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 id="2147483843" r:id="rId2"/>
    <p:sldMasterId id="2147483856" r:id="rId3"/>
  </p:sldMasterIdLst>
  <p:notesMasterIdLst>
    <p:notesMasterId r:id="rId77"/>
  </p:notesMasterIdLst>
  <p:sldIdLst>
    <p:sldId id="402" r:id="rId4"/>
    <p:sldId id="401" r:id="rId5"/>
    <p:sldId id="437" r:id="rId6"/>
    <p:sldId id="438" r:id="rId7"/>
    <p:sldId id="439" r:id="rId8"/>
    <p:sldId id="440" r:id="rId9"/>
    <p:sldId id="441" r:id="rId10"/>
    <p:sldId id="442" r:id="rId11"/>
    <p:sldId id="443" r:id="rId12"/>
    <p:sldId id="444" r:id="rId13"/>
    <p:sldId id="445" r:id="rId14"/>
    <p:sldId id="446" r:id="rId15"/>
    <p:sldId id="447" r:id="rId16"/>
    <p:sldId id="448" r:id="rId17"/>
    <p:sldId id="389" r:id="rId18"/>
    <p:sldId id="375" r:id="rId19"/>
    <p:sldId id="393" r:id="rId20"/>
    <p:sldId id="394" r:id="rId21"/>
    <p:sldId id="391" r:id="rId22"/>
    <p:sldId id="354" r:id="rId23"/>
    <p:sldId id="392" r:id="rId24"/>
    <p:sldId id="395" r:id="rId25"/>
    <p:sldId id="360" r:id="rId26"/>
    <p:sldId id="345" r:id="rId27"/>
    <p:sldId id="353" r:id="rId28"/>
    <p:sldId id="348" r:id="rId29"/>
    <p:sldId id="396" r:id="rId30"/>
    <p:sldId id="397" r:id="rId31"/>
    <p:sldId id="279" r:id="rId32"/>
    <p:sldId id="377" r:id="rId33"/>
    <p:sldId id="378" r:id="rId34"/>
    <p:sldId id="379" r:id="rId35"/>
    <p:sldId id="400" r:id="rId36"/>
    <p:sldId id="381" r:id="rId37"/>
    <p:sldId id="382" r:id="rId38"/>
    <p:sldId id="349" r:id="rId39"/>
    <p:sldId id="398" r:id="rId40"/>
    <p:sldId id="373" r:id="rId41"/>
    <p:sldId id="374" r:id="rId42"/>
    <p:sldId id="399"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6" r:id="rId56"/>
    <p:sldId id="417" r:id="rId57"/>
    <p:sldId id="418" r:id="rId58"/>
    <p:sldId id="419" r:id="rId59"/>
    <p:sldId id="420" r:id="rId60"/>
    <p:sldId id="421" r:id="rId61"/>
    <p:sldId id="427" r:id="rId62"/>
    <p:sldId id="422" r:id="rId63"/>
    <p:sldId id="423" r:id="rId64"/>
    <p:sldId id="424" r:id="rId65"/>
    <p:sldId id="425" r:id="rId66"/>
    <p:sldId id="426" r:id="rId67"/>
    <p:sldId id="428" r:id="rId68"/>
    <p:sldId id="436" r:id="rId69"/>
    <p:sldId id="429" r:id="rId70"/>
    <p:sldId id="430" r:id="rId71"/>
    <p:sldId id="431" r:id="rId72"/>
    <p:sldId id="432" r:id="rId73"/>
    <p:sldId id="433" r:id="rId74"/>
    <p:sldId id="434" r:id="rId75"/>
    <p:sldId id="435" r:id="rId7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FFFF00"/>
    <a:srgbClr val="FF0000"/>
    <a:srgbClr val="CCFF99"/>
    <a:srgbClr val="FFFFCC"/>
    <a:srgbClr val="008000"/>
    <a:srgbClr val="660033"/>
    <a:srgbClr val="66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53" autoAdjust="0"/>
    <p:restoredTop sz="98847" autoAdjust="0"/>
  </p:normalViewPr>
  <p:slideViewPr>
    <p:cSldViewPr>
      <p:cViewPr varScale="1">
        <p:scale>
          <a:sx n="70" d="100"/>
          <a:sy n="70" d="100"/>
        </p:scale>
        <p:origin x="498"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21E7042-E571-425E-850D-8C70E21CC31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0419" name="Rectangle 3">
            <a:extLst>
              <a:ext uri="{FF2B5EF4-FFF2-40B4-BE49-F238E27FC236}">
                <a16:creationId xmlns:a16="http://schemas.microsoft.com/office/drawing/2014/main" id="{BD1CE718-65D6-4058-90C0-94BE97B1DDF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4506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a:extLst>
              <a:ext uri="{FF2B5EF4-FFF2-40B4-BE49-F238E27FC236}">
                <a16:creationId xmlns:a16="http://schemas.microsoft.com/office/drawing/2014/main" id="{B02A630D-C6D4-464D-AF0E-5253ED9E1D9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a:extLst>
              <a:ext uri="{FF2B5EF4-FFF2-40B4-BE49-F238E27FC236}">
                <a16:creationId xmlns:a16="http://schemas.microsoft.com/office/drawing/2014/main" id="{194DC64A-0D2B-49E2-9CEF-79746867113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0423" name="Rectangle 7">
            <a:extLst>
              <a:ext uri="{FF2B5EF4-FFF2-40B4-BE49-F238E27FC236}">
                <a16:creationId xmlns:a16="http://schemas.microsoft.com/office/drawing/2014/main" id="{8B5DAD0E-2377-414B-BF38-88C3642AD50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274E2D-87AA-49A8-9591-95A5C7899FE2}" type="slidenum">
              <a:rPr lang="en-US" altLang="en-US"/>
              <a:pPr/>
              <a:t>‹#›</a:t>
            </a:fld>
            <a:endParaRPr lang="en-US" altLang="en-US"/>
          </a:p>
        </p:txBody>
      </p:sp>
    </p:spTree>
    <p:extLst>
      <p:ext uri="{BB962C8B-B14F-4D97-AF65-F5344CB8AC3E}">
        <p14:creationId xmlns:p14="http://schemas.microsoft.com/office/powerpoint/2010/main" val="3155958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4D274E2D-87AA-49A8-9591-95A5C7899FE2}" type="slidenum">
              <a:rPr lang="en-US" altLang="en-US" smtClean="0"/>
              <a:pPr/>
              <a:t>58</a:t>
            </a:fld>
            <a:endParaRPr lang="en-US" altLang="en-US"/>
          </a:p>
        </p:txBody>
      </p:sp>
    </p:spTree>
    <p:extLst>
      <p:ext uri="{BB962C8B-B14F-4D97-AF65-F5344CB8AC3E}">
        <p14:creationId xmlns:p14="http://schemas.microsoft.com/office/powerpoint/2010/main" val="251522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59</a:t>
            </a:fld>
            <a:endParaRPr lang="en-US"/>
          </a:p>
        </p:txBody>
      </p:sp>
    </p:spTree>
    <p:extLst>
      <p:ext uri="{BB962C8B-B14F-4D97-AF65-F5344CB8AC3E}">
        <p14:creationId xmlns:p14="http://schemas.microsoft.com/office/powerpoint/2010/main" val="420048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60</a:t>
            </a:fld>
            <a:endParaRPr lang="en-US"/>
          </a:p>
        </p:txBody>
      </p:sp>
    </p:spTree>
    <p:extLst>
      <p:ext uri="{BB962C8B-B14F-4D97-AF65-F5344CB8AC3E}">
        <p14:creationId xmlns:p14="http://schemas.microsoft.com/office/powerpoint/2010/main" val="2369010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65</a:t>
            </a:fld>
            <a:endParaRPr lang="en-US"/>
          </a:p>
        </p:txBody>
      </p:sp>
    </p:spTree>
    <p:extLst>
      <p:ext uri="{BB962C8B-B14F-4D97-AF65-F5344CB8AC3E}">
        <p14:creationId xmlns:p14="http://schemas.microsoft.com/office/powerpoint/2010/main" val="220062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70</a:t>
            </a:fld>
            <a:endParaRPr lang="en-US"/>
          </a:p>
        </p:txBody>
      </p:sp>
    </p:spTree>
    <p:extLst>
      <p:ext uri="{BB962C8B-B14F-4D97-AF65-F5344CB8AC3E}">
        <p14:creationId xmlns:p14="http://schemas.microsoft.com/office/powerpoint/2010/main" val="310034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71</a:t>
            </a:fld>
            <a:endParaRPr lang="en-US"/>
          </a:p>
        </p:txBody>
      </p:sp>
    </p:spTree>
    <p:extLst>
      <p:ext uri="{BB962C8B-B14F-4D97-AF65-F5344CB8AC3E}">
        <p14:creationId xmlns:p14="http://schemas.microsoft.com/office/powerpoint/2010/main" val="163112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73</a:t>
            </a:fld>
            <a:endParaRPr lang="en-US"/>
          </a:p>
        </p:txBody>
      </p:sp>
    </p:spTree>
    <p:extLst>
      <p:ext uri="{BB962C8B-B14F-4D97-AF65-F5344CB8AC3E}">
        <p14:creationId xmlns:p14="http://schemas.microsoft.com/office/powerpoint/2010/main" val="285018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11010c73bbc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11010c73bbc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42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e1d838b627_4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e1d838b627_4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06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385962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163733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102394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53</a:t>
            </a:fld>
            <a:endParaRPr lang="en-US"/>
          </a:p>
        </p:txBody>
      </p:sp>
    </p:spTree>
    <p:extLst>
      <p:ext uri="{BB962C8B-B14F-4D97-AF65-F5344CB8AC3E}">
        <p14:creationId xmlns:p14="http://schemas.microsoft.com/office/powerpoint/2010/main" val="3962190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57</a:t>
            </a:fld>
            <a:endParaRPr lang="en-US"/>
          </a:p>
        </p:txBody>
      </p:sp>
    </p:spTree>
    <p:extLst>
      <p:ext uri="{BB962C8B-B14F-4D97-AF65-F5344CB8AC3E}">
        <p14:creationId xmlns:p14="http://schemas.microsoft.com/office/powerpoint/2010/main" val="214433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7716FF89-E99E-4A5B-810D-946DCF30986E}"/>
              </a:ext>
            </a:extLst>
          </p:cNvPr>
          <p:cNvSpPr>
            <a:spLocks noGrp="1"/>
          </p:cNvSpPr>
          <p:nvPr>
            <p:ph type="dt" sz="half" idx="10"/>
          </p:nvPr>
        </p:nvSpPr>
        <p:spPr/>
        <p:txBody>
          <a:bodyPr/>
          <a:lstStyle>
            <a:lvl1pPr>
              <a:defRPr>
                <a:solidFill>
                  <a:srgbClr val="D1EAEE"/>
                </a:solidFill>
              </a:defRPr>
            </a:lvl1pPr>
          </a:lstStyle>
          <a:p>
            <a:pPr>
              <a:defRPr/>
            </a:pPr>
            <a:endParaRPr lang="en-US" altLang="en-US"/>
          </a:p>
        </p:txBody>
      </p:sp>
      <p:sp>
        <p:nvSpPr>
          <p:cNvPr id="5" name="Footer Placeholder 18">
            <a:extLst>
              <a:ext uri="{FF2B5EF4-FFF2-40B4-BE49-F238E27FC236}">
                <a16:creationId xmlns:a16="http://schemas.microsoft.com/office/drawing/2014/main" id="{5112E0CC-B15F-45D7-B4A1-28838E7B9461}"/>
              </a:ext>
            </a:extLst>
          </p:cNvPr>
          <p:cNvSpPr>
            <a:spLocks noGrp="1"/>
          </p:cNvSpPr>
          <p:nvPr>
            <p:ph type="ftr" sz="quarter" idx="11"/>
          </p:nvPr>
        </p:nvSpPr>
        <p:spPr/>
        <p:txBody>
          <a:bodyPr/>
          <a:lstStyle>
            <a:lvl1pPr>
              <a:defRPr>
                <a:solidFill>
                  <a:srgbClr val="D1EAEE"/>
                </a:solidFill>
              </a:defRPr>
            </a:lvl1pPr>
          </a:lstStyle>
          <a:p>
            <a:pPr>
              <a:defRPr/>
            </a:pPr>
            <a:endParaRPr lang="en-US" altLang="en-US"/>
          </a:p>
        </p:txBody>
      </p:sp>
      <p:sp>
        <p:nvSpPr>
          <p:cNvPr id="6" name="Slide Number Placeholder 26">
            <a:extLst>
              <a:ext uri="{FF2B5EF4-FFF2-40B4-BE49-F238E27FC236}">
                <a16:creationId xmlns:a16="http://schemas.microsoft.com/office/drawing/2014/main" id="{170A01EB-9574-4E20-AE7B-C1937DF34B0C}"/>
              </a:ext>
            </a:extLst>
          </p:cNvPr>
          <p:cNvSpPr>
            <a:spLocks noGrp="1"/>
          </p:cNvSpPr>
          <p:nvPr>
            <p:ph type="sldNum" sz="quarter" idx="12"/>
          </p:nvPr>
        </p:nvSpPr>
        <p:spPr/>
        <p:txBody>
          <a:bodyPr/>
          <a:lstStyle>
            <a:lvl1pPr>
              <a:defRPr>
                <a:solidFill>
                  <a:srgbClr val="D1EAEE"/>
                </a:solidFill>
              </a:defRPr>
            </a:lvl1pPr>
          </a:lstStyle>
          <a:p>
            <a:fld id="{2DF14967-AAE5-423B-B624-BAF10B8AB62A}" type="slidenum">
              <a:rPr lang="en-US" altLang="en-US"/>
              <a:pPr/>
              <a:t>‹#›</a:t>
            </a:fld>
            <a:endParaRPr lang="en-US" altLang="en-US"/>
          </a:p>
        </p:txBody>
      </p:sp>
    </p:spTree>
    <p:extLst>
      <p:ext uri="{BB962C8B-B14F-4D97-AF65-F5344CB8AC3E}">
        <p14:creationId xmlns:p14="http://schemas.microsoft.com/office/powerpoint/2010/main" val="8658654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283482CD-D6EC-40D5-90DB-3736A204EE9F}" type="slidenum">
              <a:rPr lang="en-US" altLang="en-US"/>
              <a:pPr/>
              <a:t>‹#›</a:t>
            </a:fld>
            <a:endParaRPr lang="en-US" altLang="en-US"/>
          </a:p>
        </p:txBody>
      </p:sp>
    </p:spTree>
    <p:extLst>
      <p:ext uri="{BB962C8B-B14F-4D97-AF65-F5344CB8AC3E}">
        <p14:creationId xmlns:p14="http://schemas.microsoft.com/office/powerpoint/2010/main" val="151656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AD906E59-1EC4-4631-86AA-B3293B0E53C8}" type="slidenum">
              <a:rPr lang="en-US" altLang="en-US"/>
              <a:pPr/>
              <a:t>‹#›</a:t>
            </a:fld>
            <a:endParaRPr lang="en-US" altLang="en-US"/>
          </a:p>
        </p:txBody>
      </p:sp>
    </p:spTree>
    <p:extLst>
      <p:ext uri="{BB962C8B-B14F-4D97-AF65-F5344CB8AC3E}">
        <p14:creationId xmlns:p14="http://schemas.microsoft.com/office/powerpoint/2010/main" val="79981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C0D509EF-0437-4944-8FE8-371A1665B98D}" type="slidenum">
              <a:rPr lang="en-US" altLang="en-US"/>
              <a:pPr/>
              <a:t>‹#›</a:t>
            </a:fld>
            <a:endParaRPr lang="en-US" altLang="en-US"/>
          </a:p>
        </p:txBody>
      </p:sp>
    </p:spTree>
    <p:extLst>
      <p:ext uri="{BB962C8B-B14F-4D97-AF65-F5344CB8AC3E}">
        <p14:creationId xmlns:p14="http://schemas.microsoft.com/office/powerpoint/2010/main" val="317958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7"/>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8" y="5785769"/>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9"/>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26"/>
          <p:cNvGrpSpPr/>
          <p:nvPr/>
        </p:nvGrpSpPr>
        <p:grpSpPr>
          <a:xfrm>
            <a:off x="49436" y="5145125"/>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7" name="Google Shape;497;p26"/>
          <p:cNvSpPr/>
          <p:nvPr/>
        </p:nvSpPr>
        <p:spPr>
          <a:xfrm>
            <a:off x="-9600" y="6580203"/>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6"/>
          <p:cNvSpPr/>
          <p:nvPr/>
        </p:nvSpPr>
        <p:spPr>
          <a:xfrm>
            <a:off x="9902002"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76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8"/>
        <p:cNvGrpSpPr/>
        <p:nvPr/>
      </p:nvGrpSpPr>
      <p:grpSpPr>
        <a:xfrm>
          <a:off x="0" y="0"/>
          <a:ext cx="0" cy="0"/>
          <a:chOff x="0" y="0"/>
          <a:chExt cx="0" cy="0"/>
        </a:xfrm>
      </p:grpSpPr>
      <p:sp>
        <p:nvSpPr>
          <p:cNvPr id="359" name="Google Shape;359;p20"/>
          <p:cNvSpPr/>
          <p:nvPr/>
        </p:nvSpPr>
        <p:spPr>
          <a:xfrm flipH="1">
            <a:off x="10267902" y="3501804"/>
            <a:ext cx="3600767" cy="112798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1" name="Google Shape;361;p20"/>
          <p:cNvSpPr/>
          <p:nvPr/>
        </p:nvSpPr>
        <p:spPr>
          <a:xfrm flipH="1">
            <a:off x="-1517023" y="636431"/>
            <a:ext cx="3272421" cy="123435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2" name="Google Shape;362;p20"/>
          <p:cNvGrpSpPr/>
          <p:nvPr/>
        </p:nvGrpSpPr>
        <p:grpSpPr>
          <a:xfrm>
            <a:off x="-87733" y="6138673"/>
            <a:ext cx="12356757" cy="807839"/>
            <a:chOff x="-65798" y="4177775"/>
            <a:chExt cx="9267568" cy="907276"/>
          </a:xfrm>
        </p:grpSpPr>
        <p:sp>
          <p:nvSpPr>
            <p:cNvPr id="363" name="Google Shape;363;p20"/>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0"/>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20"/>
          <p:cNvSpPr/>
          <p:nvPr/>
        </p:nvSpPr>
        <p:spPr>
          <a:xfrm>
            <a:off x="217528"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40644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p>
        </p:txBody>
      </p:sp>
      <p:sp>
        <p:nvSpPr>
          <p:cNvPr id="4" name="Rectangle 4">
            <a:extLst>
              <a:ext uri="{FF2B5EF4-FFF2-40B4-BE49-F238E27FC236}">
                <a16:creationId xmlns:a16="http://schemas.microsoft.com/office/drawing/2014/main" id="{7821A8FF-E89C-4CE5-90CC-63B28E24A9AB}"/>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109D24C6-9388-4FDB-9CA3-EB010DD53CB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031DA227-0511-4762-AF96-273DEC5EBC75}"/>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2C3AB12-174B-4C84-BFD2-33DD689CD579}" type="slidenum">
              <a:rPr lang="en-US" altLang="en-US"/>
              <a:pPr/>
              <a:t>‹#›</a:t>
            </a:fld>
            <a:endParaRPr lang="en-US" altLang="en-US"/>
          </a:p>
        </p:txBody>
      </p:sp>
    </p:spTree>
    <p:extLst>
      <p:ext uri="{BB962C8B-B14F-4D97-AF65-F5344CB8AC3E}">
        <p14:creationId xmlns:p14="http://schemas.microsoft.com/office/powerpoint/2010/main" val="3846854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DFB42413-1EE3-4248-A98C-341ABC9AB26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790E1404-A39D-424B-B5CD-875D4570832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1084B76A-E187-4CD9-BE95-1B365B8EE78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3D9B82D-725A-4872-A607-A6EE2A3CEBFD}" type="slidenum">
              <a:rPr lang="en-US" altLang="en-US"/>
              <a:pPr/>
              <a:t>‹#›</a:t>
            </a:fld>
            <a:endParaRPr lang="en-US" altLang="en-US"/>
          </a:p>
        </p:txBody>
      </p:sp>
    </p:spTree>
    <p:extLst>
      <p:ext uri="{BB962C8B-B14F-4D97-AF65-F5344CB8AC3E}">
        <p14:creationId xmlns:p14="http://schemas.microsoft.com/office/powerpoint/2010/main" val="3850503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a16="http://schemas.microsoft.com/office/drawing/2014/main" id="{C93FABDD-C5E9-4F0D-92E3-5C29853451F4}"/>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44489B6F-E09A-4D9D-8AFD-4DA0A8FB8403}"/>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EA5E220E-021D-4808-853A-078CD169BABB}"/>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0E8C3DA0-4A76-4B51-8A45-6A30CD4BF4E5}" type="slidenum">
              <a:rPr lang="en-US" altLang="en-US"/>
              <a:pPr/>
              <a:t>‹#›</a:t>
            </a:fld>
            <a:endParaRPr lang="en-US" altLang="en-US"/>
          </a:p>
        </p:txBody>
      </p:sp>
    </p:spTree>
    <p:extLst>
      <p:ext uri="{BB962C8B-B14F-4D97-AF65-F5344CB8AC3E}">
        <p14:creationId xmlns:p14="http://schemas.microsoft.com/office/powerpoint/2010/main" val="352574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Date Placeholder 4">
            <a:extLst>
              <a:ext uri="{FF2B5EF4-FFF2-40B4-BE49-F238E27FC236}">
                <a16:creationId xmlns:a16="http://schemas.microsoft.com/office/drawing/2014/main" id="{EBDA92C3-61B9-4363-AD46-93328FD0759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C1AC7C65-CF4D-45FC-A499-230CF7AC7AD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8E146860-E223-411F-A075-15CAAE39670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72F5788-DF2A-466F-A0C3-5628C916C50E}" type="slidenum">
              <a:rPr lang="en-US" altLang="en-US"/>
              <a:pPr/>
              <a:t>‹#›</a:t>
            </a:fld>
            <a:endParaRPr lang="en-US" altLang="en-US"/>
          </a:p>
        </p:txBody>
      </p:sp>
    </p:spTree>
    <p:extLst>
      <p:ext uri="{BB962C8B-B14F-4D97-AF65-F5344CB8AC3E}">
        <p14:creationId xmlns:p14="http://schemas.microsoft.com/office/powerpoint/2010/main" val="672611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4">
            <a:extLst>
              <a:ext uri="{FF2B5EF4-FFF2-40B4-BE49-F238E27FC236}">
                <a16:creationId xmlns:a16="http://schemas.microsoft.com/office/drawing/2014/main" id="{2CCD919C-32D2-4460-994D-F1736C4F4C1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8" name="Rectangle 5">
            <a:extLst>
              <a:ext uri="{FF2B5EF4-FFF2-40B4-BE49-F238E27FC236}">
                <a16:creationId xmlns:a16="http://schemas.microsoft.com/office/drawing/2014/main" id="{33AA728E-D049-48FC-9107-43781D992E3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9" name="Rectangle 6">
            <a:extLst>
              <a:ext uri="{FF2B5EF4-FFF2-40B4-BE49-F238E27FC236}">
                <a16:creationId xmlns:a16="http://schemas.microsoft.com/office/drawing/2014/main" id="{409C5B9A-0472-4E94-B202-E0188DEA887C}"/>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88B72CC5-A7D3-4CFA-847B-E76DF8291F76}" type="slidenum">
              <a:rPr lang="en-US" altLang="en-US"/>
              <a:pPr/>
              <a:t>‹#›</a:t>
            </a:fld>
            <a:endParaRPr lang="en-US" altLang="en-US"/>
          </a:p>
        </p:txBody>
      </p:sp>
    </p:spTree>
    <p:extLst>
      <p:ext uri="{BB962C8B-B14F-4D97-AF65-F5344CB8AC3E}">
        <p14:creationId xmlns:p14="http://schemas.microsoft.com/office/powerpoint/2010/main" val="65915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CE30C44F-139F-4BDA-9288-F75AAFEB816A}" type="slidenum">
              <a:rPr lang="en-US" altLang="en-US"/>
              <a:pPr/>
              <a:t>‹#›</a:t>
            </a:fld>
            <a:endParaRPr lang="en-US" altLang="en-US"/>
          </a:p>
        </p:txBody>
      </p:sp>
    </p:spTree>
    <p:extLst>
      <p:ext uri="{BB962C8B-B14F-4D97-AF65-F5344CB8AC3E}">
        <p14:creationId xmlns:p14="http://schemas.microsoft.com/office/powerpoint/2010/main" val="225575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4">
            <a:extLst>
              <a:ext uri="{FF2B5EF4-FFF2-40B4-BE49-F238E27FC236}">
                <a16:creationId xmlns:a16="http://schemas.microsoft.com/office/drawing/2014/main" id="{A69F79EB-659D-40F9-915C-860DD4A87A4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a16="http://schemas.microsoft.com/office/drawing/2014/main" id="{538221CB-079A-4FA6-8508-F274DF2CF9E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a16="http://schemas.microsoft.com/office/drawing/2014/main" id="{583220BD-D5D2-485F-B734-6552A913854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DA89708F-2D71-461B-A07F-309B252E3EFB}" type="slidenum">
              <a:rPr lang="en-US" altLang="en-US"/>
              <a:pPr/>
              <a:t>‹#›</a:t>
            </a:fld>
            <a:endParaRPr lang="en-US" altLang="en-US"/>
          </a:p>
        </p:txBody>
      </p:sp>
    </p:spTree>
    <p:extLst>
      <p:ext uri="{BB962C8B-B14F-4D97-AF65-F5344CB8AC3E}">
        <p14:creationId xmlns:p14="http://schemas.microsoft.com/office/powerpoint/2010/main" val="388015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899411-0E9E-489E-8F73-B7164154E2B4}"/>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3" name="Rectangle 5">
            <a:extLst>
              <a:ext uri="{FF2B5EF4-FFF2-40B4-BE49-F238E27FC236}">
                <a16:creationId xmlns:a16="http://schemas.microsoft.com/office/drawing/2014/main" id="{973FB679-C20E-47A9-9B93-7D04601572C1}"/>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6">
            <a:extLst>
              <a:ext uri="{FF2B5EF4-FFF2-40B4-BE49-F238E27FC236}">
                <a16:creationId xmlns:a16="http://schemas.microsoft.com/office/drawing/2014/main" id="{E52DB5DB-EAA5-4826-8050-7B05B03E098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B8700BD8-2B48-45C0-BF42-F409E644265A}" type="slidenum">
              <a:rPr lang="en-US" altLang="en-US"/>
              <a:pPr/>
              <a:t>‹#›</a:t>
            </a:fld>
            <a:endParaRPr lang="en-US" altLang="en-US"/>
          </a:p>
        </p:txBody>
      </p:sp>
    </p:spTree>
    <p:extLst>
      <p:ext uri="{BB962C8B-B14F-4D97-AF65-F5344CB8AC3E}">
        <p14:creationId xmlns:p14="http://schemas.microsoft.com/office/powerpoint/2010/main" val="767815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a16="http://schemas.microsoft.com/office/drawing/2014/main" id="{CC8C77B5-F5C1-4485-95E1-7495420F2C97}"/>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27433135-E52B-4900-8D6B-95F6F2F0DBEF}"/>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C7F92B81-9C2D-482A-9D5B-AA2DE586B4D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C65954C8-78F3-4BF0-A5AF-E4F3FD0D2133}" type="slidenum">
              <a:rPr lang="en-US" altLang="en-US"/>
              <a:pPr/>
              <a:t>‹#›</a:t>
            </a:fld>
            <a:endParaRPr lang="en-US" altLang="en-US"/>
          </a:p>
        </p:txBody>
      </p:sp>
    </p:spTree>
    <p:extLst>
      <p:ext uri="{BB962C8B-B14F-4D97-AF65-F5344CB8AC3E}">
        <p14:creationId xmlns:p14="http://schemas.microsoft.com/office/powerpoint/2010/main" val="856975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Bấm biểu tượng để thêm hình ảnh</a:t>
            </a:r>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a16="http://schemas.microsoft.com/office/drawing/2014/main" id="{77FE6BAD-602F-4B3C-8AA7-E8A273FC246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DEA025BC-4183-4FB2-B4EE-099EB5B3073D}"/>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DC5BF129-5077-4354-8D59-C5C3A3021BF6}"/>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F133658-7E9A-4A3E-947B-9E0341181DD5}" type="slidenum">
              <a:rPr lang="en-US" altLang="en-US"/>
              <a:pPr/>
              <a:t>‹#›</a:t>
            </a:fld>
            <a:endParaRPr lang="en-US" altLang="en-US"/>
          </a:p>
        </p:txBody>
      </p:sp>
    </p:spTree>
    <p:extLst>
      <p:ext uri="{BB962C8B-B14F-4D97-AF65-F5344CB8AC3E}">
        <p14:creationId xmlns:p14="http://schemas.microsoft.com/office/powerpoint/2010/main" val="2388757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87CBE0B4-E9F6-4C35-A979-6D0B36F46189}"/>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6AA470BC-DE6C-4491-90DD-F60B68D71306}"/>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D9697675-AD00-45BB-B244-0A9B45886A8F}"/>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2D56CFF1-002C-4B24-AF04-8340CA9C196D}" type="slidenum">
              <a:rPr lang="en-US" altLang="en-US"/>
              <a:pPr/>
              <a:t>‹#›</a:t>
            </a:fld>
            <a:endParaRPr lang="en-US" altLang="en-US"/>
          </a:p>
        </p:txBody>
      </p:sp>
    </p:spTree>
    <p:extLst>
      <p:ext uri="{BB962C8B-B14F-4D97-AF65-F5344CB8AC3E}">
        <p14:creationId xmlns:p14="http://schemas.microsoft.com/office/powerpoint/2010/main" val="3175682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C0C82831-8BC5-4CA1-B427-8633584A24FD}"/>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EF7F6E51-1509-4774-81CD-C37E03790C4D}"/>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8975A72F-F31B-44A6-B837-0FE888809F2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2CC1C19-1A8C-414C-BFFA-3CEA92CEDF6C}" type="slidenum">
              <a:rPr lang="en-US" altLang="en-US"/>
              <a:pPr/>
              <a:t>‹#›</a:t>
            </a:fld>
            <a:endParaRPr lang="en-US" altLang="en-US"/>
          </a:p>
        </p:txBody>
      </p:sp>
    </p:spTree>
    <p:extLst>
      <p:ext uri="{BB962C8B-B14F-4D97-AF65-F5344CB8AC3E}">
        <p14:creationId xmlns:p14="http://schemas.microsoft.com/office/powerpoint/2010/main" val="3758301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609600" y="274639"/>
            <a:ext cx="109728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3" name="Rectangle 4">
            <a:extLst>
              <a:ext uri="{FF2B5EF4-FFF2-40B4-BE49-F238E27FC236}">
                <a16:creationId xmlns:a16="http://schemas.microsoft.com/office/drawing/2014/main" id="{E5F24543-6E33-48CC-B0F1-3D123B2A08CB}"/>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a16="http://schemas.microsoft.com/office/drawing/2014/main" id="{0F2E3338-7A14-4D1B-9775-993834EAC64F}"/>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a16="http://schemas.microsoft.com/office/drawing/2014/main" id="{15A00CE6-5324-4445-A8C9-031473420AAF}"/>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769EDDF3-5627-45BE-A26A-9DBDC91C4C4B}" type="slidenum">
              <a:rPr lang="en-US" altLang="en-US"/>
              <a:pPr/>
              <a:t>‹#›</a:t>
            </a:fld>
            <a:endParaRPr lang="en-US" altLang="en-US"/>
          </a:p>
        </p:txBody>
      </p:sp>
    </p:spTree>
    <p:extLst>
      <p:ext uri="{BB962C8B-B14F-4D97-AF65-F5344CB8AC3E}">
        <p14:creationId xmlns:p14="http://schemas.microsoft.com/office/powerpoint/2010/main" val="1007071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p>
        </p:txBody>
      </p:sp>
      <p:sp>
        <p:nvSpPr>
          <p:cNvPr id="4" name="Rectangle 4">
            <a:extLst>
              <a:ext uri="{FF2B5EF4-FFF2-40B4-BE49-F238E27FC236}">
                <a16:creationId xmlns:a16="http://schemas.microsoft.com/office/drawing/2014/main" id="{09EF6E5B-9FAE-41E9-88EB-7F1DB3638BE8}"/>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B5CEF53F-463E-4E94-90E2-898496B5DE5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FD9E6CD5-5C85-4E88-B83C-75A02B13ADE3}"/>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6BD8CFF-E239-4134-8603-CD04120EA930}" type="slidenum">
              <a:rPr lang="en-US" altLang="en-US"/>
              <a:pPr/>
              <a:t>‹#›</a:t>
            </a:fld>
            <a:endParaRPr lang="en-US" altLang="en-US"/>
          </a:p>
        </p:txBody>
      </p:sp>
    </p:spTree>
    <p:extLst>
      <p:ext uri="{BB962C8B-B14F-4D97-AF65-F5344CB8AC3E}">
        <p14:creationId xmlns:p14="http://schemas.microsoft.com/office/powerpoint/2010/main" val="1017690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0607C9D9-6CFD-4148-BE38-1C25C509916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624A2157-EA5F-4542-B683-5EA0721AC1DA}"/>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4527093E-3C76-48F3-8AB4-36E9EE461C79}"/>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95E00F6A-CDA3-41A5-BA52-5701D6A51512}" type="slidenum">
              <a:rPr lang="en-US" altLang="en-US"/>
              <a:pPr/>
              <a:t>‹#›</a:t>
            </a:fld>
            <a:endParaRPr lang="en-US" altLang="en-US"/>
          </a:p>
        </p:txBody>
      </p:sp>
    </p:spTree>
    <p:extLst>
      <p:ext uri="{BB962C8B-B14F-4D97-AF65-F5344CB8AC3E}">
        <p14:creationId xmlns:p14="http://schemas.microsoft.com/office/powerpoint/2010/main" val="3994013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a16="http://schemas.microsoft.com/office/drawing/2014/main" id="{F06A279B-C8C7-4479-8290-B47A6EB259F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4FE0FDBC-243E-4125-A53A-2653DD426BE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59AD02E5-5A0E-467C-B4B2-BC5CEBCD6809}"/>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E9E34AC-BB27-4AA9-8B81-C3039A558FE5}" type="slidenum">
              <a:rPr lang="en-US" altLang="en-US"/>
              <a:pPr/>
              <a:t>‹#›</a:t>
            </a:fld>
            <a:endParaRPr lang="en-US" altLang="en-US"/>
          </a:p>
        </p:txBody>
      </p:sp>
    </p:spTree>
    <p:extLst>
      <p:ext uri="{BB962C8B-B14F-4D97-AF65-F5344CB8AC3E}">
        <p14:creationId xmlns:p14="http://schemas.microsoft.com/office/powerpoint/2010/main" val="351731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F6EAE878-DDDF-4DD4-A39C-50C618540E12}"/>
              </a:ext>
            </a:extLst>
          </p:cNvPr>
          <p:cNvSpPr>
            <a:spLocks noGrp="1"/>
          </p:cNvSpPr>
          <p:nvPr>
            <p:ph type="dt" sz="half" idx="10"/>
          </p:nvPr>
        </p:nvSpPr>
        <p:spPr/>
        <p:txBody>
          <a:bodyPr/>
          <a:lstStyle>
            <a:lvl1pPr>
              <a:defRPr>
                <a:solidFill>
                  <a:srgbClr val="D1EAEE"/>
                </a:solidFill>
              </a:defRPr>
            </a:lvl1pPr>
          </a:lstStyle>
          <a:p>
            <a:pPr>
              <a:defRPr/>
            </a:pPr>
            <a:endParaRPr lang="en-US" altLang="en-US"/>
          </a:p>
        </p:txBody>
      </p:sp>
      <p:sp>
        <p:nvSpPr>
          <p:cNvPr id="5" name="Footer Placeholder 4">
            <a:extLst>
              <a:ext uri="{FF2B5EF4-FFF2-40B4-BE49-F238E27FC236}">
                <a16:creationId xmlns:a16="http://schemas.microsoft.com/office/drawing/2014/main" id="{2F078F96-BC76-4138-BED1-344F98577A86}"/>
              </a:ext>
            </a:extLst>
          </p:cNvPr>
          <p:cNvSpPr>
            <a:spLocks noGrp="1"/>
          </p:cNvSpPr>
          <p:nvPr>
            <p:ph type="ftr" sz="quarter" idx="11"/>
          </p:nvPr>
        </p:nvSpPr>
        <p:spPr/>
        <p:txBody>
          <a:bodyPr/>
          <a:lstStyle>
            <a:lvl1pPr>
              <a:defRPr>
                <a:solidFill>
                  <a:srgbClr val="D1EAEE"/>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C4EDDC22-BA26-4FF5-AFEF-466632046407}"/>
              </a:ext>
            </a:extLst>
          </p:cNvPr>
          <p:cNvSpPr>
            <a:spLocks noGrp="1"/>
          </p:cNvSpPr>
          <p:nvPr>
            <p:ph type="sldNum" sz="quarter" idx="12"/>
          </p:nvPr>
        </p:nvSpPr>
        <p:spPr/>
        <p:txBody>
          <a:bodyPr/>
          <a:lstStyle>
            <a:lvl1pPr>
              <a:defRPr>
                <a:solidFill>
                  <a:srgbClr val="D1EAEE"/>
                </a:solidFill>
              </a:defRPr>
            </a:lvl1pPr>
          </a:lstStyle>
          <a:p>
            <a:fld id="{E56F5D55-B3B6-4D71-90A7-2ED144F450D9}" type="slidenum">
              <a:rPr lang="en-US" altLang="en-US"/>
              <a:pPr/>
              <a:t>‹#›</a:t>
            </a:fld>
            <a:endParaRPr lang="en-US" altLang="en-US"/>
          </a:p>
        </p:txBody>
      </p:sp>
    </p:spTree>
    <p:extLst>
      <p:ext uri="{BB962C8B-B14F-4D97-AF65-F5344CB8AC3E}">
        <p14:creationId xmlns:p14="http://schemas.microsoft.com/office/powerpoint/2010/main" val="285692518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Date Placeholder 4">
            <a:extLst>
              <a:ext uri="{FF2B5EF4-FFF2-40B4-BE49-F238E27FC236}">
                <a16:creationId xmlns:a16="http://schemas.microsoft.com/office/drawing/2014/main" id="{062AE74A-97DE-439B-B52C-C41EACD73A00}"/>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BB70F59D-40B0-4992-B637-670A6CF5032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CE9C87F2-B269-45F6-9F72-BD442BD30563}"/>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03628E87-EBA4-43C5-9EC1-6AFAE8C7F4A2}" type="slidenum">
              <a:rPr lang="en-US" altLang="en-US"/>
              <a:pPr/>
              <a:t>‹#›</a:t>
            </a:fld>
            <a:endParaRPr lang="en-US" altLang="en-US"/>
          </a:p>
        </p:txBody>
      </p:sp>
    </p:spTree>
    <p:extLst>
      <p:ext uri="{BB962C8B-B14F-4D97-AF65-F5344CB8AC3E}">
        <p14:creationId xmlns:p14="http://schemas.microsoft.com/office/powerpoint/2010/main" val="3047340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4">
            <a:extLst>
              <a:ext uri="{FF2B5EF4-FFF2-40B4-BE49-F238E27FC236}">
                <a16:creationId xmlns:a16="http://schemas.microsoft.com/office/drawing/2014/main" id="{EB943F82-1AEA-4B23-9DE0-5AAC9750D756}"/>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8" name="Rectangle 5">
            <a:extLst>
              <a:ext uri="{FF2B5EF4-FFF2-40B4-BE49-F238E27FC236}">
                <a16:creationId xmlns:a16="http://schemas.microsoft.com/office/drawing/2014/main" id="{65758C64-52E5-4AB1-9775-C3602F4754D3}"/>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9" name="Rectangle 6">
            <a:extLst>
              <a:ext uri="{FF2B5EF4-FFF2-40B4-BE49-F238E27FC236}">
                <a16:creationId xmlns:a16="http://schemas.microsoft.com/office/drawing/2014/main" id="{E006ED56-5849-48DA-984C-073B68E3A981}"/>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6DAFB15A-37A7-4F77-A9CD-36AEB2379ADC}" type="slidenum">
              <a:rPr lang="en-US" altLang="en-US"/>
              <a:pPr/>
              <a:t>‹#›</a:t>
            </a:fld>
            <a:endParaRPr lang="en-US" altLang="en-US"/>
          </a:p>
        </p:txBody>
      </p:sp>
    </p:spTree>
    <p:extLst>
      <p:ext uri="{BB962C8B-B14F-4D97-AF65-F5344CB8AC3E}">
        <p14:creationId xmlns:p14="http://schemas.microsoft.com/office/powerpoint/2010/main" val="468519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4">
            <a:extLst>
              <a:ext uri="{FF2B5EF4-FFF2-40B4-BE49-F238E27FC236}">
                <a16:creationId xmlns:a16="http://schemas.microsoft.com/office/drawing/2014/main" id="{427693E1-172D-47CE-985E-31AFAE43DF1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a16="http://schemas.microsoft.com/office/drawing/2014/main" id="{618D090C-9E66-4B60-A256-CAF016FECE6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a16="http://schemas.microsoft.com/office/drawing/2014/main" id="{4EA80E26-46A2-409F-B3D6-553FFA9FA4DB}"/>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B6397156-F622-4EC9-8E98-A4812C64B742}" type="slidenum">
              <a:rPr lang="en-US" altLang="en-US"/>
              <a:pPr/>
              <a:t>‹#›</a:t>
            </a:fld>
            <a:endParaRPr lang="en-US" altLang="en-US"/>
          </a:p>
        </p:txBody>
      </p:sp>
    </p:spTree>
    <p:extLst>
      <p:ext uri="{BB962C8B-B14F-4D97-AF65-F5344CB8AC3E}">
        <p14:creationId xmlns:p14="http://schemas.microsoft.com/office/powerpoint/2010/main" val="3026196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AE65CC-7CE3-420E-8E37-1396D880E5EC}"/>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3" name="Rectangle 5">
            <a:extLst>
              <a:ext uri="{FF2B5EF4-FFF2-40B4-BE49-F238E27FC236}">
                <a16:creationId xmlns:a16="http://schemas.microsoft.com/office/drawing/2014/main" id="{CBEE95A4-AAAE-4FDF-981A-DF85CFF1083E}"/>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6">
            <a:extLst>
              <a:ext uri="{FF2B5EF4-FFF2-40B4-BE49-F238E27FC236}">
                <a16:creationId xmlns:a16="http://schemas.microsoft.com/office/drawing/2014/main" id="{28678016-0A55-46CC-A99E-99B69DA8B08A}"/>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9F2BB2E6-8377-4A71-9615-C031B049778C}" type="slidenum">
              <a:rPr lang="en-US" altLang="en-US"/>
              <a:pPr/>
              <a:t>‹#›</a:t>
            </a:fld>
            <a:endParaRPr lang="en-US" altLang="en-US"/>
          </a:p>
        </p:txBody>
      </p:sp>
    </p:spTree>
    <p:extLst>
      <p:ext uri="{BB962C8B-B14F-4D97-AF65-F5344CB8AC3E}">
        <p14:creationId xmlns:p14="http://schemas.microsoft.com/office/powerpoint/2010/main" val="1945435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a16="http://schemas.microsoft.com/office/drawing/2014/main" id="{7AA4F579-7539-4C36-A99A-E2D251AF70FC}"/>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41B53EC6-A55C-42BC-993D-E4193AB148FC}"/>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73C349DB-1D41-45AF-ABC7-508E7BFF4CB3}"/>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857C02A2-DF4D-419E-A802-84ED1741321B}" type="slidenum">
              <a:rPr lang="en-US" altLang="en-US"/>
              <a:pPr/>
              <a:t>‹#›</a:t>
            </a:fld>
            <a:endParaRPr lang="en-US" altLang="en-US"/>
          </a:p>
        </p:txBody>
      </p:sp>
    </p:spTree>
    <p:extLst>
      <p:ext uri="{BB962C8B-B14F-4D97-AF65-F5344CB8AC3E}">
        <p14:creationId xmlns:p14="http://schemas.microsoft.com/office/powerpoint/2010/main" val="4115667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Bấm biểu tượng để thêm hình ảnh</a:t>
            </a:r>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a16="http://schemas.microsoft.com/office/drawing/2014/main" id="{295F35FD-0C53-4147-92F5-682F438089ED}"/>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219E290C-1B88-4735-A363-B49B19DFAC02}"/>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5975AE5A-CD60-4005-9C14-3850F8946FF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99E6C24B-CA71-4973-AFC5-F6881C0F466D}" type="slidenum">
              <a:rPr lang="en-US" altLang="en-US"/>
              <a:pPr/>
              <a:t>‹#›</a:t>
            </a:fld>
            <a:endParaRPr lang="en-US" altLang="en-US"/>
          </a:p>
        </p:txBody>
      </p:sp>
    </p:spTree>
    <p:extLst>
      <p:ext uri="{BB962C8B-B14F-4D97-AF65-F5344CB8AC3E}">
        <p14:creationId xmlns:p14="http://schemas.microsoft.com/office/powerpoint/2010/main" val="10779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0C855F0D-8ACF-4721-9743-5D8337127E9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A10C05CD-FB7F-465C-9B82-8505348DE601}"/>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F12EB269-B27F-4CE7-969E-C846E4E3C007}"/>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17EC6F15-AED9-43D4-8E61-9F4A7EDE9AB9}" type="slidenum">
              <a:rPr lang="en-US" altLang="en-US"/>
              <a:pPr/>
              <a:t>‹#›</a:t>
            </a:fld>
            <a:endParaRPr lang="en-US" altLang="en-US"/>
          </a:p>
        </p:txBody>
      </p:sp>
    </p:spTree>
    <p:extLst>
      <p:ext uri="{BB962C8B-B14F-4D97-AF65-F5344CB8AC3E}">
        <p14:creationId xmlns:p14="http://schemas.microsoft.com/office/powerpoint/2010/main" val="871544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17F8B465-5D28-4751-9CB5-219CF86A79E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F6F897C5-BCB7-40F8-8894-B5D154567734}"/>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4A1C6670-E421-49E3-B32D-F0EF2077829A}"/>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A057A04-1AC4-40AE-B0B8-19124BA65CED}" type="slidenum">
              <a:rPr lang="en-US" altLang="en-US"/>
              <a:pPr/>
              <a:t>‹#›</a:t>
            </a:fld>
            <a:endParaRPr lang="en-US" altLang="en-US"/>
          </a:p>
        </p:txBody>
      </p:sp>
    </p:spTree>
    <p:extLst>
      <p:ext uri="{BB962C8B-B14F-4D97-AF65-F5344CB8AC3E}">
        <p14:creationId xmlns:p14="http://schemas.microsoft.com/office/powerpoint/2010/main" val="2123026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609600" y="274639"/>
            <a:ext cx="109728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3" name="Rectangle 4">
            <a:extLst>
              <a:ext uri="{FF2B5EF4-FFF2-40B4-BE49-F238E27FC236}">
                <a16:creationId xmlns:a16="http://schemas.microsoft.com/office/drawing/2014/main" id="{95DEAF00-69D6-4435-B10F-7067F909630C}"/>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a16="http://schemas.microsoft.com/office/drawing/2014/main" id="{47A034AF-64A6-4D3D-B8AB-ACBCAC0ADD6C}"/>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a16="http://schemas.microsoft.com/office/drawing/2014/main" id="{A33A3712-74C6-41D9-AF05-C26F376523D4}"/>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9EBEB4B-F6CB-4551-860C-767EBD52623F}" type="slidenum">
              <a:rPr lang="en-US" altLang="en-US"/>
              <a:pPr/>
              <a:t>‹#›</a:t>
            </a:fld>
            <a:endParaRPr lang="en-US" altLang="en-US"/>
          </a:p>
        </p:txBody>
      </p:sp>
    </p:spTree>
    <p:extLst>
      <p:ext uri="{BB962C8B-B14F-4D97-AF65-F5344CB8AC3E}">
        <p14:creationId xmlns:p14="http://schemas.microsoft.com/office/powerpoint/2010/main" val="106237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6A6CA9AC-4489-4C89-B73D-6DC2021D71F7}" type="slidenum">
              <a:rPr lang="en-US" altLang="en-US"/>
              <a:pPr/>
              <a:t>‹#›</a:t>
            </a:fld>
            <a:endParaRPr lang="en-US" altLang="en-US"/>
          </a:p>
        </p:txBody>
      </p:sp>
    </p:spTree>
    <p:extLst>
      <p:ext uri="{BB962C8B-B14F-4D97-AF65-F5344CB8AC3E}">
        <p14:creationId xmlns:p14="http://schemas.microsoft.com/office/powerpoint/2010/main" val="1217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F2D830F8-813C-468D-9D03-AE3D9CC86B2A}" type="slidenum">
              <a:rPr lang="en-US" altLang="en-US"/>
              <a:pPr/>
              <a:t>‹#›</a:t>
            </a:fld>
            <a:endParaRPr lang="en-US" altLang="en-US"/>
          </a:p>
        </p:txBody>
      </p:sp>
    </p:spTree>
    <p:extLst>
      <p:ext uri="{BB962C8B-B14F-4D97-AF65-F5344CB8AC3E}">
        <p14:creationId xmlns:p14="http://schemas.microsoft.com/office/powerpoint/2010/main" val="537017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FC6EA849-2E24-4609-B4A4-EAABEA33A5F5}" type="slidenum">
              <a:rPr lang="en-US" altLang="en-US"/>
              <a:pPr/>
              <a:t>‹#›</a:t>
            </a:fld>
            <a:endParaRPr lang="en-US" altLang="en-US"/>
          </a:p>
        </p:txBody>
      </p:sp>
    </p:spTree>
    <p:extLst>
      <p:ext uri="{BB962C8B-B14F-4D97-AF65-F5344CB8AC3E}">
        <p14:creationId xmlns:p14="http://schemas.microsoft.com/office/powerpoint/2010/main" val="391638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CA032EFE-288C-439D-BC83-0BAC7DD3E5F4}" type="slidenum">
              <a:rPr lang="en-US" altLang="en-US"/>
              <a:pPr/>
              <a:t>‹#›</a:t>
            </a:fld>
            <a:endParaRPr lang="en-US" altLang="en-US"/>
          </a:p>
        </p:txBody>
      </p:sp>
    </p:spTree>
    <p:extLst>
      <p:ext uri="{BB962C8B-B14F-4D97-AF65-F5344CB8AC3E}">
        <p14:creationId xmlns:p14="http://schemas.microsoft.com/office/powerpoint/2010/main" val="289119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9F39A4B1-B9F0-46EB-B35F-966B9BA80C0E}" type="slidenum">
              <a:rPr lang="en-US" altLang="en-US"/>
              <a:pPr/>
              <a:t>‹#›</a:t>
            </a:fld>
            <a:endParaRPr lang="en-US" altLang="en-US"/>
          </a:p>
        </p:txBody>
      </p:sp>
    </p:spTree>
    <p:extLst>
      <p:ext uri="{BB962C8B-B14F-4D97-AF65-F5344CB8AC3E}">
        <p14:creationId xmlns:p14="http://schemas.microsoft.com/office/powerpoint/2010/main" val="46877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a:extLst>
              <a:ext uri="{FF2B5EF4-FFF2-40B4-BE49-F238E27FC236}">
                <a16:creationId xmlns:a16="http://schemas.microsoft.com/office/drawing/2014/main" id="{EC8F4C88-F085-453D-8507-A5684793B3D1}"/>
              </a:ext>
            </a:extLst>
          </p:cNvPr>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a:extLst>
              <a:ext uri="{FF2B5EF4-FFF2-40B4-BE49-F238E27FC236}">
                <a16:creationId xmlns:a16="http://schemas.microsoft.com/office/drawing/2014/main" id="{AAA84BC1-BE70-42E9-AFB1-D075CF1F48D2}"/>
              </a:ext>
            </a:extLst>
          </p:cNvPr>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a:solidFill>
                <a:srgbClr val="FFFFFF"/>
              </a:solidFill>
              <a:latin typeface="Constantia" panose="02030602050306030303" pitchFamily="18" charset="0"/>
            </a:endParaRPr>
          </a:p>
        </p:txBody>
      </p:sp>
      <p:sp>
        <p:nvSpPr>
          <p:cNvPr id="7" name="Freeform 6">
            <a:extLst>
              <a:ext uri="{FF2B5EF4-FFF2-40B4-BE49-F238E27FC236}">
                <a16:creationId xmlns:a16="http://schemas.microsoft.com/office/drawing/2014/main" id="{692AF777-DC11-4600-8FF0-CB1396DE7384}"/>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9D0C6863-533C-4F86-885C-209802003BD7}"/>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93691C95-A924-41DF-A18A-E9732F8D2E0F}"/>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5">
            <a:extLst>
              <a:ext uri="{FF2B5EF4-FFF2-40B4-BE49-F238E27FC236}">
                <a16:creationId xmlns:a16="http://schemas.microsoft.com/office/drawing/2014/main" id="{2F3C8C10-109A-40DA-B6A4-8A3C132AEAF4}"/>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6">
            <a:extLst>
              <a:ext uri="{FF2B5EF4-FFF2-40B4-BE49-F238E27FC236}">
                <a16:creationId xmlns:a16="http://schemas.microsoft.com/office/drawing/2014/main" id="{E4CEFB1D-7903-414F-A2AE-994D490C995D}"/>
              </a:ext>
            </a:extLst>
          </p:cNvPr>
          <p:cNvSpPr>
            <a:spLocks noGrp="1"/>
          </p:cNvSpPr>
          <p:nvPr>
            <p:ph type="sldNum" sz="quarter" idx="12"/>
          </p:nvPr>
        </p:nvSpPr>
        <p:spPr>
          <a:xfrm>
            <a:off x="10769600" y="6356351"/>
            <a:ext cx="812800" cy="365125"/>
          </a:xfrm>
        </p:spPr>
        <p:txBody>
          <a:bodyPr/>
          <a:lstStyle>
            <a:lvl1pPr>
              <a:defRPr/>
            </a:lvl1pPr>
          </a:lstStyle>
          <a:p>
            <a:fld id="{8CF42165-5B09-4F22-8E73-EAE41CB05802}" type="slidenum">
              <a:rPr lang="en-US" altLang="en-US"/>
              <a:pPr/>
              <a:t>‹#›</a:t>
            </a:fld>
            <a:endParaRPr lang="en-US" altLang="en-US"/>
          </a:p>
        </p:txBody>
      </p:sp>
    </p:spTree>
    <p:extLst>
      <p:ext uri="{BB962C8B-B14F-4D97-AF65-F5344CB8AC3E}">
        <p14:creationId xmlns:p14="http://schemas.microsoft.com/office/powerpoint/2010/main" val="68005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90000FB-80DC-4712-9C85-5D6B326A1609}"/>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01EE25D7-CF21-4FF8-B8CA-B153E1C84173}"/>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21EB8141-44F7-4E7B-8AD5-8D0D8FECA3D0}"/>
              </a:ext>
            </a:extLst>
          </p:cNvPr>
          <p:cNvSpPr>
            <a:spLocks noGrp="1"/>
          </p:cNvSpPr>
          <p:nvPr>
            <p:ph type="dt" sz="half" idx="2"/>
          </p:nvPr>
        </p:nvSpPr>
        <p:spPr>
          <a:xfrm>
            <a:off x="609600" y="6356351"/>
            <a:ext cx="2844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endParaRPr lang="en-US" altLang="en-US"/>
          </a:p>
        </p:txBody>
      </p:sp>
      <p:sp>
        <p:nvSpPr>
          <p:cNvPr id="22" name="Footer Placeholder 21">
            <a:extLst>
              <a:ext uri="{FF2B5EF4-FFF2-40B4-BE49-F238E27FC236}">
                <a16:creationId xmlns:a16="http://schemas.microsoft.com/office/drawing/2014/main" id="{43CFD18B-5AF2-44DB-89FB-B247B3E8FF50}"/>
              </a:ext>
            </a:extLst>
          </p:cNvPr>
          <p:cNvSpPr>
            <a:spLocks noGrp="1"/>
          </p:cNvSpPr>
          <p:nvPr>
            <p:ph type="ftr" sz="quarter" idx="3"/>
          </p:nvPr>
        </p:nvSpPr>
        <p:spPr>
          <a:xfrm>
            <a:off x="3556000" y="6356351"/>
            <a:ext cx="44704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endParaRPr lang="en-US" altLang="en-US"/>
          </a:p>
        </p:txBody>
      </p:sp>
      <p:sp>
        <p:nvSpPr>
          <p:cNvPr id="18" name="Slide Number Placeholder 17">
            <a:extLst>
              <a:ext uri="{FF2B5EF4-FFF2-40B4-BE49-F238E27FC236}">
                <a16:creationId xmlns:a16="http://schemas.microsoft.com/office/drawing/2014/main" id="{268A70ED-9036-4FDA-BB73-68D585920E3E}"/>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EC5032DB-AF37-4084-AE9D-FBE9762DDD98}" type="slidenum">
              <a:rPr lang="en-US" altLang="en-US"/>
              <a:pPr/>
              <a:t>‹#›</a:t>
            </a:fld>
            <a:endParaRPr lang="en-US" altLang="en-US"/>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DEA3DFEA-E1FC-4093-833D-1839B438E167}"/>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a:p>
          </p:txBody>
        </p:sp>
        <p:sp>
          <p:nvSpPr>
            <p:cNvPr id="13" name="Freeform 12">
              <a:extLst>
                <a:ext uri="{FF2B5EF4-FFF2-40B4-BE49-F238E27FC236}">
                  <a16:creationId xmlns:a16="http://schemas.microsoft.com/office/drawing/2014/main" id="{BE6D8A36-D3A0-43AB-A9F8-913A321695F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a:p>
          </p:txBody>
        </p:sp>
      </p:grpSp>
    </p:spTree>
  </p:cSld>
  <p:clrMap bg1="lt1" tx1="dk1" bg2="lt2" tx2="dk2" accent1="accent1" accent2="accent2" accent3="accent3" accent4="accent4" accent5="accent5" accent6="accent6" hlink="hlink" folHlink="folHlink"/>
  <p:sldLayoutIdLst>
    <p:sldLayoutId id="2147484800" r:id="rId1"/>
    <p:sldLayoutId id="2147484791" r:id="rId2"/>
    <p:sldLayoutId id="2147484801" r:id="rId3"/>
    <p:sldLayoutId id="2147484792" r:id="rId4"/>
    <p:sldLayoutId id="2147484793" r:id="rId5"/>
    <p:sldLayoutId id="2147484794" r:id="rId6"/>
    <p:sldLayoutId id="2147484795" r:id="rId7"/>
    <p:sldLayoutId id="2147484796" r:id="rId8"/>
    <p:sldLayoutId id="2147484802" r:id="rId9"/>
    <p:sldLayoutId id="2147484797" r:id="rId10"/>
    <p:sldLayoutId id="2147484798" r:id="rId11"/>
    <p:sldLayoutId id="2147484799" r:id="rId12"/>
    <p:sldLayoutId id="2147484827" r:id="rId13"/>
    <p:sldLayoutId id="2147484828" r:id="rId14"/>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206852" name="Rectangle 4">
            <a:extLst>
              <a:ext uri="{FF2B5EF4-FFF2-40B4-BE49-F238E27FC236}">
                <a16:creationId xmlns:a16="http://schemas.microsoft.com/office/drawing/2014/main" id="{167DDA54-5B8D-4752-9C41-5F61D3E0F420}"/>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en-US"/>
          </a:p>
        </p:txBody>
      </p:sp>
      <p:sp>
        <p:nvSpPr>
          <p:cNvPr id="206853" name="Rectangle 5">
            <a:extLst>
              <a:ext uri="{FF2B5EF4-FFF2-40B4-BE49-F238E27FC236}">
                <a16:creationId xmlns:a16="http://schemas.microsoft.com/office/drawing/2014/main" id="{6953CAD0-2B19-445D-91D4-275214DFF62C}"/>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en-US"/>
          </a:p>
        </p:txBody>
      </p:sp>
      <p:sp>
        <p:nvSpPr>
          <p:cNvPr id="206854" name="Rectangle 6">
            <a:extLst>
              <a:ext uri="{FF2B5EF4-FFF2-40B4-BE49-F238E27FC236}">
                <a16:creationId xmlns:a16="http://schemas.microsoft.com/office/drawing/2014/main" id="{3798EF3E-246A-4AD5-BC9B-96B86E042DD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6F39B8BF-9790-4995-BA1D-8D3D557303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206852" name="Rectangle 4">
            <a:extLst>
              <a:ext uri="{FF2B5EF4-FFF2-40B4-BE49-F238E27FC236}">
                <a16:creationId xmlns:a16="http://schemas.microsoft.com/office/drawing/2014/main" id="{C1AD7DFB-A883-4865-8957-1067AE805BC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en-US"/>
          </a:p>
        </p:txBody>
      </p:sp>
      <p:sp>
        <p:nvSpPr>
          <p:cNvPr id="206853" name="Rectangle 5">
            <a:extLst>
              <a:ext uri="{FF2B5EF4-FFF2-40B4-BE49-F238E27FC236}">
                <a16:creationId xmlns:a16="http://schemas.microsoft.com/office/drawing/2014/main" id="{0C49777E-B43C-4FDB-8F35-C6740A30F1D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en-US"/>
          </a:p>
        </p:txBody>
      </p:sp>
      <p:sp>
        <p:nvSpPr>
          <p:cNvPr id="206854" name="Rectangle 6">
            <a:extLst>
              <a:ext uri="{FF2B5EF4-FFF2-40B4-BE49-F238E27FC236}">
                <a16:creationId xmlns:a16="http://schemas.microsoft.com/office/drawing/2014/main" id="{974010BC-CE53-4599-9310-DF2500A8B16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D008DCE0-C7FE-4C75-8515-48E5702BCB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 id="21474848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2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3.jpe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5.jpe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9.png"/><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1.mp4"/></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7.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Times New Roman" pitchFamily="18" charset="0"/>
                <a:cs typeface="Times New Roman" pitchFamily="18" charset="0"/>
              </a:rPr>
              <a:t>Chương 3: CHÂU PHI</a:t>
            </a:r>
            <a:endParaRPr lang="vi-VN" sz="3600" b="1" dirty="0">
              <a:solidFill>
                <a:srgbClr val="7030A0"/>
              </a:solidFill>
              <a:latin typeface="Times New Roman" pitchFamily="18" charset="0"/>
              <a:cs typeface="Times New Roman" pitchFamily="18" charset="0"/>
            </a:endParaRPr>
          </a:p>
        </p:txBody>
      </p:sp>
      <p:sp>
        <p:nvSpPr>
          <p:cNvPr id="4" name="Rectangle 3"/>
          <p:cNvSpPr/>
          <p:nvPr/>
        </p:nvSpPr>
        <p:spPr>
          <a:xfrm>
            <a:off x="1495269" y="2133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902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64045"/>
            <a:ext cx="9144000" cy="671851"/>
          </a:xfrm>
          <a:prstGeom prst="rect">
            <a:avLst/>
          </a:prstGeom>
          <a:solidFill>
            <a:srgbClr val="08699F"/>
          </a:solidFill>
        </p:spPr>
        <p:txBody>
          <a:bodyPr wrap="square">
            <a:spAutoFit/>
          </a:bodyPr>
          <a:lstStyle/>
          <a:p>
            <a:pPr algn="ctr" eaLnBrk="1" fontAlgn="auto" hangingPunct="1">
              <a:lnSpc>
                <a:spcPct val="150000"/>
              </a:lnSpc>
              <a:spcBef>
                <a:spcPts val="0"/>
              </a:spcBef>
              <a:spcAft>
                <a:spcPts val="0"/>
              </a:spcAft>
              <a:defRPr/>
            </a:pPr>
            <a:r>
              <a:rPr lang="en-US" sz="2800" b="1" dirty="0" err="1">
                <a:solidFill>
                  <a:srgbClr val="FFFFFF"/>
                </a:solidFill>
                <a:latin typeface="#9Slide03 SFU DIN Mittelschrift" panose="00000400000000000000" pitchFamily="2" charset="0"/>
              </a:rPr>
              <a:t>Ông</a:t>
            </a:r>
            <a:r>
              <a:rPr lang="en-US" sz="2800" b="1" dirty="0">
                <a:solidFill>
                  <a:srgbClr val="FFFFFF"/>
                </a:solidFill>
                <a:latin typeface="#9Slide03 SFU DIN Mittelschrift" panose="00000400000000000000" pitchFamily="2" charset="0"/>
              </a:rPr>
              <a:t> là </a:t>
            </a:r>
            <a:r>
              <a:rPr lang="en-US" sz="2800" b="1" dirty="0" err="1">
                <a:solidFill>
                  <a:srgbClr val="FFFFFF"/>
                </a:solidFill>
                <a:latin typeface="#9Slide03 SFU DIN Mittelschrift" panose="00000400000000000000" pitchFamily="2" charset="0"/>
              </a:rPr>
              <a:t>ai</a:t>
            </a:r>
            <a:r>
              <a:rPr lang="en-US" sz="2800" b="1" dirty="0">
                <a:solidFill>
                  <a:srgbClr val="FFFFFF"/>
                </a:solidFill>
                <a:latin typeface="#9Slide03 SFU DIN Mittelschrift" panose="00000400000000000000" pitchFamily="2" charset="0"/>
              </a:rPr>
              <a:t>?</a:t>
            </a:r>
            <a:endParaRPr lang="vi-VN" sz="2800" b="1" dirty="0">
              <a:solidFill>
                <a:srgbClr val="FFFFFF"/>
              </a:solidFill>
              <a:latin typeface="#9Slide03 SFU DIN Mittelschrift" panose="00000400000000000000" pitchFamily="2" charset="0"/>
            </a:endParaRPr>
          </a:p>
        </p:txBody>
      </p:sp>
      <p:pic>
        <p:nvPicPr>
          <p:cNvPr id="5" name="Picture 2" descr="Cựu Tổng thống Nam Phi Nelson Mandela qua đời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952" y="1551333"/>
            <a:ext cx="4789427" cy="42480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3348" y="6119689"/>
            <a:ext cx="2395206" cy="461665"/>
          </a:xfrm>
          <a:prstGeom prst="rect">
            <a:avLst/>
          </a:prstGeom>
        </p:spPr>
        <p:txBody>
          <a:bodyPr wrap="none">
            <a:spAutoFit/>
          </a:bodyPr>
          <a:lstStyle/>
          <a:p>
            <a:pPr algn="ctr"/>
            <a:r>
              <a:rPr lang="en-US" sz="2400" b="1" dirty="0" err="1">
                <a:solidFill>
                  <a:srgbClr val="121212"/>
                </a:solidFill>
                <a:latin typeface="#9Slide03 Roboto Condensed" panose="02000000000000000000" pitchFamily="2" charset="0"/>
                <a:ea typeface="#9Slide03 Roboto Condensed" panose="02000000000000000000" pitchFamily="2" charset="0"/>
              </a:rPr>
              <a:t>Nel</a:t>
            </a:r>
            <a:r>
              <a:rPr lang="en-US" sz="2400" b="1" dirty="0">
                <a:solidFill>
                  <a:srgbClr val="121212"/>
                </a:solidFill>
                <a:latin typeface="#9Slide03 Roboto Condensed" panose="02000000000000000000" pitchFamily="2" charset="0"/>
                <a:ea typeface="#9Slide03 Roboto Condensed" panose="02000000000000000000" pitchFamily="2" charset="0"/>
              </a:rPr>
              <a:t> Son </a:t>
            </a:r>
            <a:r>
              <a:rPr lang="en-US" sz="2400" b="1" dirty="0" err="1">
                <a:solidFill>
                  <a:srgbClr val="121212"/>
                </a:solidFill>
                <a:latin typeface="#9Slide03 Roboto Condensed" panose="02000000000000000000" pitchFamily="2" charset="0"/>
                <a:ea typeface="#9Slide03 Roboto Condensed" panose="02000000000000000000" pitchFamily="2" charset="0"/>
              </a:rPr>
              <a:t>ManDela</a:t>
            </a:r>
            <a:endParaRPr lang="en-US" sz="2400" b="1" dirty="0">
              <a:solidFill>
                <a:srgbClr val="121212"/>
              </a:solidFill>
              <a:latin typeface="#9Slide03 Roboto Condensed" panose="02000000000000000000" pitchFamily="2" charset="0"/>
              <a:ea typeface="#9Slide03 Roboto Condensed" panose="02000000000000000000" pitchFamily="2" charset="0"/>
            </a:endParaRPr>
          </a:p>
        </p:txBody>
      </p:sp>
      <p:pic>
        <p:nvPicPr>
          <p:cNvPr id="7"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66565" y="5799346"/>
            <a:ext cx="960759" cy="960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83068571-7676-57D1-C732-F13875D3D9B8}"/>
              </a:ext>
            </a:extLst>
          </p:cNvPr>
          <p:cNvSpPr/>
          <p:nvPr/>
        </p:nvSpPr>
        <p:spPr>
          <a:xfrm>
            <a:off x="3354666" y="5722516"/>
            <a:ext cx="4953000" cy="1116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5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789A9-72DC-4A2E-8C8D-43F913646E98}"/>
              </a:ext>
            </a:extLst>
          </p:cNvPr>
          <p:cNvPicPr>
            <a:picLocks noChangeAspect="1"/>
          </p:cNvPicPr>
          <p:nvPr/>
        </p:nvPicPr>
        <p:blipFill rotWithShape="1">
          <a:blip r:embed="rId2">
            <a:extLst>
              <a:ext uri="{28A0092B-C50C-407E-A947-70E740481C1C}">
                <a14:useLocalDpi xmlns:a14="http://schemas.microsoft.com/office/drawing/2010/main" val="0"/>
              </a:ext>
            </a:extLst>
          </a:blip>
          <a:srcRect t="4079" b="8572"/>
          <a:stretch/>
        </p:blipFill>
        <p:spPr>
          <a:xfrm>
            <a:off x="1629508" y="675142"/>
            <a:ext cx="3209950" cy="5225808"/>
          </a:xfrm>
          <a:prstGeom prst="rect">
            <a:avLst/>
          </a:prstGeom>
        </p:spPr>
      </p:pic>
      <p:sp>
        <p:nvSpPr>
          <p:cNvPr id="3" name="TextBox 2">
            <a:extLst>
              <a:ext uri="{FF2B5EF4-FFF2-40B4-BE49-F238E27FC236}">
                <a16:creationId xmlns:a16="http://schemas.microsoft.com/office/drawing/2014/main" id="{277B9A3F-679E-4D9C-B3AC-6C6ED218046E}"/>
              </a:ext>
            </a:extLst>
          </p:cNvPr>
          <p:cNvSpPr txBox="1"/>
          <p:nvPr/>
        </p:nvSpPr>
        <p:spPr>
          <a:xfrm>
            <a:off x="4895044" y="891735"/>
            <a:ext cx="5400485" cy="2677656"/>
          </a:xfrm>
          <a:prstGeom prst="rect">
            <a:avLst/>
          </a:prstGeom>
          <a:noFill/>
        </p:spPr>
        <p:txBody>
          <a:bodyPr wrap="square">
            <a:spAutoFit/>
          </a:bodyPr>
          <a:lstStyle/>
          <a:p>
            <a:pPr algn="just" defTabSz="914354">
              <a:spcBef>
                <a:spcPts val="600"/>
              </a:spcBef>
              <a:spcAft>
                <a:spcPts val="600"/>
              </a:spcAft>
            </a:pPr>
            <a:r>
              <a:rPr lang="en-US" sz="2400" dirty="0">
                <a:solidFill>
                  <a:schemeClr val="tx1">
                    <a:lumMod val="50000"/>
                  </a:schemeClr>
                </a:solidFill>
                <a:latin typeface="#9Slide03 Roboto Condensed" panose="02000000000000000000" pitchFamily="2" charset="0"/>
                <a:ea typeface="#9Slide03 Roboto Condensed" panose="02000000000000000000" pitchFamily="2" charset="0"/>
              </a:rPr>
              <a:t>     </a:t>
            </a:r>
            <a:r>
              <a:rPr lang="vi-VN" sz="2400" dirty="0">
                <a:solidFill>
                  <a:schemeClr val="tx1">
                    <a:lumMod val="50000"/>
                  </a:schemeClr>
                </a:solidFill>
                <a:latin typeface="#9Slide03 Roboto Condensed" panose="02000000000000000000" pitchFamily="2" charset="0"/>
                <a:ea typeface="#9Slide03 Roboto Condensed" panose="02000000000000000000" pitchFamily="2" charset="0"/>
              </a:rPr>
              <a:t>Ông là tổng thống da đen đầu tiên của Nam Phi sau hơn 3 thế kỷ cầm quyền của người da trắng, là người anh hùng trong cuộc đấu tranh chống chủ nghĩa phân biệt chủng tộc mà còn là biểu tượng quốc tế cho tinh thần tự do, đoàn kết dân tộc và lòng vị tha. </a:t>
            </a:r>
            <a:endParaRPr lang="en-US" sz="2400" dirty="0">
              <a:solidFill>
                <a:schemeClr val="tx1">
                  <a:lumMod val="50000"/>
                </a:schemeClr>
              </a:solidFill>
              <a:latin typeface="#9Slide03 Roboto Condensed" panose="02000000000000000000" pitchFamily="2" charset="0"/>
              <a:ea typeface="#9Slide03 Roboto Condensed" panose="02000000000000000000" pitchFamily="2" charset="0"/>
            </a:endParaRPr>
          </a:p>
        </p:txBody>
      </p:sp>
      <p:pic>
        <p:nvPicPr>
          <p:cNvPr id="4" name="Picture 4" descr="Cưụ Tổng Thống Nam Phi Nelson Mandela Qua Đời – DLB | THƠ QUÊ HƯƠNG">
            <a:extLst>
              <a:ext uri="{FF2B5EF4-FFF2-40B4-BE49-F238E27FC236}">
                <a16:creationId xmlns:a16="http://schemas.microsoft.com/office/drawing/2014/main" id="{ABABEFAE-8092-473E-AAD1-E04D082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354" y="3569391"/>
            <a:ext cx="5415713" cy="2989925"/>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Rounded Corners 1">
            <a:extLst>
              <a:ext uri="{FF2B5EF4-FFF2-40B4-BE49-F238E27FC236}">
                <a16:creationId xmlns:a16="http://schemas.microsoft.com/office/drawing/2014/main" id="{7DC187AA-D691-4942-AB7E-9D9B307F53C2}"/>
              </a:ext>
            </a:extLst>
          </p:cNvPr>
          <p:cNvSpPr/>
          <p:nvPr/>
        </p:nvSpPr>
        <p:spPr>
          <a:xfrm>
            <a:off x="2015948" y="5274855"/>
            <a:ext cx="2410691" cy="845127"/>
          </a:xfrm>
          <a:prstGeom prst="roundRect">
            <a:avLst/>
          </a:prstGeom>
          <a:solidFill>
            <a:srgbClr val="FFFFFF"/>
          </a:solidFill>
          <a:ln w="12700" cap="flat" cmpd="sng" algn="ctr">
            <a:noFill/>
            <a:prstDash val="solid"/>
            <a:miter lim="800000"/>
          </a:ln>
          <a:effectLst/>
        </p:spPr>
        <p:txBody>
          <a:bodyPr rtlCol="0" anchor="ctr"/>
          <a:lstStyle/>
          <a:p>
            <a:pPr algn="ctr" defTabSz="914354" eaLnBrk="1" fontAlgn="auto" hangingPunct="1">
              <a:spcBef>
                <a:spcPts val="0"/>
              </a:spcBef>
              <a:spcAft>
                <a:spcPts val="0"/>
              </a:spcAft>
              <a:defRPr/>
            </a:pPr>
            <a:endParaRPr lang="en-US" sz="1351" kern="0">
              <a:solidFill>
                <a:prstClr val="white"/>
              </a:solidFill>
              <a:latin typeface="Calibri" panose="020F0502020204030204"/>
            </a:endParaRPr>
          </a:p>
        </p:txBody>
      </p:sp>
      <p:sp>
        <p:nvSpPr>
          <p:cNvPr id="6" name="Rectangle 5">
            <a:extLst>
              <a:ext uri="{FF2B5EF4-FFF2-40B4-BE49-F238E27FC236}">
                <a16:creationId xmlns:a16="http://schemas.microsoft.com/office/drawing/2014/main" id="{CB0B1C6F-E81F-4D83-9527-D37074E0B066}"/>
              </a:ext>
            </a:extLst>
          </p:cNvPr>
          <p:cNvSpPr/>
          <p:nvPr/>
        </p:nvSpPr>
        <p:spPr>
          <a:xfrm>
            <a:off x="1688049" y="5381408"/>
            <a:ext cx="3133445" cy="830997"/>
          </a:xfrm>
          <a:prstGeom prst="rect">
            <a:avLst/>
          </a:prstGeom>
        </p:spPr>
        <p:txBody>
          <a:bodyPr wrap="square">
            <a:spAutoFit/>
          </a:bodyPr>
          <a:lstStyle/>
          <a:p>
            <a:pPr algn="ctr" defTabSz="914354"/>
            <a:r>
              <a:rPr lang="en-US" sz="2400" b="1" dirty="0">
                <a:solidFill>
                  <a:prstClr val="black">
                    <a:lumMod val="95000"/>
                    <a:lumOff val="5000"/>
                  </a:prstClr>
                </a:solidFill>
                <a:latin typeface="#9Slide03 Roboto Condensed" panose="02000000000000000000" pitchFamily="2" charset="0"/>
                <a:ea typeface="#9Slide03 Roboto Condensed" panose="02000000000000000000" pitchFamily="2" charset="0"/>
                <a:cs typeface="#9Slide03 Arima Madurai ExtraBo" panose="00000900000000000000" pitchFamily="2" charset="-93"/>
              </a:rPr>
              <a:t>NEL SON MANDELA </a:t>
            </a:r>
          </a:p>
          <a:p>
            <a:pPr algn="ctr" defTabSz="914354"/>
            <a:r>
              <a:rPr lang="en-US" sz="2400" b="1" dirty="0">
                <a:solidFill>
                  <a:prstClr val="black">
                    <a:lumMod val="95000"/>
                    <a:lumOff val="5000"/>
                  </a:prstClr>
                </a:solidFill>
                <a:latin typeface="#9Slide03 Roboto Condensed" panose="02000000000000000000" pitchFamily="2" charset="0"/>
                <a:ea typeface="#9Slide03 Roboto Condensed" panose="02000000000000000000" pitchFamily="2" charset="0"/>
                <a:cs typeface="#9Slide03 Arima Madurai ExtraBo" panose="00000900000000000000" pitchFamily="2" charset="-93"/>
              </a:rPr>
              <a:t>(1918 – 2013)</a:t>
            </a:r>
          </a:p>
        </p:txBody>
      </p:sp>
    </p:spTree>
    <p:extLst>
      <p:ext uri="{BB962C8B-B14F-4D97-AF65-F5344CB8AC3E}">
        <p14:creationId xmlns:p14="http://schemas.microsoft.com/office/powerpoint/2010/main" val="5793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941;p56">
            <a:extLst>
              <a:ext uri="{FF2B5EF4-FFF2-40B4-BE49-F238E27FC236}">
                <a16:creationId xmlns:a16="http://schemas.microsoft.com/office/drawing/2014/main" id="{D1FA1439-D5DF-4A30-97C4-4B0DA4713C1E}"/>
              </a:ext>
            </a:extLst>
          </p:cNvPr>
          <p:cNvGrpSpPr/>
          <p:nvPr/>
        </p:nvGrpSpPr>
        <p:grpSpPr>
          <a:xfrm>
            <a:off x="1681164" y="514351"/>
            <a:ext cx="8829675" cy="5829300"/>
            <a:chOff x="5" y="539499"/>
            <a:chExt cx="9509897" cy="4350721"/>
          </a:xfrm>
        </p:grpSpPr>
        <p:sp>
          <p:nvSpPr>
            <p:cNvPr id="6" name="Google Shape;1942;p56">
              <a:extLst>
                <a:ext uri="{FF2B5EF4-FFF2-40B4-BE49-F238E27FC236}">
                  <a16:creationId xmlns:a16="http://schemas.microsoft.com/office/drawing/2014/main" id="{123A3061-BFEB-4B79-8CD8-F2FA7F2FFEF0}"/>
                </a:ext>
              </a:extLst>
            </p:cNvPr>
            <p:cNvSpPr/>
            <p:nvPr/>
          </p:nvSpPr>
          <p:spPr>
            <a:xfrm>
              <a:off x="2741851" y="539499"/>
              <a:ext cx="1542478" cy="1025541"/>
            </a:xfrm>
            <a:custGeom>
              <a:avLst/>
              <a:gdLst/>
              <a:ahLst/>
              <a:cxnLst/>
              <a:rect l="l" t="t" r="r" b="b"/>
              <a:pathLst>
                <a:path w="45367" h="27624" extrusionOk="0">
                  <a:moveTo>
                    <a:pt x="36973" y="2129"/>
                  </a:moveTo>
                  <a:cubicBezTo>
                    <a:pt x="36942" y="2901"/>
                    <a:pt x="36139" y="3117"/>
                    <a:pt x="35522" y="3457"/>
                  </a:cubicBezTo>
                  <a:cubicBezTo>
                    <a:pt x="34646" y="3054"/>
                    <a:pt x="33480" y="2888"/>
                    <a:pt x="32079" y="2888"/>
                  </a:cubicBezTo>
                  <a:cubicBezTo>
                    <a:pt x="31653" y="2888"/>
                    <a:pt x="31206" y="2903"/>
                    <a:pt x="30738" y="2932"/>
                  </a:cubicBezTo>
                  <a:cubicBezTo>
                    <a:pt x="31500" y="2246"/>
                    <a:pt x="33097" y="2172"/>
                    <a:pt x="34578" y="2172"/>
                  </a:cubicBezTo>
                  <a:cubicBezTo>
                    <a:pt x="34988" y="2172"/>
                    <a:pt x="35389" y="2177"/>
                    <a:pt x="35761" y="2177"/>
                  </a:cubicBezTo>
                  <a:cubicBezTo>
                    <a:pt x="36223" y="2177"/>
                    <a:pt x="36639" y="2169"/>
                    <a:pt x="36973" y="2129"/>
                  </a:cubicBezTo>
                  <a:close/>
                  <a:moveTo>
                    <a:pt x="35334" y="13288"/>
                  </a:moveTo>
                  <a:cubicBezTo>
                    <a:pt x="35396" y="13288"/>
                    <a:pt x="35459" y="13293"/>
                    <a:pt x="35522" y="13301"/>
                  </a:cubicBezTo>
                  <a:cubicBezTo>
                    <a:pt x="35337" y="13950"/>
                    <a:pt x="34534" y="14166"/>
                    <a:pt x="34411" y="14875"/>
                  </a:cubicBezTo>
                  <a:cubicBezTo>
                    <a:pt x="33480" y="14439"/>
                    <a:pt x="34305" y="13288"/>
                    <a:pt x="35334" y="13288"/>
                  </a:cubicBezTo>
                  <a:close/>
                  <a:moveTo>
                    <a:pt x="31479" y="0"/>
                  </a:moveTo>
                  <a:cubicBezTo>
                    <a:pt x="30960" y="249"/>
                    <a:pt x="30184" y="308"/>
                    <a:pt x="29330" y="308"/>
                  </a:cubicBezTo>
                  <a:cubicBezTo>
                    <a:pt x="28549" y="308"/>
                    <a:pt x="27702" y="258"/>
                    <a:pt x="26927" y="258"/>
                  </a:cubicBezTo>
                  <a:cubicBezTo>
                    <a:pt x="26128" y="258"/>
                    <a:pt x="25404" y="311"/>
                    <a:pt x="24906" y="525"/>
                  </a:cubicBezTo>
                  <a:cubicBezTo>
                    <a:pt x="24775" y="527"/>
                    <a:pt x="24642" y="528"/>
                    <a:pt x="24509" y="528"/>
                  </a:cubicBezTo>
                  <a:cubicBezTo>
                    <a:pt x="24063" y="528"/>
                    <a:pt x="23603" y="518"/>
                    <a:pt x="23158" y="518"/>
                  </a:cubicBezTo>
                  <a:cubicBezTo>
                    <a:pt x="22001" y="518"/>
                    <a:pt x="20945" y="586"/>
                    <a:pt x="20492" y="1080"/>
                  </a:cubicBezTo>
                  <a:cubicBezTo>
                    <a:pt x="20461" y="1667"/>
                    <a:pt x="21480" y="2808"/>
                    <a:pt x="20832" y="2932"/>
                  </a:cubicBezTo>
                  <a:cubicBezTo>
                    <a:pt x="20109" y="2847"/>
                    <a:pt x="19471" y="2823"/>
                    <a:pt x="18875" y="2823"/>
                  </a:cubicBezTo>
                  <a:cubicBezTo>
                    <a:pt x="18093" y="2823"/>
                    <a:pt x="17384" y="2864"/>
                    <a:pt x="16654" y="2864"/>
                  </a:cubicBezTo>
                  <a:cubicBezTo>
                    <a:pt x="15920" y="2864"/>
                    <a:pt x="15163" y="2822"/>
                    <a:pt x="14289" y="2654"/>
                  </a:cubicBezTo>
                  <a:cubicBezTo>
                    <a:pt x="10617" y="3024"/>
                    <a:pt x="8888" y="4784"/>
                    <a:pt x="5123" y="5061"/>
                  </a:cubicBezTo>
                  <a:cubicBezTo>
                    <a:pt x="4784" y="6018"/>
                    <a:pt x="6759" y="5277"/>
                    <a:pt x="6574" y="6111"/>
                  </a:cubicBezTo>
                  <a:cubicBezTo>
                    <a:pt x="5524" y="6759"/>
                    <a:pt x="3549" y="6759"/>
                    <a:pt x="2562" y="7438"/>
                  </a:cubicBezTo>
                  <a:cubicBezTo>
                    <a:pt x="2261" y="7324"/>
                    <a:pt x="1925" y="7255"/>
                    <a:pt x="1594" y="7255"/>
                  </a:cubicBezTo>
                  <a:cubicBezTo>
                    <a:pt x="941" y="7255"/>
                    <a:pt x="307" y="7523"/>
                    <a:pt x="0" y="8240"/>
                  </a:cubicBezTo>
                  <a:cubicBezTo>
                    <a:pt x="162" y="8210"/>
                    <a:pt x="300" y="8196"/>
                    <a:pt x="420" y="8196"/>
                  </a:cubicBezTo>
                  <a:cubicBezTo>
                    <a:pt x="1148" y="8196"/>
                    <a:pt x="1211" y="8685"/>
                    <a:pt x="1821" y="8765"/>
                  </a:cubicBezTo>
                  <a:cubicBezTo>
                    <a:pt x="1821" y="8410"/>
                    <a:pt x="2276" y="8232"/>
                    <a:pt x="2731" y="8232"/>
                  </a:cubicBezTo>
                  <a:cubicBezTo>
                    <a:pt x="3187" y="8232"/>
                    <a:pt x="3642" y="8410"/>
                    <a:pt x="3642" y="8765"/>
                  </a:cubicBezTo>
                  <a:cubicBezTo>
                    <a:pt x="4175" y="8673"/>
                    <a:pt x="4961" y="8274"/>
                    <a:pt x="5522" y="8274"/>
                  </a:cubicBezTo>
                  <a:cubicBezTo>
                    <a:pt x="5902" y="8274"/>
                    <a:pt x="6178" y="8457"/>
                    <a:pt x="6203" y="9042"/>
                  </a:cubicBezTo>
                  <a:cubicBezTo>
                    <a:pt x="5996" y="9055"/>
                    <a:pt x="5777" y="9060"/>
                    <a:pt x="5550" y="9060"/>
                  </a:cubicBezTo>
                  <a:cubicBezTo>
                    <a:pt x="4877" y="9060"/>
                    <a:pt x="4136" y="9019"/>
                    <a:pt x="3449" y="9019"/>
                  </a:cubicBezTo>
                  <a:cubicBezTo>
                    <a:pt x="2644" y="9019"/>
                    <a:pt x="1912" y="9075"/>
                    <a:pt x="1451" y="9320"/>
                  </a:cubicBezTo>
                  <a:cubicBezTo>
                    <a:pt x="1790" y="10308"/>
                    <a:pt x="3179" y="10524"/>
                    <a:pt x="4382" y="10894"/>
                  </a:cubicBezTo>
                  <a:cubicBezTo>
                    <a:pt x="4487" y="10911"/>
                    <a:pt x="4579" y="10919"/>
                    <a:pt x="4659" y="10919"/>
                  </a:cubicBezTo>
                  <a:cubicBezTo>
                    <a:pt x="5361" y="10919"/>
                    <a:pt x="5218" y="10337"/>
                    <a:pt x="5891" y="10337"/>
                  </a:cubicBezTo>
                  <a:cubicBezTo>
                    <a:pt x="5980" y="10337"/>
                    <a:pt x="6083" y="10347"/>
                    <a:pt x="6203" y="10370"/>
                  </a:cubicBezTo>
                  <a:cubicBezTo>
                    <a:pt x="7262" y="10947"/>
                    <a:pt x="8434" y="11243"/>
                    <a:pt x="9615" y="11243"/>
                  </a:cubicBezTo>
                  <a:cubicBezTo>
                    <a:pt x="9949" y="11243"/>
                    <a:pt x="10283" y="11220"/>
                    <a:pt x="10617" y="11172"/>
                  </a:cubicBezTo>
                  <a:lnTo>
                    <a:pt x="10617" y="11172"/>
                  </a:lnTo>
                  <a:cubicBezTo>
                    <a:pt x="10308" y="12345"/>
                    <a:pt x="10863" y="12931"/>
                    <a:pt x="11357" y="13548"/>
                  </a:cubicBezTo>
                  <a:cubicBezTo>
                    <a:pt x="11234" y="14196"/>
                    <a:pt x="10771" y="14567"/>
                    <a:pt x="10987" y="15431"/>
                  </a:cubicBezTo>
                  <a:cubicBezTo>
                    <a:pt x="11175" y="15495"/>
                    <a:pt x="11343" y="15522"/>
                    <a:pt x="11494" y="15522"/>
                  </a:cubicBezTo>
                  <a:cubicBezTo>
                    <a:pt x="12250" y="15522"/>
                    <a:pt x="12601" y="14859"/>
                    <a:pt x="13040" y="14859"/>
                  </a:cubicBezTo>
                  <a:cubicBezTo>
                    <a:pt x="13192" y="14859"/>
                    <a:pt x="13355" y="14939"/>
                    <a:pt x="13548" y="15153"/>
                  </a:cubicBezTo>
                  <a:cubicBezTo>
                    <a:pt x="13702" y="15835"/>
                    <a:pt x="13072" y="15953"/>
                    <a:pt x="12306" y="15953"/>
                  </a:cubicBezTo>
                  <a:cubicBezTo>
                    <a:pt x="11998" y="15953"/>
                    <a:pt x="11667" y="15934"/>
                    <a:pt x="11357" y="15925"/>
                  </a:cubicBezTo>
                  <a:lnTo>
                    <a:pt x="11357" y="15925"/>
                  </a:lnTo>
                  <a:cubicBezTo>
                    <a:pt x="11666" y="17128"/>
                    <a:pt x="14135" y="16758"/>
                    <a:pt x="14629" y="17807"/>
                  </a:cubicBezTo>
                  <a:cubicBezTo>
                    <a:pt x="13795" y="18239"/>
                    <a:pt x="12777" y="18579"/>
                    <a:pt x="12067" y="19134"/>
                  </a:cubicBezTo>
                  <a:cubicBezTo>
                    <a:pt x="13116" y="19474"/>
                    <a:pt x="10925" y="19659"/>
                    <a:pt x="11357" y="20461"/>
                  </a:cubicBezTo>
                  <a:cubicBezTo>
                    <a:pt x="13950" y="21727"/>
                    <a:pt x="11944" y="24782"/>
                    <a:pt x="13888" y="26572"/>
                  </a:cubicBezTo>
                  <a:lnTo>
                    <a:pt x="16480" y="26572"/>
                  </a:lnTo>
                  <a:cubicBezTo>
                    <a:pt x="17500" y="26602"/>
                    <a:pt x="17120" y="27624"/>
                    <a:pt x="18205" y="27624"/>
                  </a:cubicBezTo>
                  <a:cubicBezTo>
                    <a:pt x="18236" y="27624"/>
                    <a:pt x="18268" y="27623"/>
                    <a:pt x="18301" y="27621"/>
                  </a:cubicBezTo>
                  <a:cubicBezTo>
                    <a:pt x="18671" y="27097"/>
                    <a:pt x="18918" y="26449"/>
                    <a:pt x="19783" y="26294"/>
                  </a:cubicBezTo>
                  <a:cubicBezTo>
                    <a:pt x="19320" y="24319"/>
                    <a:pt x="21603" y="24288"/>
                    <a:pt x="21233" y="22313"/>
                  </a:cubicBezTo>
                  <a:cubicBezTo>
                    <a:pt x="22159" y="22313"/>
                    <a:pt x="21727" y="21295"/>
                    <a:pt x="22684" y="21264"/>
                  </a:cubicBezTo>
                  <a:cubicBezTo>
                    <a:pt x="22952" y="21365"/>
                    <a:pt x="23168" y="21403"/>
                    <a:pt x="23354" y="21403"/>
                  </a:cubicBezTo>
                  <a:cubicBezTo>
                    <a:pt x="23910" y="21403"/>
                    <a:pt x="24191" y="21063"/>
                    <a:pt x="24765" y="21063"/>
                  </a:cubicBezTo>
                  <a:cubicBezTo>
                    <a:pt x="24991" y="21063"/>
                    <a:pt x="25263" y="21116"/>
                    <a:pt x="25615" y="21264"/>
                  </a:cubicBezTo>
                  <a:cubicBezTo>
                    <a:pt x="26202" y="20863"/>
                    <a:pt x="26819" y="20523"/>
                    <a:pt x="27467" y="20214"/>
                  </a:cubicBezTo>
                  <a:cubicBezTo>
                    <a:pt x="29226" y="19875"/>
                    <a:pt x="29998" y="18857"/>
                    <a:pt x="31849" y="18610"/>
                  </a:cubicBezTo>
                  <a:cubicBezTo>
                    <a:pt x="32004" y="17653"/>
                    <a:pt x="35090" y="17406"/>
                    <a:pt x="34041" y="16480"/>
                  </a:cubicBezTo>
                  <a:lnTo>
                    <a:pt x="34041" y="16480"/>
                  </a:lnTo>
                  <a:cubicBezTo>
                    <a:pt x="33877" y="16616"/>
                    <a:pt x="33674" y="16670"/>
                    <a:pt x="33447" y="16670"/>
                  </a:cubicBezTo>
                  <a:cubicBezTo>
                    <a:pt x="32644" y="16670"/>
                    <a:pt x="31532" y="16004"/>
                    <a:pt x="30738" y="15956"/>
                  </a:cubicBezTo>
                  <a:cubicBezTo>
                    <a:pt x="31397" y="15956"/>
                    <a:pt x="31251" y="15370"/>
                    <a:pt x="31925" y="15370"/>
                  </a:cubicBezTo>
                  <a:cubicBezTo>
                    <a:pt x="32010" y="15370"/>
                    <a:pt x="32107" y="15379"/>
                    <a:pt x="32220" y="15400"/>
                  </a:cubicBezTo>
                  <a:cubicBezTo>
                    <a:pt x="33526" y="15756"/>
                    <a:pt x="34290" y="16484"/>
                    <a:pt x="36021" y="16484"/>
                  </a:cubicBezTo>
                  <a:cubicBezTo>
                    <a:pt x="36090" y="16484"/>
                    <a:pt x="36160" y="16483"/>
                    <a:pt x="36232" y="16480"/>
                  </a:cubicBezTo>
                  <a:cubicBezTo>
                    <a:pt x="37466" y="15832"/>
                    <a:pt x="34473" y="15307"/>
                    <a:pt x="35522" y="14875"/>
                  </a:cubicBezTo>
                  <a:lnTo>
                    <a:pt x="35522" y="14875"/>
                  </a:lnTo>
                  <a:cubicBezTo>
                    <a:pt x="36047" y="15030"/>
                    <a:pt x="36448" y="15277"/>
                    <a:pt x="36973" y="15400"/>
                  </a:cubicBezTo>
                  <a:cubicBezTo>
                    <a:pt x="37250" y="14505"/>
                    <a:pt x="36571" y="14289"/>
                    <a:pt x="36232" y="13826"/>
                  </a:cubicBezTo>
                  <a:cubicBezTo>
                    <a:pt x="39256" y="13703"/>
                    <a:pt x="38269" y="11018"/>
                    <a:pt x="37713" y="9567"/>
                  </a:cubicBezTo>
                  <a:cubicBezTo>
                    <a:pt x="38518" y="9383"/>
                    <a:pt x="39339" y="9285"/>
                    <a:pt x="40165" y="9285"/>
                  </a:cubicBezTo>
                  <a:cubicBezTo>
                    <a:pt x="40448" y="9285"/>
                    <a:pt x="40732" y="9297"/>
                    <a:pt x="41015" y="9320"/>
                  </a:cubicBezTo>
                  <a:cubicBezTo>
                    <a:pt x="40923" y="8148"/>
                    <a:pt x="39040" y="8271"/>
                    <a:pt x="38084" y="7715"/>
                  </a:cubicBezTo>
                  <a:lnTo>
                    <a:pt x="38084" y="7715"/>
                  </a:lnTo>
                  <a:cubicBezTo>
                    <a:pt x="38156" y="7723"/>
                    <a:pt x="38222" y="7727"/>
                    <a:pt x="38283" y="7727"/>
                  </a:cubicBezTo>
                  <a:cubicBezTo>
                    <a:pt x="39062" y="7727"/>
                    <a:pt x="39012" y="7139"/>
                    <a:pt x="39809" y="7139"/>
                  </a:cubicBezTo>
                  <a:cubicBezTo>
                    <a:pt x="39939" y="7139"/>
                    <a:pt x="40092" y="7154"/>
                    <a:pt x="40275" y="7191"/>
                  </a:cubicBezTo>
                  <a:cubicBezTo>
                    <a:pt x="40522" y="6358"/>
                    <a:pt x="39627" y="6419"/>
                    <a:pt x="39904" y="5586"/>
                  </a:cubicBezTo>
                  <a:lnTo>
                    <a:pt x="39904" y="5586"/>
                  </a:lnTo>
                  <a:cubicBezTo>
                    <a:pt x="39989" y="5596"/>
                    <a:pt x="40066" y="5601"/>
                    <a:pt x="40137" y="5601"/>
                  </a:cubicBezTo>
                  <a:cubicBezTo>
                    <a:pt x="41084" y="5601"/>
                    <a:pt x="40916" y="4769"/>
                    <a:pt x="41863" y="4769"/>
                  </a:cubicBezTo>
                  <a:cubicBezTo>
                    <a:pt x="41934" y="4769"/>
                    <a:pt x="42011" y="4774"/>
                    <a:pt x="42096" y="4784"/>
                  </a:cubicBezTo>
                  <a:cubicBezTo>
                    <a:pt x="42227" y="4753"/>
                    <a:pt x="42384" y="4742"/>
                    <a:pt x="42557" y="4742"/>
                  </a:cubicBezTo>
                  <a:cubicBezTo>
                    <a:pt x="43060" y="4742"/>
                    <a:pt x="43694" y="4838"/>
                    <a:pt x="44196" y="4838"/>
                  </a:cubicBezTo>
                  <a:cubicBezTo>
                    <a:pt x="44737" y="4838"/>
                    <a:pt x="45124" y="4726"/>
                    <a:pt x="45028" y="4259"/>
                  </a:cubicBezTo>
                  <a:cubicBezTo>
                    <a:pt x="45367" y="3302"/>
                    <a:pt x="43454" y="3981"/>
                    <a:pt x="43207" y="3457"/>
                  </a:cubicBezTo>
                  <a:cubicBezTo>
                    <a:pt x="42400" y="3399"/>
                    <a:pt x="42508" y="2642"/>
                    <a:pt x="41597" y="2642"/>
                  </a:cubicBezTo>
                  <a:cubicBezTo>
                    <a:pt x="41532" y="2642"/>
                    <a:pt x="41462" y="2646"/>
                    <a:pt x="41386" y="2654"/>
                  </a:cubicBezTo>
                  <a:cubicBezTo>
                    <a:pt x="41280" y="2644"/>
                    <a:pt x="41174" y="2639"/>
                    <a:pt x="41069" y="2639"/>
                  </a:cubicBezTo>
                  <a:cubicBezTo>
                    <a:pt x="39811" y="2639"/>
                    <a:pt x="38540" y="3298"/>
                    <a:pt x="37751" y="3298"/>
                  </a:cubicBezTo>
                  <a:cubicBezTo>
                    <a:pt x="37595" y="3298"/>
                    <a:pt x="37457" y="3272"/>
                    <a:pt x="37343" y="3210"/>
                  </a:cubicBezTo>
                  <a:cubicBezTo>
                    <a:pt x="37559" y="1852"/>
                    <a:pt x="40583" y="2531"/>
                    <a:pt x="41015" y="1327"/>
                  </a:cubicBezTo>
                  <a:cubicBezTo>
                    <a:pt x="40397" y="708"/>
                    <a:pt x="39243" y="487"/>
                    <a:pt x="37759" y="487"/>
                  </a:cubicBezTo>
                  <a:cubicBezTo>
                    <a:pt x="37393" y="487"/>
                    <a:pt x="37006" y="500"/>
                    <a:pt x="36602" y="525"/>
                  </a:cubicBezTo>
                  <a:cubicBezTo>
                    <a:pt x="35906" y="360"/>
                    <a:pt x="35101" y="151"/>
                    <a:pt x="34426" y="151"/>
                  </a:cubicBezTo>
                  <a:cubicBezTo>
                    <a:pt x="33964" y="151"/>
                    <a:pt x="33563" y="249"/>
                    <a:pt x="33300" y="525"/>
                  </a:cubicBezTo>
                  <a:cubicBezTo>
                    <a:pt x="32991" y="154"/>
                    <a:pt x="32158" y="154"/>
                    <a:pt x="31479"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7" name="Google Shape;1943;p56">
              <a:extLst>
                <a:ext uri="{FF2B5EF4-FFF2-40B4-BE49-F238E27FC236}">
                  <a16:creationId xmlns:a16="http://schemas.microsoft.com/office/drawing/2014/main" id="{4FE597AD-C2CC-4E1C-9B68-0F5992BDB644}"/>
                </a:ext>
              </a:extLst>
            </p:cNvPr>
            <p:cNvSpPr/>
            <p:nvPr/>
          </p:nvSpPr>
          <p:spPr>
            <a:xfrm>
              <a:off x="2194108" y="599047"/>
              <a:ext cx="883524" cy="393451"/>
            </a:xfrm>
            <a:custGeom>
              <a:avLst/>
              <a:gdLst/>
              <a:ahLst/>
              <a:cxnLst/>
              <a:rect l="l" t="t" r="r" b="b"/>
              <a:pathLst>
                <a:path w="25986" h="10598" extrusionOk="0">
                  <a:moveTo>
                    <a:pt x="9049" y="9278"/>
                  </a:moveTo>
                  <a:cubicBezTo>
                    <a:pt x="9073" y="9278"/>
                    <a:pt x="9092" y="9282"/>
                    <a:pt x="9104" y="9290"/>
                  </a:cubicBezTo>
                  <a:lnTo>
                    <a:pt x="9135" y="9290"/>
                  </a:lnTo>
                  <a:cubicBezTo>
                    <a:pt x="9295" y="9424"/>
                    <a:pt x="8971" y="9580"/>
                    <a:pt x="8800" y="9580"/>
                  </a:cubicBezTo>
                  <a:cubicBezTo>
                    <a:pt x="8774" y="9580"/>
                    <a:pt x="8751" y="9576"/>
                    <a:pt x="8734" y="9568"/>
                  </a:cubicBezTo>
                  <a:cubicBezTo>
                    <a:pt x="8574" y="9435"/>
                    <a:pt x="8898" y="9278"/>
                    <a:pt x="9049" y="9278"/>
                  </a:cubicBezTo>
                  <a:close/>
                  <a:moveTo>
                    <a:pt x="24906" y="1"/>
                  </a:moveTo>
                  <a:cubicBezTo>
                    <a:pt x="23663" y="123"/>
                    <a:pt x="22326" y="160"/>
                    <a:pt x="20931" y="160"/>
                  </a:cubicBezTo>
                  <a:cubicBezTo>
                    <a:pt x="18618" y="160"/>
                    <a:pt x="16144" y="56"/>
                    <a:pt x="13674" y="56"/>
                  </a:cubicBezTo>
                  <a:cubicBezTo>
                    <a:pt x="10452" y="56"/>
                    <a:pt x="7234" y="233"/>
                    <a:pt x="4383" y="1050"/>
                  </a:cubicBezTo>
                  <a:cubicBezTo>
                    <a:pt x="3889" y="2655"/>
                    <a:pt x="5957" y="2377"/>
                    <a:pt x="6203" y="3457"/>
                  </a:cubicBezTo>
                  <a:cubicBezTo>
                    <a:pt x="6134" y="3461"/>
                    <a:pt x="6068" y="3463"/>
                    <a:pt x="6004" y="3463"/>
                  </a:cubicBezTo>
                  <a:cubicBezTo>
                    <a:pt x="4031" y="3463"/>
                    <a:pt x="4369" y="1832"/>
                    <a:pt x="2435" y="1832"/>
                  </a:cubicBezTo>
                  <a:cubicBezTo>
                    <a:pt x="2244" y="1832"/>
                    <a:pt x="2030" y="1848"/>
                    <a:pt x="1790" y="1883"/>
                  </a:cubicBezTo>
                  <a:cubicBezTo>
                    <a:pt x="1667" y="2223"/>
                    <a:pt x="1265" y="2377"/>
                    <a:pt x="1420" y="2933"/>
                  </a:cubicBezTo>
                  <a:cubicBezTo>
                    <a:pt x="1361" y="2933"/>
                    <a:pt x="1301" y="2932"/>
                    <a:pt x="1241" y="2932"/>
                  </a:cubicBezTo>
                  <a:cubicBezTo>
                    <a:pt x="700" y="2932"/>
                    <a:pt x="142" y="2957"/>
                    <a:pt x="309" y="3457"/>
                  </a:cubicBezTo>
                  <a:cubicBezTo>
                    <a:pt x="0" y="4291"/>
                    <a:pt x="1265" y="4013"/>
                    <a:pt x="1451" y="4507"/>
                  </a:cubicBezTo>
                  <a:lnTo>
                    <a:pt x="1451" y="6111"/>
                  </a:lnTo>
                  <a:cubicBezTo>
                    <a:pt x="1636" y="6081"/>
                    <a:pt x="1796" y="6068"/>
                    <a:pt x="1939" y="6068"/>
                  </a:cubicBezTo>
                  <a:cubicBezTo>
                    <a:pt x="2651" y="6068"/>
                    <a:pt x="2917" y="6389"/>
                    <a:pt x="3611" y="6389"/>
                  </a:cubicBezTo>
                  <a:cubicBezTo>
                    <a:pt x="3765" y="5360"/>
                    <a:pt x="5313" y="4417"/>
                    <a:pt x="6574" y="4417"/>
                  </a:cubicBezTo>
                  <a:cubicBezTo>
                    <a:pt x="6827" y="4417"/>
                    <a:pt x="7068" y="4455"/>
                    <a:pt x="7284" y="4537"/>
                  </a:cubicBezTo>
                  <a:cubicBezTo>
                    <a:pt x="7506" y="4982"/>
                    <a:pt x="7249" y="5076"/>
                    <a:pt x="6865" y="5076"/>
                  </a:cubicBezTo>
                  <a:cubicBezTo>
                    <a:pt x="6584" y="5076"/>
                    <a:pt x="6235" y="5026"/>
                    <a:pt x="5956" y="5026"/>
                  </a:cubicBezTo>
                  <a:cubicBezTo>
                    <a:pt x="5661" y="5026"/>
                    <a:pt x="5444" y="5081"/>
                    <a:pt x="5463" y="5309"/>
                  </a:cubicBezTo>
                  <a:cubicBezTo>
                    <a:pt x="6574" y="5710"/>
                    <a:pt x="4197" y="5803"/>
                    <a:pt x="4352" y="6389"/>
                  </a:cubicBezTo>
                  <a:cubicBezTo>
                    <a:pt x="4546" y="6352"/>
                    <a:pt x="4716" y="6333"/>
                    <a:pt x="4861" y="6333"/>
                  </a:cubicBezTo>
                  <a:cubicBezTo>
                    <a:pt x="5434" y="6333"/>
                    <a:pt x="5635" y="6619"/>
                    <a:pt x="5463" y="7161"/>
                  </a:cubicBezTo>
                  <a:cubicBezTo>
                    <a:pt x="4751" y="7161"/>
                    <a:pt x="4479" y="6868"/>
                    <a:pt x="3785" y="6868"/>
                  </a:cubicBezTo>
                  <a:cubicBezTo>
                    <a:pt x="3636" y="6868"/>
                    <a:pt x="3468" y="6881"/>
                    <a:pt x="3272" y="6914"/>
                  </a:cubicBezTo>
                  <a:cubicBezTo>
                    <a:pt x="3302" y="7685"/>
                    <a:pt x="2037" y="7438"/>
                    <a:pt x="2531" y="8519"/>
                  </a:cubicBezTo>
                  <a:cubicBezTo>
                    <a:pt x="3365" y="8436"/>
                    <a:pt x="4110" y="8359"/>
                    <a:pt x="4768" y="8359"/>
                  </a:cubicBezTo>
                  <a:cubicBezTo>
                    <a:pt x="5836" y="8359"/>
                    <a:pt x="6672" y="8564"/>
                    <a:pt x="7284" y="9290"/>
                  </a:cubicBezTo>
                  <a:cubicBezTo>
                    <a:pt x="6906" y="9346"/>
                    <a:pt x="6545" y="9370"/>
                    <a:pt x="6199" y="9370"/>
                  </a:cubicBezTo>
                  <a:cubicBezTo>
                    <a:pt x="4302" y="9370"/>
                    <a:pt x="2864" y="8652"/>
                    <a:pt x="1546" y="8652"/>
                  </a:cubicBezTo>
                  <a:cubicBezTo>
                    <a:pt x="1263" y="8652"/>
                    <a:pt x="985" y="8685"/>
                    <a:pt x="710" y="8766"/>
                  </a:cubicBezTo>
                  <a:cubicBezTo>
                    <a:pt x="401" y="10031"/>
                    <a:pt x="2901" y="9259"/>
                    <a:pt x="2901" y="10370"/>
                  </a:cubicBezTo>
                  <a:cubicBezTo>
                    <a:pt x="3189" y="10338"/>
                    <a:pt x="3486" y="10325"/>
                    <a:pt x="3789" y="10325"/>
                  </a:cubicBezTo>
                  <a:cubicBezTo>
                    <a:pt x="5170" y="10325"/>
                    <a:pt x="6671" y="10597"/>
                    <a:pt x="7896" y="10597"/>
                  </a:cubicBezTo>
                  <a:cubicBezTo>
                    <a:pt x="8999" y="10597"/>
                    <a:pt x="9879" y="10376"/>
                    <a:pt x="10246" y="9537"/>
                  </a:cubicBezTo>
                  <a:cubicBezTo>
                    <a:pt x="10392" y="9552"/>
                    <a:pt x="10530" y="9559"/>
                    <a:pt x="10658" y="9559"/>
                  </a:cubicBezTo>
                  <a:cubicBezTo>
                    <a:pt x="11349" y="9559"/>
                    <a:pt x="11775" y="9338"/>
                    <a:pt x="11697" y="8766"/>
                  </a:cubicBezTo>
                  <a:cubicBezTo>
                    <a:pt x="11789" y="8519"/>
                    <a:pt x="11632" y="8457"/>
                    <a:pt x="11389" y="8457"/>
                  </a:cubicBezTo>
                  <a:cubicBezTo>
                    <a:pt x="11147" y="8457"/>
                    <a:pt x="10820" y="8519"/>
                    <a:pt x="10574" y="8519"/>
                  </a:cubicBezTo>
                  <a:cubicBezTo>
                    <a:pt x="10329" y="8519"/>
                    <a:pt x="10164" y="8457"/>
                    <a:pt x="10246" y="8210"/>
                  </a:cubicBezTo>
                  <a:lnTo>
                    <a:pt x="12808" y="8210"/>
                  </a:lnTo>
                  <a:cubicBezTo>
                    <a:pt x="12808" y="6790"/>
                    <a:pt x="15030" y="7006"/>
                    <a:pt x="14629" y="5309"/>
                  </a:cubicBezTo>
                  <a:cubicBezTo>
                    <a:pt x="16372" y="5253"/>
                    <a:pt x="16655" y="4197"/>
                    <a:pt x="18467" y="4197"/>
                  </a:cubicBezTo>
                  <a:cubicBezTo>
                    <a:pt x="18643" y="4197"/>
                    <a:pt x="18834" y="4207"/>
                    <a:pt x="19042" y="4229"/>
                  </a:cubicBezTo>
                  <a:cubicBezTo>
                    <a:pt x="19489" y="3603"/>
                    <a:pt x="20167" y="3178"/>
                    <a:pt x="21466" y="3178"/>
                  </a:cubicBezTo>
                  <a:cubicBezTo>
                    <a:pt x="21511" y="3178"/>
                    <a:pt x="21557" y="3179"/>
                    <a:pt x="21603" y="3180"/>
                  </a:cubicBezTo>
                  <a:cubicBezTo>
                    <a:pt x="22066" y="2501"/>
                    <a:pt x="20770" y="1883"/>
                    <a:pt x="21603" y="1853"/>
                  </a:cubicBezTo>
                  <a:cubicBezTo>
                    <a:pt x="23147" y="1328"/>
                    <a:pt x="25369" y="2099"/>
                    <a:pt x="25986" y="525"/>
                  </a:cubicBezTo>
                  <a:cubicBezTo>
                    <a:pt x="25986" y="93"/>
                    <a:pt x="24967" y="371"/>
                    <a:pt x="24906"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8" name="Google Shape;1944;p56">
              <a:extLst>
                <a:ext uri="{FF2B5EF4-FFF2-40B4-BE49-F238E27FC236}">
                  <a16:creationId xmlns:a16="http://schemas.microsoft.com/office/drawing/2014/main" id="{CF348DAB-A2E2-40F0-B125-F390B5F32DB9}"/>
                </a:ext>
              </a:extLst>
            </p:cNvPr>
            <p:cNvSpPr/>
            <p:nvPr/>
          </p:nvSpPr>
          <p:spPr>
            <a:xfrm>
              <a:off x="5030373" y="667803"/>
              <a:ext cx="342108" cy="81564"/>
            </a:xfrm>
            <a:custGeom>
              <a:avLst/>
              <a:gdLst/>
              <a:ahLst/>
              <a:cxnLst/>
              <a:rect l="l" t="t" r="r" b="b"/>
              <a:pathLst>
                <a:path w="10062" h="2197" extrusionOk="0">
                  <a:moveTo>
                    <a:pt x="63" y="1"/>
                  </a:moveTo>
                  <a:lnTo>
                    <a:pt x="63" y="1"/>
                  </a:lnTo>
                  <a:cubicBezTo>
                    <a:pt x="1" y="402"/>
                    <a:pt x="155" y="803"/>
                    <a:pt x="433" y="1081"/>
                  </a:cubicBezTo>
                  <a:cubicBezTo>
                    <a:pt x="2402" y="1527"/>
                    <a:pt x="4081" y="2197"/>
                    <a:pt x="6666" y="2197"/>
                  </a:cubicBezTo>
                  <a:cubicBezTo>
                    <a:pt x="7120" y="2197"/>
                    <a:pt x="7601" y="2176"/>
                    <a:pt x="8117" y="2130"/>
                  </a:cubicBezTo>
                  <a:cubicBezTo>
                    <a:pt x="8333" y="1389"/>
                    <a:pt x="10062" y="1729"/>
                    <a:pt x="9599" y="525"/>
                  </a:cubicBezTo>
                  <a:cubicBezTo>
                    <a:pt x="6266" y="155"/>
                    <a:pt x="3056" y="62"/>
                    <a:pt x="63"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9" name="Google Shape;1945;p56">
              <a:extLst>
                <a:ext uri="{FF2B5EF4-FFF2-40B4-BE49-F238E27FC236}">
                  <a16:creationId xmlns:a16="http://schemas.microsoft.com/office/drawing/2014/main" id="{148ED4D9-4ED9-4DC4-B6CC-60627D13AF41}"/>
                </a:ext>
              </a:extLst>
            </p:cNvPr>
            <p:cNvSpPr/>
            <p:nvPr/>
          </p:nvSpPr>
          <p:spPr>
            <a:xfrm>
              <a:off x="4757555" y="685994"/>
              <a:ext cx="449140" cy="258167"/>
            </a:xfrm>
            <a:custGeom>
              <a:avLst/>
              <a:gdLst/>
              <a:ahLst/>
              <a:cxnLst/>
              <a:rect l="l" t="t" r="r" b="b"/>
              <a:pathLst>
                <a:path w="13210" h="6954" extrusionOk="0">
                  <a:moveTo>
                    <a:pt x="5298" y="0"/>
                  </a:moveTo>
                  <a:cubicBezTo>
                    <a:pt x="5143" y="0"/>
                    <a:pt x="4981" y="11"/>
                    <a:pt x="4815" y="35"/>
                  </a:cubicBezTo>
                  <a:cubicBezTo>
                    <a:pt x="3735" y="467"/>
                    <a:pt x="5402" y="1393"/>
                    <a:pt x="4414" y="1609"/>
                  </a:cubicBezTo>
                  <a:cubicBezTo>
                    <a:pt x="3969" y="880"/>
                    <a:pt x="2623" y="161"/>
                    <a:pt x="1532" y="161"/>
                  </a:cubicBezTo>
                  <a:cubicBezTo>
                    <a:pt x="730" y="161"/>
                    <a:pt x="66" y="550"/>
                    <a:pt x="1" y="1609"/>
                  </a:cubicBezTo>
                  <a:cubicBezTo>
                    <a:pt x="217" y="2412"/>
                    <a:pt x="1606" y="2257"/>
                    <a:pt x="1883" y="2967"/>
                  </a:cubicBezTo>
                  <a:cubicBezTo>
                    <a:pt x="1822" y="3615"/>
                    <a:pt x="1173" y="3800"/>
                    <a:pt x="1883" y="4294"/>
                  </a:cubicBezTo>
                  <a:cubicBezTo>
                    <a:pt x="3316" y="4236"/>
                    <a:pt x="3419" y="3235"/>
                    <a:pt x="4896" y="3235"/>
                  </a:cubicBezTo>
                  <a:cubicBezTo>
                    <a:pt x="4978" y="3235"/>
                    <a:pt x="5064" y="3238"/>
                    <a:pt x="5155" y="3245"/>
                  </a:cubicBezTo>
                  <a:cubicBezTo>
                    <a:pt x="5062" y="4418"/>
                    <a:pt x="3365" y="4418"/>
                    <a:pt x="3334" y="5621"/>
                  </a:cubicBezTo>
                  <a:cubicBezTo>
                    <a:pt x="3920" y="5997"/>
                    <a:pt x="4596" y="6211"/>
                    <a:pt x="5280" y="6211"/>
                  </a:cubicBezTo>
                  <a:cubicBezTo>
                    <a:pt x="5496" y="6211"/>
                    <a:pt x="5712" y="6190"/>
                    <a:pt x="5926" y="6146"/>
                  </a:cubicBezTo>
                  <a:lnTo>
                    <a:pt x="5926" y="6146"/>
                  </a:lnTo>
                  <a:cubicBezTo>
                    <a:pt x="5784" y="6788"/>
                    <a:pt x="6318" y="6953"/>
                    <a:pt x="7051" y="6953"/>
                  </a:cubicBezTo>
                  <a:cubicBezTo>
                    <a:pt x="7270" y="6953"/>
                    <a:pt x="7506" y="6939"/>
                    <a:pt x="7747" y="6917"/>
                  </a:cubicBezTo>
                  <a:cubicBezTo>
                    <a:pt x="8025" y="5930"/>
                    <a:pt x="8395" y="4942"/>
                    <a:pt x="8827" y="4016"/>
                  </a:cubicBezTo>
                  <a:cubicBezTo>
                    <a:pt x="9661" y="4615"/>
                    <a:pt x="10186" y="5434"/>
                    <a:pt x="11832" y="5434"/>
                  </a:cubicBezTo>
                  <a:cubicBezTo>
                    <a:pt x="12137" y="5434"/>
                    <a:pt x="12480" y="5406"/>
                    <a:pt x="12870" y="5343"/>
                  </a:cubicBezTo>
                  <a:cubicBezTo>
                    <a:pt x="13210" y="3307"/>
                    <a:pt x="10957" y="3183"/>
                    <a:pt x="9938" y="2165"/>
                  </a:cubicBezTo>
                  <a:cubicBezTo>
                    <a:pt x="9907" y="2320"/>
                    <a:pt x="9830" y="2377"/>
                    <a:pt x="9723" y="2377"/>
                  </a:cubicBezTo>
                  <a:cubicBezTo>
                    <a:pt x="9411" y="2377"/>
                    <a:pt x="8852" y="1886"/>
                    <a:pt x="8482" y="1886"/>
                  </a:cubicBezTo>
                  <a:cubicBezTo>
                    <a:pt x="8473" y="1886"/>
                    <a:pt x="8465" y="1886"/>
                    <a:pt x="8457" y="1887"/>
                  </a:cubicBezTo>
                  <a:cubicBezTo>
                    <a:pt x="8383" y="1889"/>
                    <a:pt x="8312" y="1891"/>
                    <a:pt x="8242" y="1891"/>
                  </a:cubicBezTo>
                  <a:cubicBezTo>
                    <a:pt x="7463" y="1891"/>
                    <a:pt x="6922" y="1730"/>
                    <a:pt x="6667" y="1362"/>
                  </a:cubicBezTo>
                  <a:cubicBezTo>
                    <a:pt x="7409" y="730"/>
                    <a:pt x="6560" y="0"/>
                    <a:pt x="5298"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0" name="Google Shape;1946;p56">
              <a:extLst>
                <a:ext uri="{FF2B5EF4-FFF2-40B4-BE49-F238E27FC236}">
                  <a16:creationId xmlns:a16="http://schemas.microsoft.com/office/drawing/2014/main" id="{3EFB397C-A2CB-45A6-8406-EE6F1B1BE39E}"/>
                </a:ext>
              </a:extLst>
            </p:cNvPr>
            <p:cNvSpPr/>
            <p:nvPr/>
          </p:nvSpPr>
          <p:spPr>
            <a:xfrm>
              <a:off x="5965039" y="689150"/>
              <a:ext cx="114682" cy="58583"/>
            </a:xfrm>
            <a:custGeom>
              <a:avLst/>
              <a:gdLst/>
              <a:ahLst/>
              <a:cxnLst/>
              <a:rect l="l" t="t" r="r" b="b"/>
              <a:pathLst>
                <a:path w="3373" h="1578" extrusionOk="0">
                  <a:moveTo>
                    <a:pt x="1973" y="0"/>
                  </a:moveTo>
                  <a:cubicBezTo>
                    <a:pt x="1042" y="0"/>
                    <a:pt x="1" y="511"/>
                    <a:pt x="70" y="1277"/>
                  </a:cubicBezTo>
                  <a:cubicBezTo>
                    <a:pt x="406" y="1498"/>
                    <a:pt x="700" y="1578"/>
                    <a:pt x="976" y="1578"/>
                  </a:cubicBezTo>
                  <a:cubicBezTo>
                    <a:pt x="1703" y="1578"/>
                    <a:pt x="2308" y="1025"/>
                    <a:pt x="3219" y="1025"/>
                  </a:cubicBezTo>
                  <a:cubicBezTo>
                    <a:pt x="3269" y="1025"/>
                    <a:pt x="3320" y="1027"/>
                    <a:pt x="3373" y="1030"/>
                  </a:cubicBezTo>
                  <a:cubicBezTo>
                    <a:pt x="3346" y="304"/>
                    <a:pt x="2692" y="0"/>
                    <a:pt x="197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1" name="Google Shape;1947;p56">
              <a:extLst>
                <a:ext uri="{FF2B5EF4-FFF2-40B4-BE49-F238E27FC236}">
                  <a16:creationId xmlns:a16="http://schemas.microsoft.com/office/drawing/2014/main" id="{2A3B5F86-7D07-4E17-B4DD-2845CD8A2EC8}"/>
                </a:ext>
              </a:extLst>
            </p:cNvPr>
            <p:cNvSpPr/>
            <p:nvPr/>
          </p:nvSpPr>
          <p:spPr>
            <a:xfrm>
              <a:off x="6761733" y="715212"/>
              <a:ext cx="239292" cy="75549"/>
            </a:xfrm>
            <a:custGeom>
              <a:avLst/>
              <a:gdLst/>
              <a:ahLst/>
              <a:cxnLst/>
              <a:rect l="l" t="t" r="r" b="b"/>
              <a:pathLst>
                <a:path w="7038" h="2035" extrusionOk="0">
                  <a:moveTo>
                    <a:pt x="3128" y="0"/>
                  </a:moveTo>
                  <a:cubicBezTo>
                    <a:pt x="2310" y="0"/>
                    <a:pt x="1499" y="103"/>
                    <a:pt x="834" y="328"/>
                  </a:cubicBezTo>
                  <a:cubicBezTo>
                    <a:pt x="1" y="359"/>
                    <a:pt x="649" y="1439"/>
                    <a:pt x="464" y="1902"/>
                  </a:cubicBezTo>
                  <a:cubicBezTo>
                    <a:pt x="837" y="1858"/>
                    <a:pt x="1212" y="1841"/>
                    <a:pt x="1585" y="1841"/>
                  </a:cubicBezTo>
                  <a:cubicBezTo>
                    <a:pt x="2842" y="1841"/>
                    <a:pt x="4065" y="2034"/>
                    <a:pt x="5046" y="2034"/>
                  </a:cubicBezTo>
                  <a:cubicBezTo>
                    <a:pt x="6013" y="2034"/>
                    <a:pt x="6744" y="1846"/>
                    <a:pt x="7037" y="1100"/>
                  </a:cubicBezTo>
                  <a:cubicBezTo>
                    <a:pt x="6460" y="419"/>
                    <a:pt x="4779" y="0"/>
                    <a:pt x="3128"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2" name="Google Shape;1948;p56">
              <a:extLst>
                <a:ext uri="{FF2B5EF4-FFF2-40B4-BE49-F238E27FC236}">
                  <a16:creationId xmlns:a16="http://schemas.microsoft.com/office/drawing/2014/main" id="{7622B12E-01BF-4BA6-8463-4048E7C5B5A8}"/>
                </a:ext>
              </a:extLst>
            </p:cNvPr>
            <p:cNvSpPr/>
            <p:nvPr/>
          </p:nvSpPr>
          <p:spPr>
            <a:xfrm>
              <a:off x="5868785" y="875183"/>
              <a:ext cx="410312" cy="295626"/>
            </a:xfrm>
            <a:custGeom>
              <a:avLst/>
              <a:gdLst/>
              <a:ahLst/>
              <a:cxnLst/>
              <a:rect l="l" t="t" r="r" b="b"/>
              <a:pathLst>
                <a:path w="12068" h="7963" extrusionOk="0">
                  <a:moveTo>
                    <a:pt x="10247" y="0"/>
                  </a:moveTo>
                  <a:cubicBezTo>
                    <a:pt x="10154" y="186"/>
                    <a:pt x="10247" y="525"/>
                    <a:pt x="9876" y="525"/>
                  </a:cubicBezTo>
                  <a:cubicBezTo>
                    <a:pt x="7130" y="741"/>
                    <a:pt x="5062" y="1482"/>
                    <a:pt x="2932" y="2099"/>
                  </a:cubicBezTo>
                  <a:cubicBezTo>
                    <a:pt x="3087" y="3488"/>
                    <a:pt x="1142" y="3303"/>
                    <a:pt x="1451" y="4753"/>
                  </a:cubicBezTo>
                  <a:cubicBezTo>
                    <a:pt x="988" y="5340"/>
                    <a:pt x="93" y="5525"/>
                    <a:pt x="0" y="6358"/>
                  </a:cubicBezTo>
                  <a:cubicBezTo>
                    <a:pt x="1173" y="6975"/>
                    <a:pt x="2377" y="7500"/>
                    <a:pt x="3642" y="7963"/>
                  </a:cubicBezTo>
                  <a:cubicBezTo>
                    <a:pt x="3796" y="7623"/>
                    <a:pt x="4105" y="7438"/>
                    <a:pt x="4753" y="7438"/>
                  </a:cubicBezTo>
                  <a:cubicBezTo>
                    <a:pt x="4198" y="6204"/>
                    <a:pt x="2500" y="5895"/>
                    <a:pt x="2901" y="3982"/>
                  </a:cubicBezTo>
                  <a:cubicBezTo>
                    <a:pt x="5494" y="3796"/>
                    <a:pt x="6451" y="2469"/>
                    <a:pt x="8395" y="1852"/>
                  </a:cubicBezTo>
                  <a:cubicBezTo>
                    <a:pt x="8619" y="1867"/>
                    <a:pt x="8831" y="1875"/>
                    <a:pt x="9034" y="1875"/>
                  </a:cubicBezTo>
                  <a:cubicBezTo>
                    <a:pt x="10922" y="1875"/>
                    <a:pt x="11872" y="1227"/>
                    <a:pt x="12067"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3" name="Google Shape;1949;p56">
              <a:extLst>
                <a:ext uri="{FF2B5EF4-FFF2-40B4-BE49-F238E27FC236}">
                  <a16:creationId xmlns:a16="http://schemas.microsoft.com/office/drawing/2014/main" id="{06D550AD-36F1-4D18-97DF-1E3B13C3DCF1}"/>
                </a:ext>
              </a:extLst>
            </p:cNvPr>
            <p:cNvSpPr/>
            <p:nvPr/>
          </p:nvSpPr>
          <p:spPr>
            <a:xfrm>
              <a:off x="7969489" y="874627"/>
              <a:ext cx="216206" cy="99124"/>
            </a:xfrm>
            <a:custGeom>
              <a:avLst/>
              <a:gdLst/>
              <a:ahLst/>
              <a:cxnLst/>
              <a:rect l="l" t="t" r="r" b="b"/>
              <a:pathLst>
                <a:path w="6359" h="2670" extrusionOk="0">
                  <a:moveTo>
                    <a:pt x="3635" y="0"/>
                  </a:moveTo>
                  <a:cubicBezTo>
                    <a:pt x="3559" y="0"/>
                    <a:pt x="3480" y="5"/>
                    <a:pt x="3396" y="15"/>
                  </a:cubicBezTo>
                  <a:cubicBezTo>
                    <a:pt x="3252" y="15"/>
                    <a:pt x="3082" y="550"/>
                    <a:pt x="2761" y="550"/>
                  </a:cubicBezTo>
                  <a:cubicBezTo>
                    <a:pt x="2737" y="550"/>
                    <a:pt x="2712" y="547"/>
                    <a:pt x="2686" y="540"/>
                  </a:cubicBezTo>
                  <a:lnTo>
                    <a:pt x="495" y="540"/>
                  </a:lnTo>
                  <a:cubicBezTo>
                    <a:pt x="1" y="2484"/>
                    <a:pt x="3087" y="1836"/>
                    <a:pt x="4136" y="2670"/>
                  </a:cubicBezTo>
                  <a:cubicBezTo>
                    <a:pt x="5031" y="2238"/>
                    <a:pt x="5463" y="1528"/>
                    <a:pt x="6358" y="1065"/>
                  </a:cubicBezTo>
                  <a:cubicBezTo>
                    <a:pt x="5033" y="950"/>
                    <a:pt x="4703" y="0"/>
                    <a:pt x="3635"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4" name="Google Shape;1950;p56">
              <a:extLst>
                <a:ext uri="{FF2B5EF4-FFF2-40B4-BE49-F238E27FC236}">
                  <a16:creationId xmlns:a16="http://schemas.microsoft.com/office/drawing/2014/main" id="{4EDD1C7C-434A-45FD-886F-3F64D3DFD4C8}"/>
                </a:ext>
              </a:extLst>
            </p:cNvPr>
            <p:cNvSpPr/>
            <p:nvPr/>
          </p:nvSpPr>
          <p:spPr>
            <a:xfrm>
              <a:off x="3924413" y="1260059"/>
              <a:ext cx="287538" cy="157113"/>
            </a:xfrm>
            <a:custGeom>
              <a:avLst/>
              <a:gdLst/>
              <a:ahLst/>
              <a:cxnLst/>
              <a:rect l="l" t="t" r="r" b="b"/>
              <a:pathLst>
                <a:path w="8457" h="4232" extrusionOk="0">
                  <a:moveTo>
                    <a:pt x="1568" y="0"/>
                  </a:moveTo>
                  <a:cubicBezTo>
                    <a:pt x="1530" y="0"/>
                    <a:pt x="1491" y="1"/>
                    <a:pt x="1451" y="3"/>
                  </a:cubicBezTo>
                  <a:cubicBezTo>
                    <a:pt x="1914" y="1268"/>
                    <a:pt x="0" y="898"/>
                    <a:pt x="0" y="1855"/>
                  </a:cubicBezTo>
                  <a:cubicBezTo>
                    <a:pt x="154" y="1887"/>
                    <a:pt x="284" y="1901"/>
                    <a:pt x="395" y="1901"/>
                  </a:cubicBezTo>
                  <a:cubicBezTo>
                    <a:pt x="953" y="1901"/>
                    <a:pt x="1067" y="1560"/>
                    <a:pt x="1604" y="1560"/>
                  </a:cubicBezTo>
                  <a:cubicBezTo>
                    <a:pt x="1669" y="1560"/>
                    <a:pt x="1741" y="1566"/>
                    <a:pt x="1821" y="1577"/>
                  </a:cubicBezTo>
                  <a:cubicBezTo>
                    <a:pt x="1636" y="2225"/>
                    <a:pt x="402" y="2163"/>
                    <a:pt x="741" y="3182"/>
                  </a:cubicBezTo>
                  <a:cubicBezTo>
                    <a:pt x="955" y="3142"/>
                    <a:pt x="1139" y="3124"/>
                    <a:pt x="1297" y="3124"/>
                  </a:cubicBezTo>
                  <a:cubicBezTo>
                    <a:pt x="2489" y="3124"/>
                    <a:pt x="2295" y="4122"/>
                    <a:pt x="3303" y="4231"/>
                  </a:cubicBezTo>
                  <a:cubicBezTo>
                    <a:pt x="3431" y="4012"/>
                    <a:pt x="3894" y="3933"/>
                    <a:pt x="4417" y="3933"/>
                  </a:cubicBezTo>
                  <a:cubicBezTo>
                    <a:pt x="5149" y="3933"/>
                    <a:pt x="6001" y="4087"/>
                    <a:pt x="6234" y="4231"/>
                  </a:cubicBezTo>
                  <a:cubicBezTo>
                    <a:pt x="6265" y="3552"/>
                    <a:pt x="7592" y="3830"/>
                    <a:pt x="8055" y="3460"/>
                  </a:cubicBezTo>
                  <a:cubicBezTo>
                    <a:pt x="8457" y="2102"/>
                    <a:pt x="7222" y="1916"/>
                    <a:pt x="7315" y="805"/>
                  </a:cubicBezTo>
                  <a:lnTo>
                    <a:pt x="7315" y="805"/>
                  </a:lnTo>
                  <a:cubicBezTo>
                    <a:pt x="6878" y="900"/>
                    <a:pt x="6517" y="927"/>
                    <a:pt x="6192" y="927"/>
                  </a:cubicBezTo>
                  <a:cubicBezTo>
                    <a:pt x="5731" y="927"/>
                    <a:pt x="5342" y="872"/>
                    <a:pt x="4910" y="872"/>
                  </a:cubicBezTo>
                  <a:cubicBezTo>
                    <a:pt x="4550" y="872"/>
                    <a:pt x="4160" y="910"/>
                    <a:pt x="3673" y="1052"/>
                  </a:cubicBezTo>
                  <a:cubicBezTo>
                    <a:pt x="2686" y="903"/>
                    <a:pt x="2742" y="0"/>
                    <a:pt x="1568"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5" name="Google Shape;1951;p56">
              <a:extLst>
                <a:ext uri="{FF2B5EF4-FFF2-40B4-BE49-F238E27FC236}">
                  <a16:creationId xmlns:a16="http://schemas.microsoft.com/office/drawing/2014/main" id="{881C2D07-4685-432B-8265-480E3149187A}"/>
                </a:ext>
              </a:extLst>
            </p:cNvPr>
            <p:cNvSpPr/>
            <p:nvPr/>
          </p:nvSpPr>
          <p:spPr>
            <a:xfrm>
              <a:off x="2242354" y="1357438"/>
              <a:ext cx="186830" cy="89657"/>
            </a:xfrm>
            <a:custGeom>
              <a:avLst/>
              <a:gdLst/>
              <a:ahLst/>
              <a:cxnLst/>
              <a:rect l="l" t="t" r="r" b="b"/>
              <a:pathLst>
                <a:path w="5495" h="2415" extrusionOk="0">
                  <a:moveTo>
                    <a:pt x="2207" y="0"/>
                  </a:moveTo>
                  <a:cubicBezTo>
                    <a:pt x="2094" y="0"/>
                    <a:pt x="1968" y="10"/>
                    <a:pt x="1822" y="34"/>
                  </a:cubicBezTo>
                  <a:cubicBezTo>
                    <a:pt x="1381" y="474"/>
                    <a:pt x="1579" y="1405"/>
                    <a:pt x="468" y="1405"/>
                  </a:cubicBezTo>
                  <a:cubicBezTo>
                    <a:pt x="333" y="1405"/>
                    <a:pt x="178" y="1391"/>
                    <a:pt x="1" y="1361"/>
                  </a:cubicBezTo>
                  <a:lnTo>
                    <a:pt x="1" y="1361"/>
                  </a:lnTo>
                  <a:cubicBezTo>
                    <a:pt x="29" y="2218"/>
                    <a:pt x="1036" y="2414"/>
                    <a:pt x="2262" y="2414"/>
                  </a:cubicBezTo>
                  <a:cubicBezTo>
                    <a:pt x="2361" y="2414"/>
                    <a:pt x="2461" y="2413"/>
                    <a:pt x="2562" y="2410"/>
                  </a:cubicBezTo>
                  <a:cubicBezTo>
                    <a:pt x="2527" y="1827"/>
                    <a:pt x="2711" y="1644"/>
                    <a:pt x="3003" y="1644"/>
                  </a:cubicBezTo>
                  <a:cubicBezTo>
                    <a:pt x="3493" y="1644"/>
                    <a:pt x="4286" y="2159"/>
                    <a:pt x="4858" y="2159"/>
                  </a:cubicBezTo>
                  <a:cubicBezTo>
                    <a:pt x="5153" y="2159"/>
                    <a:pt x="5389" y="2022"/>
                    <a:pt x="5494" y="1608"/>
                  </a:cubicBezTo>
                  <a:cubicBezTo>
                    <a:pt x="4044" y="1330"/>
                    <a:pt x="5000" y="960"/>
                    <a:pt x="4044" y="281"/>
                  </a:cubicBezTo>
                  <a:cubicBezTo>
                    <a:pt x="3882" y="313"/>
                    <a:pt x="3744" y="326"/>
                    <a:pt x="3623" y="326"/>
                  </a:cubicBezTo>
                  <a:cubicBezTo>
                    <a:pt x="3022" y="326"/>
                    <a:pt x="2846" y="0"/>
                    <a:pt x="2207" y="0"/>
                  </a:cubicBezTo>
                  <a:close/>
                </a:path>
              </a:pathLst>
            </a:custGeom>
            <a:solidFill>
              <a:srgbClr val="EB7E7E"/>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6" name="Google Shape;1952;p56">
              <a:extLst>
                <a:ext uri="{FF2B5EF4-FFF2-40B4-BE49-F238E27FC236}">
                  <a16:creationId xmlns:a16="http://schemas.microsoft.com/office/drawing/2014/main" id="{EE04CF92-9C35-49D2-B6C4-CA25AD52D261}"/>
                </a:ext>
              </a:extLst>
            </p:cNvPr>
            <p:cNvSpPr/>
            <p:nvPr/>
          </p:nvSpPr>
          <p:spPr>
            <a:xfrm>
              <a:off x="4369306" y="1555241"/>
              <a:ext cx="252926" cy="325957"/>
            </a:xfrm>
            <a:custGeom>
              <a:avLst/>
              <a:gdLst/>
              <a:ahLst/>
              <a:cxnLst/>
              <a:rect l="l" t="t" r="r" b="b"/>
              <a:pathLst>
                <a:path w="7439" h="8780" extrusionOk="0">
                  <a:moveTo>
                    <a:pt x="4115" y="1"/>
                  </a:moveTo>
                  <a:cubicBezTo>
                    <a:pt x="3004" y="1"/>
                    <a:pt x="2352" y="345"/>
                    <a:pt x="1575" y="539"/>
                  </a:cubicBezTo>
                  <a:cubicBezTo>
                    <a:pt x="1853" y="1990"/>
                    <a:pt x="988" y="2607"/>
                    <a:pt x="1204" y="4026"/>
                  </a:cubicBezTo>
                  <a:cubicBezTo>
                    <a:pt x="1791" y="4242"/>
                    <a:pt x="2408" y="4428"/>
                    <a:pt x="3056" y="4520"/>
                  </a:cubicBezTo>
                  <a:cubicBezTo>
                    <a:pt x="3175" y="5256"/>
                    <a:pt x="2381" y="5736"/>
                    <a:pt x="1741" y="5736"/>
                  </a:cubicBezTo>
                  <a:cubicBezTo>
                    <a:pt x="1549" y="5736"/>
                    <a:pt x="1371" y="5693"/>
                    <a:pt x="1235" y="5600"/>
                  </a:cubicBezTo>
                  <a:lnTo>
                    <a:pt x="1235" y="5600"/>
                  </a:lnTo>
                  <a:cubicBezTo>
                    <a:pt x="927" y="6773"/>
                    <a:pt x="1482" y="7359"/>
                    <a:pt x="1945" y="7977"/>
                  </a:cubicBezTo>
                  <a:cubicBezTo>
                    <a:pt x="1328" y="8224"/>
                    <a:pt x="1" y="7977"/>
                    <a:pt x="124" y="8779"/>
                  </a:cubicBezTo>
                  <a:cubicBezTo>
                    <a:pt x="1680" y="8582"/>
                    <a:pt x="3235" y="8483"/>
                    <a:pt x="4806" y="8483"/>
                  </a:cubicBezTo>
                  <a:cubicBezTo>
                    <a:pt x="5199" y="8483"/>
                    <a:pt x="5593" y="8489"/>
                    <a:pt x="5988" y="8501"/>
                  </a:cubicBezTo>
                  <a:cubicBezTo>
                    <a:pt x="6266" y="7359"/>
                    <a:pt x="6050" y="6619"/>
                    <a:pt x="7439" y="5878"/>
                  </a:cubicBezTo>
                  <a:cubicBezTo>
                    <a:pt x="6945" y="5600"/>
                    <a:pt x="6327" y="5415"/>
                    <a:pt x="5957" y="5076"/>
                  </a:cubicBezTo>
                  <a:cubicBezTo>
                    <a:pt x="6420" y="3502"/>
                    <a:pt x="3519" y="3255"/>
                    <a:pt x="4877" y="1866"/>
                  </a:cubicBezTo>
                  <a:cubicBezTo>
                    <a:pt x="4383" y="1619"/>
                    <a:pt x="3766" y="1434"/>
                    <a:pt x="3396" y="1064"/>
                  </a:cubicBezTo>
                  <a:cubicBezTo>
                    <a:pt x="3920" y="848"/>
                    <a:pt x="4538" y="693"/>
                    <a:pt x="4507" y="14"/>
                  </a:cubicBezTo>
                  <a:cubicBezTo>
                    <a:pt x="4370" y="5"/>
                    <a:pt x="4240" y="1"/>
                    <a:pt x="4115" y="1"/>
                  </a:cubicBezTo>
                  <a:close/>
                </a:path>
              </a:pathLst>
            </a:custGeom>
            <a:solidFill>
              <a:srgbClr val="B3D887"/>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7" name="Google Shape;1953;p56">
              <a:extLst>
                <a:ext uri="{FF2B5EF4-FFF2-40B4-BE49-F238E27FC236}">
                  <a16:creationId xmlns:a16="http://schemas.microsoft.com/office/drawing/2014/main" id="{A84D3A2C-6D10-4F93-AD80-92905CEF7F14}"/>
                </a:ext>
              </a:extLst>
            </p:cNvPr>
            <p:cNvSpPr/>
            <p:nvPr/>
          </p:nvSpPr>
          <p:spPr>
            <a:xfrm>
              <a:off x="4266490" y="1703555"/>
              <a:ext cx="118592" cy="108888"/>
            </a:xfrm>
            <a:custGeom>
              <a:avLst/>
              <a:gdLst/>
              <a:ahLst/>
              <a:cxnLst/>
              <a:rect l="l" t="t" r="r" b="b"/>
              <a:pathLst>
                <a:path w="3488" h="2933" extrusionOk="0">
                  <a:moveTo>
                    <a:pt x="1667" y="1"/>
                  </a:moveTo>
                  <a:cubicBezTo>
                    <a:pt x="1652" y="579"/>
                    <a:pt x="1459" y="680"/>
                    <a:pt x="1190" y="680"/>
                  </a:cubicBezTo>
                  <a:cubicBezTo>
                    <a:pt x="1047" y="680"/>
                    <a:pt x="882" y="651"/>
                    <a:pt x="711" y="651"/>
                  </a:cubicBezTo>
                  <a:cubicBezTo>
                    <a:pt x="537" y="651"/>
                    <a:pt x="356" y="681"/>
                    <a:pt x="186" y="803"/>
                  </a:cubicBezTo>
                  <a:cubicBezTo>
                    <a:pt x="247" y="1574"/>
                    <a:pt x="0" y="2531"/>
                    <a:pt x="556" y="2932"/>
                  </a:cubicBezTo>
                  <a:cubicBezTo>
                    <a:pt x="1389" y="2655"/>
                    <a:pt x="2778" y="2747"/>
                    <a:pt x="3488" y="2408"/>
                  </a:cubicBezTo>
                  <a:cubicBezTo>
                    <a:pt x="3087" y="1297"/>
                    <a:pt x="3395" y="1235"/>
                    <a:pt x="3488" y="1"/>
                  </a:cubicBezTo>
                  <a:close/>
                </a:path>
              </a:pathLst>
            </a:custGeom>
            <a:solidFill>
              <a:srgbClr val="B3D887"/>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8" name="Google Shape;1954;p56">
              <a:extLst>
                <a:ext uri="{FF2B5EF4-FFF2-40B4-BE49-F238E27FC236}">
                  <a16:creationId xmlns:a16="http://schemas.microsoft.com/office/drawing/2014/main" id="{C6A31C13-E936-4ECF-81A5-A98A9E46C95D}"/>
                </a:ext>
              </a:extLst>
            </p:cNvPr>
            <p:cNvSpPr/>
            <p:nvPr/>
          </p:nvSpPr>
          <p:spPr>
            <a:xfrm>
              <a:off x="8482620" y="2009466"/>
              <a:ext cx="187850" cy="118317"/>
            </a:xfrm>
            <a:custGeom>
              <a:avLst/>
              <a:gdLst/>
              <a:ahLst/>
              <a:cxnLst/>
              <a:rect l="l" t="t" r="r" b="b"/>
              <a:pathLst>
                <a:path w="5525" h="3187" extrusionOk="0">
                  <a:moveTo>
                    <a:pt x="402" y="1"/>
                  </a:moveTo>
                  <a:cubicBezTo>
                    <a:pt x="679" y="1266"/>
                    <a:pt x="0" y="1821"/>
                    <a:pt x="31" y="2932"/>
                  </a:cubicBezTo>
                  <a:cubicBezTo>
                    <a:pt x="241" y="3079"/>
                    <a:pt x="403" y="3136"/>
                    <a:pt x="541" y="3136"/>
                  </a:cubicBezTo>
                  <a:cubicBezTo>
                    <a:pt x="1034" y="3136"/>
                    <a:pt x="1196" y="2396"/>
                    <a:pt x="2031" y="2396"/>
                  </a:cubicBezTo>
                  <a:cubicBezTo>
                    <a:pt x="2091" y="2396"/>
                    <a:pt x="2155" y="2400"/>
                    <a:pt x="2222" y="2408"/>
                  </a:cubicBezTo>
                  <a:cubicBezTo>
                    <a:pt x="2895" y="2437"/>
                    <a:pt x="2542" y="3187"/>
                    <a:pt x="3212" y="3187"/>
                  </a:cubicBezTo>
                  <a:cubicBezTo>
                    <a:pt x="3249" y="3187"/>
                    <a:pt x="3290" y="3184"/>
                    <a:pt x="3333" y="3179"/>
                  </a:cubicBezTo>
                  <a:cubicBezTo>
                    <a:pt x="4136" y="2531"/>
                    <a:pt x="4012" y="1204"/>
                    <a:pt x="5525" y="1081"/>
                  </a:cubicBezTo>
                  <a:cubicBezTo>
                    <a:pt x="3611" y="865"/>
                    <a:pt x="2408" y="155"/>
                    <a:pt x="402" y="1"/>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19" name="Google Shape;1955;p56">
              <a:extLst>
                <a:ext uri="{FF2B5EF4-FFF2-40B4-BE49-F238E27FC236}">
                  <a16:creationId xmlns:a16="http://schemas.microsoft.com/office/drawing/2014/main" id="{F1DCAB81-2FCC-4BA1-95EC-F3315D9959E6}"/>
                </a:ext>
              </a:extLst>
            </p:cNvPr>
            <p:cNvSpPr/>
            <p:nvPr/>
          </p:nvSpPr>
          <p:spPr>
            <a:xfrm>
              <a:off x="8269609" y="2127487"/>
              <a:ext cx="326366" cy="335721"/>
            </a:xfrm>
            <a:custGeom>
              <a:avLst/>
              <a:gdLst/>
              <a:ahLst/>
              <a:cxnLst/>
              <a:rect l="l" t="t" r="r" b="b"/>
              <a:pathLst>
                <a:path w="9599" h="9043" extrusionOk="0">
                  <a:moveTo>
                    <a:pt x="7407" y="0"/>
                  </a:moveTo>
                  <a:cubicBezTo>
                    <a:pt x="7839" y="1266"/>
                    <a:pt x="7222" y="1852"/>
                    <a:pt x="7778" y="3210"/>
                  </a:cubicBezTo>
                  <a:cubicBezTo>
                    <a:pt x="7500" y="3210"/>
                    <a:pt x="7315" y="3488"/>
                    <a:pt x="7407" y="3735"/>
                  </a:cubicBezTo>
                  <a:cubicBezTo>
                    <a:pt x="6204" y="4074"/>
                    <a:pt x="5093" y="4599"/>
                    <a:pt x="4105" y="5339"/>
                  </a:cubicBezTo>
                  <a:cubicBezTo>
                    <a:pt x="2809" y="5802"/>
                    <a:pt x="494" y="5525"/>
                    <a:pt x="432" y="6913"/>
                  </a:cubicBezTo>
                  <a:cubicBezTo>
                    <a:pt x="381" y="7160"/>
                    <a:pt x="587" y="7222"/>
                    <a:pt x="878" y="7222"/>
                  </a:cubicBezTo>
                  <a:cubicBezTo>
                    <a:pt x="1170" y="7222"/>
                    <a:pt x="1547" y="7160"/>
                    <a:pt x="1838" y="7160"/>
                  </a:cubicBezTo>
                  <a:cubicBezTo>
                    <a:pt x="2130" y="7160"/>
                    <a:pt x="2336" y="7222"/>
                    <a:pt x="2284" y="7469"/>
                  </a:cubicBezTo>
                  <a:lnTo>
                    <a:pt x="62" y="7438"/>
                  </a:lnTo>
                  <a:lnTo>
                    <a:pt x="62" y="7438"/>
                  </a:lnTo>
                  <a:cubicBezTo>
                    <a:pt x="0" y="8395"/>
                    <a:pt x="926" y="8611"/>
                    <a:pt x="1543" y="9043"/>
                  </a:cubicBezTo>
                  <a:cubicBezTo>
                    <a:pt x="1790" y="8086"/>
                    <a:pt x="2685" y="7561"/>
                    <a:pt x="3735" y="7191"/>
                  </a:cubicBezTo>
                  <a:cubicBezTo>
                    <a:pt x="4136" y="7191"/>
                    <a:pt x="4506" y="7284"/>
                    <a:pt x="4846" y="7469"/>
                  </a:cubicBezTo>
                  <a:cubicBezTo>
                    <a:pt x="5988" y="6420"/>
                    <a:pt x="8426" y="6327"/>
                    <a:pt x="9598" y="5339"/>
                  </a:cubicBezTo>
                  <a:cubicBezTo>
                    <a:pt x="9537" y="3426"/>
                    <a:pt x="8796" y="2006"/>
                    <a:pt x="8889"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0" name="Google Shape;1956;p56">
              <a:extLst>
                <a:ext uri="{FF2B5EF4-FFF2-40B4-BE49-F238E27FC236}">
                  <a16:creationId xmlns:a16="http://schemas.microsoft.com/office/drawing/2014/main" id="{D7082F1D-5CE8-481F-8E9A-970E1CEA8C48}"/>
                </a:ext>
              </a:extLst>
            </p:cNvPr>
            <p:cNvSpPr/>
            <p:nvPr/>
          </p:nvSpPr>
          <p:spPr>
            <a:xfrm>
              <a:off x="5232912" y="2314151"/>
              <a:ext cx="81260" cy="41357"/>
            </a:xfrm>
            <a:custGeom>
              <a:avLst/>
              <a:gdLst/>
              <a:ahLst/>
              <a:cxnLst/>
              <a:rect l="l" t="t" r="r" b="b"/>
              <a:pathLst>
                <a:path w="2390" h="1114" extrusionOk="0">
                  <a:moveTo>
                    <a:pt x="975" y="0"/>
                  </a:moveTo>
                  <a:cubicBezTo>
                    <a:pt x="788" y="0"/>
                    <a:pt x="586" y="12"/>
                    <a:pt x="370" y="34"/>
                  </a:cubicBezTo>
                  <a:cubicBezTo>
                    <a:pt x="401" y="250"/>
                    <a:pt x="216" y="281"/>
                    <a:pt x="0" y="311"/>
                  </a:cubicBezTo>
                  <a:cubicBezTo>
                    <a:pt x="93" y="1052"/>
                    <a:pt x="1204" y="497"/>
                    <a:pt x="2160" y="1114"/>
                  </a:cubicBezTo>
                  <a:cubicBezTo>
                    <a:pt x="2390" y="273"/>
                    <a:pt x="1862" y="0"/>
                    <a:pt x="975"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1" name="Google Shape;1957;p56">
              <a:extLst>
                <a:ext uri="{FF2B5EF4-FFF2-40B4-BE49-F238E27FC236}">
                  <a16:creationId xmlns:a16="http://schemas.microsoft.com/office/drawing/2014/main" id="{C288D347-AADC-43BE-81D2-C6A629CC8F4F}"/>
                </a:ext>
              </a:extLst>
            </p:cNvPr>
            <p:cNvSpPr/>
            <p:nvPr/>
          </p:nvSpPr>
          <p:spPr>
            <a:xfrm>
              <a:off x="8010425" y="2623366"/>
              <a:ext cx="89216" cy="96488"/>
            </a:xfrm>
            <a:custGeom>
              <a:avLst/>
              <a:gdLst/>
              <a:ahLst/>
              <a:cxnLst/>
              <a:rect l="l" t="t" r="r" b="b"/>
              <a:pathLst>
                <a:path w="2624" h="2599" extrusionOk="0">
                  <a:moveTo>
                    <a:pt x="1826" y="0"/>
                  </a:moveTo>
                  <a:cubicBezTo>
                    <a:pt x="1078" y="0"/>
                    <a:pt x="299" y="557"/>
                    <a:pt x="0" y="994"/>
                  </a:cubicBezTo>
                  <a:cubicBezTo>
                    <a:pt x="556" y="1364"/>
                    <a:pt x="957" y="1951"/>
                    <a:pt x="1081" y="2599"/>
                  </a:cubicBezTo>
                  <a:cubicBezTo>
                    <a:pt x="2624" y="2537"/>
                    <a:pt x="2500" y="1303"/>
                    <a:pt x="2562" y="223"/>
                  </a:cubicBezTo>
                  <a:cubicBezTo>
                    <a:pt x="2334" y="65"/>
                    <a:pt x="2082" y="0"/>
                    <a:pt x="1826"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2" name="Google Shape;1958;p56">
              <a:extLst>
                <a:ext uri="{FF2B5EF4-FFF2-40B4-BE49-F238E27FC236}">
                  <a16:creationId xmlns:a16="http://schemas.microsoft.com/office/drawing/2014/main" id="{2692A063-1A1D-425C-ACD3-267252282CA6}"/>
                </a:ext>
              </a:extLst>
            </p:cNvPr>
            <p:cNvSpPr/>
            <p:nvPr/>
          </p:nvSpPr>
          <p:spPr>
            <a:xfrm>
              <a:off x="2243408" y="2630457"/>
              <a:ext cx="49368" cy="38981"/>
            </a:xfrm>
            <a:custGeom>
              <a:avLst/>
              <a:gdLst/>
              <a:ahLst/>
              <a:cxnLst/>
              <a:rect l="l" t="t" r="r" b="b"/>
              <a:pathLst>
                <a:path w="1452" h="1050" extrusionOk="0">
                  <a:moveTo>
                    <a:pt x="1" y="1"/>
                  </a:moveTo>
                  <a:lnTo>
                    <a:pt x="1" y="1050"/>
                  </a:lnTo>
                  <a:lnTo>
                    <a:pt x="1451" y="1050"/>
                  </a:lnTo>
                  <a:cubicBezTo>
                    <a:pt x="1389" y="402"/>
                    <a:pt x="927" y="62"/>
                    <a:pt x="1" y="1"/>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3" name="Google Shape;1959;p56">
              <a:extLst>
                <a:ext uri="{FF2B5EF4-FFF2-40B4-BE49-F238E27FC236}">
                  <a16:creationId xmlns:a16="http://schemas.microsoft.com/office/drawing/2014/main" id="{D9DD2656-C10C-4CB9-9E25-F58635A99FD9}"/>
                </a:ext>
              </a:extLst>
            </p:cNvPr>
            <p:cNvSpPr/>
            <p:nvPr/>
          </p:nvSpPr>
          <p:spPr>
            <a:xfrm>
              <a:off x="2324770" y="2631608"/>
              <a:ext cx="59296" cy="49785"/>
            </a:xfrm>
            <a:custGeom>
              <a:avLst/>
              <a:gdLst/>
              <a:ahLst/>
              <a:cxnLst/>
              <a:rect l="l" t="t" r="r" b="b"/>
              <a:pathLst>
                <a:path w="1744" h="1341" extrusionOk="0">
                  <a:moveTo>
                    <a:pt x="107" y="1"/>
                  </a:moveTo>
                  <a:cubicBezTo>
                    <a:pt x="1" y="774"/>
                    <a:pt x="194" y="1340"/>
                    <a:pt x="1125" y="1340"/>
                  </a:cubicBezTo>
                  <a:cubicBezTo>
                    <a:pt x="1271" y="1340"/>
                    <a:pt x="1435" y="1326"/>
                    <a:pt x="1620" y="1297"/>
                  </a:cubicBezTo>
                  <a:cubicBezTo>
                    <a:pt x="1743" y="834"/>
                    <a:pt x="1589" y="309"/>
                    <a:pt x="1219" y="1"/>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4" name="Google Shape;1960;p56">
              <a:extLst>
                <a:ext uri="{FF2B5EF4-FFF2-40B4-BE49-F238E27FC236}">
                  <a16:creationId xmlns:a16="http://schemas.microsoft.com/office/drawing/2014/main" id="{C32E4A7E-DD89-40DE-9F04-14679DEB1EF0}"/>
                </a:ext>
              </a:extLst>
            </p:cNvPr>
            <p:cNvSpPr/>
            <p:nvPr/>
          </p:nvSpPr>
          <p:spPr>
            <a:xfrm>
              <a:off x="2391377" y="2670552"/>
              <a:ext cx="50388" cy="50007"/>
            </a:xfrm>
            <a:custGeom>
              <a:avLst/>
              <a:gdLst/>
              <a:ahLst/>
              <a:cxnLst/>
              <a:rect l="l" t="t" r="r" b="b"/>
              <a:pathLst>
                <a:path w="1482" h="1347" extrusionOk="0">
                  <a:moveTo>
                    <a:pt x="0" y="1"/>
                  </a:moveTo>
                  <a:lnTo>
                    <a:pt x="0" y="1328"/>
                  </a:lnTo>
                  <a:cubicBezTo>
                    <a:pt x="108" y="1341"/>
                    <a:pt x="205" y="1347"/>
                    <a:pt x="293" y="1347"/>
                  </a:cubicBezTo>
                  <a:cubicBezTo>
                    <a:pt x="837" y="1347"/>
                    <a:pt x="1057" y="1130"/>
                    <a:pt x="1482" y="1050"/>
                  </a:cubicBezTo>
                  <a:cubicBezTo>
                    <a:pt x="1420" y="371"/>
                    <a:pt x="957" y="32"/>
                    <a:pt x="0" y="1"/>
                  </a:cubicBezTo>
                  <a:close/>
                </a:path>
              </a:pathLst>
            </a:custGeom>
            <a:solidFill>
              <a:srgbClr val="EB7E7E"/>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5" name="Google Shape;1961;p56">
              <a:extLst>
                <a:ext uri="{FF2B5EF4-FFF2-40B4-BE49-F238E27FC236}">
                  <a16:creationId xmlns:a16="http://schemas.microsoft.com/office/drawing/2014/main" id="{4398356F-7EA8-43A9-8066-AE77CC19F805}"/>
                </a:ext>
              </a:extLst>
            </p:cNvPr>
            <p:cNvSpPr/>
            <p:nvPr/>
          </p:nvSpPr>
          <p:spPr>
            <a:xfrm>
              <a:off x="2426941" y="2709534"/>
              <a:ext cx="70550" cy="32262"/>
            </a:xfrm>
            <a:custGeom>
              <a:avLst/>
              <a:gdLst/>
              <a:ahLst/>
              <a:cxnLst/>
              <a:rect l="l" t="t" r="r" b="b"/>
              <a:pathLst>
                <a:path w="2075" h="869" extrusionOk="0">
                  <a:moveTo>
                    <a:pt x="436" y="0"/>
                  </a:moveTo>
                  <a:lnTo>
                    <a:pt x="436" y="0"/>
                  </a:lnTo>
                  <a:cubicBezTo>
                    <a:pt x="1" y="557"/>
                    <a:pt x="654" y="868"/>
                    <a:pt x="1230" y="868"/>
                  </a:cubicBezTo>
                  <a:cubicBezTo>
                    <a:pt x="1676" y="868"/>
                    <a:pt x="2075" y="682"/>
                    <a:pt x="1886" y="278"/>
                  </a:cubicBezTo>
                  <a:cubicBezTo>
                    <a:pt x="1824" y="31"/>
                    <a:pt x="1447" y="17"/>
                    <a:pt x="1038" y="17"/>
                  </a:cubicBezTo>
                  <a:cubicBezTo>
                    <a:pt x="987" y="17"/>
                    <a:pt x="935" y="17"/>
                    <a:pt x="884" y="17"/>
                  </a:cubicBezTo>
                  <a:cubicBezTo>
                    <a:pt x="729" y="17"/>
                    <a:pt x="574" y="16"/>
                    <a:pt x="436" y="0"/>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6" name="Google Shape;1962;p56">
              <a:extLst>
                <a:ext uri="{FF2B5EF4-FFF2-40B4-BE49-F238E27FC236}">
                  <a16:creationId xmlns:a16="http://schemas.microsoft.com/office/drawing/2014/main" id="{F444B695-8B6A-42A8-8487-C623903F91C4}"/>
                </a:ext>
              </a:extLst>
            </p:cNvPr>
            <p:cNvSpPr/>
            <p:nvPr/>
          </p:nvSpPr>
          <p:spPr>
            <a:xfrm>
              <a:off x="8059454" y="2779700"/>
              <a:ext cx="133586" cy="107440"/>
            </a:xfrm>
            <a:custGeom>
              <a:avLst/>
              <a:gdLst/>
              <a:ahLst/>
              <a:cxnLst/>
              <a:rect l="l" t="t" r="r" b="b"/>
              <a:pathLst>
                <a:path w="3929" h="2894" extrusionOk="0">
                  <a:moveTo>
                    <a:pt x="2118" y="1"/>
                  </a:moveTo>
                  <a:cubicBezTo>
                    <a:pt x="1069" y="1"/>
                    <a:pt x="1" y="482"/>
                    <a:pt x="40" y="1320"/>
                  </a:cubicBezTo>
                  <a:cubicBezTo>
                    <a:pt x="657" y="1999"/>
                    <a:pt x="1398" y="2523"/>
                    <a:pt x="2231" y="2894"/>
                  </a:cubicBezTo>
                  <a:cubicBezTo>
                    <a:pt x="2694" y="2091"/>
                    <a:pt x="3928" y="1844"/>
                    <a:pt x="3712" y="517"/>
                  </a:cubicBezTo>
                  <a:cubicBezTo>
                    <a:pt x="3337" y="165"/>
                    <a:pt x="2731" y="1"/>
                    <a:pt x="2118" y="1"/>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7" name="Google Shape;1963;p56">
              <a:extLst>
                <a:ext uri="{FF2B5EF4-FFF2-40B4-BE49-F238E27FC236}">
                  <a16:creationId xmlns:a16="http://schemas.microsoft.com/office/drawing/2014/main" id="{2B721268-E05D-4C08-9559-2BB941C89FF9}"/>
                </a:ext>
              </a:extLst>
            </p:cNvPr>
            <p:cNvSpPr/>
            <p:nvPr/>
          </p:nvSpPr>
          <p:spPr>
            <a:xfrm>
              <a:off x="7738661" y="2787905"/>
              <a:ext cx="72420" cy="70612"/>
            </a:xfrm>
            <a:custGeom>
              <a:avLst/>
              <a:gdLst/>
              <a:ahLst/>
              <a:cxnLst/>
              <a:rect l="l" t="t" r="r" b="b"/>
              <a:pathLst>
                <a:path w="2130" h="1902" extrusionOk="0">
                  <a:moveTo>
                    <a:pt x="959" y="0"/>
                  </a:moveTo>
                  <a:cubicBezTo>
                    <a:pt x="857" y="0"/>
                    <a:pt x="753" y="6"/>
                    <a:pt x="648" y="19"/>
                  </a:cubicBezTo>
                  <a:cubicBezTo>
                    <a:pt x="0" y="1068"/>
                    <a:pt x="185" y="235"/>
                    <a:pt x="648" y="1901"/>
                  </a:cubicBezTo>
                  <a:cubicBezTo>
                    <a:pt x="1698" y="1716"/>
                    <a:pt x="1698" y="852"/>
                    <a:pt x="2130" y="296"/>
                  </a:cubicBezTo>
                  <a:cubicBezTo>
                    <a:pt x="1759" y="99"/>
                    <a:pt x="1369" y="0"/>
                    <a:pt x="959"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8" name="Google Shape;1964;p56">
              <a:extLst>
                <a:ext uri="{FF2B5EF4-FFF2-40B4-BE49-F238E27FC236}">
                  <a16:creationId xmlns:a16="http://schemas.microsoft.com/office/drawing/2014/main" id="{5F9077CD-8FB8-4CF9-AB97-E0489CCAF2EC}"/>
                </a:ext>
              </a:extLst>
            </p:cNvPr>
            <p:cNvSpPr/>
            <p:nvPr/>
          </p:nvSpPr>
          <p:spPr>
            <a:xfrm>
              <a:off x="2229774" y="2808064"/>
              <a:ext cx="92888" cy="40132"/>
            </a:xfrm>
            <a:custGeom>
              <a:avLst/>
              <a:gdLst/>
              <a:ahLst/>
              <a:cxnLst/>
              <a:rect l="l" t="t" r="r" b="b"/>
              <a:pathLst>
                <a:path w="2732" h="1081" extrusionOk="0">
                  <a:moveTo>
                    <a:pt x="0" y="0"/>
                  </a:moveTo>
                  <a:lnTo>
                    <a:pt x="0" y="1080"/>
                  </a:lnTo>
                  <a:cubicBezTo>
                    <a:pt x="412" y="988"/>
                    <a:pt x="690" y="967"/>
                    <a:pt x="925" y="967"/>
                  </a:cubicBezTo>
                  <a:cubicBezTo>
                    <a:pt x="1114" y="967"/>
                    <a:pt x="1275" y="980"/>
                    <a:pt x="1456" y="980"/>
                  </a:cubicBezTo>
                  <a:cubicBezTo>
                    <a:pt x="1727" y="980"/>
                    <a:pt x="2044" y="951"/>
                    <a:pt x="2562" y="803"/>
                  </a:cubicBezTo>
                  <a:cubicBezTo>
                    <a:pt x="2731" y="84"/>
                    <a:pt x="2018" y="2"/>
                    <a:pt x="1174" y="2"/>
                  </a:cubicBezTo>
                  <a:cubicBezTo>
                    <a:pt x="926" y="2"/>
                    <a:pt x="665" y="9"/>
                    <a:pt x="413" y="9"/>
                  </a:cubicBezTo>
                  <a:cubicBezTo>
                    <a:pt x="272" y="9"/>
                    <a:pt x="133" y="7"/>
                    <a:pt x="0" y="0"/>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29" name="Google Shape;1965;p56">
              <a:extLst>
                <a:ext uri="{FF2B5EF4-FFF2-40B4-BE49-F238E27FC236}">
                  <a16:creationId xmlns:a16="http://schemas.microsoft.com/office/drawing/2014/main" id="{EE51A2E2-CD93-4767-B66F-6FD938EF1471}"/>
                </a:ext>
              </a:extLst>
            </p:cNvPr>
            <p:cNvSpPr/>
            <p:nvPr/>
          </p:nvSpPr>
          <p:spPr>
            <a:xfrm>
              <a:off x="2565560" y="2808064"/>
              <a:ext cx="84932" cy="40912"/>
            </a:xfrm>
            <a:custGeom>
              <a:avLst/>
              <a:gdLst/>
              <a:ahLst/>
              <a:cxnLst/>
              <a:rect l="l" t="t" r="r" b="b"/>
              <a:pathLst>
                <a:path w="2498" h="1102" extrusionOk="0">
                  <a:moveTo>
                    <a:pt x="0" y="0"/>
                  </a:moveTo>
                  <a:lnTo>
                    <a:pt x="0" y="1080"/>
                  </a:lnTo>
                  <a:cubicBezTo>
                    <a:pt x="251" y="1092"/>
                    <a:pt x="498" y="1101"/>
                    <a:pt x="731" y="1101"/>
                  </a:cubicBezTo>
                  <a:cubicBezTo>
                    <a:pt x="1737" y="1101"/>
                    <a:pt x="2498" y="927"/>
                    <a:pt x="2222" y="0"/>
                  </a:cubicBezTo>
                  <a:close/>
                </a:path>
              </a:pathLst>
            </a:custGeom>
            <a:solidFill>
              <a:srgbClr val="005C4F"/>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0" name="Google Shape;1966;p56">
              <a:extLst>
                <a:ext uri="{FF2B5EF4-FFF2-40B4-BE49-F238E27FC236}">
                  <a16:creationId xmlns:a16="http://schemas.microsoft.com/office/drawing/2014/main" id="{2CA89A06-FF93-45D2-B749-044C83C7BE5F}"/>
                </a:ext>
              </a:extLst>
            </p:cNvPr>
            <p:cNvSpPr/>
            <p:nvPr/>
          </p:nvSpPr>
          <p:spPr>
            <a:xfrm>
              <a:off x="8160468" y="2907744"/>
              <a:ext cx="210936" cy="147832"/>
            </a:xfrm>
            <a:custGeom>
              <a:avLst/>
              <a:gdLst/>
              <a:ahLst/>
              <a:cxnLst/>
              <a:rect l="l" t="t" r="r" b="b"/>
              <a:pathLst>
                <a:path w="6204" h="3982" extrusionOk="0">
                  <a:moveTo>
                    <a:pt x="2562" y="0"/>
                  </a:moveTo>
                  <a:cubicBezTo>
                    <a:pt x="2038" y="340"/>
                    <a:pt x="2192" y="1142"/>
                    <a:pt x="2192" y="1852"/>
                  </a:cubicBezTo>
                  <a:cubicBezTo>
                    <a:pt x="1897" y="1749"/>
                    <a:pt x="1651" y="1704"/>
                    <a:pt x="1440" y="1704"/>
                  </a:cubicBezTo>
                  <a:cubicBezTo>
                    <a:pt x="768" y="1704"/>
                    <a:pt x="447" y="2161"/>
                    <a:pt x="1" y="2654"/>
                  </a:cubicBezTo>
                  <a:cubicBezTo>
                    <a:pt x="225" y="2816"/>
                    <a:pt x="405" y="2870"/>
                    <a:pt x="576" y="2870"/>
                  </a:cubicBezTo>
                  <a:cubicBezTo>
                    <a:pt x="934" y="2870"/>
                    <a:pt x="1253" y="2632"/>
                    <a:pt x="1860" y="2632"/>
                  </a:cubicBezTo>
                  <a:cubicBezTo>
                    <a:pt x="1962" y="2632"/>
                    <a:pt x="2072" y="2639"/>
                    <a:pt x="2192" y="2654"/>
                  </a:cubicBezTo>
                  <a:cubicBezTo>
                    <a:pt x="2068" y="3272"/>
                    <a:pt x="1420" y="3796"/>
                    <a:pt x="2562" y="3981"/>
                  </a:cubicBezTo>
                  <a:cubicBezTo>
                    <a:pt x="3027" y="3297"/>
                    <a:pt x="3880" y="2880"/>
                    <a:pt x="5293" y="2880"/>
                  </a:cubicBezTo>
                  <a:cubicBezTo>
                    <a:pt x="5474" y="2880"/>
                    <a:pt x="5665" y="2887"/>
                    <a:pt x="5864" y="2901"/>
                  </a:cubicBezTo>
                  <a:cubicBezTo>
                    <a:pt x="6204" y="1698"/>
                    <a:pt x="4692" y="1821"/>
                    <a:pt x="4013" y="1327"/>
                  </a:cubicBezTo>
                  <a:cubicBezTo>
                    <a:pt x="4105" y="432"/>
                    <a:pt x="3612" y="31"/>
                    <a:pt x="2562" y="0"/>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1" name="Google Shape;1967;p56">
              <a:extLst>
                <a:ext uri="{FF2B5EF4-FFF2-40B4-BE49-F238E27FC236}">
                  <a16:creationId xmlns:a16="http://schemas.microsoft.com/office/drawing/2014/main" id="{18F6993B-331B-4AB4-AB81-4EA92AF05898}"/>
                </a:ext>
              </a:extLst>
            </p:cNvPr>
            <p:cNvSpPr/>
            <p:nvPr/>
          </p:nvSpPr>
          <p:spPr>
            <a:xfrm>
              <a:off x="6879272" y="3034898"/>
              <a:ext cx="110194" cy="99272"/>
            </a:xfrm>
            <a:custGeom>
              <a:avLst/>
              <a:gdLst/>
              <a:ahLst/>
              <a:cxnLst/>
              <a:rect l="l" t="t" r="r" b="b"/>
              <a:pathLst>
                <a:path w="3241" h="2674" extrusionOk="0">
                  <a:moveTo>
                    <a:pt x="1389" y="1"/>
                  </a:moveTo>
                  <a:lnTo>
                    <a:pt x="1389" y="1"/>
                  </a:lnTo>
                  <a:cubicBezTo>
                    <a:pt x="1914" y="1575"/>
                    <a:pt x="0" y="1914"/>
                    <a:pt x="1389" y="2655"/>
                  </a:cubicBezTo>
                  <a:cubicBezTo>
                    <a:pt x="1485" y="2668"/>
                    <a:pt x="1572" y="2673"/>
                    <a:pt x="1651" y="2673"/>
                  </a:cubicBezTo>
                  <a:cubicBezTo>
                    <a:pt x="2539" y="2673"/>
                    <a:pt x="2447" y="1940"/>
                    <a:pt x="3241" y="1883"/>
                  </a:cubicBezTo>
                  <a:cubicBezTo>
                    <a:pt x="2932" y="1019"/>
                    <a:pt x="2161" y="526"/>
                    <a:pt x="1389"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2" name="Google Shape;1968;p56">
              <a:extLst>
                <a:ext uri="{FF2B5EF4-FFF2-40B4-BE49-F238E27FC236}">
                  <a16:creationId xmlns:a16="http://schemas.microsoft.com/office/drawing/2014/main" id="{4FE4E9F9-92B5-46C4-8074-60DB16CB25A0}"/>
                </a:ext>
              </a:extLst>
            </p:cNvPr>
            <p:cNvSpPr/>
            <p:nvPr/>
          </p:nvSpPr>
          <p:spPr>
            <a:xfrm>
              <a:off x="7749133" y="3123961"/>
              <a:ext cx="316948" cy="308694"/>
            </a:xfrm>
            <a:custGeom>
              <a:avLst/>
              <a:gdLst/>
              <a:ahLst/>
              <a:cxnLst/>
              <a:rect l="l" t="t" r="r" b="b"/>
              <a:pathLst>
                <a:path w="9322" h="8315" extrusionOk="0">
                  <a:moveTo>
                    <a:pt x="6183" y="0"/>
                  </a:moveTo>
                  <a:cubicBezTo>
                    <a:pt x="6081" y="0"/>
                    <a:pt x="5975" y="3"/>
                    <a:pt x="5865" y="9"/>
                  </a:cubicBezTo>
                  <a:cubicBezTo>
                    <a:pt x="5525" y="2787"/>
                    <a:pt x="649" y="2231"/>
                    <a:pt x="1" y="4793"/>
                  </a:cubicBezTo>
                  <a:cubicBezTo>
                    <a:pt x="340" y="5873"/>
                    <a:pt x="1945" y="6027"/>
                    <a:pt x="1822" y="7447"/>
                  </a:cubicBezTo>
                  <a:cubicBezTo>
                    <a:pt x="2090" y="7402"/>
                    <a:pt x="2322" y="7382"/>
                    <a:pt x="2528" y="7382"/>
                  </a:cubicBezTo>
                  <a:cubicBezTo>
                    <a:pt x="3944" y="7382"/>
                    <a:pt x="4082" y="8314"/>
                    <a:pt x="5497" y="8314"/>
                  </a:cubicBezTo>
                  <a:cubicBezTo>
                    <a:pt x="5703" y="8314"/>
                    <a:pt x="5936" y="8294"/>
                    <a:pt x="6204" y="8249"/>
                  </a:cubicBezTo>
                  <a:cubicBezTo>
                    <a:pt x="6112" y="7632"/>
                    <a:pt x="7284" y="7941"/>
                    <a:pt x="7315" y="7447"/>
                  </a:cubicBezTo>
                  <a:cubicBezTo>
                    <a:pt x="7037" y="7385"/>
                    <a:pt x="6605" y="7447"/>
                    <a:pt x="6605" y="7169"/>
                  </a:cubicBezTo>
                  <a:cubicBezTo>
                    <a:pt x="7809" y="6799"/>
                    <a:pt x="7192" y="5163"/>
                    <a:pt x="8426" y="4793"/>
                  </a:cubicBezTo>
                  <a:cubicBezTo>
                    <a:pt x="7593" y="3929"/>
                    <a:pt x="8735" y="3034"/>
                    <a:pt x="8056" y="2385"/>
                  </a:cubicBezTo>
                  <a:cubicBezTo>
                    <a:pt x="8704" y="2169"/>
                    <a:pt x="9321" y="1892"/>
                    <a:pt x="9167" y="1089"/>
                  </a:cubicBezTo>
                  <a:cubicBezTo>
                    <a:pt x="8330" y="599"/>
                    <a:pt x="7655" y="0"/>
                    <a:pt x="618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3" name="Google Shape;1969;p56">
              <a:extLst>
                <a:ext uri="{FF2B5EF4-FFF2-40B4-BE49-F238E27FC236}">
                  <a16:creationId xmlns:a16="http://schemas.microsoft.com/office/drawing/2014/main" id="{49D625A0-B00E-4250-A393-AE7A49E6EF86}"/>
                </a:ext>
              </a:extLst>
            </p:cNvPr>
            <p:cNvSpPr/>
            <p:nvPr/>
          </p:nvSpPr>
          <p:spPr>
            <a:xfrm>
              <a:off x="7350413" y="3143748"/>
              <a:ext cx="314806" cy="289761"/>
            </a:xfrm>
            <a:custGeom>
              <a:avLst/>
              <a:gdLst/>
              <a:ahLst/>
              <a:cxnLst/>
              <a:rect l="l" t="t" r="r" b="b"/>
              <a:pathLst>
                <a:path w="9259" h="7805" extrusionOk="0">
                  <a:moveTo>
                    <a:pt x="1821" y="1"/>
                  </a:moveTo>
                  <a:cubicBezTo>
                    <a:pt x="1842" y="391"/>
                    <a:pt x="1745" y="511"/>
                    <a:pt x="1570" y="511"/>
                  </a:cubicBezTo>
                  <a:cubicBezTo>
                    <a:pt x="1290" y="511"/>
                    <a:pt x="814" y="204"/>
                    <a:pt x="311" y="204"/>
                  </a:cubicBezTo>
                  <a:cubicBezTo>
                    <a:pt x="208" y="204"/>
                    <a:pt x="104" y="217"/>
                    <a:pt x="0" y="248"/>
                  </a:cubicBezTo>
                  <a:cubicBezTo>
                    <a:pt x="0" y="3365"/>
                    <a:pt x="5154" y="2717"/>
                    <a:pt x="4414" y="6358"/>
                  </a:cubicBezTo>
                  <a:cubicBezTo>
                    <a:pt x="5949" y="6491"/>
                    <a:pt x="6554" y="7805"/>
                    <a:pt x="7767" y="7805"/>
                  </a:cubicBezTo>
                  <a:cubicBezTo>
                    <a:pt x="7967" y="7805"/>
                    <a:pt x="8185" y="7769"/>
                    <a:pt x="8426" y="7685"/>
                  </a:cubicBezTo>
                  <a:cubicBezTo>
                    <a:pt x="9259" y="6667"/>
                    <a:pt x="7654" y="5525"/>
                    <a:pt x="7716" y="4260"/>
                  </a:cubicBezTo>
                  <a:cubicBezTo>
                    <a:pt x="6574" y="3704"/>
                    <a:pt x="5278" y="2963"/>
                    <a:pt x="4753" y="2377"/>
                  </a:cubicBezTo>
                  <a:cubicBezTo>
                    <a:pt x="4198" y="1760"/>
                    <a:pt x="3056" y="1328"/>
                    <a:pt x="3303" y="525"/>
                  </a:cubicBezTo>
                  <a:lnTo>
                    <a:pt x="3303" y="525"/>
                  </a:lnTo>
                  <a:cubicBezTo>
                    <a:pt x="3189" y="547"/>
                    <a:pt x="3091" y="556"/>
                    <a:pt x="3007" y="556"/>
                  </a:cubicBezTo>
                  <a:cubicBezTo>
                    <a:pt x="2359" y="556"/>
                    <a:pt x="2476" y="1"/>
                    <a:pt x="1821"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4" name="Google Shape;1970;p56">
              <a:extLst>
                <a:ext uri="{FF2B5EF4-FFF2-40B4-BE49-F238E27FC236}">
                  <a16:creationId xmlns:a16="http://schemas.microsoft.com/office/drawing/2014/main" id="{B58D6317-3E93-468D-B37B-241359978E03}"/>
                </a:ext>
              </a:extLst>
            </p:cNvPr>
            <p:cNvSpPr/>
            <p:nvPr/>
          </p:nvSpPr>
          <p:spPr>
            <a:xfrm>
              <a:off x="8002027" y="3252599"/>
              <a:ext cx="208862" cy="186813"/>
            </a:xfrm>
            <a:custGeom>
              <a:avLst/>
              <a:gdLst/>
              <a:ahLst/>
              <a:cxnLst/>
              <a:rect l="l" t="t" r="r" b="b"/>
              <a:pathLst>
                <a:path w="6143" h="5032" extrusionOk="0">
                  <a:moveTo>
                    <a:pt x="3210" y="1"/>
                  </a:moveTo>
                  <a:cubicBezTo>
                    <a:pt x="1328" y="1081"/>
                    <a:pt x="1" y="4043"/>
                    <a:pt x="2840" y="5031"/>
                  </a:cubicBezTo>
                  <a:cubicBezTo>
                    <a:pt x="2747" y="4260"/>
                    <a:pt x="2932" y="3673"/>
                    <a:pt x="3581" y="3457"/>
                  </a:cubicBezTo>
                  <a:cubicBezTo>
                    <a:pt x="4200" y="3838"/>
                    <a:pt x="4359" y="4439"/>
                    <a:pt x="5023" y="4439"/>
                  </a:cubicBezTo>
                  <a:cubicBezTo>
                    <a:pt x="5220" y="4439"/>
                    <a:pt x="5461" y="4387"/>
                    <a:pt x="5772" y="4260"/>
                  </a:cubicBezTo>
                  <a:cubicBezTo>
                    <a:pt x="5587" y="3148"/>
                    <a:pt x="4352" y="2778"/>
                    <a:pt x="4290" y="1575"/>
                  </a:cubicBezTo>
                  <a:lnTo>
                    <a:pt x="4290" y="1575"/>
                  </a:lnTo>
                  <a:cubicBezTo>
                    <a:pt x="4584" y="1760"/>
                    <a:pt x="4908" y="1852"/>
                    <a:pt x="5228" y="1852"/>
                  </a:cubicBezTo>
                  <a:cubicBezTo>
                    <a:pt x="5548" y="1852"/>
                    <a:pt x="5864" y="1760"/>
                    <a:pt x="6142" y="1575"/>
                  </a:cubicBezTo>
                  <a:cubicBezTo>
                    <a:pt x="6050" y="402"/>
                    <a:pt x="3827" y="772"/>
                    <a:pt x="3210" y="1"/>
                  </a:cubicBezTo>
                  <a:close/>
                </a:path>
              </a:pathLst>
            </a:custGeom>
            <a:solidFill>
              <a:srgbClr val="6DC0E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5" name="Google Shape;1971;p56">
              <a:extLst>
                <a:ext uri="{FF2B5EF4-FFF2-40B4-BE49-F238E27FC236}">
                  <a16:creationId xmlns:a16="http://schemas.microsoft.com/office/drawing/2014/main" id="{A131769D-EA5A-46E4-B11F-53BB822E0467}"/>
                </a:ext>
              </a:extLst>
            </p:cNvPr>
            <p:cNvSpPr/>
            <p:nvPr/>
          </p:nvSpPr>
          <p:spPr>
            <a:xfrm>
              <a:off x="8345260" y="3260358"/>
              <a:ext cx="138448" cy="52161"/>
            </a:xfrm>
            <a:custGeom>
              <a:avLst/>
              <a:gdLst/>
              <a:ahLst/>
              <a:cxnLst/>
              <a:rect l="l" t="t" r="r" b="b"/>
              <a:pathLst>
                <a:path w="4072" h="1405" extrusionOk="0">
                  <a:moveTo>
                    <a:pt x="2295" y="0"/>
                  </a:moveTo>
                  <a:cubicBezTo>
                    <a:pt x="1144" y="0"/>
                    <a:pt x="0" y="336"/>
                    <a:pt x="59" y="1119"/>
                  </a:cubicBezTo>
                  <a:cubicBezTo>
                    <a:pt x="481" y="1308"/>
                    <a:pt x="1072" y="1405"/>
                    <a:pt x="1671" y="1405"/>
                  </a:cubicBezTo>
                  <a:cubicBezTo>
                    <a:pt x="2826" y="1405"/>
                    <a:pt x="4010" y="1048"/>
                    <a:pt x="4071" y="316"/>
                  </a:cubicBezTo>
                  <a:cubicBezTo>
                    <a:pt x="3630" y="113"/>
                    <a:pt x="2961" y="0"/>
                    <a:pt x="2295" y="0"/>
                  </a:cubicBezTo>
                  <a:close/>
                </a:path>
              </a:pathLst>
            </a:custGeom>
            <a:solidFill>
              <a:srgbClr val="EAAD5C"/>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6" name="Google Shape;1972;p56">
              <a:extLst>
                <a:ext uri="{FF2B5EF4-FFF2-40B4-BE49-F238E27FC236}">
                  <a16:creationId xmlns:a16="http://schemas.microsoft.com/office/drawing/2014/main" id="{15001407-9EF8-4551-A293-0D4B6409937B}"/>
                </a:ext>
              </a:extLst>
            </p:cNvPr>
            <p:cNvSpPr/>
            <p:nvPr/>
          </p:nvSpPr>
          <p:spPr>
            <a:xfrm>
              <a:off x="8372426" y="3311034"/>
              <a:ext cx="584494" cy="248181"/>
            </a:xfrm>
            <a:custGeom>
              <a:avLst/>
              <a:gdLst/>
              <a:ahLst/>
              <a:cxnLst/>
              <a:rect l="l" t="t" r="r" b="b"/>
              <a:pathLst>
                <a:path w="17191" h="6685" extrusionOk="0">
                  <a:moveTo>
                    <a:pt x="4754" y="1"/>
                  </a:moveTo>
                  <a:cubicBezTo>
                    <a:pt x="4435" y="377"/>
                    <a:pt x="4225" y="809"/>
                    <a:pt x="3434" y="809"/>
                  </a:cubicBezTo>
                  <a:cubicBezTo>
                    <a:pt x="3382" y="809"/>
                    <a:pt x="3329" y="807"/>
                    <a:pt x="3272" y="803"/>
                  </a:cubicBezTo>
                  <a:cubicBezTo>
                    <a:pt x="3155" y="825"/>
                    <a:pt x="3055" y="835"/>
                    <a:pt x="2968" y="835"/>
                  </a:cubicBezTo>
                  <a:cubicBezTo>
                    <a:pt x="2295" y="835"/>
                    <a:pt x="2428" y="246"/>
                    <a:pt x="1756" y="246"/>
                  </a:cubicBezTo>
                  <a:cubicBezTo>
                    <a:pt x="1669" y="246"/>
                    <a:pt x="1569" y="256"/>
                    <a:pt x="1451" y="278"/>
                  </a:cubicBezTo>
                  <a:cubicBezTo>
                    <a:pt x="1575" y="988"/>
                    <a:pt x="1" y="494"/>
                    <a:pt x="340" y="1328"/>
                  </a:cubicBezTo>
                  <a:cubicBezTo>
                    <a:pt x="356" y="1489"/>
                    <a:pt x="427" y="1545"/>
                    <a:pt x="540" y="1545"/>
                  </a:cubicBezTo>
                  <a:cubicBezTo>
                    <a:pt x="792" y="1545"/>
                    <a:pt x="1251" y="1263"/>
                    <a:pt x="1762" y="1263"/>
                  </a:cubicBezTo>
                  <a:cubicBezTo>
                    <a:pt x="1893" y="1263"/>
                    <a:pt x="2026" y="1281"/>
                    <a:pt x="2161" y="1328"/>
                  </a:cubicBezTo>
                  <a:cubicBezTo>
                    <a:pt x="3797" y="2284"/>
                    <a:pt x="5957" y="2871"/>
                    <a:pt x="7315" y="4013"/>
                  </a:cubicBezTo>
                  <a:lnTo>
                    <a:pt x="7315" y="5587"/>
                  </a:lnTo>
                  <a:cubicBezTo>
                    <a:pt x="7767" y="5389"/>
                    <a:pt x="8146" y="5311"/>
                    <a:pt x="8480" y="5311"/>
                  </a:cubicBezTo>
                  <a:cubicBezTo>
                    <a:pt x="9605" y="5311"/>
                    <a:pt x="10216" y="6199"/>
                    <a:pt x="11358" y="6389"/>
                  </a:cubicBezTo>
                  <a:cubicBezTo>
                    <a:pt x="12513" y="6361"/>
                    <a:pt x="12279" y="5278"/>
                    <a:pt x="13522" y="5278"/>
                  </a:cubicBezTo>
                  <a:cubicBezTo>
                    <a:pt x="13640" y="5278"/>
                    <a:pt x="13772" y="5287"/>
                    <a:pt x="13920" y="5309"/>
                  </a:cubicBezTo>
                  <a:cubicBezTo>
                    <a:pt x="14569" y="5622"/>
                    <a:pt x="15313" y="6685"/>
                    <a:pt x="16296" y="6685"/>
                  </a:cubicBezTo>
                  <a:cubicBezTo>
                    <a:pt x="16574" y="6685"/>
                    <a:pt x="16871" y="6600"/>
                    <a:pt x="17191" y="6389"/>
                  </a:cubicBezTo>
                  <a:cubicBezTo>
                    <a:pt x="16481" y="6204"/>
                    <a:pt x="16018" y="5525"/>
                    <a:pt x="16111" y="4784"/>
                  </a:cubicBezTo>
                  <a:cubicBezTo>
                    <a:pt x="15154" y="4167"/>
                    <a:pt x="13796" y="3827"/>
                    <a:pt x="13179" y="2932"/>
                  </a:cubicBezTo>
                  <a:lnTo>
                    <a:pt x="13179" y="2130"/>
                  </a:lnTo>
                  <a:cubicBezTo>
                    <a:pt x="10340" y="2068"/>
                    <a:pt x="9599" y="494"/>
                    <a:pt x="7315"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7" name="Google Shape;1973;p56">
              <a:extLst>
                <a:ext uri="{FF2B5EF4-FFF2-40B4-BE49-F238E27FC236}">
                  <a16:creationId xmlns:a16="http://schemas.microsoft.com/office/drawing/2014/main" id="{54CDF49F-BEE4-46EF-BC93-21F503409C62}"/>
                </a:ext>
              </a:extLst>
            </p:cNvPr>
            <p:cNvSpPr/>
            <p:nvPr/>
          </p:nvSpPr>
          <p:spPr>
            <a:xfrm>
              <a:off x="7638973" y="3439375"/>
              <a:ext cx="328474" cy="101388"/>
            </a:xfrm>
            <a:custGeom>
              <a:avLst/>
              <a:gdLst/>
              <a:ahLst/>
              <a:cxnLst/>
              <a:rect l="l" t="t" r="r" b="b"/>
              <a:pathLst>
                <a:path w="9661" h="2731" extrusionOk="0">
                  <a:moveTo>
                    <a:pt x="1019" y="0"/>
                  </a:moveTo>
                  <a:cubicBezTo>
                    <a:pt x="710" y="494"/>
                    <a:pt x="0" y="679"/>
                    <a:pt x="309" y="1605"/>
                  </a:cubicBezTo>
                  <a:cubicBezTo>
                    <a:pt x="3441" y="1633"/>
                    <a:pt x="5104" y="2731"/>
                    <a:pt x="8295" y="2731"/>
                  </a:cubicBezTo>
                  <a:cubicBezTo>
                    <a:pt x="8657" y="2731"/>
                    <a:pt x="9038" y="2716"/>
                    <a:pt x="9444" y="2685"/>
                  </a:cubicBezTo>
                  <a:cubicBezTo>
                    <a:pt x="9660" y="1728"/>
                    <a:pt x="8179" y="2006"/>
                    <a:pt x="8364" y="1080"/>
                  </a:cubicBezTo>
                  <a:lnTo>
                    <a:pt x="8364" y="1080"/>
                  </a:lnTo>
                  <a:cubicBezTo>
                    <a:pt x="8224" y="1083"/>
                    <a:pt x="8086" y="1085"/>
                    <a:pt x="7950" y="1085"/>
                  </a:cubicBezTo>
                  <a:cubicBezTo>
                    <a:pt x="5171" y="1085"/>
                    <a:pt x="3137" y="500"/>
                    <a:pt x="1019"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8" name="Google Shape;1974;p56">
              <a:extLst>
                <a:ext uri="{FF2B5EF4-FFF2-40B4-BE49-F238E27FC236}">
                  <a16:creationId xmlns:a16="http://schemas.microsoft.com/office/drawing/2014/main" id="{A49AE531-83EC-4223-A082-9EC5335A40F5}"/>
                </a:ext>
              </a:extLst>
            </p:cNvPr>
            <p:cNvSpPr/>
            <p:nvPr/>
          </p:nvSpPr>
          <p:spPr>
            <a:xfrm>
              <a:off x="7811048" y="3577926"/>
              <a:ext cx="1178406" cy="808991"/>
            </a:xfrm>
            <a:custGeom>
              <a:avLst/>
              <a:gdLst/>
              <a:ahLst/>
              <a:cxnLst/>
              <a:rect l="l" t="t" r="r" b="b"/>
              <a:pathLst>
                <a:path w="34659" h="21791" extrusionOk="0">
                  <a:moveTo>
                    <a:pt x="26103" y="0"/>
                  </a:moveTo>
                  <a:cubicBezTo>
                    <a:pt x="26075" y="0"/>
                    <a:pt x="26047" y="1"/>
                    <a:pt x="26017" y="2"/>
                  </a:cubicBezTo>
                  <a:cubicBezTo>
                    <a:pt x="25091" y="1082"/>
                    <a:pt x="26418" y="3860"/>
                    <a:pt x="24906" y="4508"/>
                  </a:cubicBezTo>
                  <a:cubicBezTo>
                    <a:pt x="24714" y="4557"/>
                    <a:pt x="24559" y="4578"/>
                    <a:pt x="24432" y="4578"/>
                  </a:cubicBezTo>
                  <a:cubicBezTo>
                    <a:pt x="23724" y="4578"/>
                    <a:pt x="23893" y="3924"/>
                    <a:pt x="23161" y="3924"/>
                  </a:cubicBezTo>
                  <a:cubicBezTo>
                    <a:pt x="23040" y="3924"/>
                    <a:pt x="22894" y="3942"/>
                    <a:pt x="22715" y="3983"/>
                  </a:cubicBezTo>
                  <a:cubicBezTo>
                    <a:pt x="22653" y="3243"/>
                    <a:pt x="20987" y="3644"/>
                    <a:pt x="21265" y="2656"/>
                  </a:cubicBezTo>
                  <a:cubicBezTo>
                    <a:pt x="21079" y="1823"/>
                    <a:pt x="23055" y="2564"/>
                    <a:pt x="22715" y="1607"/>
                  </a:cubicBezTo>
                  <a:cubicBezTo>
                    <a:pt x="22062" y="1065"/>
                    <a:pt x="20742" y="1009"/>
                    <a:pt x="19355" y="1009"/>
                  </a:cubicBezTo>
                  <a:cubicBezTo>
                    <a:pt x="18990" y="1009"/>
                    <a:pt x="18621" y="1013"/>
                    <a:pt x="18258" y="1013"/>
                  </a:cubicBezTo>
                  <a:cubicBezTo>
                    <a:pt x="17327" y="1013"/>
                    <a:pt x="16437" y="987"/>
                    <a:pt x="15771" y="805"/>
                  </a:cubicBezTo>
                  <a:cubicBezTo>
                    <a:pt x="15123" y="959"/>
                    <a:pt x="15771" y="2039"/>
                    <a:pt x="15030" y="2132"/>
                  </a:cubicBezTo>
                  <a:cubicBezTo>
                    <a:pt x="13796" y="2255"/>
                    <a:pt x="12562" y="2533"/>
                    <a:pt x="11358" y="2934"/>
                  </a:cubicBezTo>
                  <a:cubicBezTo>
                    <a:pt x="10926" y="3737"/>
                    <a:pt x="11234" y="5125"/>
                    <a:pt x="9907" y="5311"/>
                  </a:cubicBezTo>
                  <a:cubicBezTo>
                    <a:pt x="9626" y="5110"/>
                    <a:pt x="9336" y="5043"/>
                    <a:pt x="9033" y="5043"/>
                  </a:cubicBezTo>
                  <a:cubicBezTo>
                    <a:pt x="8427" y="5043"/>
                    <a:pt x="7773" y="5312"/>
                    <a:pt x="7054" y="5312"/>
                  </a:cubicBezTo>
                  <a:cubicBezTo>
                    <a:pt x="7028" y="5312"/>
                    <a:pt x="7002" y="5311"/>
                    <a:pt x="6976" y="5311"/>
                  </a:cubicBezTo>
                  <a:lnTo>
                    <a:pt x="6976" y="5311"/>
                  </a:lnTo>
                  <a:cubicBezTo>
                    <a:pt x="6235" y="5496"/>
                    <a:pt x="7037" y="6792"/>
                    <a:pt x="6235" y="6915"/>
                  </a:cubicBezTo>
                  <a:cubicBezTo>
                    <a:pt x="5679" y="6804"/>
                    <a:pt x="5555" y="6436"/>
                    <a:pt x="5252" y="6436"/>
                  </a:cubicBezTo>
                  <a:cubicBezTo>
                    <a:pt x="5135" y="6436"/>
                    <a:pt x="4991" y="6491"/>
                    <a:pt x="4784" y="6638"/>
                  </a:cubicBezTo>
                  <a:cubicBezTo>
                    <a:pt x="3858" y="7317"/>
                    <a:pt x="4291" y="8952"/>
                    <a:pt x="2963" y="9292"/>
                  </a:cubicBezTo>
                  <a:cubicBezTo>
                    <a:pt x="2130" y="9693"/>
                    <a:pt x="495" y="9477"/>
                    <a:pt x="1" y="10094"/>
                  </a:cubicBezTo>
                  <a:cubicBezTo>
                    <a:pt x="402" y="11267"/>
                    <a:pt x="1297" y="12748"/>
                    <a:pt x="402" y="14075"/>
                  </a:cubicBezTo>
                  <a:cubicBezTo>
                    <a:pt x="1112" y="14260"/>
                    <a:pt x="1359" y="14785"/>
                    <a:pt x="1513" y="15402"/>
                  </a:cubicBezTo>
                  <a:cubicBezTo>
                    <a:pt x="1698" y="16606"/>
                    <a:pt x="834" y="17069"/>
                    <a:pt x="1112" y="18334"/>
                  </a:cubicBezTo>
                  <a:cubicBezTo>
                    <a:pt x="1162" y="18331"/>
                    <a:pt x="1211" y="18330"/>
                    <a:pt x="1257" y="18330"/>
                  </a:cubicBezTo>
                  <a:cubicBezTo>
                    <a:pt x="2184" y="18330"/>
                    <a:pt x="2321" y="18863"/>
                    <a:pt x="3196" y="18863"/>
                  </a:cubicBezTo>
                  <a:cubicBezTo>
                    <a:pt x="3240" y="18863"/>
                    <a:pt x="3286" y="18862"/>
                    <a:pt x="3334" y="18859"/>
                  </a:cubicBezTo>
                  <a:cubicBezTo>
                    <a:pt x="4630" y="18444"/>
                    <a:pt x="5447" y="17724"/>
                    <a:pt x="7286" y="17724"/>
                  </a:cubicBezTo>
                  <a:cubicBezTo>
                    <a:pt x="7636" y="17724"/>
                    <a:pt x="8023" y="17750"/>
                    <a:pt x="8457" y="17810"/>
                  </a:cubicBezTo>
                  <a:cubicBezTo>
                    <a:pt x="9560" y="16785"/>
                    <a:pt x="11579" y="16454"/>
                    <a:pt x="14077" y="16454"/>
                  </a:cubicBezTo>
                  <a:cubicBezTo>
                    <a:pt x="14515" y="16454"/>
                    <a:pt x="14967" y="16464"/>
                    <a:pt x="15432" y="16482"/>
                  </a:cubicBezTo>
                  <a:cubicBezTo>
                    <a:pt x="16388" y="17007"/>
                    <a:pt x="17160" y="17840"/>
                    <a:pt x="17592" y="18859"/>
                  </a:cubicBezTo>
                  <a:cubicBezTo>
                    <a:pt x="17871" y="18764"/>
                    <a:pt x="18080" y="18728"/>
                    <a:pt x="18247" y="18728"/>
                  </a:cubicBezTo>
                  <a:cubicBezTo>
                    <a:pt x="18751" y="18728"/>
                    <a:pt x="18875" y="19051"/>
                    <a:pt x="19371" y="19051"/>
                  </a:cubicBezTo>
                  <a:cubicBezTo>
                    <a:pt x="19568" y="19051"/>
                    <a:pt x="19824" y="19000"/>
                    <a:pt x="20184" y="18859"/>
                  </a:cubicBezTo>
                  <a:lnTo>
                    <a:pt x="20184" y="18859"/>
                  </a:lnTo>
                  <a:cubicBezTo>
                    <a:pt x="20184" y="19569"/>
                    <a:pt x="20308" y="20371"/>
                    <a:pt x="19783" y="20711"/>
                  </a:cubicBezTo>
                  <a:cubicBezTo>
                    <a:pt x="22129" y="21698"/>
                    <a:pt x="23517" y="21760"/>
                    <a:pt x="27128" y="21791"/>
                  </a:cubicBezTo>
                  <a:cubicBezTo>
                    <a:pt x="28054" y="21297"/>
                    <a:pt x="28733" y="20618"/>
                    <a:pt x="30060" y="20433"/>
                  </a:cubicBezTo>
                  <a:cubicBezTo>
                    <a:pt x="29875" y="19075"/>
                    <a:pt x="31788" y="19260"/>
                    <a:pt x="31511" y="17810"/>
                  </a:cubicBezTo>
                  <a:cubicBezTo>
                    <a:pt x="32776" y="17748"/>
                    <a:pt x="32467" y="16544"/>
                    <a:pt x="33702" y="16482"/>
                  </a:cubicBezTo>
                  <a:cubicBezTo>
                    <a:pt x="33301" y="15526"/>
                    <a:pt x="34350" y="14970"/>
                    <a:pt x="34443" y="14075"/>
                  </a:cubicBezTo>
                  <a:cubicBezTo>
                    <a:pt x="34659" y="12470"/>
                    <a:pt x="33733" y="10804"/>
                    <a:pt x="33362" y="9292"/>
                  </a:cubicBezTo>
                  <a:cubicBezTo>
                    <a:pt x="33237" y="9246"/>
                    <a:pt x="33116" y="9227"/>
                    <a:pt x="33002" y="9227"/>
                  </a:cubicBezTo>
                  <a:cubicBezTo>
                    <a:pt x="32503" y="9227"/>
                    <a:pt x="32112" y="9584"/>
                    <a:pt x="31830" y="9584"/>
                  </a:cubicBezTo>
                  <a:cubicBezTo>
                    <a:pt x="31701" y="9584"/>
                    <a:pt x="31594" y="9509"/>
                    <a:pt x="31511" y="9292"/>
                  </a:cubicBezTo>
                  <a:cubicBezTo>
                    <a:pt x="31665" y="8057"/>
                    <a:pt x="30863" y="7471"/>
                    <a:pt x="31140" y="6113"/>
                  </a:cubicBezTo>
                  <a:cubicBezTo>
                    <a:pt x="30431" y="5928"/>
                    <a:pt x="30307" y="5311"/>
                    <a:pt x="29690" y="5033"/>
                  </a:cubicBezTo>
                  <a:cubicBezTo>
                    <a:pt x="29566" y="2996"/>
                    <a:pt x="27067" y="2687"/>
                    <a:pt x="27499" y="249"/>
                  </a:cubicBezTo>
                  <a:lnTo>
                    <a:pt x="27499" y="249"/>
                  </a:lnTo>
                  <a:cubicBezTo>
                    <a:pt x="27439" y="254"/>
                    <a:pt x="27384" y="257"/>
                    <a:pt x="27333" y="257"/>
                  </a:cubicBezTo>
                  <a:cubicBezTo>
                    <a:pt x="26796" y="257"/>
                    <a:pt x="26653" y="0"/>
                    <a:pt x="2610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39" name="Google Shape;1975;p56">
              <a:extLst>
                <a:ext uri="{FF2B5EF4-FFF2-40B4-BE49-F238E27FC236}">
                  <a16:creationId xmlns:a16="http://schemas.microsoft.com/office/drawing/2014/main" id="{39F9B620-5500-47BF-91A6-06E95F72235E}"/>
                </a:ext>
              </a:extLst>
            </p:cNvPr>
            <p:cNvSpPr/>
            <p:nvPr/>
          </p:nvSpPr>
          <p:spPr>
            <a:xfrm>
              <a:off x="5783784" y="3607589"/>
              <a:ext cx="246636" cy="414018"/>
            </a:xfrm>
            <a:custGeom>
              <a:avLst/>
              <a:gdLst/>
              <a:ahLst/>
              <a:cxnLst/>
              <a:rect l="l" t="t" r="r" b="b"/>
              <a:pathLst>
                <a:path w="7254" h="11152" extrusionOk="0">
                  <a:moveTo>
                    <a:pt x="5901" y="0"/>
                  </a:moveTo>
                  <a:cubicBezTo>
                    <a:pt x="5861" y="0"/>
                    <a:pt x="5818" y="2"/>
                    <a:pt x="5772" y="6"/>
                  </a:cubicBezTo>
                  <a:cubicBezTo>
                    <a:pt x="5093" y="746"/>
                    <a:pt x="4568" y="1672"/>
                    <a:pt x="4290" y="2660"/>
                  </a:cubicBezTo>
                  <a:cubicBezTo>
                    <a:pt x="2716" y="2938"/>
                    <a:pt x="1914" y="3740"/>
                    <a:pt x="1019" y="4512"/>
                  </a:cubicBezTo>
                  <a:cubicBezTo>
                    <a:pt x="710" y="5437"/>
                    <a:pt x="1544" y="5561"/>
                    <a:pt x="1359" y="6363"/>
                  </a:cubicBezTo>
                  <a:cubicBezTo>
                    <a:pt x="1050" y="6919"/>
                    <a:pt x="803" y="7567"/>
                    <a:pt x="247" y="7968"/>
                  </a:cubicBezTo>
                  <a:cubicBezTo>
                    <a:pt x="1050" y="9172"/>
                    <a:pt x="1" y="10221"/>
                    <a:pt x="1359" y="11147"/>
                  </a:cubicBezTo>
                  <a:cubicBezTo>
                    <a:pt x="1426" y="11150"/>
                    <a:pt x="1491" y="11152"/>
                    <a:pt x="1554" y="11152"/>
                  </a:cubicBezTo>
                  <a:cubicBezTo>
                    <a:pt x="2412" y="11152"/>
                    <a:pt x="2820" y="10847"/>
                    <a:pt x="3656" y="10847"/>
                  </a:cubicBezTo>
                  <a:cubicBezTo>
                    <a:pt x="3843" y="10847"/>
                    <a:pt x="4051" y="10863"/>
                    <a:pt x="4290" y="10900"/>
                  </a:cubicBezTo>
                  <a:cubicBezTo>
                    <a:pt x="5093" y="9696"/>
                    <a:pt x="4784" y="9172"/>
                    <a:pt x="5772" y="7968"/>
                  </a:cubicBezTo>
                  <a:lnTo>
                    <a:pt x="5772" y="6641"/>
                  </a:lnTo>
                  <a:cubicBezTo>
                    <a:pt x="5864" y="6332"/>
                    <a:pt x="6142" y="6240"/>
                    <a:pt x="6512" y="6116"/>
                  </a:cubicBezTo>
                  <a:cubicBezTo>
                    <a:pt x="5833" y="4944"/>
                    <a:pt x="7161" y="3833"/>
                    <a:pt x="7253" y="1857"/>
                  </a:cubicBezTo>
                  <a:cubicBezTo>
                    <a:pt x="5906" y="1857"/>
                    <a:pt x="7201" y="0"/>
                    <a:pt x="5901" y="0"/>
                  </a:cubicBezTo>
                  <a:close/>
                </a:path>
              </a:pathLst>
            </a:custGeom>
            <a:solidFill>
              <a:srgbClr val="00100E"/>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0" name="Google Shape;1976;p56">
              <a:extLst>
                <a:ext uri="{FF2B5EF4-FFF2-40B4-BE49-F238E27FC236}">
                  <a16:creationId xmlns:a16="http://schemas.microsoft.com/office/drawing/2014/main" id="{1A127707-A3C1-4F7E-A63C-6ADDA0A6F70A}"/>
                </a:ext>
              </a:extLst>
            </p:cNvPr>
            <p:cNvSpPr/>
            <p:nvPr/>
          </p:nvSpPr>
          <p:spPr>
            <a:xfrm>
              <a:off x="8569695" y="4422151"/>
              <a:ext cx="163744" cy="93110"/>
            </a:xfrm>
            <a:custGeom>
              <a:avLst/>
              <a:gdLst/>
              <a:ahLst/>
              <a:cxnLst/>
              <a:rect l="l" t="t" r="r" b="b"/>
              <a:pathLst>
                <a:path w="4816" h="2508" extrusionOk="0">
                  <a:moveTo>
                    <a:pt x="1045" y="0"/>
                  </a:moveTo>
                  <a:cubicBezTo>
                    <a:pt x="778" y="0"/>
                    <a:pt x="557" y="26"/>
                    <a:pt x="402" y="100"/>
                  </a:cubicBezTo>
                  <a:cubicBezTo>
                    <a:pt x="1" y="501"/>
                    <a:pt x="1637" y="1705"/>
                    <a:pt x="1883" y="2507"/>
                  </a:cubicBezTo>
                  <a:cubicBezTo>
                    <a:pt x="3673" y="2384"/>
                    <a:pt x="4815" y="1797"/>
                    <a:pt x="4445" y="100"/>
                  </a:cubicBezTo>
                  <a:lnTo>
                    <a:pt x="4445" y="100"/>
                  </a:lnTo>
                  <a:cubicBezTo>
                    <a:pt x="4155" y="139"/>
                    <a:pt x="3860" y="154"/>
                    <a:pt x="3566" y="154"/>
                  </a:cubicBezTo>
                  <a:cubicBezTo>
                    <a:pt x="2621" y="154"/>
                    <a:pt x="1694" y="0"/>
                    <a:pt x="1045"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1" name="Google Shape;1977;p56">
              <a:extLst>
                <a:ext uri="{FF2B5EF4-FFF2-40B4-BE49-F238E27FC236}">
                  <a16:creationId xmlns:a16="http://schemas.microsoft.com/office/drawing/2014/main" id="{B3B42368-A6EB-43E1-AC44-8B8389C721C5}"/>
                </a:ext>
              </a:extLst>
            </p:cNvPr>
            <p:cNvSpPr/>
            <p:nvPr/>
          </p:nvSpPr>
          <p:spPr>
            <a:xfrm>
              <a:off x="4073402" y="2284377"/>
              <a:ext cx="2007360" cy="1993687"/>
            </a:xfrm>
            <a:custGeom>
              <a:avLst/>
              <a:gdLst/>
              <a:ahLst/>
              <a:cxnLst/>
              <a:rect l="l" t="t" r="r" b="b"/>
              <a:pathLst>
                <a:path w="59040" h="53702" extrusionOk="0">
                  <a:moveTo>
                    <a:pt x="23544" y="0"/>
                  </a:moveTo>
                  <a:cubicBezTo>
                    <a:pt x="21759" y="0"/>
                    <a:pt x="20004" y="279"/>
                    <a:pt x="18333" y="836"/>
                  </a:cubicBezTo>
                  <a:cubicBezTo>
                    <a:pt x="17781" y="813"/>
                    <a:pt x="17243" y="800"/>
                    <a:pt x="16725" y="800"/>
                  </a:cubicBezTo>
                  <a:cubicBezTo>
                    <a:pt x="14433" y="800"/>
                    <a:pt x="12516" y="1060"/>
                    <a:pt x="11358" y="1916"/>
                  </a:cubicBezTo>
                  <a:cubicBezTo>
                    <a:pt x="11065" y="1388"/>
                    <a:pt x="10382" y="1111"/>
                    <a:pt x="9335" y="1111"/>
                  </a:cubicBezTo>
                  <a:cubicBezTo>
                    <a:pt x="9280" y="1111"/>
                    <a:pt x="9224" y="1112"/>
                    <a:pt x="9167" y="1113"/>
                  </a:cubicBezTo>
                  <a:cubicBezTo>
                    <a:pt x="8858" y="2039"/>
                    <a:pt x="7562" y="2224"/>
                    <a:pt x="6605" y="2687"/>
                  </a:cubicBezTo>
                  <a:cubicBezTo>
                    <a:pt x="5618" y="3953"/>
                    <a:pt x="5988" y="5558"/>
                    <a:pt x="5155" y="6669"/>
                  </a:cubicBezTo>
                  <a:cubicBezTo>
                    <a:pt x="4599" y="7378"/>
                    <a:pt x="2624" y="8088"/>
                    <a:pt x="1852" y="8798"/>
                  </a:cubicBezTo>
                  <a:cubicBezTo>
                    <a:pt x="1791" y="10341"/>
                    <a:pt x="927" y="11329"/>
                    <a:pt x="1" y="12285"/>
                  </a:cubicBezTo>
                  <a:lnTo>
                    <a:pt x="1" y="19198"/>
                  </a:lnTo>
                  <a:cubicBezTo>
                    <a:pt x="1266" y="20217"/>
                    <a:pt x="2377" y="21359"/>
                    <a:pt x="2933" y="22902"/>
                  </a:cubicBezTo>
                  <a:cubicBezTo>
                    <a:pt x="4630" y="23643"/>
                    <a:pt x="5772" y="24754"/>
                    <a:pt x="8056" y="25031"/>
                  </a:cubicBezTo>
                  <a:cubicBezTo>
                    <a:pt x="9414" y="24834"/>
                    <a:pt x="10791" y="24735"/>
                    <a:pt x="12173" y="24735"/>
                  </a:cubicBezTo>
                  <a:cubicBezTo>
                    <a:pt x="12518" y="24735"/>
                    <a:pt x="12864" y="24741"/>
                    <a:pt x="13210" y="24754"/>
                  </a:cubicBezTo>
                  <a:cubicBezTo>
                    <a:pt x="13947" y="24341"/>
                    <a:pt x="13923" y="23420"/>
                    <a:pt x="15213" y="23420"/>
                  </a:cubicBezTo>
                  <a:cubicBezTo>
                    <a:pt x="15272" y="23420"/>
                    <a:pt x="15335" y="23422"/>
                    <a:pt x="15401" y="23426"/>
                  </a:cubicBezTo>
                  <a:cubicBezTo>
                    <a:pt x="16080" y="23488"/>
                    <a:pt x="15617" y="24321"/>
                    <a:pt x="16142" y="24507"/>
                  </a:cubicBezTo>
                  <a:cubicBezTo>
                    <a:pt x="16370" y="24482"/>
                    <a:pt x="16579" y="24471"/>
                    <a:pt x="16774" y="24471"/>
                  </a:cubicBezTo>
                  <a:cubicBezTo>
                    <a:pt x="18025" y="24471"/>
                    <a:pt x="18665" y="24924"/>
                    <a:pt x="19814" y="25031"/>
                  </a:cubicBezTo>
                  <a:cubicBezTo>
                    <a:pt x="20325" y="24827"/>
                    <a:pt x="20625" y="24453"/>
                    <a:pt x="21430" y="24453"/>
                  </a:cubicBezTo>
                  <a:cubicBezTo>
                    <a:pt x="21598" y="24453"/>
                    <a:pt x="21787" y="24469"/>
                    <a:pt x="22005" y="24507"/>
                  </a:cubicBezTo>
                  <a:cubicBezTo>
                    <a:pt x="22376" y="26544"/>
                    <a:pt x="21234" y="27500"/>
                    <a:pt x="21265" y="29290"/>
                  </a:cubicBezTo>
                  <a:cubicBezTo>
                    <a:pt x="22314" y="30648"/>
                    <a:pt x="24104" y="31667"/>
                    <a:pt x="23456" y="33518"/>
                  </a:cubicBezTo>
                  <a:cubicBezTo>
                    <a:pt x="24443" y="34413"/>
                    <a:pt x="24505" y="35956"/>
                    <a:pt x="24937" y="37253"/>
                  </a:cubicBezTo>
                  <a:cubicBezTo>
                    <a:pt x="24011" y="38456"/>
                    <a:pt x="24227" y="40462"/>
                    <a:pt x="23456" y="41758"/>
                  </a:cubicBezTo>
                  <a:cubicBezTo>
                    <a:pt x="24999" y="42777"/>
                    <a:pt x="26172" y="44258"/>
                    <a:pt x="26789" y="46017"/>
                  </a:cubicBezTo>
                  <a:lnTo>
                    <a:pt x="26789" y="48394"/>
                  </a:lnTo>
                  <a:cubicBezTo>
                    <a:pt x="28394" y="49782"/>
                    <a:pt x="28363" y="52375"/>
                    <a:pt x="30060" y="53702"/>
                  </a:cubicBezTo>
                  <a:cubicBezTo>
                    <a:pt x="33578" y="53517"/>
                    <a:pt x="35338" y="52066"/>
                    <a:pt x="38486" y="51572"/>
                  </a:cubicBezTo>
                  <a:cubicBezTo>
                    <a:pt x="39041" y="50122"/>
                    <a:pt x="40152" y="49073"/>
                    <a:pt x="41788" y="48394"/>
                  </a:cubicBezTo>
                  <a:cubicBezTo>
                    <a:pt x="41603" y="47375"/>
                    <a:pt x="42436" y="47097"/>
                    <a:pt x="42127" y="46017"/>
                  </a:cubicBezTo>
                  <a:cubicBezTo>
                    <a:pt x="42703" y="45808"/>
                    <a:pt x="42990" y="45421"/>
                    <a:pt x="43835" y="45421"/>
                  </a:cubicBezTo>
                  <a:cubicBezTo>
                    <a:pt x="43987" y="45421"/>
                    <a:pt x="44157" y="45434"/>
                    <a:pt x="44349" y="45462"/>
                  </a:cubicBezTo>
                  <a:cubicBezTo>
                    <a:pt x="44380" y="42406"/>
                    <a:pt x="45892" y="40400"/>
                    <a:pt x="48763" y="39351"/>
                  </a:cubicBezTo>
                  <a:cubicBezTo>
                    <a:pt x="49287" y="36913"/>
                    <a:pt x="49287" y="34382"/>
                    <a:pt x="48763" y="31913"/>
                  </a:cubicBezTo>
                  <a:cubicBezTo>
                    <a:pt x="49534" y="30864"/>
                    <a:pt x="50151" y="29691"/>
                    <a:pt x="50552" y="28457"/>
                  </a:cubicBezTo>
                  <a:cubicBezTo>
                    <a:pt x="51447" y="28025"/>
                    <a:pt x="52188" y="27500"/>
                    <a:pt x="53145" y="27130"/>
                  </a:cubicBezTo>
                  <a:cubicBezTo>
                    <a:pt x="54873" y="25278"/>
                    <a:pt x="56478" y="23334"/>
                    <a:pt x="58268" y="21544"/>
                  </a:cubicBezTo>
                  <a:cubicBezTo>
                    <a:pt x="58546" y="20556"/>
                    <a:pt x="59040" y="19198"/>
                    <a:pt x="57898" y="18643"/>
                  </a:cubicBezTo>
                  <a:cubicBezTo>
                    <a:pt x="57787" y="18632"/>
                    <a:pt x="57684" y="18627"/>
                    <a:pt x="57588" y="18627"/>
                  </a:cubicBezTo>
                  <a:cubicBezTo>
                    <a:pt x="56369" y="18627"/>
                    <a:pt x="56318" y="19448"/>
                    <a:pt x="55118" y="19448"/>
                  </a:cubicBezTo>
                  <a:cubicBezTo>
                    <a:pt x="55079" y="19448"/>
                    <a:pt x="55038" y="19447"/>
                    <a:pt x="54997" y="19445"/>
                  </a:cubicBezTo>
                  <a:lnTo>
                    <a:pt x="51664" y="19445"/>
                  </a:lnTo>
                  <a:cubicBezTo>
                    <a:pt x="51509" y="17624"/>
                    <a:pt x="49688" y="16976"/>
                    <a:pt x="48361" y="15958"/>
                  </a:cubicBezTo>
                  <a:cubicBezTo>
                    <a:pt x="48701" y="14199"/>
                    <a:pt x="46201" y="14538"/>
                    <a:pt x="46911" y="12501"/>
                  </a:cubicBezTo>
                  <a:cubicBezTo>
                    <a:pt x="46294" y="11884"/>
                    <a:pt x="45152" y="11637"/>
                    <a:pt x="44720" y="10897"/>
                  </a:cubicBezTo>
                  <a:cubicBezTo>
                    <a:pt x="45028" y="10156"/>
                    <a:pt x="44288" y="8983"/>
                    <a:pt x="44627" y="8798"/>
                  </a:cubicBezTo>
                  <a:cubicBezTo>
                    <a:pt x="44534" y="8613"/>
                    <a:pt x="44411" y="8428"/>
                    <a:pt x="44288" y="8181"/>
                  </a:cubicBezTo>
                  <a:cubicBezTo>
                    <a:pt x="44220" y="8226"/>
                    <a:pt x="44119" y="8255"/>
                    <a:pt x="44046" y="8255"/>
                  </a:cubicBezTo>
                  <a:cubicBezTo>
                    <a:pt x="44019" y="8255"/>
                    <a:pt x="43995" y="8251"/>
                    <a:pt x="43979" y="8243"/>
                  </a:cubicBezTo>
                  <a:cubicBezTo>
                    <a:pt x="43855" y="8150"/>
                    <a:pt x="44041" y="8026"/>
                    <a:pt x="44195" y="7965"/>
                  </a:cubicBezTo>
                  <a:cubicBezTo>
                    <a:pt x="43516" y="6792"/>
                    <a:pt x="42590" y="5342"/>
                    <a:pt x="42220" y="4755"/>
                  </a:cubicBezTo>
                  <a:lnTo>
                    <a:pt x="42127" y="4755"/>
                  </a:lnTo>
                  <a:cubicBezTo>
                    <a:pt x="39473" y="4045"/>
                    <a:pt x="36140" y="3798"/>
                    <a:pt x="32591" y="3706"/>
                  </a:cubicBezTo>
                  <a:cubicBezTo>
                    <a:pt x="31542" y="3922"/>
                    <a:pt x="31727" y="5033"/>
                    <a:pt x="30770" y="5311"/>
                  </a:cubicBezTo>
                  <a:cubicBezTo>
                    <a:pt x="29104" y="4045"/>
                    <a:pt x="25770" y="3984"/>
                    <a:pt x="24196" y="2657"/>
                  </a:cubicBezTo>
                  <a:cubicBezTo>
                    <a:pt x="24474" y="1731"/>
                    <a:pt x="23795" y="1515"/>
                    <a:pt x="23456" y="1052"/>
                  </a:cubicBezTo>
                  <a:cubicBezTo>
                    <a:pt x="24320" y="990"/>
                    <a:pt x="24289" y="342"/>
                    <a:pt x="23826" y="2"/>
                  </a:cubicBezTo>
                  <a:cubicBezTo>
                    <a:pt x="23732" y="1"/>
                    <a:pt x="23638" y="0"/>
                    <a:pt x="23544" y="0"/>
                  </a:cubicBezTo>
                  <a:close/>
                </a:path>
              </a:pathLst>
            </a:custGeom>
            <a:solidFill>
              <a:srgbClr val="00100E"/>
            </a:solidFill>
            <a:ln>
              <a:noFill/>
            </a:ln>
          </p:spPr>
          <p:txBody>
            <a:bodyPr spcFirstLastPara="1" wrap="square" lIns="121900" tIns="121900" rIns="121900" bIns="121900" anchor="ctr" anchorCtr="0">
              <a:noAutofit/>
            </a:bodyPr>
            <a:lstStyle/>
            <a:p>
              <a:pPr defTabSz="1219110">
                <a:buClr>
                  <a:srgbClr val="000000"/>
                </a:buClr>
              </a:pPr>
              <a:endParaRPr sz="1867" kern="0" dirty="0">
                <a:solidFill>
                  <a:srgbClr val="000000"/>
                </a:solidFill>
                <a:latin typeface="#9Slide03 Roboto Condensed" panose="02000000000000000000" pitchFamily="2" charset="0"/>
                <a:ea typeface="#9Slide03 Roboto Condensed" panose="02000000000000000000" pitchFamily="2" charset="0"/>
                <a:cs typeface="Arial"/>
                <a:sym typeface="Arial"/>
              </a:endParaRPr>
            </a:p>
          </p:txBody>
        </p:sp>
        <p:sp>
          <p:nvSpPr>
            <p:cNvPr id="42" name="Google Shape;1978;p56">
              <a:extLst>
                <a:ext uri="{FF2B5EF4-FFF2-40B4-BE49-F238E27FC236}">
                  <a16:creationId xmlns:a16="http://schemas.microsoft.com/office/drawing/2014/main" id="{8D3C631F-D42E-458E-BD4E-0BE5F7E39800}"/>
                </a:ext>
              </a:extLst>
            </p:cNvPr>
            <p:cNvSpPr/>
            <p:nvPr/>
          </p:nvSpPr>
          <p:spPr>
            <a:xfrm>
              <a:off x="4285360" y="834494"/>
              <a:ext cx="5224542" cy="2428458"/>
            </a:xfrm>
            <a:custGeom>
              <a:avLst/>
              <a:gdLst/>
              <a:ahLst/>
              <a:cxnLst/>
              <a:rect l="l" t="t" r="r" b="b"/>
              <a:pathLst>
                <a:path w="153663" h="65413" extrusionOk="0">
                  <a:moveTo>
                    <a:pt x="90433" y="4284"/>
                  </a:moveTo>
                  <a:cubicBezTo>
                    <a:pt x="90468" y="4284"/>
                    <a:pt x="90498" y="4291"/>
                    <a:pt x="90519" y="4306"/>
                  </a:cubicBezTo>
                  <a:cubicBezTo>
                    <a:pt x="90679" y="4413"/>
                    <a:pt x="90355" y="4565"/>
                    <a:pt x="90204" y="4565"/>
                  </a:cubicBezTo>
                  <a:cubicBezTo>
                    <a:pt x="90181" y="4565"/>
                    <a:pt x="90161" y="4561"/>
                    <a:pt x="90148" y="4553"/>
                  </a:cubicBezTo>
                  <a:lnTo>
                    <a:pt x="90118" y="4584"/>
                  </a:lnTo>
                  <a:cubicBezTo>
                    <a:pt x="89963" y="4455"/>
                    <a:pt x="90259" y="4284"/>
                    <a:pt x="90433" y="4284"/>
                  </a:cubicBezTo>
                  <a:close/>
                  <a:moveTo>
                    <a:pt x="89323" y="4819"/>
                  </a:moveTo>
                  <a:cubicBezTo>
                    <a:pt x="89346" y="4819"/>
                    <a:pt x="89364" y="4822"/>
                    <a:pt x="89377" y="4831"/>
                  </a:cubicBezTo>
                  <a:cubicBezTo>
                    <a:pt x="89582" y="4933"/>
                    <a:pt x="89297" y="5100"/>
                    <a:pt x="89124" y="5100"/>
                  </a:cubicBezTo>
                  <a:cubicBezTo>
                    <a:pt x="89089" y="5100"/>
                    <a:pt x="89058" y="5093"/>
                    <a:pt x="89037" y="5078"/>
                  </a:cubicBezTo>
                  <a:lnTo>
                    <a:pt x="89037" y="5109"/>
                  </a:lnTo>
                  <a:cubicBezTo>
                    <a:pt x="88877" y="4975"/>
                    <a:pt x="89179" y="4819"/>
                    <a:pt x="89323" y="4819"/>
                  </a:cubicBezTo>
                  <a:close/>
                  <a:moveTo>
                    <a:pt x="88224" y="5086"/>
                  </a:moveTo>
                  <a:cubicBezTo>
                    <a:pt x="88256" y="5086"/>
                    <a:pt x="88281" y="5093"/>
                    <a:pt x="88297" y="5109"/>
                  </a:cubicBezTo>
                  <a:cubicBezTo>
                    <a:pt x="88483" y="5215"/>
                    <a:pt x="88164" y="5368"/>
                    <a:pt x="87993" y="5368"/>
                  </a:cubicBezTo>
                  <a:cubicBezTo>
                    <a:pt x="87966" y="5368"/>
                    <a:pt x="87943" y="5364"/>
                    <a:pt x="87926" y="5355"/>
                  </a:cubicBezTo>
                  <a:lnTo>
                    <a:pt x="87926" y="5386"/>
                  </a:lnTo>
                  <a:cubicBezTo>
                    <a:pt x="87772" y="5258"/>
                    <a:pt x="88068" y="5086"/>
                    <a:pt x="88224" y="5086"/>
                  </a:cubicBezTo>
                  <a:close/>
                  <a:moveTo>
                    <a:pt x="31455" y="8800"/>
                  </a:moveTo>
                  <a:cubicBezTo>
                    <a:pt x="31479" y="8800"/>
                    <a:pt x="31498" y="8804"/>
                    <a:pt x="31511" y="8812"/>
                  </a:cubicBezTo>
                  <a:cubicBezTo>
                    <a:pt x="31665" y="8915"/>
                    <a:pt x="31392" y="9081"/>
                    <a:pt x="31225" y="9081"/>
                  </a:cubicBezTo>
                  <a:cubicBezTo>
                    <a:pt x="31191" y="9081"/>
                    <a:pt x="31161" y="9074"/>
                    <a:pt x="31140" y="9059"/>
                  </a:cubicBezTo>
                  <a:lnTo>
                    <a:pt x="31140" y="9090"/>
                  </a:lnTo>
                  <a:cubicBezTo>
                    <a:pt x="30980" y="8956"/>
                    <a:pt x="31305" y="8800"/>
                    <a:pt x="31455" y="8800"/>
                  </a:cubicBezTo>
                  <a:close/>
                  <a:moveTo>
                    <a:pt x="63645" y="8860"/>
                  </a:moveTo>
                  <a:cubicBezTo>
                    <a:pt x="63771" y="8860"/>
                    <a:pt x="63858" y="8987"/>
                    <a:pt x="63731" y="9367"/>
                  </a:cubicBezTo>
                  <a:cubicBezTo>
                    <a:pt x="63021" y="9327"/>
                    <a:pt x="63404" y="8860"/>
                    <a:pt x="63645" y="8860"/>
                  </a:cubicBezTo>
                  <a:close/>
                  <a:moveTo>
                    <a:pt x="63731" y="9367"/>
                  </a:moveTo>
                  <a:cubicBezTo>
                    <a:pt x="64008" y="9769"/>
                    <a:pt x="65551" y="9275"/>
                    <a:pt x="65212" y="10139"/>
                  </a:cubicBezTo>
                  <a:cubicBezTo>
                    <a:pt x="64502" y="10046"/>
                    <a:pt x="63638" y="10077"/>
                    <a:pt x="63731" y="9367"/>
                  </a:cubicBezTo>
                  <a:close/>
                  <a:moveTo>
                    <a:pt x="38399" y="14108"/>
                  </a:moveTo>
                  <a:cubicBezTo>
                    <a:pt x="38423" y="14108"/>
                    <a:pt x="38442" y="14112"/>
                    <a:pt x="38455" y="14120"/>
                  </a:cubicBezTo>
                  <a:cubicBezTo>
                    <a:pt x="38634" y="14223"/>
                    <a:pt x="38345" y="14389"/>
                    <a:pt x="38189" y="14389"/>
                  </a:cubicBezTo>
                  <a:cubicBezTo>
                    <a:pt x="38157" y="14389"/>
                    <a:pt x="38131" y="14383"/>
                    <a:pt x="38115" y="14367"/>
                  </a:cubicBezTo>
                  <a:lnTo>
                    <a:pt x="38084" y="14398"/>
                  </a:lnTo>
                  <a:cubicBezTo>
                    <a:pt x="37924" y="14264"/>
                    <a:pt x="38249" y="14108"/>
                    <a:pt x="38399" y="14108"/>
                  </a:cubicBezTo>
                  <a:close/>
                  <a:moveTo>
                    <a:pt x="30431" y="18657"/>
                  </a:moveTo>
                  <a:cubicBezTo>
                    <a:pt x="30462" y="19459"/>
                    <a:pt x="29320" y="19428"/>
                    <a:pt x="28239" y="19459"/>
                  </a:cubicBezTo>
                  <a:cubicBezTo>
                    <a:pt x="28209" y="18657"/>
                    <a:pt x="29505" y="18780"/>
                    <a:pt x="30431" y="18657"/>
                  </a:cubicBezTo>
                  <a:close/>
                  <a:moveTo>
                    <a:pt x="26540" y="13312"/>
                  </a:moveTo>
                  <a:cubicBezTo>
                    <a:pt x="26872" y="13312"/>
                    <a:pt x="27047" y="13406"/>
                    <a:pt x="27128" y="13595"/>
                  </a:cubicBezTo>
                  <a:cubicBezTo>
                    <a:pt x="26820" y="15416"/>
                    <a:pt x="23857" y="15293"/>
                    <a:pt x="24197" y="17577"/>
                  </a:cubicBezTo>
                  <a:cubicBezTo>
                    <a:pt x="25061" y="18194"/>
                    <a:pt x="26048" y="18564"/>
                    <a:pt x="27128" y="18626"/>
                  </a:cubicBezTo>
                  <a:lnTo>
                    <a:pt x="27128" y="21280"/>
                  </a:lnTo>
                  <a:cubicBezTo>
                    <a:pt x="26416" y="21201"/>
                    <a:pt x="27058" y="20129"/>
                    <a:pt x="26216" y="20129"/>
                  </a:cubicBezTo>
                  <a:cubicBezTo>
                    <a:pt x="26073" y="20129"/>
                    <a:pt x="25888" y="20159"/>
                    <a:pt x="25647" y="20231"/>
                  </a:cubicBezTo>
                  <a:cubicBezTo>
                    <a:pt x="24845" y="21157"/>
                    <a:pt x="25369" y="23008"/>
                    <a:pt x="24197" y="23687"/>
                  </a:cubicBezTo>
                  <a:cubicBezTo>
                    <a:pt x="23972" y="23705"/>
                    <a:pt x="23757" y="23711"/>
                    <a:pt x="23551" y="23711"/>
                  </a:cubicBezTo>
                  <a:cubicBezTo>
                    <a:pt x="22911" y="23711"/>
                    <a:pt x="22354" y="23648"/>
                    <a:pt x="21851" y="23648"/>
                  </a:cubicBezTo>
                  <a:cubicBezTo>
                    <a:pt x="21647" y="23648"/>
                    <a:pt x="21453" y="23658"/>
                    <a:pt x="21265" y="23687"/>
                  </a:cubicBezTo>
                  <a:cubicBezTo>
                    <a:pt x="20246" y="23842"/>
                    <a:pt x="20030" y="24459"/>
                    <a:pt x="19073" y="24490"/>
                  </a:cubicBezTo>
                  <a:cubicBezTo>
                    <a:pt x="19136" y="24280"/>
                    <a:pt x="18628" y="23927"/>
                    <a:pt x="18277" y="23927"/>
                  </a:cubicBezTo>
                  <a:cubicBezTo>
                    <a:pt x="18112" y="23927"/>
                    <a:pt x="17982" y="24005"/>
                    <a:pt x="17962" y="24212"/>
                  </a:cubicBezTo>
                  <a:cubicBezTo>
                    <a:pt x="17098" y="24150"/>
                    <a:pt x="17098" y="23502"/>
                    <a:pt x="17962" y="23440"/>
                  </a:cubicBezTo>
                  <a:cubicBezTo>
                    <a:pt x="17098" y="22823"/>
                    <a:pt x="16543" y="21836"/>
                    <a:pt x="16512" y="20755"/>
                  </a:cubicBezTo>
                  <a:lnTo>
                    <a:pt x="16512" y="20755"/>
                  </a:lnTo>
                  <a:cubicBezTo>
                    <a:pt x="18098" y="20863"/>
                    <a:pt x="17764" y="23640"/>
                    <a:pt x="19814" y="23640"/>
                  </a:cubicBezTo>
                  <a:cubicBezTo>
                    <a:pt x="20117" y="23640"/>
                    <a:pt x="20473" y="23580"/>
                    <a:pt x="20894" y="23440"/>
                  </a:cubicBezTo>
                  <a:cubicBezTo>
                    <a:pt x="21728" y="22360"/>
                    <a:pt x="22283" y="21064"/>
                    <a:pt x="23086" y="19953"/>
                  </a:cubicBezTo>
                  <a:cubicBezTo>
                    <a:pt x="22931" y="19398"/>
                    <a:pt x="22684" y="18842"/>
                    <a:pt x="22345" y="18348"/>
                  </a:cubicBezTo>
                  <a:cubicBezTo>
                    <a:pt x="22561" y="15848"/>
                    <a:pt x="25184" y="15108"/>
                    <a:pt x="26388" y="13318"/>
                  </a:cubicBezTo>
                  <a:cubicBezTo>
                    <a:pt x="26442" y="13314"/>
                    <a:pt x="26492" y="13312"/>
                    <a:pt x="26540" y="13312"/>
                  </a:cubicBezTo>
                  <a:close/>
                  <a:moveTo>
                    <a:pt x="16851" y="34304"/>
                  </a:moveTo>
                  <a:lnTo>
                    <a:pt x="16851" y="34828"/>
                  </a:lnTo>
                  <a:cubicBezTo>
                    <a:pt x="16481" y="34828"/>
                    <a:pt x="16389" y="34365"/>
                    <a:pt x="16851" y="34304"/>
                  </a:cubicBezTo>
                  <a:close/>
                  <a:moveTo>
                    <a:pt x="108562" y="36980"/>
                  </a:moveTo>
                  <a:cubicBezTo>
                    <a:pt x="108644" y="36980"/>
                    <a:pt x="108729" y="36983"/>
                    <a:pt x="108820" y="36989"/>
                  </a:cubicBezTo>
                  <a:cubicBezTo>
                    <a:pt x="108820" y="37390"/>
                    <a:pt x="108635" y="38007"/>
                    <a:pt x="109190" y="38038"/>
                  </a:cubicBezTo>
                  <a:cubicBezTo>
                    <a:pt x="109032" y="38258"/>
                    <a:pt x="108834" y="38332"/>
                    <a:pt x="108609" y="38332"/>
                  </a:cubicBezTo>
                  <a:cubicBezTo>
                    <a:pt x="108134" y="38332"/>
                    <a:pt x="107540" y="37998"/>
                    <a:pt x="106956" y="37998"/>
                  </a:cubicBezTo>
                  <a:cubicBezTo>
                    <a:pt x="106846" y="37998"/>
                    <a:pt x="106737" y="38010"/>
                    <a:pt x="106629" y="38038"/>
                  </a:cubicBezTo>
                  <a:cubicBezTo>
                    <a:pt x="107119" y="37576"/>
                    <a:pt x="107394" y="36980"/>
                    <a:pt x="108562" y="36980"/>
                  </a:cubicBezTo>
                  <a:close/>
                  <a:moveTo>
                    <a:pt x="83463" y="0"/>
                  </a:moveTo>
                  <a:cubicBezTo>
                    <a:pt x="83374" y="0"/>
                    <a:pt x="83278" y="5"/>
                    <a:pt x="83174" y="16"/>
                  </a:cubicBezTo>
                  <a:cubicBezTo>
                    <a:pt x="82309" y="294"/>
                    <a:pt x="82032" y="942"/>
                    <a:pt x="82093" y="1868"/>
                  </a:cubicBezTo>
                  <a:cubicBezTo>
                    <a:pt x="81842" y="1808"/>
                    <a:pt x="81638" y="1783"/>
                    <a:pt x="81468" y="1783"/>
                  </a:cubicBezTo>
                  <a:cubicBezTo>
                    <a:pt x="80466" y="1783"/>
                    <a:pt x="80700" y="2678"/>
                    <a:pt x="79703" y="2678"/>
                  </a:cubicBezTo>
                  <a:cubicBezTo>
                    <a:pt x="79650" y="2678"/>
                    <a:pt x="79593" y="2676"/>
                    <a:pt x="79532" y="2670"/>
                  </a:cubicBezTo>
                  <a:cubicBezTo>
                    <a:pt x="78898" y="2560"/>
                    <a:pt x="79150" y="1835"/>
                    <a:pt x="78376" y="1835"/>
                  </a:cubicBezTo>
                  <a:cubicBezTo>
                    <a:pt x="78283" y="1835"/>
                    <a:pt x="78176" y="1845"/>
                    <a:pt x="78051" y="1868"/>
                  </a:cubicBezTo>
                  <a:cubicBezTo>
                    <a:pt x="77218" y="2513"/>
                    <a:pt x="76105" y="2947"/>
                    <a:pt x="74446" y="2947"/>
                  </a:cubicBezTo>
                  <a:cubicBezTo>
                    <a:pt x="74199" y="2947"/>
                    <a:pt x="73940" y="2937"/>
                    <a:pt x="73668" y="2917"/>
                  </a:cubicBezTo>
                  <a:cubicBezTo>
                    <a:pt x="73069" y="3260"/>
                    <a:pt x="72760" y="3761"/>
                    <a:pt x="71740" y="3761"/>
                  </a:cubicBezTo>
                  <a:cubicBezTo>
                    <a:pt x="71657" y="3761"/>
                    <a:pt x="71570" y="3758"/>
                    <a:pt x="71477" y="3751"/>
                  </a:cubicBezTo>
                  <a:cubicBezTo>
                    <a:pt x="70952" y="4059"/>
                    <a:pt x="71292" y="5047"/>
                    <a:pt x="70335" y="5047"/>
                  </a:cubicBezTo>
                  <a:cubicBezTo>
                    <a:pt x="70225" y="5074"/>
                    <a:pt x="70092" y="5084"/>
                    <a:pt x="69946" y="5084"/>
                  </a:cubicBezTo>
                  <a:cubicBezTo>
                    <a:pt x="69583" y="5084"/>
                    <a:pt x="69142" y="5023"/>
                    <a:pt x="68785" y="5023"/>
                  </a:cubicBezTo>
                  <a:cubicBezTo>
                    <a:pt x="68319" y="5023"/>
                    <a:pt x="67996" y="5127"/>
                    <a:pt x="68175" y="5602"/>
                  </a:cubicBezTo>
                  <a:cubicBezTo>
                    <a:pt x="68175" y="6559"/>
                    <a:pt x="70304" y="5973"/>
                    <a:pt x="69996" y="7176"/>
                  </a:cubicBezTo>
                  <a:cubicBezTo>
                    <a:pt x="68756" y="6923"/>
                    <a:pt x="68365" y="6103"/>
                    <a:pt x="66804" y="6103"/>
                  </a:cubicBezTo>
                  <a:cubicBezTo>
                    <a:pt x="66655" y="6103"/>
                    <a:pt x="66495" y="6111"/>
                    <a:pt x="66323" y="6127"/>
                  </a:cubicBezTo>
                  <a:cubicBezTo>
                    <a:pt x="66323" y="6837"/>
                    <a:pt x="66539" y="7670"/>
                    <a:pt x="65582" y="7732"/>
                  </a:cubicBezTo>
                  <a:cubicBezTo>
                    <a:pt x="65181" y="7392"/>
                    <a:pt x="65181" y="6775"/>
                    <a:pt x="65212" y="6127"/>
                  </a:cubicBezTo>
                  <a:cubicBezTo>
                    <a:pt x="65109" y="6111"/>
                    <a:pt x="65017" y="6104"/>
                    <a:pt x="64936" y="6104"/>
                  </a:cubicBezTo>
                  <a:cubicBezTo>
                    <a:pt x="64033" y="6104"/>
                    <a:pt x="64380" y="6993"/>
                    <a:pt x="63497" y="6993"/>
                  </a:cubicBezTo>
                  <a:cubicBezTo>
                    <a:pt x="63368" y="6993"/>
                    <a:pt x="63211" y="6973"/>
                    <a:pt x="63021" y="6929"/>
                  </a:cubicBezTo>
                  <a:cubicBezTo>
                    <a:pt x="62548" y="6509"/>
                    <a:pt x="62522" y="5776"/>
                    <a:pt x="61479" y="5776"/>
                  </a:cubicBezTo>
                  <a:cubicBezTo>
                    <a:pt x="61297" y="5776"/>
                    <a:pt x="61083" y="5799"/>
                    <a:pt x="60830" y="5849"/>
                  </a:cubicBezTo>
                  <a:cubicBezTo>
                    <a:pt x="59811" y="6960"/>
                    <a:pt x="58392" y="7824"/>
                    <a:pt x="57157" y="8781"/>
                  </a:cubicBezTo>
                  <a:cubicBezTo>
                    <a:pt x="56941" y="8792"/>
                    <a:pt x="56747" y="8797"/>
                    <a:pt x="56570" y="8797"/>
                  </a:cubicBezTo>
                  <a:cubicBezTo>
                    <a:pt x="54792" y="8797"/>
                    <a:pt x="54734" y="8284"/>
                    <a:pt x="52404" y="8256"/>
                  </a:cubicBezTo>
                  <a:lnTo>
                    <a:pt x="52404" y="8256"/>
                  </a:lnTo>
                  <a:cubicBezTo>
                    <a:pt x="51818" y="9553"/>
                    <a:pt x="54287" y="8658"/>
                    <a:pt x="53855" y="9830"/>
                  </a:cubicBezTo>
                  <a:cubicBezTo>
                    <a:pt x="53473" y="9769"/>
                    <a:pt x="53088" y="9748"/>
                    <a:pt x="52689" y="9748"/>
                  </a:cubicBezTo>
                  <a:cubicBezTo>
                    <a:pt x="51748" y="9748"/>
                    <a:pt x="50729" y="9867"/>
                    <a:pt x="49499" y="9867"/>
                  </a:cubicBezTo>
                  <a:cubicBezTo>
                    <a:pt x="49139" y="9867"/>
                    <a:pt x="48761" y="9857"/>
                    <a:pt x="48361" y="9830"/>
                  </a:cubicBezTo>
                  <a:cubicBezTo>
                    <a:pt x="46726" y="10324"/>
                    <a:pt x="45831" y="11343"/>
                    <a:pt x="43979" y="11713"/>
                  </a:cubicBezTo>
                  <a:lnTo>
                    <a:pt x="43979" y="10139"/>
                  </a:lnTo>
                  <a:cubicBezTo>
                    <a:pt x="43757" y="10146"/>
                    <a:pt x="43539" y="10152"/>
                    <a:pt x="43332" y="10152"/>
                  </a:cubicBezTo>
                  <a:cubicBezTo>
                    <a:pt x="42676" y="10152"/>
                    <a:pt x="42116" y="10096"/>
                    <a:pt x="41788" y="9861"/>
                  </a:cubicBezTo>
                  <a:lnTo>
                    <a:pt x="41788" y="9861"/>
                  </a:lnTo>
                  <a:cubicBezTo>
                    <a:pt x="41875" y="11251"/>
                    <a:pt x="41799" y="12532"/>
                    <a:pt x="39954" y="12532"/>
                  </a:cubicBezTo>
                  <a:cubicBezTo>
                    <a:pt x="39832" y="12532"/>
                    <a:pt x="39703" y="12527"/>
                    <a:pt x="39566" y="12515"/>
                  </a:cubicBezTo>
                  <a:lnTo>
                    <a:pt x="39566" y="12515"/>
                  </a:lnTo>
                  <a:cubicBezTo>
                    <a:pt x="39689" y="13503"/>
                    <a:pt x="38239" y="13318"/>
                    <a:pt x="37375" y="13595"/>
                  </a:cubicBezTo>
                  <a:cubicBezTo>
                    <a:pt x="36480" y="13935"/>
                    <a:pt x="38023" y="14367"/>
                    <a:pt x="37004" y="14645"/>
                  </a:cubicBezTo>
                  <a:cubicBezTo>
                    <a:pt x="36867" y="14664"/>
                    <a:pt x="36737" y="14674"/>
                    <a:pt x="36616" y="14674"/>
                  </a:cubicBezTo>
                  <a:cubicBezTo>
                    <a:pt x="34829" y="14674"/>
                    <a:pt x="34726" y="12673"/>
                    <a:pt x="34813" y="12268"/>
                  </a:cubicBezTo>
                  <a:cubicBezTo>
                    <a:pt x="35492" y="12268"/>
                    <a:pt x="36201" y="12249"/>
                    <a:pt x="36882" y="12249"/>
                  </a:cubicBezTo>
                  <a:cubicBezTo>
                    <a:pt x="37903" y="12249"/>
                    <a:pt x="38862" y="12293"/>
                    <a:pt x="39566" y="12515"/>
                  </a:cubicBezTo>
                  <a:cubicBezTo>
                    <a:pt x="40553" y="10849"/>
                    <a:pt x="37498" y="9985"/>
                    <a:pt x="35153" y="9861"/>
                  </a:cubicBezTo>
                  <a:cubicBezTo>
                    <a:pt x="34597" y="9213"/>
                    <a:pt x="33609" y="8874"/>
                    <a:pt x="32252" y="8812"/>
                  </a:cubicBezTo>
                  <a:cubicBezTo>
                    <a:pt x="31758" y="8133"/>
                    <a:pt x="31140" y="7608"/>
                    <a:pt x="30400" y="7207"/>
                  </a:cubicBezTo>
                  <a:lnTo>
                    <a:pt x="27128" y="7207"/>
                  </a:lnTo>
                  <a:cubicBezTo>
                    <a:pt x="26110" y="7701"/>
                    <a:pt x="25184" y="8287"/>
                    <a:pt x="24197" y="8812"/>
                  </a:cubicBezTo>
                  <a:cubicBezTo>
                    <a:pt x="24151" y="8693"/>
                    <a:pt x="24091" y="8652"/>
                    <a:pt x="24013" y="8652"/>
                  </a:cubicBezTo>
                  <a:cubicBezTo>
                    <a:pt x="23852" y="8652"/>
                    <a:pt x="23612" y="8824"/>
                    <a:pt x="23251" y="8824"/>
                  </a:cubicBezTo>
                  <a:cubicBezTo>
                    <a:pt x="23198" y="8824"/>
                    <a:pt x="23143" y="8820"/>
                    <a:pt x="23086" y="8812"/>
                  </a:cubicBezTo>
                  <a:cubicBezTo>
                    <a:pt x="21789" y="9800"/>
                    <a:pt x="20154" y="10540"/>
                    <a:pt x="18703" y="11466"/>
                  </a:cubicBezTo>
                  <a:cubicBezTo>
                    <a:pt x="18302" y="12639"/>
                    <a:pt x="17530" y="13657"/>
                    <a:pt x="16512" y="14367"/>
                  </a:cubicBezTo>
                  <a:cubicBezTo>
                    <a:pt x="16419" y="14058"/>
                    <a:pt x="15833" y="14151"/>
                    <a:pt x="15401" y="14120"/>
                  </a:cubicBezTo>
                  <a:lnTo>
                    <a:pt x="15401" y="15169"/>
                  </a:lnTo>
                  <a:cubicBezTo>
                    <a:pt x="13086" y="15262"/>
                    <a:pt x="12839" y="16867"/>
                    <a:pt x="12099" y="18101"/>
                  </a:cubicBezTo>
                  <a:cubicBezTo>
                    <a:pt x="12839" y="18719"/>
                    <a:pt x="12932" y="19799"/>
                    <a:pt x="12839" y="21033"/>
                  </a:cubicBezTo>
                  <a:cubicBezTo>
                    <a:pt x="13179" y="21743"/>
                    <a:pt x="15154" y="21311"/>
                    <a:pt x="15771" y="21836"/>
                  </a:cubicBezTo>
                  <a:cubicBezTo>
                    <a:pt x="14969" y="22607"/>
                    <a:pt x="14290" y="22885"/>
                    <a:pt x="14290" y="23687"/>
                  </a:cubicBezTo>
                  <a:cubicBezTo>
                    <a:pt x="14372" y="23674"/>
                    <a:pt x="14444" y="23668"/>
                    <a:pt x="14509" y="23668"/>
                  </a:cubicBezTo>
                  <a:cubicBezTo>
                    <a:pt x="15049" y="23668"/>
                    <a:pt x="15003" y="24104"/>
                    <a:pt x="15031" y="24490"/>
                  </a:cubicBezTo>
                  <a:cubicBezTo>
                    <a:pt x="13734" y="24490"/>
                    <a:pt x="12901" y="24891"/>
                    <a:pt x="11728" y="25014"/>
                  </a:cubicBezTo>
                  <a:cubicBezTo>
                    <a:pt x="11389" y="25477"/>
                    <a:pt x="10710" y="25693"/>
                    <a:pt x="10988" y="26588"/>
                  </a:cubicBezTo>
                  <a:cubicBezTo>
                    <a:pt x="10783" y="26545"/>
                    <a:pt x="10610" y="26526"/>
                    <a:pt x="10465" y="26526"/>
                  </a:cubicBezTo>
                  <a:cubicBezTo>
                    <a:pt x="9218" y="26526"/>
                    <a:pt x="9918" y="27932"/>
                    <a:pt x="8678" y="27932"/>
                  </a:cubicBezTo>
                  <a:cubicBezTo>
                    <a:pt x="8601" y="27932"/>
                    <a:pt x="8518" y="27927"/>
                    <a:pt x="8426" y="27915"/>
                  </a:cubicBezTo>
                  <a:lnTo>
                    <a:pt x="8426" y="27915"/>
                  </a:lnTo>
                  <a:cubicBezTo>
                    <a:pt x="8488" y="28255"/>
                    <a:pt x="8364" y="28409"/>
                    <a:pt x="8056" y="28471"/>
                  </a:cubicBezTo>
                  <a:cubicBezTo>
                    <a:pt x="7947" y="28462"/>
                    <a:pt x="7843" y="28458"/>
                    <a:pt x="7745" y="28458"/>
                  </a:cubicBezTo>
                  <a:cubicBezTo>
                    <a:pt x="6402" y="28458"/>
                    <a:pt x="6044" y="29204"/>
                    <a:pt x="5124" y="29520"/>
                  </a:cubicBezTo>
                  <a:cubicBezTo>
                    <a:pt x="4229" y="29674"/>
                    <a:pt x="3241" y="29767"/>
                    <a:pt x="3303" y="30600"/>
                  </a:cubicBezTo>
                  <a:cubicBezTo>
                    <a:pt x="3623" y="30820"/>
                    <a:pt x="4201" y="30859"/>
                    <a:pt x="4828" y="30859"/>
                  </a:cubicBezTo>
                  <a:cubicBezTo>
                    <a:pt x="5170" y="30859"/>
                    <a:pt x="5527" y="30847"/>
                    <a:pt x="5865" y="30847"/>
                  </a:cubicBezTo>
                  <a:cubicBezTo>
                    <a:pt x="5679" y="32051"/>
                    <a:pt x="7562" y="31742"/>
                    <a:pt x="7346" y="32977"/>
                  </a:cubicBezTo>
                  <a:cubicBezTo>
                    <a:pt x="6945" y="33347"/>
                    <a:pt x="6945" y="33964"/>
                    <a:pt x="6235" y="34057"/>
                  </a:cubicBezTo>
                  <a:cubicBezTo>
                    <a:pt x="5755" y="33873"/>
                    <a:pt x="5287" y="33811"/>
                    <a:pt x="4812" y="33811"/>
                  </a:cubicBezTo>
                  <a:cubicBezTo>
                    <a:pt x="3803" y="33811"/>
                    <a:pt x="2761" y="34092"/>
                    <a:pt x="1500" y="34092"/>
                  </a:cubicBezTo>
                  <a:cubicBezTo>
                    <a:pt x="1256" y="34092"/>
                    <a:pt x="1003" y="34082"/>
                    <a:pt x="742" y="34057"/>
                  </a:cubicBezTo>
                  <a:lnTo>
                    <a:pt x="742" y="34057"/>
                  </a:lnTo>
                  <a:cubicBezTo>
                    <a:pt x="371" y="34921"/>
                    <a:pt x="1544" y="36927"/>
                    <a:pt x="1" y="36958"/>
                  </a:cubicBezTo>
                  <a:cubicBezTo>
                    <a:pt x="279" y="37729"/>
                    <a:pt x="1112" y="38131"/>
                    <a:pt x="742" y="39365"/>
                  </a:cubicBezTo>
                  <a:cubicBezTo>
                    <a:pt x="1045" y="39315"/>
                    <a:pt x="1311" y="39294"/>
                    <a:pt x="1550" y="39294"/>
                  </a:cubicBezTo>
                  <a:cubicBezTo>
                    <a:pt x="2644" y="39294"/>
                    <a:pt x="3157" y="39738"/>
                    <a:pt x="4044" y="39890"/>
                  </a:cubicBezTo>
                  <a:cubicBezTo>
                    <a:pt x="4723" y="39627"/>
                    <a:pt x="5108" y="39496"/>
                    <a:pt x="5498" y="39496"/>
                  </a:cubicBezTo>
                  <a:cubicBezTo>
                    <a:pt x="5888" y="39496"/>
                    <a:pt x="6281" y="39627"/>
                    <a:pt x="6976" y="39890"/>
                  </a:cubicBezTo>
                  <a:cubicBezTo>
                    <a:pt x="7809" y="38810"/>
                    <a:pt x="9074" y="38038"/>
                    <a:pt x="8796" y="36155"/>
                  </a:cubicBezTo>
                  <a:cubicBezTo>
                    <a:pt x="10401" y="35816"/>
                    <a:pt x="10124" y="34119"/>
                    <a:pt x="12099" y="34057"/>
                  </a:cubicBezTo>
                  <a:cubicBezTo>
                    <a:pt x="12524" y="34236"/>
                    <a:pt x="12879" y="34302"/>
                    <a:pt x="13202" y="34302"/>
                  </a:cubicBezTo>
                  <a:cubicBezTo>
                    <a:pt x="14050" y="34302"/>
                    <a:pt x="14676" y="33846"/>
                    <a:pt x="15771" y="33779"/>
                  </a:cubicBezTo>
                  <a:lnTo>
                    <a:pt x="15771" y="33779"/>
                  </a:lnTo>
                  <a:cubicBezTo>
                    <a:pt x="14722" y="34798"/>
                    <a:pt x="15247" y="36464"/>
                    <a:pt x="15771" y="37760"/>
                  </a:cubicBezTo>
                  <a:cubicBezTo>
                    <a:pt x="18086" y="37606"/>
                    <a:pt x="16635" y="36248"/>
                    <a:pt x="16851" y="34828"/>
                  </a:cubicBezTo>
                  <a:lnTo>
                    <a:pt x="16851" y="34828"/>
                  </a:lnTo>
                  <a:cubicBezTo>
                    <a:pt x="17623" y="34921"/>
                    <a:pt x="17592" y="35538"/>
                    <a:pt x="17962" y="35909"/>
                  </a:cubicBezTo>
                  <a:cubicBezTo>
                    <a:pt x="19752" y="35939"/>
                    <a:pt x="20863" y="36433"/>
                    <a:pt x="21265" y="37513"/>
                  </a:cubicBezTo>
                  <a:cubicBezTo>
                    <a:pt x="21215" y="37963"/>
                    <a:pt x="20639" y="38049"/>
                    <a:pt x="19931" y="38049"/>
                  </a:cubicBezTo>
                  <a:cubicBezTo>
                    <a:pt x="19764" y="38049"/>
                    <a:pt x="19590" y="38044"/>
                    <a:pt x="19413" y="38038"/>
                  </a:cubicBezTo>
                  <a:lnTo>
                    <a:pt x="19413" y="38038"/>
                  </a:lnTo>
                  <a:cubicBezTo>
                    <a:pt x="19351" y="38964"/>
                    <a:pt x="20709" y="38871"/>
                    <a:pt x="21265" y="39365"/>
                  </a:cubicBezTo>
                  <a:cubicBezTo>
                    <a:pt x="21080" y="38161"/>
                    <a:pt x="22252" y="37945"/>
                    <a:pt x="23086" y="37513"/>
                  </a:cubicBezTo>
                  <a:cubicBezTo>
                    <a:pt x="23302" y="36896"/>
                    <a:pt x="22376" y="37112"/>
                    <a:pt x="22345" y="36711"/>
                  </a:cubicBezTo>
                  <a:cubicBezTo>
                    <a:pt x="22484" y="36540"/>
                    <a:pt x="22618" y="36477"/>
                    <a:pt x="22749" y="36477"/>
                  </a:cubicBezTo>
                  <a:cubicBezTo>
                    <a:pt x="23116" y="36477"/>
                    <a:pt x="23455" y="36976"/>
                    <a:pt x="23801" y="36976"/>
                  </a:cubicBezTo>
                  <a:cubicBezTo>
                    <a:pt x="23931" y="36976"/>
                    <a:pt x="24062" y="36905"/>
                    <a:pt x="24197" y="36711"/>
                  </a:cubicBezTo>
                  <a:cubicBezTo>
                    <a:pt x="23209" y="35291"/>
                    <a:pt x="18641" y="35044"/>
                    <a:pt x="19814" y="32977"/>
                  </a:cubicBezTo>
                  <a:lnTo>
                    <a:pt x="19814" y="32977"/>
                  </a:lnTo>
                  <a:cubicBezTo>
                    <a:pt x="20894" y="34211"/>
                    <a:pt x="22962" y="34767"/>
                    <a:pt x="24197" y="35909"/>
                  </a:cubicBezTo>
                  <a:cubicBezTo>
                    <a:pt x="24413" y="36094"/>
                    <a:pt x="24721" y="36742"/>
                    <a:pt x="24906" y="36958"/>
                  </a:cubicBezTo>
                  <a:cubicBezTo>
                    <a:pt x="25215" y="37297"/>
                    <a:pt x="25801" y="37606"/>
                    <a:pt x="25647" y="38038"/>
                  </a:cubicBezTo>
                  <a:lnTo>
                    <a:pt x="25647" y="39612"/>
                  </a:lnTo>
                  <a:cubicBezTo>
                    <a:pt x="25976" y="39859"/>
                    <a:pt x="26580" y="39900"/>
                    <a:pt x="27238" y="39900"/>
                  </a:cubicBezTo>
                  <a:cubicBezTo>
                    <a:pt x="27567" y="39900"/>
                    <a:pt x="27910" y="39890"/>
                    <a:pt x="28239" y="39890"/>
                  </a:cubicBezTo>
                  <a:cubicBezTo>
                    <a:pt x="28826" y="38964"/>
                    <a:pt x="27561" y="37668"/>
                    <a:pt x="28579" y="36711"/>
                  </a:cubicBezTo>
                  <a:lnTo>
                    <a:pt x="29690" y="36711"/>
                  </a:lnTo>
                  <a:cubicBezTo>
                    <a:pt x="29258" y="37729"/>
                    <a:pt x="29628" y="37699"/>
                    <a:pt x="29320" y="38810"/>
                  </a:cubicBezTo>
                  <a:cubicBezTo>
                    <a:pt x="29362" y="38805"/>
                    <a:pt x="29401" y="38803"/>
                    <a:pt x="29437" y="38803"/>
                  </a:cubicBezTo>
                  <a:cubicBezTo>
                    <a:pt x="30121" y="38803"/>
                    <a:pt x="29845" y="39597"/>
                    <a:pt x="30431" y="39890"/>
                  </a:cubicBezTo>
                  <a:cubicBezTo>
                    <a:pt x="31033" y="40198"/>
                    <a:pt x="31864" y="40322"/>
                    <a:pt x="32685" y="40322"/>
                  </a:cubicBezTo>
                  <a:cubicBezTo>
                    <a:pt x="33672" y="40322"/>
                    <a:pt x="34644" y="40142"/>
                    <a:pt x="35183" y="39890"/>
                  </a:cubicBezTo>
                  <a:lnTo>
                    <a:pt x="35183" y="39890"/>
                  </a:lnTo>
                  <a:cubicBezTo>
                    <a:pt x="36232" y="40249"/>
                    <a:pt x="34343" y="41219"/>
                    <a:pt x="35756" y="41219"/>
                  </a:cubicBezTo>
                  <a:cubicBezTo>
                    <a:pt x="35799" y="41219"/>
                    <a:pt x="35844" y="41219"/>
                    <a:pt x="35893" y="41217"/>
                  </a:cubicBezTo>
                  <a:cubicBezTo>
                    <a:pt x="35963" y="41225"/>
                    <a:pt x="36027" y="41229"/>
                    <a:pt x="36085" y="41229"/>
                  </a:cubicBezTo>
                  <a:cubicBezTo>
                    <a:pt x="37161" y="41229"/>
                    <a:pt x="36286" y="39834"/>
                    <a:pt x="37323" y="39834"/>
                  </a:cubicBezTo>
                  <a:cubicBezTo>
                    <a:pt x="37438" y="39834"/>
                    <a:pt x="37577" y="39851"/>
                    <a:pt x="37745" y="39890"/>
                  </a:cubicBezTo>
                  <a:lnTo>
                    <a:pt x="37745" y="41464"/>
                  </a:lnTo>
                  <a:cubicBezTo>
                    <a:pt x="36850" y="41865"/>
                    <a:pt x="37220" y="43192"/>
                    <a:pt x="36449" y="43686"/>
                  </a:cubicBezTo>
                  <a:cubicBezTo>
                    <a:pt x="37097" y="44858"/>
                    <a:pt x="38609" y="47667"/>
                    <a:pt x="38825" y="48099"/>
                  </a:cubicBezTo>
                  <a:cubicBezTo>
                    <a:pt x="39597" y="48685"/>
                    <a:pt x="40276" y="49765"/>
                    <a:pt x="39936" y="50259"/>
                  </a:cubicBezTo>
                  <a:cubicBezTo>
                    <a:pt x="41479" y="51370"/>
                    <a:pt x="42498" y="52821"/>
                    <a:pt x="43979" y="53963"/>
                  </a:cubicBezTo>
                  <a:cubicBezTo>
                    <a:pt x="44843" y="55074"/>
                    <a:pt x="44720" y="56740"/>
                    <a:pt x="46541" y="57697"/>
                  </a:cubicBezTo>
                  <a:cubicBezTo>
                    <a:pt x="49102" y="57080"/>
                    <a:pt x="50892" y="55876"/>
                    <a:pt x="53886" y="55567"/>
                  </a:cubicBezTo>
                  <a:cubicBezTo>
                    <a:pt x="54379" y="55413"/>
                    <a:pt x="53947" y="54549"/>
                    <a:pt x="54595" y="54487"/>
                  </a:cubicBezTo>
                  <a:cubicBezTo>
                    <a:pt x="56200" y="54302"/>
                    <a:pt x="56848" y="53469"/>
                    <a:pt x="58268" y="53160"/>
                  </a:cubicBezTo>
                  <a:cubicBezTo>
                    <a:pt x="58021" y="52018"/>
                    <a:pt x="59348" y="51987"/>
                    <a:pt x="59379" y="51031"/>
                  </a:cubicBezTo>
                  <a:cubicBezTo>
                    <a:pt x="58731" y="50074"/>
                    <a:pt x="56848" y="50043"/>
                    <a:pt x="57157" y="48377"/>
                  </a:cubicBezTo>
                  <a:cubicBezTo>
                    <a:pt x="56896" y="48353"/>
                    <a:pt x="56651" y="48342"/>
                    <a:pt x="56421" y="48342"/>
                  </a:cubicBezTo>
                  <a:cubicBezTo>
                    <a:pt x="55432" y="48342"/>
                    <a:pt x="54732" y="48551"/>
                    <a:pt x="54256" y="48901"/>
                  </a:cubicBezTo>
                  <a:cubicBezTo>
                    <a:pt x="53947" y="47914"/>
                    <a:pt x="52589" y="47636"/>
                    <a:pt x="52775" y="46247"/>
                  </a:cubicBezTo>
                  <a:lnTo>
                    <a:pt x="52775" y="46247"/>
                  </a:lnTo>
                  <a:cubicBezTo>
                    <a:pt x="52716" y="46252"/>
                    <a:pt x="52660" y="46254"/>
                    <a:pt x="52607" y="46254"/>
                  </a:cubicBezTo>
                  <a:cubicBezTo>
                    <a:pt x="51581" y="46254"/>
                    <a:pt x="51658" y="45433"/>
                    <a:pt x="50954" y="45198"/>
                  </a:cubicBezTo>
                  <a:cubicBezTo>
                    <a:pt x="51509" y="45044"/>
                    <a:pt x="51880" y="44797"/>
                    <a:pt x="52404" y="44673"/>
                  </a:cubicBezTo>
                  <a:cubicBezTo>
                    <a:pt x="54347" y="45527"/>
                    <a:pt x="53875" y="48149"/>
                    <a:pt x="57067" y="48149"/>
                  </a:cubicBezTo>
                  <a:cubicBezTo>
                    <a:pt x="57222" y="48149"/>
                    <a:pt x="57385" y="48143"/>
                    <a:pt x="57558" y="48130"/>
                  </a:cubicBezTo>
                  <a:cubicBezTo>
                    <a:pt x="57682" y="48654"/>
                    <a:pt x="58577" y="48624"/>
                    <a:pt x="58268" y="49457"/>
                  </a:cubicBezTo>
                  <a:cubicBezTo>
                    <a:pt x="58402" y="49468"/>
                    <a:pt x="58527" y="49474"/>
                    <a:pt x="58645" y="49474"/>
                  </a:cubicBezTo>
                  <a:cubicBezTo>
                    <a:pt x="60078" y="49474"/>
                    <a:pt x="60416" y="48685"/>
                    <a:pt x="61864" y="48685"/>
                  </a:cubicBezTo>
                  <a:cubicBezTo>
                    <a:pt x="61889" y="48685"/>
                    <a:pt x="61915" y="48685"/>
                    <a:pt x="61941" y="48685"/>
                  </a:cubicBezTo>
                  <a:cubicBezTo>
                    <a:pt x="62315" y="48829"/>
                    <a:pt x="62340" y="49216"/>
                    <a:pt x="62920" y="49216"/>
                  </a:cubicBezTo>
                  <a:cubicBezTo>
                    <a:pt x="62961" y="49216"/>
                    <a:pt x="63005" y="49214"/>
                    <a:pt x="63052" y="49210"/>
                  </a:cubicBezTo>
                  <a:cubicBezTo>
                    <a:pt x="63320" y="49180"/>
                    <a:pt x="63568" y="49167"/>
                    <a:pt x="63797" y="49167"/>
                  </a:cubicBezTo>
                  <a:cubicBezTo>
                    <a:pt x="65730" y="49167"/>
                    <a:pt x="66394" y="50123"/>
                    <a:pt x="67774" y="50537"/>
                  </a:cubicBezTo>
                  <a:cubicBezTo>
                    <a:pt x="67696" y="50525"/>
                    <a:pt x="67627" y="50519"/>
                    <a:pt x="67566" y="50519"/>
                  </a:cubicBezTo>
                  <a:cubicBezTo>
                    <a:pt x="67164" y="50519"/>
                    <a:pt x="67090" y="50767"/>
                    <a:pt x="67064" y="51062"/>
                  </a:cubicBezTo>
                  <a:cubicBezTo>
                    <a:pt x="67465" y="51555"/>
                    <a:pt x="68761" y="51432"/>
                    <a:pt x="69286" y="51864"/>
                  </a:cubicBezTo>
                  <a:cubicBezTo>
                    <a:pt x="69070" y="52697"/>
                    <a:pt x="69934" y="52790"/>
                    <a:pt x="69625" y="53716"/>
                  </a:cubicBezTo>
                  <a:cubicBezTo>
                    <a:pt x="70736" y="54611"/>
                    <a:pt x="71199" y="55938"/>
                    <a:pt x="71816" y="57203"/>
                  </a:cubicBezTo>
                  <a:cubicBezTo>
                    <a:pt x="72588" y="57697"/>
                    <a:pt x="73360" y="58191"/>
                    <a:pt x="73668" y="59055"/>
                  </a:cubicBezTo>
                  <a:lnTo>
                    <a:pt x="73668" y="60660"/>
                  </a:lnTo>
                  <a:cubicBezTo>
                    <a:pt x="73946" y="60882"/>
                    <a:pt x="74468" y="60926"/>
                    <a:pt x="75048" y="60926"/>
                  </a:cubicBezTo>
                  <a:cubicBezTo>
                    <a:pt x="75435" y="60926"/>
                    <a:pt x="75847" y="60907"/>
                    <a:pt x="76230" y="60907"/>
                  </a:cubicBezTo>
                  <a:cubicBezTo>
                    <a:pt x="76723" y="59209"/>
                    <a:pt x="78020" y="58129"/>
                    <a:pt x="77680" y="55845"/>
                  </a:cubicBezTo>
                  <a:lnTo>
                    <a:pt x="79162" y="55845"/>
                  </a:lnTo>
                  <a:lnTo>
                    <a:pt x="79162" y="54796"/>
                  </a:lnTo>
                  <a:cubicBezTo>
                    <a:pt x="79363" y="54850"/>
                    <a:pt x="79521" y="54872"/>
                    <a:pt x="79647" y="54872"/>
                  </a:cubicBezTo>
                  <a:cubicBezTo>
                    <a:pt x="80313" y="54872"/>
                    <a:pt x="80096" y="54243"/>
                    <a:pt x="80723" y="54243"/>
                  </a:cubicBezTo>
                  <a:cubicBezTo>
                    <a:pt x="80797" y="54243"/>
                    <a:pt x="80882" y="54252"/>
                    <a:pt x="80982" y="54271"/>
                  </a:cubicBezTo>
                  <a:cubicBezTo>
                    <a:pt x="80890" y="53037"/>
                    <a:pt x="82340" y="52913"/>
                    <a:pt x="82834" y="52142"/>
                  </a:cubicBezTo>
                  <a:cubicBezTo>
                    <a:pt x="83822" y="51555"/>
                    <a:pt x="84964" y="51185"/>
                    <a:pt x="86105" y="51062"/>
                  </a:cubicBezTo>
                  <a:cubicBezTo>
                    <a:pt x="86939" y="51802"/>
                    <a:pt x="86939" y="53129"/>
                    <a:pt x="88328" y="53469"/>
                  </a:cubicBezTo>
                  <a:cubicBezTo>
                    <a:pt x="88451" y="54086"/>
                    <a:pt x="87649" y="54024"/>
                    <a:pt x="87926" y="54796"/>
                  </a:cubicBezTo>
                  <a:cubicBezTo>
                    <a:pt x="88358" y="55660"/>
                    <a:pt x="90858" y="54981"/>
                    <a:pt x="91630" y="55567"/>
                  </a:cubicBezTo>
                  <a:cubicBezTo>
                    <a:pt x="91136" y="56154"/>
                    <a:pt x="91815" y="56339"/>
                    <a:pt x="91229" y="57172"/>
                  </a:cubicBezTo>
                  <a:cubicBezTo>
                    <a:pt x="92185" y="57450"/>
                    <a:pt x="92864" y="57944"/>
                    <a:pt x="93080" y="58777"/>
                  </a:cubicBezTo>
                  <a:cubicBezTo>
                    <a:pt x="92926" y="59271"/>
                    <a:pt x="92031" y="59271"/>
                    <a:pt x="92340" y="60104"/>
                  </a:cubicBezTo>
                  <a:cubicBezTo>
                    <a:pt x="92463" y="60907"/>
                    <a:pt x="93481" y="61061"/>
                    <a:pt x="93080" y="62234"/>
                  </a:cubicBezTo>
                  <a:cubicBezTo>
                    <a:pt x="94839" y="63345"/>
                    <a:pt x="96506" y="64548"/>
                    <a:pt x="98574" y="65412"/>
                  </a:cubicBezTo>
                  <a:cubicBezTo>
                    <a:pt x="98666" y="63653"/>
                    <a:pt x="96845" y="63314"/>
                    <a:pt x="96753" y="61709"/>
                  </a:cubicBezTo>
                  <a:cubicBezTo>
                    <a:pt x="95734" y="61184"/>
                    <a:pt x="94747" y="60660"/>
                    <a:pt x="94160" y="59826"/>
                  </a:cubicBezTo>
                  <a:cubicBezTo>
                    <a:pt x="94346" y="58993"/>
                    <a:pt x="93697" y="57543"/>
                    <a:pt x="94901" y="57450"/>
                  </a:cubicBezTo>
                  <a:cubicBezTo>
                    <a:pt x="95704" y="58222"/>
                    <a:pt x="96290" y="59117"/>
                    <a:pt x="97864" y="59302"/>
                  </a:cubicBezTo>
                  <a:cubicBezTo>
                    <a:pt x="98142" y="59579"/>
                    <a:pt x="98265" y="59981"/>
                    <a:pt x="98203" y="60382"/>
                  </a:cubicBezTo>
                  <a:cubicBezTo>
                    <a:pt x="101752" y="60042"/>
                    <a:pt x="102617" y="57728"/>
                    <a:pt x="102215" y="54518"/>
                  </a:cubicBezTo>
                  <a:cubicBezTo>
                    <a:pt x="101752" y="54271"/>
                    <a:pt x="100888" y="54271"/>
                    <a:pt x="100395" y="53994"/>
                  </a:cubicBezTo>
                  <a:cubicBezTo>
                    <a:pt x="100857" y="52852"/>
                    <a:pt x="98635" y="52913"/>
                    <a:pt x="99685" y="52142"/>
                  </a:cubicBezTo>
                  <a:cubicBezTo>
                    <a:pt x="99883" y="51992"/>
                    <a:pt x="100040" y="51933"/>
                    <a:pt x="100177" y="51933"/>
                  </a:cubicBezTo>
                  <a:cubicBezTo>
                    <a:pt x="100674" y="51933"/>
                    <a:pt x="100893" y="52713"/>
                    <a:pt x="101804" y="52713"/>
                  </a:cubicBezTo>
                  <a:cubicBezTo>
                    <a:pt x="101928" y="52713"/>
                    <a:pt x="102064" y="52699"/>
                    <a:pt x="102215" y="52666"/>
                  </a:cubicBezTo>
                  <a:cubicBezTo>
                    <a:pt x="102436" y="51734"/>
                    <a:pt x="103653" y="51562"/>
                    <a:pt x="105104" y="51562"/>
                  </a:cubicBezTo>
                  <a:cubicBezTo>
                    <a:pt x="105478" y="51562"/>
                    <a:pt x="105867" y="51574"/>
                    <a:pt x="106258" y="51586"/>
                  </a:cubicBezTo>
                  <a:cubicBezTo>
                    <a:pt x="107431" y="50321"/>
                    <a:pt x="108974" y="49333"/>
                    <a:pt x="109560" y="47605"/>
                  </a:cubicBezTo>
                  <a:cubicBezTo>
                    <a:pt x="109631" y="47616"/>
                    <a:pt x="109693" y="47621"/>
                    <a:pt x="109749" y="47621"/>
                  </a:cubicBezTo>
                  <a:cubicBezTo>
                    <a:pt x="110161" y="47621"/>
                    <a:pt x="110237" y="47358"/>
                    <a:pt x="110672" y="47358"/>
                  </a:cubicBezTo>
                  <a:cubicBezTo>
                    <a:pt x="111289" y="46278"/>
                    <a:pt x="110579" y="44272"/>
                    <a:pt x="111752" y="43655"/>
                  </a:cubicBezTo>
                  <a:cubicBezTo>
                    <a:pt x="110980" y="43408"/>
                    <a:pt x="110672" y="42883"/>
                    <a:pt x="110672" y="42050"/>
                  </a:cubicBezTo>
                  <a:cubicBezTo>
                    <a:pt x="110054" y="41711"/>
                    <a:pt x="109221" y="41495"/>
                    <a:pt x="109190" y="40723"/>
                  </a:cubicBezTo>
                  <a:cubicBezTo>
                    <a:pt x="109036" y="40075"/>
                    <a:pt x="109869" y="40137"/>
                    <a:pt x="109560" y="39396"/>
                  </a:cubicBezTo>
                  <a:lnTo>
                    <a:pt x="109560" y="39396"/>
                  </a:lnTo>
                  <a:cubicBezTo>
                    <a:pt x="109680" y="39405"/>
                    <a:pt x="109790" y="39411"/>
                    <a:pt x="109890" y="39411"/>
                  </a:cubicBezTo>
                  <a:cubicBezTo>
                    <a:pt x="110437" y="39411"/>
                    <a:pt x="110698" y="39258"/>
                    <a:pt x="110672" y="38840"/>
                  </a:cubicBezTo>
                  <a:cubicBezTo>
                    <a:pt x="111721" y="38501"/>
                    <a:pt x="109005" y="37266"/>
                    <a:pt x="111412" y="37266"/>
                  </a:cubicBezTo>
                  <a:cubicBezTo>
                    <a:pt x="111813" y="38100"/>
                    <a:pt x="113079" y="38316"/>
                    <a:pt x="113603" y="39118"/>
                  </a:cubicBezTo>
                  <a:cubicBezTo>
                    <a:pt x="113233" y="40507"/>
                    <a:pt x="114282" y="40908"/>
                    <a:pt x="115455" y="41248"/>
                  </a:cubicBezTo>
                  <a:cubicBezTo>
                    <a:pt x="117646" y="40075"/>
                    <a:pt x="115363" y="37174"/>
                    <a:pt x="116535" y="35137"/>
                  </a:cubicBezTo>
                  <a:cubicBezTo>
                    <a:pt x="117307" y="34643"/>
                    <a:pt x="118418" y="34365"/>
                    <a:pt x="119467" y="34057"/>
                  </a:cubicBezTo>
                  <a:cubicBezTo>
                    <a:pt x="120300" y="32822"/>
                    <a:pt x="121072" y="31526"/>
                    <a:pt x="122368" y="30600"/>
                  </a:cubicBezTo>
                  <a:cubicBezTo>
                    <a:pt x="122893" y="28471"/>
                    <a:pt x="121535" y="26249"/>
                    <a:pt x="122368" y="24737"/>
                  </a:cubicBezTo>
                  <a:lnTo>
                    <a:pt x="122368" y="24737"/>
                  </a:lnTo>
                  <a:cubicBezTo>
                    <a:pt x="121874" y="26280"/>
                    <a:pt x="123232" y="26434"/>
                    <a:pt x="123479" y="27422"/>
                  </a:cubicBezTo>
                  <a:cubicBezTo>
                    <a:pt x="123572" y="29057"/>
                    <a:pt x="123664" y="30631"/>
                    <a:pt x="125331" y="31125"/>
                  </a:cubicBezTo>
                  <a:cubicBezTo>
                    <a:pt x="126010" y="30662"/>
                    <a:pt x="125022" y="30446"/>
                    <a:pt x="125331" y="29551"/>
                  </a:cubicBezTo>
                  <a:cubicBezTo>
                    <a:pt x="125363" y="29550"/>
                    <a:pt x="125394" y="29550"/>
                    <a:pt x="125424" y="29550"/>
                  </a:cubicBezTo>
                  <a:cubicBezTo>
                    <a:pt x="126011" y="29550"/>
                    <a:pt x="126113" y="29736"/>
                    <a:pt x="126320" y="29736"/>
                  </a:cubicBezTo>
                  <a:cubicBezTo>
                    <a:pt x="126424" y="29736"/>
                    <a:pt x="126553" y="29690"/>
                    <a:pt x="126781" y="29551"/>
                  </a:cubicBezTo>
                  <a:cubicBezTo>
                    <a:pt x="126843" y="28687"/>
                    <a:pt x="125825" y="28625"/>
                    <a:pt x="126072" y="27668"/>
                  </a:cubicBezTo>
                  <a:cubicBezTo>
                    <a:pt x="124745" y="27483"/>
                    <a:pt x="124405" y="26588"/>
                    <a:pt x="123850" y="25817"/>
                  </a:cubicBezTo>
                  <a:cubicBezTo>
                    <a:pt x="123726" y="24860"/>
                    <a:pt x="124004" y="23595"/>
                    <a:pt x="122769" y="23410"/>
                  </a:cubicBezTo>
                  <a:cubicBezTo>
                    <a:pt x="122038" y="23497"/>
                    <a:pt x="122609" y="24499"/>
                    <a:pt x="121805" y="24499"/>
                  </a:cubicBezTo>
                  <a:cubicBezTo>
                    <a:pt x="121761" y="24499"/>
                    <a:pt x="121712" y="24496"/>
                    <a:pt x="121658" y="24490"/>
                  </a:cubicBezTo>
                  <a:cubicBezTo>
                    <a:pt x="121499" y="23989"/>
                    <a:pt x="121215" y="23826"/>
                    <a:pt x="120865" y="23826"/>
                  </a:cubicBezTo>
                  <a:cubicBezTo>
                    <a:pt x="120215" y="23826"/>
                    <a:pt x="119338" y="24387"/>
                    <a:pt x="118613" y="24387"/>
                  </a:cubicBezTo>
                  <a:cubicBezTo>
                    <a:pt x="118213" y="24387"/>
                    <a:pt x="117860" y="24216"/>
                    <a:pt x="117615" y="23687"/>
                  </a:cubicBezTo>
                  <a:cubicBezTo>
                    <a:pt x="117862" y="23070"/>
                    <a:pt x="118541" y="22761"/>
                    <a:pt x="119097" y="22360"/>
                  </a:cubicBezTo>
                  <a:cubicBezTo>
                    <a:pt x="119529" y="21527"/>
                    <a:pt x="119375" y="20262"/>
                    <a:pt x="120578" y="19953"/>
                  </a:cubicBezTo>
                  <a:cubicBezTo>
                    <a:pt x="120782" y="20112"/>
                    <a:pt x="120925" y="20171"/>
                    <a:pt x="121042" y="20171"/>
                  </a:cubicBezTo>
                  <a:cubicBezTo>
                    <a:pt x="121373" y="20171"/>
                    <a:pt x="121488" y="19696"/>
                    <a:pt x="122182" y="19696"/>
                  </a:cubicBezTo>
                  <a:cubicBezTo>
                    <a:pt x="122240" y="19696"/>
                    <a:pt x="122302" y="19699"/>
                    <a:pt x="122368" y="19706"/>
                  </a:cubicBezTo>
                  <a:cubicBezTo>
                    <a:pt x="123879" y="19841"/>
                    <a:pt x="125295" y="20259"/>
                    <a:pt x="127091" y="20259"/>
                  </a:cubicBezTo>
                  <a:cubicBezTo>
                    <a:pt x="127350" y="20259"/>
                    <a:pt x="127617" y="20250"/>
                    <a:pt x="127892" y="20231"/>
                  </a:cubicBezTo>
                  <a:lnTo>
                    <a:pt x="127892" y="20231"/>
                  </a:lnTo>
                  <a:cubicBezTo>
                    <a:pt x="127769" y="20694"/>
                    <a:pt x="128170" y="20725"/>
                    <a:pt x="128602" y="20755"/>
                  </a:cubicBezTo>
                  <a:cubicBezTo>
                    <a:pt x="128901" y="20512"/>
                    <a:pt x="129427" y="20473"/>
                    <a:pt x="130014" y="20473"/>
                  </a:cubicBezTo>
                  <a:cubicBezTo>
                    <a:pt x="130294" y="20473"/>
                    <a:pt x="130588" y="20482"/>
                    <a:pt x="130878" y="20482"/>
                  </a:cubicBezTo>
                  <a:cubicBezTo>
                    <a:pt x="130985" y="20482"/>
                    <a:pt x="131090" y="20481"/>
                    <a:pt x="131195" y="20478"/>
                  </a:cubicBezTo>
                  <a:cubicBezTo>
                    <a:pt x="131380" y="19644"/>
                    <a:pt x="130547" y="19552"/>
                    <a:pt x="130824" y="18626"/>
                  </a:cubicBezTo>
                  <a:cubicBezTo>
                    <a:pt x="131565" y="18564"/>
                    <a:pt x="131534" y="17916"/>
                    <a:pt x="132275" y="17824"/>
                  </a:cubicBezTo>
                  <a:cubicBezTo>
                    <a:pt x="133046" y="17916"/>
                    <a:pt x="133016" y="18564"/>
                    <a:pt x="133756" y="18626"/>
                  </a:cubicBezTo>
                  <a:cubicBezTo>
                    <a:pt x="133618" y="18187"/>
                    <a:pt x="134291" y="17593"/>
                    <a:pt x="134794" y="17593"/>
                  </a:cubicBezTo>
                  <a:cubicBezTo>
                    <a:pt x="134963" y="17593"/>
                    <a:pt x="135113" y="17660"/>
                    <a:pt x="135207" y="17824"/>
                  </a:cubicBezTo>
                  <a:cubicBezTo>
                    <a:pt x="134034" y="19552"/>
                    <a:pt x="132306" y="20879"/>
                    <a:pt x="131904" y="23132"/>
                  </a:cubicBezTo>
                  <a:cubicBezTo>
                    <a:pt x="132151" y="23872"/>
                    <a:pt x="132954" y="24150"/>
                    <a:pt x="133386" y="24737"/>
                  </a:cubicBezTo>
                  <a:cubicBezTo>
                    <a:pt x="133540" y="25755"/>
                    <a:pt x="133818" y="26743"/>
                    <a:pt x="134836" y="27144"/>
                  </a:cubicBezTo>
                  <a:cubicBezTo>
                    <a:pt x="135762" y="26465"/>
                    <a:pt x="136287" y="25539"/>
                    <a:pt x="137398" y="25014"/>
                  </a:cubicBezTo>
                  <a:cubicBezTo>
                    <a:pt x="137058" y="23687"/>
                    <a:pt x="138571" y="23872"/>
                    <a:pt x="137799" y="22885"/>
                  </a:cubicBezTo>
                  <a:cubicBezTo>
                    <a:pt x="137892" y="22360"/>
                    <a:pt x="138756" y="22360"/>
                    <a:pt x="138879" y="21836"/>
                  </a:cubicBezTo>
                  <a:cubicBezTo>
                    <a:pt x="138355" y="21496"/>
                    <a:pt x="137244" y="21589"/>
                    <a:pt x="137429" y="20755"/>
                  </a:cubicBezTo>
                  <a:cubicBezTo>
                    <a:pt x="137643" y="19296"/>
                    <a:pt x="138679" y="18953"/>
                    <a:pt x="140104" y="18953"/>
                  </a:cubicBezTo>
                  <a:cubicBezTo>
                    <a:pt x="140939" y="18953"/>
                    <a:pt x="141907" y="19071"/>
                    <a:pt x="142922" y="19151"/>
                  </a:cubicBezTo>
                  <a:cubicBezTo>
                    <a:pt x="143447" y="18749"/>
                    <a:pt x="143385" y="17916"/>
                    <a:pt x="144002" y="17577"/>
                  </a:cubicBezTo>
                  <a:cubicBezTo>
                    <a:pt x="146117" y="17456"/>
                    <a:pt x="147699" y="16773"/>
                    <a:pt x="149039" y="16773"/>
                  </a:cubicBezTo>
                  <a:cubicBezTo>
                    <a:pt x="149068" y="16773"/>
                    <a:pt x="149097" y="16774"/>
                    <a:pt x="149125" y="16774"/>
                  </a:cubicBezTo>
                  <a:cubicBezTo>
                    <a:pt x="149125" y="15602"/>
                    <a:pt x="147305" y="15787"/>
                    <a:pt x="147305" y="14645"/>
                  </a:cubicBezTo>
                  <a:cubicBezTo>
                    <a:pt x="148096" y="14560"/>
                    <a:pt x="148007" y="13854"/>
                    <a:pt x="148863" y="13854"/>
                  </a:cubicBezTo>
                  <a:cubicBezTo>
                    <a:pt x="148942" y="13854"/>
                    <a:pt x="149029" y="13860"/>
                    <a:pt x="149125" y="13873"/>
                  </a:cubicBezTo>
                  <a:cubicBezTo>
                    <a:pt x="150899" y="13901"/>
                    <a:pt x="150824" y="15240"/>
                    <a:pt x="152601" y="15240"/>
                  </a:cubicBezTo>
                  <a:cubicBezTo>
                    <a:pt x="152772" y="15240"/>
                    <a:pt x="152960" y="15227"/>
                    <a:pt x="153168" y="15200"/>
                  </a:cubicBezTo>
                  <a:cubicBezTo>
                    <a:pt x="153662" y="14707"/>
                    <a:pt x="152829" y="13842"/>
                    <a:pt x="153539" y="13040"/>
                  </a:cubicBezTo>
                  <a:cubicBezTo>
                    <a:pt x="152836" y="12820"/>
                    <a:pt x="151915" y="12039"/>
                    <a:pt x="151120" y="12039"/>
                  </a:cubicBezTo>
                  <a:cubicBezTo>
                    <a:pt x="150797" y="12039"/>
                    <a:pt x="150495" y="12168"/>
                    <a:pt x="150236" y="12515"/>
                  </a:cubicBezTo>
                  <a:cubicBezTo>
                    <a:pt x="150360" y="12052"/>
                    <a:pt x="150236" y="11528"/>
                    <a:pt x="149866" y="11188"/>
                  </a:cubicBezTo>
                  <a:cubicBezTo>
                    <a:pt x="148153" y="10733"/>
                    <a:pt x="147113" y="9790"/>
                    <a:pt x="144812" y="9790"/>
                  </a:cubicBezTo>
                  <a:cubicBezTo>
                    <a:pt x="144460" y="9790"/>
                    <a:pt x="144080" y="9812"/>
                    <a:pt x="143663" y="9861"/>
                  </a:cubicBezTo>
                  <a:cubicBezTo>
                    <a:pt x="143231" y="9367"/>
                    <a:pt x="142243" y="9306"/>
                    <a:pt x="141811" y="8812"/>
                  </a:cubicBezTo>
                  <a:cubicBezTo>
                    <a:pt x="141600" y="8831"/>
                    <a:pt x="141404" y="8839"/>
                    <a:pt x="141219" y="8839"/>
                  </a:cubicBezTo>
                  <a:cubicBezTo>
                    <a:pt x="139599" y="8839"/>
                    <a:pt x="138906" y="8182"/>
                    <a:pt x="137303" y="8182"/>
                  </a:cubicBezTo>
                  <a:cubicBezTo>
                    <a:pt x="137009" y="8182"/>
                    <a:pt x="136684" y="8204"/>
                    <a:pt x="136318" y="8256"/>
                  </a:cubicBezTo>
                  <a:cubicBezTo>
                    <a:pt x="135793" y="9028"/>
                    <a:pt x="137305" y="9614"/>
                    <a:pt x="136318" y="9861"/>
                  </a:cubicBezTo>
                  <a:cubicBezTo>
                    <a:pt x="135238" y="9738"/>
                    <a:pt x="135454" y="8719"/>
                    <a:pt x="134497" y="8534"/>
                  </a:cubicBezTo>
                  <a:cubicBezTo>
                    <a:pt x="134049" y="8880"/>
                    <a:pt x="133446" y="8955"/>
                    <a:pt x="132743" y="8955"/>
                  </a:cubicBezTo>
                  <a:cubicBezTo>
                    <a:pt x="132207" y="8955"/>
                    <a:pt x="131612" y="8911"/>
                    <a:pt x="130982" y="8911"/>
                  </a:cubicBezTo>
                  <a:cubicBezTo>
                    <a:pt x="130446" y="8911"/>
                    <a:pt x="129885" y="8943"/>
                    <a:pt x="129312" y="9059"/>
                  </a:cubicBezTo>
                  <a:cubicBezTo>
                    <a:pt x="128168" y="8514"/>
                    <a:pt x="128106" y="7128"/>
                    <a:pt x="126198" y="7128"/>
                  </a:cubicBezTo>
                  <a:cubicBezTo>
                    <a:pt x="125944" y="7128"/>
                    <a:pt x="125657" y="7153"/>
                    <a:pt x="125331" y="7207"/>
                  </a:cubicBezTo>
                  <a:cubicBezTo>
                    <a:pt x="124806" y="7269"/>
                    <a:pt x="125207" y="7979"/>
                    <a:pt x="124590" y="7979"/>
                  </a:cubicBezTo>
                  <a:cubicBezTo>
                    <a:pt x="123047" y="7516"/>
                    <a:pt x="121566" y="6991"/>
                    <a:pt x="120177" y="6405"/>
                  </a:cubicBezTo>
                  <a:cubicBezTo>
                    <a:pt x="120054" y="6682"/>
                    <a:pt x="119776" y="6868"/>
                    <a:pt x="119467" y="6929"/>
                  </a:cubicBezTo>
                  <a:cubicBezTo>
                    <a:pt x="119782" y="6216"/>
                    <a:pt x="119255" y="6102"/>
                    <a:pt x="118584" y="6102"/>
                  </a:cubicBezTo>
                  <a:cubicBezTo>
                    <a:pt x="118269" y="6102"/>
                    <a:pt x="117922" y="6127"/>
                    <a:pt x="117615" y="6127"/>
                  </a:cubicBezTo>
                  <a:cubicBezTo>
                    <a:pt x="118510" y="5510"/>
                    <a:pt x="117245" y="5541"/>
                    <a:pt x="116906" y="5047"/>
                  </a:cubicBezTo>
                  <a:cubicBezTo>
                    <a:pt x="116416" y="5184"/>
                    <a:pt x="116073" y="5236"/>
                    <a:pt x="115796" y="5236"/>
                  </a:cubicBezTo>
                  <a:cubicBezTo>
                    <a:pt x="115077" y="5236"/>
                    <a:pt x="114807" y="4889"/>
                    <a:pt x="113603" y="4800"/>
                  </a:cubicBezTo>
                  <a:cubicBezTo>
                    <a:pt x="113525" y="5017"/>
                    <a:pt x="113169" y="5045"/>
                    <a:pt x="112778" y="5045"/>
                  </a:cubicBezTo>
                  <a:cubicBezTo>
                    <a:pt x="112641" y="5045"/>
                    <a:pt x="112500" y="5041"/>
                    <a:pt x="112364" y="5041"/>
                  </a:cubicBezTo>
                  <a:cubicBezTo>
                    <a:pt x="112280" y="5041"/>
                    <a:pt x="112199" y="5043"/>
                    <a:pt x="112122" y="5047"/>
                  </a:cubicBezTo>
                  <a:cubicBezTo>
                    <a:pt x="111783" y="5571"/>
                    <a:pt x="113233" y="5942"/>
                    <a:pt x="112122" y="6127"/>
                  </a:cubicBezTo>
                  <a:cubicBezTo>
                    <a:pt x="111517" y="6056"/>
                    <a:pt x="110881" y="6029"/>
                    <a:pt x="110229" y="6029"/>
                  </a:cubicBezTo>
                  <a:cubicBezTo>
                    <a:pt x="108266" y="6029"/>
                    <a:pt x="106155" y="6271"/>
                    <a:pt x="104291" y="6271"/>
                  </a:cubicBezTo>
                  <a:cubicBezTo>
                    <a:pt x="103552" y="6271"/>
                    <a:pt x="102852" y="6233"/>
                    <a:pt x="102215" y="6127"/>
                  </a:cubicBezTo>
                  <a:cubicBezTo>
                    <a:pt x="101381" y="5988"/>
                    <a:pt x="101023" y="5298"/>
                    <a:pt x="100306" y="5298"/>
                  </a:cubicBezTo>
                  <a:cubicBezTo>
                    <a:pt x="100227" y="5298"/>
                    <a:pt x="100144" y="5306"/>
                    <a:pt x="100055" y="5325"/>
                  </a:cubicBezTo>
                  <a:cubicBezTo>
                    <a:pt x="99729" y="5378"/>
                    <a:pt x="99424" y="5400"/>
                    <a:pt x="99135" y="5400"/>
                  </a:cubicBezTo>
                  <a:cubicBezTo>
                    <a:pt x="97917" y="5400"/>
                    <a:pt x="96985" y="4999"/>
                    <a:pt x="96012" y="4800"/>
                  </a:cubicBezTo>
                  <a:cubicBezTo>
                    <a:pt x="95907" y="4777"/>
                    <a:pt x="95793" y="4770"/>
                    <a:pt x="95675" y="4770"/>
                  </a:cubicBezTo>
                  <a:cubicBezTo>
                    <a:pt x="95391" y="4770"/>
                    <a:pt x="95080" y="4815"/>
                    <a:pt x="94803" y="4815"/>
                  </a:cubicBezTo>
                  <a:cubicBezTo>
                    <a:pt x="94719" y="4815"/>
                    <a:pt x="94638" y="4811"/>
                    <a:pt x="94562" y="4800"/>
                  </a:cubicBezTo>
                  <a:cubicBezTo>
                    <a:pt x="93785" y="4696"/>
                    <a:pt x="93161" y="4180"/>
                    <a:pt x="91778" y="4180"/>
                  </a:cubicBezTo>
                  <a:cubicBezTo>
                    <a:pt x="91512" y="4180"/>
                    <a:pt x="91218" y="4200"/>
                    <a:pt x="90889" y="4244"/>
                  </a:cubicBezTo>
                  <a:cubicBezTo>
                    <a:pt x="91012" y="3565"/>
                    <a:pt x="91969" y="3473"/>
                    <a:pt x="91969" y="2670"/>
                  </a:cubicBezTo>
                  <a:cubicBezTo>
                    <a:pt x="91475" y="1899"/>
                    <a:pt x="90272" y="1590"/>
                    <a:pt x="89778" y="819"/>
                  </a:cubicBezTo>
                  <a:cubicBezTo>
                    <a:pt x="89054" y="1040"/>
                    <a:pt x="88080" y="1091"/>
                    <a:pt x="87054" y="1091"/>
                  </a:cubicBezTo>
                  <a:cubicBezTo>
                    <a:pt x="86506" y="1091"/>
                    <a:pt x="85943" y="1076"/>
                    <a:pt x="85396" y="1066"/>
                  </a:cubicBezTo>
                  <a:cubicBezTo>
                    <a:pt x="84536" y="865"/>
                    <a:pt x="84607" y="0"/>
                    <a:pt x="83463"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3" name="Google Shape;1979;p56">
              <a:extLst>
                <a:ext uri="{FF2B5EF4-FFF2-40B4-BE49-F238E27FC236}">
                  <a16:creationId xmlns:a16="http://schemas.microsoft.com/office/drawing/2014/main" id="{2B0C577F-5DD2-4103-B3B9-775AC3169608}"/>
                </a:ext>
              </a:extLst>
            </p:cNvPr>
            <p:cNvSpPr/>
            <p:nvPr/>
          </p:nvSpPr>
          <p:spPr>
            <a:xfrm>
              <a:off x="4285360" y="1102055"/>
              <a:ext cx="1423954" cy="1223677"/>
            </a:xfrm>
            <a:custGeom>
              <a:avLst/>
              <a:gdLst/>
              <a:ahLst/>
              <a:cxnLst/>
              <a:rect l="l" t="t" r="r" b="b"/>
              <a:pathLst>
                <a:path w="41881" h="32961" extrusionOk="0">
                  <a:moveTo>
                    <a:pt x="31440" y="1582"/>
                  </a:moveTo>
                  <a:cubicBezTo>
                    <a:pt x="31470" y="1582"/>
                    <a:pt x="31495" y="1589"/>
                    <a:pt x="31511" y="1605"/>
                  </a:cubicBezTo>
                  <a:cubicBezTo>
                    <a:pt x="31665" y="1708"/>
                    <a:pt x="31392" y="1874"/>
                    <a:pt x="31225" y="1874"/>
                  </a:cubicBezTo>
                  <a:cubicBezTo>
                    <a:pt x="31191" y="1874"/>
                    <a:pt x="31161" y="1867"/>
                    <a:pt x="31140" y="1852"/>
                  </a:cubicBezTo>
                  <a:cubicBezTo>
                    <a:pt x="31012" y="1749"/>
                    <a:pt x="31289" y="1582"/>
                    <a:pt x="31440" y="1582"/>
                  </a:cubicBezTo>
                  <a:close/>
                  <a:moveTo>
                    <a:pt x="30431" y="11450"/>
                  </a:moveTo>
                  <a:cubicBezTo>
                    <a:pt x="30462" y="12252"/>
                    <a:pt x="29320" y="12221"/>
                    <a:pt x="28239" y="12252"/>
                  </a:cubicBezTo>
                  <a:cubicBezTo>
                    <a:pt x="28209" y="11450"/>
                    <a:pt x="29505" y="11573"/>
                    <a:pt x="30431" y="11450"/>
                  </a:cubicBezTo>
                  <a:close/>
                  <a:moveTo>
                    <a:pt x="26540" y="6105"/>
                  </a:moveTo>
                  <a:cubicBezTo>
                    <a:pt x="26872" y="6105"/>
                    <a:pt x="27047" y="6199"/>
                    <a:pt x="27128" y="6388"/>
                  </a:cubicBezTo>
                  <a:cubicBezTo>
                    <a:pt x="26820" y="8209"/>
                    <a:pt x="23857" y="8086"/>
                    <a:pt x="24197" y="10370"/>
                  </a:cubicBezTo>
                  <a:cubicBezTo>
                    <a:pt x="25030" y="10987"/>
                    <a:pt x="26048" y="11357"/>
                    <a:pt x="27128" y="11419"/>
                  </a:cubicBezTo>
                  <a:lnTo>
                    <a:pt x="27128" y="14073"/>
                  </a:lnTo>
                  <a:cubicBezTo>
                    <a:pt x="26416" y="13994"/>
                    <a:pt x="27058" y="12922"/>
                    <a:pt x="26216" y="12922"/>
                  </a:cubicBezTo>
                  <a:cubicBezTo>
                    <a:pt x="26073" y="12922"/>
                    <a:pt x="25888" y="12952"/>
                    <a:pt x="25647" y="13024"/>
                  </a:cubicBezTo>
                  <a:cubicBezTo>
                    <a:pt x="24845" y="13950"/>
                    <a:pt x="25369" y="15801"/>
                    <a:pt x="24197" y="16480"/>
                  </a:cubicBezTo>
                  <a:cubicBezTo>
                    <a:pt x="23972" y="16498"/>
                    <a:pt x="23757" y="16504"/>
                    <a:pt x="23551" y="16504"/>
                  </a:cubicBezTo>
                  <a:cubicBezTo>
                    <a:pt x="22911" y="16504"/>
                    <a:pt x="22354" y="16441"/>
                    <a:pt x="21851" y="16441"/>
                  </a:cubicBezTo>
                  <a:cubicBezTo>
                    <a:pt x="21647" y="16441"/>
                    <a:pt x="21453" y="16451"/>
                    <a:pt x="21265" y="16480"/>
                  </a:cubicBezTo>
                  <a:cubicBezTo>
                    <a:pt x="20246" y="16635"/>
                    <a:pt x="20030" y="17252"/>
                    <a:pt x="19073" y="17283"/>
                  </a:cubicBezTo>
                  <a:cubicBezTo>
                    <a:pt x="19136" y="17073"/>
                    <a:pt x="18628" y="16720"/>
                    <a:pt x="18277" y="16720"/>
                  </a:cubicBezTo>
                  <a:cubicBezTo>
                    <a:pt x="18112" y="16720"/>
                    <a:pt x="17982" y="16798"/>
                    <a:pt x="17962" y="17005"/>
                  </a:cubicBezTo>
                  <a:cubicBezTo>
                    <a:pt x="17098" y="16943"/>
                    <a:pt x="17098" y="16295"/>
                    <a:pt x="17962" y="16233"/>
                  </a:cubicBezTo>
                  <a:cubicBezTo>
                    <a:pt x="17098" y="15616"/>
                    <a:pt x="16543" y="14629"/>
                    <a:pt x="16512" y="13548"/>
                  </a:cubicBezTo>
                  <a:lnTo>
                    <a:pt x="16512" y="13548"/>
                  </a:lnTo>
                  <a:cubicBezTo>
                    <a:pt x="18098" y="13656"/>
                    <a:pt x="17764" y="16433"/>
                    <a:pt x="19814" y="16433"/>
                  </a:cubicBezTo>
                  <a:cubicBezTo>
                    <a:pt x="20117" y="16433"/>
                    <a:pt x="20473" y="16373"/>
                    <a:pt x="20894" y="16233"/>
                  </a:cubicBezTo>
                  <a:cubicBezTo>
                    <a:pt x="21728" y="15153"/>
                    <a:pt x="22283" y="13857"/>
                    <a:pt x="23086" y="12746"/>
                  </a:cubicBezTo>
                  <a:cubicBezTo>
                    <a:pt x="22931" y="12191"/>
                    <a:pt x="22684" y="11635"/>
                    <a:pt x="22345" y="11141"/>
                  </a:cubicBezTo>
                  <a:cubicBezTo>
                    <a:pt x="22561" y="8641"/>
                    <a:pt x="25184" y="7901"/>
                    <a:pt x="26388" y="6111"/>
                  </a:cubicBezTo>
                  <a:cubicBezTo>
                    <a:pt x="26442" y="6107"/>
                    <a:pt x="26492" y="6105"/>
                    <a:pt x="26540" y="6105"/>
                  </a:cubicBezTo>
                  <a:close/>
                  <a:moveTo>
                    <a:pt x="16851" y="27097"/>
                  </a:moveTo>
                  <a:lnTo>
                    <a:pt x="16851" y="27621"/>
                  </a:lnTo>
                  <a:cubicBezTo>
                    <a:pt x="16481" y="27621"/>
                    <a:pt x="16389" y="27158"/>
                    <a:pt x="16851" y="27097"/>
                  </a:cubicBezTo>
                  <a:close/>
                  <a:moveTo>
                    <a:pt x="27128" y="0"/>
                  </a:moveTo>
                  <a:cubicBezTo>
                    <a:pt x="26110" y="494"/>
                    <a:pt x="25184" y="1049"/>
                    <a:pt x="24197" y="1574"/>
                  </a:cubicBezTo>
                  <a:cubicBezTo>
                    <a:pt x="24153" y="1469"/>
                    <a:pt x="24097" y="1434"/>
                    <a:pt x="24024" y="1434"/>
                  </a:cubicBezTo>
                  <a:cubicBezTo>
                    <a:pt x="23870" y="1434"/>
                    <a:pt x="23642" y="1594"/>
                    <a:pt x="23298" y="1594"/>
                  </a:cubicBezTo>
                  <a:cubicBezTo>
                    <a:pt x="23232" y="1594"/>
                    <a:pt x="23161" y="1588"/>
                    <a:pt x="23086" y="1574"/>
                  </a:cubicBezTo>
                  <a:cubicBezTo>
                    <a:pt x="21789" y="2593"/>
                    <a:pt x="20154" y="3333"/>
                    <a:pt x="18703" y="4228"/>
                  </a:cubicBezTo>
                  <a:cubicBezTo>
                    <a:pt x="18302" y="5432"/>
                    <a:pt x="17530" y="6450"/>
                    <a:pt x="16512" y="7160"/>
                  </a:cubicBezTo>
                  <a:cubicBezTo>
                    <a:pt x="16419" y="6851"/>
                    <a:pt x="15833" y="6944"/>
                    <a:pt x="15401" y="6882"/>
                  </a:cubicBezTo>
                  <a:lnTo>
                    <a:pt x="15401" y="7962"/>
                  </a:lnTo>
                  <a:cubicBezTo>
                    <a:pt x="13086" y="8055"/>
                    <a:pt x="12839" y="9629"/>
                    <a:pt x="12099" y="10863"/>
                  </a:cubicBezTo>
                  <a:cubicBezTo>
                    <a:pt x="12839" y="11512"/>
                    <a:pt x="12932" y="12561"/>
                    <a:pt x="12839" y="13795"/>
                  </a:cubicBezTo>
                  <a:cubicBezTo>
                    <a:pt x="13179" y="14505"/>
                    <a:pt x="15154" y="14073"/>
                    <a:pt x="15771" y="14598"/>
                  </a:cubicBezTo>
                  <a:cubicBezTo>
                    <a:pt x="14969" y="15369"/>
                    <a:pt x="14290" y="15678"/>
                    <a:pt x="14290" y="16449"/>
                  </a:cubicBezTo>
                  <a:cubicBezTo>
                    <a:pt x="14368" y="16437"/>
                    <a:pt x="14438" y="16431"/>
                    <a:pt x="14500" y="16431"/>
                  </a:cubicBezTo>
                  <a:cubicBezTo>
                    <a:pt x="15050" y="16431"/>
                    <a:pt x="15003" y="16891"/>
                    <a:pt x="15031" y="17252"/>
                  </a:cubicBezTo>
                  <a:cubicBezTo>
                    <a:pt x="13734" y="17252"/>
                    <a:pt x="12901" y="17684"/>
                    <a:pt x="11728" y="17776"/>
                  </a:cubicBezTo>
                  <a:cubicBezTo>
                    <a:pt x="11389" y="18270"/>
                    <a:pt x="10710" y="18455"/>
                    <a:pt x="10988" y="19381"/>
                  </a:cubicBezTo>
                  <a:cubicBezTo>
                    <a:pt x="10773" y="19333"/>
                    <a:pt x="10594" y="19312"/>
                    <a:pt x="10443" y="19312"/>
                  </a:cubicBezTo>
                  <a:cubicBezTo>
                    <a:pt x="9225" y="19312"/>
                    <a:pt x="9912" y="20725"/>
                    <a:pt x="8674" y="20725"/>
                  </a:cubicBezTo>
                  <a:cubicBezTo>
                    <a:pt x="8599" y="20725"/>
                    <a:pt x="8517" y="20719"/>
                    <a:pt x="8426" y="20708"/>
                  </a:cubicBezTo>
                  <a:lnTo>
                    <a:pt x="8426" y="20708"/>
                  </a:lnTo>
                  <a:cubicBezTo>
                    <a:pt x="8488" y="21017"/>
                    <a:pt x="8364" y="21171"/>
                    <a:pt x="8056" y="21233"/>
                  </a:cubicBezTo>
                  <a:cubicBezTo>
                    <a:pt x="7947" y="21225"/>
                    <a:pt x="7844" y="21221"/>
                    <a:pt x="7746" y="21221"/>
                  </a:cubicBezTo>
                  <a:cubicBezTo>
                    <a:pt x="6402" y="21221"/>
                    <a:pt x="6044" y="21968"/>
                    <a:pt x="5124" y="22313"/>
                  </a:cubicBezTo>
                  <a:cubicBezTo>
                    <a:pt x="4229" y="22437"/>
                    <a:pt x="3241" y="22529"/>
                    <a:pt x="3303" y="23362"/>
                  </a:cubicBezTo>
                  <a:cubicBezTo>
                    <a:pt x="3632" y="23609"/>
                    <a:pt x="4236" y="23650"/>
                    <a:pt x="4885" y="23650"/>
                  </a:cubicBezTo>
                  <a:cubicBezTo>
                    <a:pt x="5210" y="23650"/>
                    <a:pt x="5546" y="23640"/>
                    <a:pt x="5865" y="23640"/>
                  </a:cubicBezTo>
                  <a:cubicBezTo>
                    <a:pt x="5679" y="24844"/>
                    <a:pt x="7562" y="24535"/>
                    <a:pt x="7346" y="25770"/>
                  </a:cubicBezTo>
                  <a:cubicBezTo>
                    <a:pt x="6945" y="26109"/>
                    <a:pt x="6945" y="26757"/>
                    <a:pt x="6235" y="26819"/>
                  </a:cubicBezTo>
                  <a:cubicBezTo>
                    <a:pt x="5770" y="26650"/>
                    <a:pt x="5316" y="26592"/>
                    <a:pt x="4856" y="26592"/>
                  </a:cubicBezTo>
                  <a:cubicBezTo>
                    <a:pt x="3859" y="26592"/>
                    <a:pt x="2832" y="26865"/>
                    <a:pt x="1594" y="26865"/>
                  </a:cubicBezTo>
                  <a:cubicBezTo>
                    <a:pt x="1320" y="26865"/>
                    <a:pt x="1037" y="26851"/>
                    <a:pt x="742" y="26819"/>
                  </a:cubicBezTo>
                  <a:lnTo>
                    <a:pt x="742" y="26819"/>
                  </a:lnTo>
                  <a:cubicBezTo>
                    <a:pt x="371" y="27683"/>
                    <a:pt x="1544" y="29720"/>
                    <a:pt x="1" y="29751"/>
                  </a:cubicBezTo>
                  <a:cubicBezTo>
                    <a:pt x="279" y="30522"/>
                    <a:pt x="1112" y="30893"/>
                    <a:pt x="742" y="32127"/>
                  </a:cubicBezTo>
                  <a:cubicBezTo>
                    <a:pt x="1019" y="32087"/>
                    <a:pt x="1265" y="32070"/>
                    <a:pt x="1487" y="32070"/>
                  </a:cubicBezTo>
                  <a:cubicBezTo>
                    <a:pt x="2625" y="32070"/>
                    <a:pt x="3140" y="32523"/>
                    <a:pt x="4044" y="32652"/>
                  </a:cubicBezTo>
                  <a:cubicBezTo>
                    <a:pt x="4723" y="32405"/>
                    <a:pt x="5108" y="32281"/>
                    <a:pt x="5498" y="32281"/>
                  </a:cubicBezTo>
                  <a:cubicBezTo>
                    <a:pt x="5888" y="32281"/>
                    <a:pt x="6281" y="32405"/>
                    <a:pt x="6976" y="32652"/>
                  </a:cubicBezTo>
                  <a:cubicBezTo>
                    <a:pt x="7809" y="31603"/>
                    <a:pt x="9074" y="30800"/>
                    <a:pt x="8796" y="28948"/>
                  </a:cubicBezTo>
                  <a:cubicBezTo>
                    <a:pt x="10401" y="28609"/>
                    <a:pt x="10124" y="26912"/>
                    <a:pt x="12099" y="26819"/>
                  </a:cubicBezTo>
                  <a:cubicBezTo>
                    <a:pt x="12528" y="27008"/>
                    <a:pt x="12885" y="27077"/>
                    <a:pt x="13210" y="27077"/>
                  </a:cubicBezTo>
                  <a:cubicBezTo>
                    <a:pt x="14054" y="27077"/>
                    <a:pt x="14679" y="26608"/>
                    <a:pt x="15771" y="26541"/>
                  </a:cubicBezTo>
                  <a:lnTo>
                    <a:pt x="15771" y="26541"/>
                  </a:lnTo>
                  <a:cubicBezTo>
                    <a:pt x="14722" y="27591"/>
                    <a:pt x="15247" y="29257"/>
                    <a:pt x="15771" y="30553"/>
                  </a:cubicBezTo>
                  <a:cubicBezTo>
                    <a:pt x="18086" y="30399"/>
                    <a:pt x="16635" y="29041"/>
                    <a:pt x="16851" y="27621"/>
                  </a:cubicBezTo>
                  <a:lnTo>
                    <a:pt x="16851" y="27621"/>
                  </a:lnTo>
                  <a:cubicBezTo>
                    <a:pt x="17623" y="27683"/>
                    <a:pt x="17592" y="28331"/>
                    <a:pt x="17962" y="28671"/>
                  </a:cubicBezTo>
                  <a:cubicBezTo>
                    <a:pt x="19752" y="28702"/>
                    <a:pt x="20863" y="29226"/>
                    <a:pt x="21265" y="30275"/>
                  </a:cubicBezTo>
                  <a:cubicBezTo>
                    <a:pt x="21217" y="30731"/>
                    <a:pt x="20685" y="30814"/>
                    <a:pt x="20017" y="30814"/>
                  </a:cubicBezTo>
                  <a:cubicBezTo>
                    <a:pt x="19824" y="30814"/>
                    <a:pt x="19620" y="30807"/>
                    <a:pt x="19413" y="30800"/>
                  </a:cubicBezTo>
                  <a:lnTo>
                    <a:pt x="19413" y="30800"/>
                  </a:lnTo>
                  <a:cubicBezTo>
                    <a:pt x="19351" y="31726"/>
                    <a:pt x="20709" y="31633"/>
                    <a:pt x="21265" y="32127"/>
                  </a:cubicBezTo>
                  <a:cubicBezTo>
                    <a:pt x="21080" y="30954"/>
                    <a:pt x="22252" y="30738"/>
                    <a:pt x="23086" y="30275"/>
                  </a:cubicBezTo>
                  <a:cubicBezTo>
                    <a:pt x="23302" y="29689"/>
                    <a:pt x="22376" y="29905"/>
                    <a:pt x="22345" y="29473"/>
                  </a:cubicBezTo>
                  <a:cubicBezTo>
                    <a:pt x="22484" y="29302"/>
                    <a:pt x="22618" y="29239"/>
                    <a:pt x="22749" y="29239"/>
                  </a:cubicBezTo>
                  <a:cubicBezTo>
                    <a:pt x="23116" y="29239"/>
                    <a:pt x="23455" y="29738"/>
                    <a:pt x="23801" y="29738"/>
                  </a:cubicBezTo>
                  <a:cubicBezTo>
                    <a:pt x="23931" y="29738"/>
                    <a:pt x="24062" y="29667"/>
                    <a:pt x="24197" y="29473"/>
                  </a:cubicBezTo>
                  <a:cubicBezTo>
                    <a:pt x="23209" y="28084"/>
                    <a:pt x="18641" y="27837"/>
                    <a:pt x="19814" y="25770"/>
                  </a:cubicBezTo>
                  <a:lnTo>
                    <a:pt x="19814" y="25770"/>
                  </a:lnTo>
                  <a:cubicBezTo>
                    <a:pt x="20894" y="26973"/>
                    <a:pt x="22962" y="27560"/>
                    <a:pt x="24197" y="28671"/>
                  </a:cubicBezTo>
                  <a:cubicBezTo>
                    <a:pt x="24413" y="28887"/>
                    <a:pt x="24721" y="29504"/>
                    <a:pt x="24906" y="29751"/>
                  </a:cubicBezTo>
                  <a:cubicBezTo>
                    <a:pt x="25215" y="30090"/>
                    <a:pt x="25801" y="30399"/>
                    <a:pt x="25647" y="30800"/>
                  </a:cubicBezTo>
                  <a:lnTo>
                    <a:pt x="25647" y="32405"/>
                  </a:lnTo>
                  <a:cubicBezTo>
                    <a:pt x="25967" y="32625"/>
                    <a:pt x="26545" y="32663"/>
                    <a:pt x="27180" y="32663"/>
                  </a:cubicBezTo>
                  <a:cubicBezTo>
                    <a:pt x="27527" y="32663"/>
                    <a:pt x="27891" y="32652"/>
                    <a:pt x="28239" y="32652"/>
                  </a:cubicBezTo>
                  <a:cubicBezTo>
                    <a:pt x="28826" y="31757"/>
                    <a:pt x="27561" y="30430"/>
                    <a:pt x="28579" y="29473"/>
                  </a:cubicBezTo>
                  <a:lnTo>
                    <a:pt x="29690" y="29473"/>
                  </a:lnTo>
                  <a:cubicBezTo>
                    <a:pt x="29258" y="30522"/>
                    <a:pt x="29628" y="30461"/>
                    <a:pt x="29320" y="31603"/>
                  </a:cubicBezTo>
                  <a:cubicBezTo>
                    <a:pt x="29362" y="31598"/>
                    <a:pt x="29401" y="31596"/>
                    <a:pt x="29437" y="31596"/>
                  </a:cubicBezTo>
                  <a:cubicBezTo>
                    <a:pt x="30121" y="31596"/>
                    <a:pt x="29845" y="32388"/>
                    <a:pt x="30431" y="32652"/>
                  </a:cubicBezTo>
                  <a:cubicBezTo>
                    <a:pt x="30708" y="32806"/>
                    <a:pt x="31017" y="32899"/>
                    <a:pt x="31326" y="32960"/>
                  </a:cubicBezTo>
                  <a:lnTo>
                    <a:pt x="31819" y="26294"/>
                  </a:lnTo>
                  <a:cubicBezTo>
                    <a:pt x="34751" y="25245"/>
                    <a:pt x="37621" y="23980"/>
                    <a:pt x="40368" y="22498"/>
                  </a:cubicBezTo>
                  <a:cubicBezTo>
                    <a:pt x="41880" y="20770"/>
                    <a:pt x="41788" y="19536"/>
                    <a:pt x="41788" y="19536"/>
                  </a:cubicBezTo>
                  <a:cubicBezTo>
                    <a:pt x="41788" y="19536"/>
                    <a:pt x="39319" y="19350"/>
                    <a:pt x="38084" y="18826"/>
                  </a:cubicBezTo>
                  <a:cubicBezTo>
                    <a:pt x="37440" y="18137"/>
                    <a:pt x="36571" y="17752"/>
                    <a:pt x="35674" y="17752"/>
                  </a:cubicBezTo>
                  <a:cubicBezTo>
                    <a:pt x="35326" y="17752"/>
                    <a:pt x="34973" y="17810"/>
                    <a:pt x="34628" y="17931"/>
                  </a:cubicBezTo>
                  <a:cubicBezTo>
                    <a:pt x="34813" y="16604"/>
                    <a:pt x="33949" y="15338"/>
                    <a:pt x="32005" y="15338"/>
                  </a:cubicBezTo>
                  <a:cubicBezTo>
                    <a:pt x="30060" y="15338"/>
                    <a:pt x="30492" y="12314"/>
                    <a:pt x="31819" y="11512"/>
                  </a:cubicBezTo>
                  <a:cubicBezTo>
                    <a:pt x="33147" y="10740"/>
                    <a:pt x="32869" y="10401"/>
                    <a:pt x="31819" y="9598"/>
                  </a:cubicBezTo>
                  <a:cubicBezTo>
                    <a:pt x="30770" y="8796"/>
                    <a:pt x="30338" y="5895"/>
                    <a:pt x="30338" y="5895"/>
                  </a:cubicBezTo>
                  <a:lnTo>
                    <a:pt x="32282" y="1574"/>
                  </a:lnTo>
                  <a:lnTo>
                    <a:pt x="32252" y="1574"/>
                  </a:lnTo>
                  <a:cubicBezTo>
                    <a:pt x="31758" y="926"/>
                    <a:pt x="31140" y="370"/>
                    <a:pt x="30400"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4" name="Google Shape;1980;p56">
              <a:extLst>
                <a:ext uri="{FF2B5EF4-FFF2-40B4-BE49-F238E27FC236}">
                  <a16:creationId xmlns:a16="http://schemas.microsoft.com/office/drawing/2014/main" id="{30A603C0-D53B-4898-B6DF-A36B04EF8186}"/>
                </a:ext>
              </a:extLst>
            </p:cNvPr>
            <p:cNvSpPr/>
            <p:nvPr/>
          </p:nvSpPr>
          <p:spPr>
            <a:xfrm>
              <a:off x="2130085" y="2946689"/>
              <a:ext cx="1383018" cy="1943531"/>
            </a:xfrm>
            <a:custGeom>
              <a:avLst/>
              <a:gdLst/>
              <a:ahLst/>
              <a:cxnLst/>
              <a:rect l="l" t="t" r="r" b="b"/>
              <a:pathLst>
                <a:path w="40677" h="52351" extrusionOk="0">
                  <a:moveTo>
                    <a:pt x="8056" y="1"/>
                  </a:moveTo>
                  <a:cubicBezTo>
                    <a:pt x="7754" y="412"/>
                    <a:pt x="7452" y="823"/>
                    <a:pt x="6588" y="823"/>
                  </a:cubicBezTo>
                  <a:cubicBezTo>
                    <a:pt x="6479" y="823"/>
                    <a:pt x="6362" y="817"/>
                    <a:pt x="6235" y="803"/>
                  </a:cubicBezTo>
                  <a:cubicBezTo>
                    <a:pt x="5679" y="1883"/>
                    <a:pt x="4198" y="2346"/>
                    <a:pt x="3303" y="3179"/>
                  </a:cubicBezTo>
                  <a:cubicBezTo>
                    <a:pt x="2963" y="3704"/>
                    <a:pt x="2562" y="4198"/>
                    <a:pt x="2130" y="4661"/>
                  </a:cubicBezTo>
                  <a:cubicBezTo>
                    <a:pt x="2377" y="5154"/>
                    <a:pt x="2686" y="5586"/>
                    <a:pt x="2902" y="6111"/>
                  </a:cubicBezTo>
                  <a:cubicBezTo>
                    <a:pt x="2902" y="6636"/>
                    <a:pt x="1914" y="6451"/>
                    <a:pt x="2192" y="7160"/>
                  </a:cubicBezTo>
                  <a:cubicBezTo>
                    <a:pt x="2346" y="8549"/>
                    <a:pt x="1019" y="8796"/>
                    <a:pt x="710" y="9815"/>
                  </a:cubicBezTo>
                  <a:cubicBezTo>
                    <a:pt x="1" y="11697"/>
                    <a:pt x="2192" y="12685"/>
                    <a:pt x="710" y="13549"/>
                  </a:cubicBezTo>
                  <a:cubicBezTo>
                    <a:pt x="1389" y="14043"/>
                    <a:pt x="2562" y="14166"/>
                    <a:pt x="3334" y="14629"/>
                  </a:cubicBezTo>
                  <a:cubicBezTo>
                    <a:pt x="3025" y="15030"/>
                    <a:pt x="2130" y="15030"/>
                    <a:pt x="1482" y="15154"/>
                  </a:cubicBezTo>
                  <a:cubicBezTo>
                    <a:pt x="1235" y="17283"/>
                    <a:pt x="2840" y="18085"/>
                    <a:pt x="4784" y="18610"/>
                  </a:cubicBezTo>
                  <a:cubicBezTo>
                    <a:pt x="4938" y="19258"/>
                    <a:pt x="4105" y="19197"/>
                    <a:pt x="4414" y="19937"/>
                  </a:cubicBezTo>
                  <a:cubicBezTo>
                    <a:pt x="5772" y="20709"/>
                    <a:pt x="6266" y="22128"/>
                    <a:pt x="8426" y="22344"/>
                  </a:cubicBezTo>
                  <a:cubicBezTo>
                    <a:pt x="9105" y="23517"/>
                    <a:pt x="10278" y="24350"/>
                    <a:pt x="10278" y="26048"/>
                  </a:cubicBezTo>
                  <a:cubicBezTo>
                    <a:pt x="9876" y="26387"/>
                    <a:pt x="9907" y="27005"/>
                    <a:pt x="9537" y="27375"/>
                  </a:cubicBezTo>
                  <a:cubicBezTo>
                    <a:pt x="10000" y="27529"/>
                    <a:pt x="10278" y="27961"/>
                    <a:pt x="10278" y="28424"/>
                  </a:cubicBezTo>
                  <a:cubicBezTo>
                    <a:pt x="9290" y="29628"/>
                    <a:pt x="10710" y="31017"/>
                    <a:pt x="10278" y="32683"/>
                  </a:cubicBezTo>
                  <a:cubicBezTo>
                    <a:pt x="8302" y="33516"/>
                    <a:pt x="9197" y="36510"/>
                    <a:pt x="8457" y="38238"/>
                  </a:cubicBezTo>
                  <a:cubicBezTo>
                    <a:pt x="8594" y="38432"/>
                    <a:pt x="8760" y="38495"/>
                    <a:pt x="8938" y="38495"/>
                  </a:cubicBezTo>
                  <a:cubicBezTo>
                    <a:pt x="9267" y="38495"/>
                    <a:pt x="9634" y="38277"/>
                    <a:pt x="9918" y="38277"/>
                  </a:cubicBezTo>
                  <a:cubicBezTo>
                    <a:pt x="10066" y="38277"/>
                    <a:pt x="10192" y="38336"/>
                    <a:pt x="10278" y="38516"/>
                  </a:cubicBezTo>
                  <a:cubicBezTo>
                    <a:pt x="10586" y="39812"/>
                    <a:pt x="9012" y="39750"/>
                    <a:pt x="8457" y="40368"/>
                  </a:cubicBezTo>
                  <a:cubicBezTo>
                    <a:pt x="7994" y="41232"/>
                    <a:pt x="9599" y="40584"/>
                    <a:pt x="9167" y="41448"/>
                  </a:cubicBezTo>
                  <a:cubicBezTo>
                    <a:pt x="8457" y="42096"/>
                    <a:pt x="9568" y="42713"/>
                    <a:pt x="8796" y="43577"/>
                  </a:cubicBezTo>
                  <a:cubicBezTo>
                    <a:pt x="9136" y="45367"/>
                    <a:pt x="10370" y="46293"/>
                    <a:pt x="9568" y="47805"/>
                  </a:cubicBezTo>
                  <a:cubicBezTo>
                    <a:pt x="10648" y="48423"/>
                    <a:pt x="10524" y="49935"/>
                    <a:pt x="11759" y="50459"/>
                  </a:cubicBezTo>
                  <a:cubicBezTo>
                    <a:pt x="11697" y="50922"/>
                    <a:pt x="12191" y="51015"/>
                    <a:pt x="12098" y="51509"/>
                  </a:cubicBezTo>
                  <a:cubicBezTo>
                    <a:pt x="12870" y="51663"/>
                    <a:pt x="13611" y="51941"/>
                    <a:pt x="14290" y="52311"/>
                  </a:cubicBezTo>
                  <a:cubicBezTo>
                    <a:pt x="14471" y="52291"/>
                    <a:pt x="14669" y="52284"/>
                    <a:pt x="14878" y="52284"/>
                  </a:cubicBezTo>
                  <a:cubicBezTo>
                    <a:pt x="15498" y="52284"/>
                    <a:pt x="16210" y="52350"/>
                    <a:pt x="16827" y="52350"/>
                  </a:cubicBezTo>
                  <a:cubicBezTo>
                    <a:pt x="17593" y="52350"/>
                    <a:pt x="18214" y="52247"/>
                    <a:pt x="18333" y="51787"/>
                  </a:cubicBezTo>
                  <a:cubicBezTo>
                    <a:pt x="17499" y="51694"/>
                    <a:pt x="16697" y="51324"/>
                    <a:pt x="16141" y="50706"/>
                  </a:cubicBezTo>
                  <a:cubicBezTo>
                    <a:pt x="16419" y="49811"/>
                    <a:pt x="14660" y="50398"/>
                    <a:pt x="15030" y="49379"/>
                  </a:cubicBezTo>
                  <a:cubicBezTo>
                    <a:pt x="14907" y="48237"/>
                    <a:pt x="16080" y="48021"/>
                    <a:pt x="16141" y="47003"/>
                  </a:cubicBezTo>
                  <a:cubicBezTo>
                    <a:pt x="17067" y="46972"/>
                    <a:pt x="17561" y="46602"/>
                    <a:pt x="17592" y="45954"/>
                  </a:cubicBezTo>
                  <a:cubicBezTo>
                    <a:pt x="17808" y="44997"/>
                    <a:pt x="16327" y="45306"/>
                    <a:pt x="16512" y="44349"/>
                  </a:cubicBezTo>
                  <a:cubicBezTo>
                    <a:pt x="17456" y="43552"/>
                    <a:pt x="18851" y="41120"/>
                    <a:pt x="16815" y="40665"/>
                  </a:cubicBezTo>
                  <a:lnTo>
                    <a:pt x="16815" y="40665"/>
                  </a:lnTo>
                  <a:cubicBezTo>
                    <a:pt x="17023" y="40693"/>
                    <a:pt x="17210" y="40707"/>
                    <a:pt x="17379" y="40707"/>
                  </a:cubicBezTo>
                  <a:cubicBezTo>
                    <a:pt x="18944" y="40707"/>
                    <a:pt x="18964" y="39562"/>
                    <a:pt x="19444" y="38763"/>
                  </a:cubicBezTo>
                  <a:cubicBezTo>
                    <a:pt x="19547" y="38768"/>
                    <a:pt x="19646" y="38770"/>
                    <a:pt x="19742" y="38770"/>
                  </a:cubicBezTo>
                  <a:cubicBezTo>
                    <a:pt x="21488" y="38770"/>
                    <a:pt x="22139" y="38006"/>
                    <a:pt x="23456" y="37714"/>
                  </a:cubicBezTo>
                  <a:cubicBezTo>
                    <a:pt x="23702" y="36479"/>
                    <a:pt x="22869" y="35985"/>
                    <a:pt x="22715" y="35059"/>
                  </a:cubicBezTo>
                  <a:lnTo>
                    <a:pt x="25678" y="35059"/>
                  </a:lnTo>
                  <a:cubicBezTo>
                    <a:pt x="25678" y="34782"/>
                    <a:pt x="26110" y="34843"/>
                    <a:pt x="26387" y="34782"/>
                  </a:cubicBezTo>
                  <a:cubicBezTo>
                    <a:pt x="26599" y="34147"/>
                    <a:pt x="26722" y="33454"/>
                    <a:pt x="27798" y="33454"/>
                  </a:cubicBezTo>
                  <a:cubicBezTo>
                    <a:pt x="27821" y="33454"/>
                    <a:pt x="27845" y="33454"/>
                    <a:pt x="27869" y="33455"/>
                  </a:cubicBezTo>
                  <a:cubicBezTo>
                    <a:pt x="27745" y="31942"/>
                    <a:pt x="29258" y="31634"/>
                    <a:pt x="30060" y="30801"/>
                  </a:cubicBezTo>
                  <a:lnTo>
                    <a:pt x="30060" y="28949"/>
                  </a:lnTo>
                  <a:cubicBezTo>
                    <a:pt x="30770" y="28455"/>
                    <a:pt x="31202" y="27807"/>
                    <a:pt x="31881" y="27344"/>
                  </a:cubicBezTo>
                  <a:cubicBezTo>
                    <a:pt x="33640" y="26943"/>
                    <a:pt x="33640" y="26943"/>
                    <a:pt x="35183" y="26542"/>
                  </a:cubicBezTo>
                  <a:cubicBezTo>
                    <a:pt x="35337" y="24844"/>
                    <a:pt x="37127" y="23363"/>
                    <a:pt x="35924" y="21480"/>
                  </a:cubicBezTo>
                  <a:cubicBezTo>
                    <a:pt x="36448" y="21295"/>
                    <a:pt x="36757" y="20740"/>
                    <a:pt x="36664" y="20153"/>
                  </a:cubicBezTo>
                  <a:lnTo>
                    <a:pt x="36664" y="20153"/>
                  </a:lnTo>
                  <a:cubicBezTo>
                    <a:pt x="36735" y="20164"/>
                    <a:pt x="36797" y="20169"/>
                    <a:pt x="36853" y="20169"/>
                  </a:cubicBezTo>
                  <a:cubicBezTo>
                    <a:pt x="37264" y="20169"/>
                    <a:pt x="37337" y="19906"/>
                    <a:pt x="37745" y="19906"/>
                  </a:cubicBezTo>
                  <a:cubicBezTo>
                    <a:pt x="37899" y="19011"/>
                    <a:pt x="38825" y="18734"/>
                    <a:pt x="39226" y="18055"/>
                  </a:cubicBezTo>
                  <a:cubicBezTo>
                    <a:pt x="40214" y="17345"/>
                    <a:pt x="39164" y="16758"/>
                    <a:pt x="40306" y="16450"/>
                  </a:cubicBezTo>
                  <a:cubicBezTo>
                    <a:pt x="40059" y="15647"/>
                    <a:pt x="40677" y="15493"/>
                    <a:pt x="40677" y="14876"/>
                  </a:cubicBezTo>
                  <a:cubicBezTo>
                    <a:pt x="40677" y="13888"/>
                    <a:pt x="40275" y="13178"/>
                    <a:pt x="39936" y="12500"/>
                  </a:cubicBezTo>
                  <a:cubicBezTo>
                    <a:pt x="39751" y="12358"/>
                    <a:pt x="39583" y="12306"/>
                    <a:pt x="39421" y="12306"/>
                  </a:cubicBezTo>
                  <a:cubicBezTo>
                    <a:pt x="39016" y="12306"/>
                    <a:pt x="38644" y="12636"/>
                    <a:pt x="38115" y="12746"/>
                  </a:cubicBezTo>
                  <a:cubicBezTo>
                    <a:pt x="37529" y="11851"/>
                    <a:pt x="36109" y="11543"/>
                    <a:pt x="34813" y="11142"/>
                  </a:cubicBezTo>
                  <a:lnTo>
                    <a:pt x="32251" y="11142"/>
                  </a:lnTo>
                  <a:cubicBezTo>
                    <a:pt x="31603" y="10370"/>
                    <a:pt x="29134" y="10926"/>
                    <a:pt x="28949" y="9815"/>
                  </a:cubicBezTo>
                  <a:cubicBezTo>
                    <a:pt x="28640" y="9815"/>
                    <a:pt x="28314" y="9830"/>
                    <a:pt x="28009" y="9830"/>
                  </a:cubicBezTo>
                  <a:cubicBezTo>
                    <a:pt x="27340" y="9830"/>
                    <a:pt x="26779" y="9757"/>
                    <a:pt x="26758" y="9290"/>
                  </a:cubicBezTo>
                  <a:cubicBezTo>
                    <a:pt x="27656" y="8233"/>
                    <a:pt x="26224" y="5591"/>
                    <a:pt x="23700" y="5591"/>
                  </a:cubicBezTo>
                  <a:cubicBezTo>
                    <a:pt x="23277" y="5591"/>
                    <a:pt x="22823" y="5665"/>
                    <a:pt x="22345" y="5833"/>
                  </a:cubicBezTo>
                  <a:cubicBezTo>
                    <a:pt x="21203" y="5340"/>
                    <a:pt x="20339" y="4630"/>
                    <a:pt x="20153" y="3457"/>
                  </a:cubicBezTo>
                  <a:cubicBezTo>
                    <a:pt x="18240" y="3056"/>
                    <a:pt x="16882" y="2284"/>
                    <a:pt x="15030" y="1852"/>
                  </a:cubicBezTo>
                  <a:cubicBezTo>
                    <a:pt x="14537" y="1945"/>
                    <a:pt x="14444" y="2315"/>
                    <a:pt x="13919" y="2377"/>
                  </a:cubicBezTo>
                  <a:cubicBezTo>
                    <a:pt x="13425" y="1420"/>
                    <a:pt x="11636" y="1389"/>
                    <a:pt x="11358" y="278"/>
                  </a:cubicBezTo>
                  <a:cubicBezTo>
                    <a:pt x="11221" y="249"/>
                    <a:pt x="11105" y="237"/>
                    <a:pt x="11007" y="237"/>
                  </a:cubicBezTo>
                  <a:cubicBezTo>
                    <a:pt x="10264" y="237"/>
                    <a:pt x="10503" y="968"/>
                    <a:pt x="9876" y="1050"/>
                  </a:cubicBezTo>
                  <a:cubicBezTo>
                    <a:pt x="9043" y="865"/>
                    <a:pt x="8920" y="186"/>
                    <a:pt x="8056"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dirty="0">
                <a:solidFill>
                  <a:srgbClr val="000000"/>
                </a:solidFill>
                <a:cs typeface="Arial"/>
                <a:sym typeface="Arial"/>
              </a:endParaRPr>
            </a:p>
          </p:txBody>
        </p:sp>
        <p:sp>
          <p:nvSpPr>
            <p:cNvPr id="45" name="Google Shape;1981;p56">
              <a:extLst>
                <a:ext uri="{FF2B5EF4-FFF2-40B4-BE49-F238E27FC236}">
                  <a16:creationId xmlns:a16="http://schemas.microsoft.com/office/drawing/2014/main" id="{10B3458D-BAF7-40BF-ACC2-3667C2496443}"/>
                </a:ext>
              </a:extLst>
            </p:cNvPr>
            <p:cNvSpPr/>
            <p:nvPr/>
          </p:nvSpPr>
          <p:spPr>
            <a:xfrm>
              <a:off x="5" y="852426"/>
              <a:ext cx="3065032" cy="2271902"/>
            </a:xfrm>
            <a:custGeom>
              <a:avLst/>
              <a:gdLst/>
              <a:ahLst/>
              <a:cxnLst/>
              <a:rect l="l" t="t" r="r" b="b"/>
              <a:pathLst>
                <a:path w="90148" h="61196" extrusionOk="0">
                  <a:moveTo>
                    <a:pt x="57527" y="4070"/>
                  </a:moveTo>
                  <a:cubicBezTo>
                    <a:pt x="58638" y="4317"/>
                    <a:pt x="57125" y="4780"/>
                    <a:pt x="57125" y="5119"/>
                  </a:cubicBezTo>
                  <a:cubicBezTo>
                    <a:pt x="56045" y="4872"/>
                    <a:pt x="57310" y="4224"/>
                    <a:pt x="57527" y="4070"/>
                  </a:cubicBezTo>
                  <a:close/>
                  <a:moveTo>
                    <a:pt x="44974" y="5652"/>
                  </a:moveTo>
                  <a:cubicBezTo>
                    <a:pt x="45008" y="5652"/>
                    <a:pt x="45038" y="5659"/>
                    <a:pt x="45058" y="5675"/>
                  </a:cubicBezTo>
                  <a:cubicBezTo>
                    <a:pt x="45212" y="5777"/>
                    <a:pt x="44939" y="5944"/>
                    <a:pt x="44790" y="5944"/>
                  </a:cubicBezTo>
                  <a:cubicBezTo>
                    <a:pt x="44760" y="5944"/>
                    <a:pt x="44734" y="5937"/>
                    <a:pt x="44719" y="5922"/>
                  </a:cubicBezTo>
                  <a:cubicBezTo>
                    <a:pt x="44539" y="5819"/>
                    <a:pt x="44808" y="5652"/>
                    <a:pt x="44974" y="5652"/>
                  </a:cubicBezTo>
                  <a:close/>
                  <a:moveTo>
                    <a:pt x="56345" y="5381"/>
                  </a:moveTo>
                  <a:cubicBezTo>
                    <a:pt x="57100" y="5381"/>
                    <a:pt x="57372" y="5721"/>
                    <a:pt x="58122" y="5721"/>
                  </a:cubicBezTo>
                  <a:cubicBezTo>
                    <a:pt x="58272" y="5721"/>
                    <a:pt x="58442" y="5707"/>
                    <a:pt x="58638" y="5675"/>
                  </a:cubicBezTo>
                  <a:lnTo>
                    <a:pt x="58638" y="5675"/>
                  </a:lnTo>
                  <a:cubicBezTo>
                    <a:pt x="58638" y="6724"/>
                    <a:pt x="57187" y="6755"/>
                    <a:pt x="56045" y="6971"/>
                  </a:cubicBezTo>
                  <a:lnTo>
                    <a:pt x="56045" y="5397"/>
                  </a:lnTo>
                  <a:cubicBezTo>
                    <a:pt x="56154" y="5386"/>
                    <a:pt x="56253" y="5381"/>
                    <a:pt x="56345" y="5381"/>
                  </a:cubicBezTo>
                  <a:close/>
                  <a:moveTo>
                    <a:pt x="85661" y="24787"/>
                  </a:moveTo>
                  <a:cubicBezTo>
                    <a:pt x="85693" y="24787"/>
                    <a:pt x="85719" y="24793"/>
                    <a:pt x="85734" y="24809"/>
                  </a:cubicBezTo>
                  <a:cubicBezTo>
                    <a:pt x="85894" y="24916"/>
                    <a:pt x="85594" y="25068"/>
                    <a:pt x="85429" y="25068"/>
                  </a:cubicBezTo>
                  <a:cubicBezTo>
                    <a:pt x="85403" y="25068"/>
                    <a:pt x="85381" y="25064"/>
                    <a:pt x="85364" y="25056"/>
                  </a:cubicBezTo>
                  <a:cubicBezTo>
                    <a:pt x="85210" y="24953"/>
                    <a:pt x="85504" y="24787"/>
                    <a:pt x="85661" y="24787"/>
                  </a:cubicBezTo>
                  <a:close/>
                  <a:moveTo>
                    <a:pt x="37173" y="44005"/>
                  </a:moveTo>
                  <a:cubicBezTo>
                    <a:pt x="37258" y="44005"/>
                    <a:pt x="37343" y="44067"/>
                    <a:pt x="37343" y="44190"/>
                  </a:cubicBezTo>
                  <a:cubicBezTo>
                    <a:pt x="37330" y="44321"/>
                    <a:pt x="37267" y="44368"/>
                    <a:pt x="37199" y="44368"/>
                  </a:cubicBezTo>
                  <a:cubicBezTo>
                    <a:pt x="37106" y="44368"/>
                    <a:pt x="37003" y="44279"/>
                    <a:pt x="37003" y="44190"/>
                  </a:cubicBezTo>
                  <a:cubicBezTo>
                    <a:pt x="37003" y="44067"/>
                    <a:pt x="37088" y="44005"/>
                    <a:pt x="37173" y="44005"/>
                  </a:cubicBezTo>
                  <a:close/>
                  <a:moveTo>
                    <a:pt x="37372" y="44718"/>
                  </a:moveTo>
                  <a:cubicBezTo>
                    <a:pt x="38206" y="44824"/>
                    <a:pt x="38184" y="45551"/>
                    <a:pt x="38824" y="45764"/>
                  </a:cubicBezTo>
                  <a:cubicBezTo>
                    <a:pt x="38713" y="45927"/>
                    <a:pt x="38553" y="45996"/>
                    <a:pt x="38378" y="45996"/>
                  </a:cubicBezTo>
                  <a:cubicBezTo>
                    <a:pt x="37822" y="45996"/>
                    <a:pt x="37118" y="45304"/>
                    <a:pt x="37372" y="44718"/>
                  </a:cubicBezTo>
                  <a:close/>
                  <a:moveTo>
                    <a:pt x="55387" y="1"/>
                  </a:moveTo>
                  <a:cubicBezTo>
                    <a:pt x="54003" y="1"/>
                    <a:pt x="53856" y="1365"/>
                    <a:pt x="54965" y="1663"/>
                  </a:cubicBezTo>
                  <a:cubicBezTo>
                    <a:pt x="54586" y="1702"/>
                    <a:pt x="54237" y="1718"/>
                    <a:pt x="53907" y="1718"/>
                  </a:cubicBezTo>
                  <a:cubicBezTo>
                    <a:pt x="52467" y="1718"/>
                    <a:pt x="51415" y="1415"/>
                    <a:pt x="50007" y="1415"/>
                  </a:cubicBezTo>
                  <a:cubicBezTo>
                    <a:pt x="49952" y="1415"/>
                    <a:pt x="49897" y="1415"/>
                    <a:pt x="49842" y="1416"/>
                  </a:cubicBezTo>
                  <a:cubicBezTo>
                    <a:pt x="50397" y="2774"/>
                    <a:pt x="48145" y="2157"/>
                    <a:pt x="48021" y="3021"/>
                  </a:cubicBezTo>
                  <a:cubicBezTo>
                    <a:pt x="48279" y="3110"/>
                    <a:pt x="48480" y="3134"/>
                    <a:pt x="48644" y="3134"/>
                  </a:cubicBezTo>
                  <a:cubicBezTo>
                    <a:pt x="48854" y="3134"/>
                    <a:pt x="49003" y="3094"/>
                    <a:pt x="49132" y="3094"/>
                  </a:cubicBezTo>
                  <a:cubicBezTo>
                    <a:pt x="49252" y="3094"/>
                    <a:pt x="49355" y="3129"/>
                    <a:pt x="49472" y="3268"/>
                  </a:cubicBezTo>
                  <a:cubicBezTo>
                    <a:pt x="49225" y="3638"/>
                    <a:pt x="48700" y="3761"/>
                    <a:pt x="48021" y="3792"/>
                  </a:cubicBezTo>
                  <a:cubicBezTo>
                    <a:pt x="47562" y="2609"/>
                    <a:pt x="45666" y="2446"/>
                    <a:pt x="43562" y="2446"/>
                  </a:cubicBezTo>
                  <a:cubicBezTo>
                    <a:pt x="42977" y="2446"/>
                    <a:pt x="42377" y="2458"/>
                    <a:pt x="41787" y="2465"/>
                  </a:cubicBezTo>
                  <a:cubicBezTo>
                    <a:pt x="41571" y="3761"/>
                    <a:pt x="40645" y="4471"/>
                    <a:pt x="39565" y="5119"/>
                  </a:cubicBezTo>
                  <a:cubicBezTo>
                    <a:pt x="39503" y="5953"/>
                    <a:pt x="40522" y="6014"/>
                    <a:pt x="40306" y="6971"/>
                  </a:cubicBezTo>
                  <a:cubicBezTo>
                    <a:pt x="40437" y="6978"/>
                    <a:pt x="40563" y="6981"/>
                    <a:pt x="40685" y="6981"/>
                  </a:cubicBezTo>
                  <a:cubicBezTo>
                    <a:pt x="42257" y="6981"/>
                    <a:pt x="43115" y="6457"/>
                    <a:pt x="44318" y="6199"/>
                  </a:cubicBezTo>
                  <a:lnTo>
                    <a:pt x="44318" y="6199"/>
                  </a:lnTo>
                  <a:cubicBezTo>
                    <a:pt x="43962" y="6881"/>
                    <a:pt x="44410" y="6979"/>
                    <a:pt x="44996" y="6979"/>
                  </a:cubicBezTo>
                  <a:cubicBezTo>
                    <a:pt x="45234" y="6979"/>
                    <a:pt x="45495" y="6963"/>
                    <a:pt x="45734" y="6963"/>
                  </a:cubicBezTo>
                  <a:cubicBezTo>
                    <a:pt x="46132" y="6963"/>
                    <a:pt x="46469" y="7008"/>
                    <a:pt x="46540" y="7249"/>
                  </a:cubicBezTo>
                  <a:cubicBezTo>
                    <a:pt x="46621" y="7493"/>
                    <a:pt x="46460" y="7556"/>
                    <a:pt x="46217" y="7556"/>
                  </a:cubicBezTo>
                  <a:cubicBezTo>
                    <a:pt x="45960" y="7556"/>
                    <a:pt x="45612" y="7486"/>
                    <a:pt x="45360" y="7486"/>
                  </a:cubicBezTo>
                  <a:cubicBezTo>
                    <a:pt x="45129" y="7486"/>
                    <a:pt x="44979" y="7546"/>
                    <a:pt x="45058" y="7773"/>
                  </a:cubicBezTo>
                  <a:cubicBezTo>
                    <a:pt x="45058" y="9224"/>
                    <a:pt x="49070" y="7712"/>
                    <a:pt x="48361" y="9656"/>
                  </a:cubicBezTo>
                  <a:cubicBezTo>
                    <a:pt x="48995" y="9374"/>
                    <a:pt x="49423" y="9259"/>
                    <a:pt x="49846" y="9259"/>
                  </a:cubicBezTo>
                  <a:cubicBezTo>
                    <a:pt x="50348" y="9259"/>
                    <a:pt x="50841" y="9421"/>
                    <a:pt x="51663" y="9656"/>
                  </a:cubicBezTo>
                  <a:lnTo>
                    <a:pt x="52033" y="9656"/>
                  </a:lnTo>
                  <a:cubicBezTo>
                    <a:pt x="51971" y="9427"/>
                    <a:pt x="52482" y="9087"/>
                    <a:pt x="52833" y="9087"/>
                  </a:cubicBezTo>
                  <a:cubicBezTo>
                    <a:pt x="53002" y="9087"/>
                    <a:pt x="53134" y="9167"/>
                    <a:pt x="53144" y="9378"/>
                  </a:cubicBezTo>
                  <a:cubicBezTo>
                    <a:pt x="53097" y="9613"/>
                    <a:pt x="52783" y="9669"/>
                    <a:pt x="52405" y="9669"/>
                  </a:cubicBezTo>
                  <a:cubicBezTo>
                    <a:pt x="52285" y="9669"/>
                    <a:pt x="52159" y="9663"/>
                    <a:pt x="52033" y="9656"/>
                  </a:cubicBezTo>
                  <a:lnTo>
                    <a:pt x="52033" y="9656"/>
                  </a:lnTo>
                  <a:cubicBezTo>
                    <a:pt x="52126" y="10304"/>
                    <a:pt x="53607" y="11168"/>
                    <a:pt x="52033" y="11508"/>
                  </a:cubicBezTo>
                  <a:cubicBezTo>
                    <a:pt x="51601" y="11446"/>
                    <a:pt x="51755" y="11014"/>
                    <a:pt x="51663" y="10705"/>
                  </a:cubicBezTo>
                  <a:cubicBezTo>
                    <a:pt x="48662" y="10507"/>
                    <a:pt x="47038" y="9348"/>
                    <a:pt x="43789" y="9348"/>
                  </a:cubicBezTo>
                  <a:cubicBezTo>
                    <a:pt x="43496" y="9348"/>
                    <a:pt x="43189" y="9358"/>
                    <a:pt x="42867" y="9378"/>
                  </a:cubicBezTo>
                  <a:cubicBezTo>
                    <a:pt x="41756" y="9131"/>
                    <a:pt x="41725" y="8082"/>
                    <a:pt x="40306" y="8051"/>
                  </a:cubicBezTo>
                  <a:cubicBezTo>
                    <a:pt x="40151" y="8823"/>
                    <a:pt x="39164" y="8977"/>
                    <a:pt x="38114" y="9100"/>
                  </a:cubicBezTo>
                  <a:cubicBezTo>
                    <a:pt x="38238" y="8638"/>
                    <a:pt x="38084" y="8113"/>
                    <a:pt x="37744" y="7773"/>
                  </a:cubicBezTo>
                  <a:cubicBezTo>
                    <a:pt x="36364" y="7833"/>
                    <a:pt x="36326" y="8856"/>
                    <a:pt x="34935" y="8856"/>
                  </a:cubicBezTo>
                  <a:cubicBezTo>
                    <a:pt x="34895" y="8856"/>
                    <a:pt x="34854" y="8855"/>
                    <a:pt x="34812" y="8854"/>
                  </a:cubicBezTo>
                  <a:cubicBezTo>
                    <a:pt x="34602" y="8882"/>
                    <a:pt x="34415" y="8893"/>
                    <a:pt x="34245" y="8893"/>
                  </a:cubicBezTo>
                  <a:cubicBezTo>
                    <a:pt x="33356" y="8893"/>
                    <a:pt x="32933" y="8571"/>
                    <a:pt x="32070" y="8571"/>
                  </a:cubicBezTo>
                  <a:cubicBezTo>
                    <a:pt x="32009" y="8571"/>
                    <a:pt x="31946" y="8572"/>
                    <a:pt x="31880" y="8576"/>
                  </a:cubicBezTo>
                  <a:cubicBezTo>
                    <a:pt x="31479" y="8638"/>
                    <a:pt x="31633" y="9100"/>
                    <a:pt x="31140" y="9100"/>
                  </a:cubicBezTo>
                  <a:cubicBezTo>
                    <a:pt x="30800" y="9100"/>
                    <a:pt x="30831" y="8792"/>
                    <a:pt x="30800" y="8576"/>
                  </a:cubicBezTo>
                  <a:cubicBezTo>
                    <a:pt x="30067" y="8652"/>
                    <a:pt x="29603" y="8893"/>
                    <a:pt x="28797" y="8893"/>
                  </a:cubicBezTo>
                  <a:cubicBezTo>
                    <a:pt x="28620" y="8893"/>
                    <a:pt x="28425" y="8881"/>
                    <a:pt x="28208" y="8854"/>
                  </a:cubicBezTo>
                  <a:cubicBezTo>
                    <a:pt x="25276" y="7527"/>
                    <a:pt x="19659" y="8175"/>
                    <a:pt x="16511" y="7002"/>
                  </a:cubicBezTo>
                  <a:cubicBezTo>
                    <a:pt x="13764" y="7866"/>
                    <a:pt x="10215" y="8113"/>
                    <a:pt x="8425" y="8329"/>
                  </a:cubicBezTo>
                  <a:cubicBezTo>
                    <a:pt x="7592" y="9378"/>
                    <a:pt x="9104" y="9378"/>
                    <a:pt x="9536" y="10211"/>
                  </a:cubicBezTo>
                  <a:cubicBezTo>
                    <a:pt x="9779" y="10190"/>
                    <a:pt x="10007" y="10179"/>
                    <a:pt x="10219" y="10179"/>
                  </a:cubicBezTo>
                  <a:cubicBezTo>
                    <a:pt x="11219" y="10179"/>
                    <a:pt x="11869" y="10428"/>
                    <a:pt x="12098" y="11014"/>
                  </a:cubicBezTo>
                  <a:cubicBezTo>
                    <a:pt x="11828" y="10941"/>
                    <a:pt x="11612" y="10910"/>
                    <a:pt x="11436" y="10910"/>
                  </a:cubicBezTo>
                  <a:cubicBezTo>
                    <a:pt x="10650" y="10910"/>
                    <a:pt x="10675" y="11533"/>
                    <a:pt x="10246" y="11785"/>
                  </a:cubicBezTo>
                  <a:cubicBezTo>
                    <a:pt x="9598" y="11569"/>
                    <a:pt x="9259" y="11106"/>
                    <a:pt x="8425" y="11014"/>
                  </a:cubicBezTo>
                  <a:cubicBezTo>
                    <a:pt x="7037" y="12032"/>
                    <a:pt x="3703" y="11631"/>
                    <a:pt x="2562" y="12835"/>
                  </a:cubicBezTo>
                  <a:cubicBezTo>
                    <a:pt x="2628" y="12833"/>
                    <a:pt x="2693" y="12832"/>
                    <a:pt x="2756" y="12832"/>
                  </a:cubicBezTo>
                  <a:cubicBezTo>
                    <a:pt x="4644" y="12832"/>
                    <a:pt x="5314" y="13710"/>
                    <a:pt x="5493" y="14964"/>
                  </a:cubicBezTo>
                  <a:cubicBezTo>
                    <a:pt x="6142" y="14800"/>
                    <a:pt x="6735" y="14755"/>
                    <a:pt x="7302" y="14755"/>
                  </a:cubicBezTo>
                  <a:cubicBezTo>
                    <a:pt x="7972" y="14755"/>
                    <a:pt x="8605" y="14817"/>
                    <a:pt x="9249" y="14817"/>
                  </a:cubicBezTo>
                  <a:cubicBezTo>
                    <a:pt x="9694" y="14817"/>
                    <a:pt x="10145" y="14787"/>
                    <a:pt x="10616" y="14686"/>
                  </a:cubicBezTo>
                  <a:lnTo>
                    <a:pt x="10616" y="14686"/>
                  </a:lnTo>
                  <a:cubicBezTo>
                    <a:pt x="8826" y="17032"/>
                    <a:pt x="1204" y="15149"/>
                    <a:pt x="1821" y="19223"/>
                  </a:cubicBezTo>
                  <a:cubicBezTo>
                    <a:pt x="3055" y="19840"/>
                    <a:pt x="3333" y="19933"/>
                    <a:pt x="2932" y="21353"/>
                  </a:cubicBezTo>
                  <a:cubicBezTo>
                    <a:pt x="3526" y="21353"/>
                    <a:pt x="3679" y="21067"/>
                    <a:pt x="4224" y="21067"/>
                  </a:cubicBezTo>
                  <a:cubicBezTo>
                    <a:pt x="4273" y="21067"/>
                    <a:pt x="4326" y="21070"/>
                    <a:pt x="4382" y="21075"/>
                  </a:cubicBezTo>
                  <a:cubicBezTo>
                    <a:pt x="4413" y="21507"/>
                    <a:pt x="4228" y="22093"/>
                    <a:pt x="4784" y="22124"/>
                  </a:cubicBezTo>
                  <a:cubicBezTo>
                    <a:pt x="4872" y="21975"/>
                    <a:pt x="4934" y="21915"/>
                    <a:pt x="4981" y="21915"/>
                  </a:cubicBezTo>
                  <a:cubicBezTo>
                    <a:pt x="5177" y="21915"/>
                    <a:pt x="5118" y="22960"/>
                    <a:pt x="5677" y="22960"/>
                  </a:cubicBezTo>
                  <a:cubicBezTo>
                    <a:pt x="5732" y="22960"/>
                    <a:pt x="5795" y="22950"/>
                    <a:pt x="5864" y="22927"/>
                  </a:cubicBezTo>
                  <a:cubicBezTo>
                    <a:pt x="6143" y="22294"/>
                    <a:pt x="6848" y="21964"/>
                    <a:pt x="7628" y="21964"/>
                  </a:cubicBezTo>
                  <a:cubicBezTo>
                    <a:pt x="8141" y="21964"/>
                    <a:pt x="8688" y="22108"/>
                    <a:pt x="9166" y="22402"/>
                  </a:cubicBezTo>
                  <a:cubicBezTo>
                    <a:pt x="7592" y="23297"/>
                    <a:pt x="7006" y="24902"/>
                    <a:pt x="5154" y="25581"/>
                  </a:cubicBezTo>
                  <a:cubicBezTo>
                    <a:pt x="3457" y="25982"/>
                    <a:pt x="2901" y="27124"/>
                    <a:pt x="741" y="27185"/>
                  </a:cubicBezTo>
                  <a:cubicBezTo>
                    <a:pt x="1049" y="28019"/>
                    <a:pt x="154" y="27988"/>
                    <a:pt x="0" y="28513"/>
                  </a:cubicBezTo>
                  <a:cubicBezTo>
                    <a:pt x="188" y="28530"/>
                    <a:pt x="363" y="28538"/>
                    <a:pt x="528" y="28538"/>
                  </a:cubicBezTo>
                  <a:cubicBezTo>
                    <a:pt x="1627" y="28538"/>
                    <a:pt x="2268" y="28200"/>
                    <a:pt x="3378" y="28200"/>
                  </a:cubicBezTo>
                  <a:cubicBezTo>
                    <a:pt x="3573" y="28200"/>
                    <a:pt x="3783" y="28210"/>
                    <a:pt x="4012" y="28235"/>
                  </a:cubicBezTo>
                  <a:cubicBezTo>
                    <a:pt x="4444" y="27463"/>
                    <a:pt x="5586" y="27247"/>
                    <a:pt x="6975" y="27185"/>
                  </a:cubicBezTo>
                  <a:cubicBezTo>
                    <a:pt x="8333" y="25365"/>
                    <a:pt x="10709" y="24254"/>
                    <a:pt x="12839" y="22927"/>
                  </a:cubicBezTo>
                  <a:lnTo>
                    <a:pt x="13579" y="22927"/>
                  </a:lnTo>
                  <a:cubicBezTo>
                    <a:pt x="13914" y="22703"/>
                    <a:pt x="13719" y="22102"/>
                    <a:pt x="14407" y="22102"/>
                  </a:cubicBezTo>
                  <a:cubicBezTo>
                    <a:pt x="14481" y="22102"/>
                    <a:pt x="14564" y="22109"/>
                    <a:pt x="14659" y="22124"/>
                  </a:cubicBezTo>
                  <a:cubicBezTo>
                    <a:pt x="14685" y="21994"/>
                    <a:pt x="14712" y="21863"/>
                    <a:pt x="14905" y="21863"/>
                  </a:cubicBezTo>
                  <a:cubicBezTo>
                    <a:pt x="14941" y="21863"/>
                    <a:pt x="14982" y="21868"/>
                    <a:pt x="15030" y="21877"/>
                  </a:cubicBezTo>
                  <a:cubicBezTo>
                    <a:pt x="15004" y="22008"/>
                    <a:pt x="14978" y="22138"/>
                    <a:pt x="14784" y="22138"/>
                  </a:cubicBezTo>
                  <a:cubicBezTo>
                    <a:pt x="14748" y="22138"/>
                    <a:pt x="14707" y="22134"/>
                    <a:pt x="14659" y="22124"/>
                  </a:cubicBezTo>
                  <a:lnTo>
                    <a:pt x="14659" y="22124"/>
                  </a:lnTo>
                  <a:cubicBezTo>
                    <a:pt x="14814" y="23328"/>
                    <a:pt x="13672" y="23544"/>
                    <a:pt x="13178" y="24254"/>
                  </a:cubicBezTo>
                  <a:cubicBezTo>
                    <a:pt x="13424" y="24274"/>
                    <a:pt x="13654" y="24283"/>
                    <a:pt x="13872" y="24283"/>
                  </a:cubicBezTo>
                  <a:cubicBezTo>
                    <a:pt x="16334" y="24283"/>
                    <a:pt x="17144" y="23097"/>
                    <a:pt x="19412" y="22927"/>
                  </a:cubicBezTo>
                  <a:cubicBezTo>
                    <a:pt x="19597" y="21754"/>
                    <a:pt x="19227" y="20951"/>
                    <a:pt x="19042" y="19995"/>
                  </a:cubicBezTo>
                  <a:lnTo>
                    <a:pt x="19042" y="19995"/>
                  </a:lnTo>
                  <a:cubicBezTo>
                    <a:pt x="19261" y="20031"/>
                    <a:pt x="19453" y="20047"/>
                    <a:pt x="19625" y="20047"/>
                  </a:cubicBezTo>
                  <a:cubicBezTo>
                    <a:pt x="20675" y="20047"/>
                    <a:pt x="20960" y="19459"/>
                    <a:pt x="22043" y="19459"/>
                  </a:cubicBezTo>
                  <a:cubicBezTo>
                    <a:pt x="22128" y="19459"/>
                    <a:pt x="22218" y="19462"/>
                    <a:pt x="22313" y="19470"/>
                  </a:cubicBezTo>
                  <a:cubicBezTo>
                    <a:pt x="23270" y="19933"/>
                    <a:pt x="24165" y="20581"/>
                    <a:pt x="24906" y="21353"/>
                  </a:cubicBezTo>
                  <a:cubicBezTo>
                    <a:pt x="27220" y="21877"/>
                    <a:pt x="29226" y="22649"/>
                    <a:pt x="28918" y="25056"/>
                  </a:cubicBezTo>
                  <a:cubicBezTo>
                    <a:pt x="30708" y="24902"/>
                    <a:pt x="29010" y="23575"/>
                    <a:pt x="30399" y="23451"/>
                  </a:cubicBezTo>
                  <a:lnTo>
                    <a:pt x="30399" y="23451"/>
                  </a:lnTo>
                  <a:cubicBezTo>
                    <a:pt x="30492" y="25704"/>
                    <a:pt x="30275" y="28142"/>
                    <a:pt x="31479" y="29562"/>
                  </a:cubicBezTo>
                  <a:cubicBezTo>
                    <a:pt x="30368" y="30272"/>
                    <a:pt x="31109" y="30549"/>
                    <a:pt x="31479" y="31444"/>
                  </a:cubicBezTo>
                  <a:cubicBezTo>
                    <a:pt x="31479" y="31969"/>
                    <a:pt x="30492" y="31753"/>
                    <a:pt x="30769" y="32494"/>
                  </a:cubicBezTo>
                  <a:cubicBezTo>
                    <a:pt x="30584" y="35426"/>
                    <a:pt x="30337" y="37370"/>
                    <a:pt x="30769" y="40209"/>
                  </a:cubicBezTo>
                  <a:cubicBezTo>
                    <a:pt x="31757" y="40672"/>
                    <a:pt x="32374" y="41351"/>
                    <a:pt x="33331" y="41814"/>
                  </a:cubicBezTo>
                  <a:cubicBezTo>
                    <a:pt x="34349" y="42832"/>
                    <a:pt x="34257" y="44653"/>
                    <a:pt x="35522" y="45517"/>
                  </a:cubicBezTo>
                  <a:cubicBezTo>
                    <a:pt x="35090" y="45579"/>
                    <a:pt x="35213" y="46011"/>
                    <a:pt x="35121" y="46320"/>
                  </a:cubicBezTo>
                  <a:cubicBezTo>
                    <a:pt x="36664" y="46721"/>
                    <a:pt x="37003" y="47955"/>
                    <a:pt x="37713" y="48974"/>
                  </a:cubicBezTo>
                  <a:cubicBezTo>
                    <a:pt x="37855" y="48950"/>
                    <a:pt x="37977" y="48940"/>
                    <a:pt x="38085" y="48940"/>
                  </a:cubicBezTo>
                  <a:cubicBezTo>
                    <a:pt x="38719" y="48940"/>
                    <a:pt x="38867" y="49285"/>
                    <a:pt x="39501" y="49285"/>
                  </a:cubicBezTo>
                  <a:cubicBezTo>
                    <a:pt x="39610" y="49285"/>
                    <a:pt x="39732" y="49275"/>
                    <a:pt x="39874" y="49252"/>
                  </a:cubicBezTo>
                  <a:cubicBezTo>
                    <a:pt x="39935" y="48110"/>
                    <a:pt x="39195" y="48357"/>
                    <a:pt x="39164" y="46875"/>
                  </a:cubicBezTo>
                  <a:cubicBezTo>
                    <a:pt x="38979" y="46875"/>
                    <a:pt x="38763" y="46628"/>
                    <a:pt x="39164" y="46597"/>
                  </a:cubicBezTo>
                  <a:lnTo>
                    <a:pt x="39164" y="46875"/>
                  </a:lnTo>
                  <a:cubicBezTo>
                    <a:pt x="39258" y="46856"/>
                    <a:pt x="39340" y="46848"/>
                    <a:pt x="39410" y="46848"/>
                  </a:cubicBezTo>
                  <a:cubicBezTo>
                    <a:pt x="39914" y="46848"/>
                    <a:pt x="39846" y="47295"/>
                    <a:pt x="39874" y="47647"/>
                  </a:cubicBezTo>
                  <a:cubicBezTo>
                    <a:pt x="40985" y="48202"/>
                    <a:pt x="41972" y="48912"/>
                    <a:pt x="42836" y="49776"/>
                  </a:cubicBezTo>
                  <a:cubicBezTo>
                    <a:pt x="42559" y="51659"/>
                    <a:pt x="43546" y="52646"/>
                    <a:pt x="44287" y="53757"/>
                  </a:cubicBezTo>
                  <a:cubicBezTo>
                    <a:pt x="46792" y="54218"/>
                    <a:pt x="48451" y="55228"/>
                    <a:pt x="50999" y="55228"/>
                  </a:cubicBezTo>
                  <a:cubicBezTo>
                    <a:pt x="51527" y="55228"/>
                    <a:pt x="52092" y="55185"/>
                    <a:pt x="52712" y="55084"/>
                  </a:cubicBezTo>
                  <a:cubicBezTo>
                    <a:pt x="53144" y="55763"/>
                    <a:pt x="53638" y="56381"/>
                    <a:pt x="54193" y="56967"/>
                  </a:cubicBezTo>
                  <a:cubicBezTo>
                    <a:pt x="54433" y="56930"/>
                    <a:pt x="54642" y="56915"/>
                    <a:pt x="54831" y="56915"/>
                  </a:cubicBezTo>
                  <a:cubicBezTo>
                    <a:pt x="55672" y="56915"/>
                    <a:pt x="56095" y="57219"/>
                    <a:pt x="56935" y="57219"/>
                  </a:cubicBezTo>
                  <a:cubicBezTo>
                    <a:pt x="56996" y="57219"/>
                    <a:pt x="57059" y="57217"/>
                    <a:pt x="57125" y="57214"/>
                  </a:cubicBezTo>
                  <a:cubicBezTo>
                    <a:pt x="57465" y="57862"/>
                    <a:pt x="58175" y="58201"/>
                    <a:pt x="58946" y="58541"/>
                  </a:cubicBezTo>
                  <a:lnTo>
                    <a:pt x="58946" y="59343"/>
                  </a:lnTo>
                  <a:cubicBezTo>
                    <a:pt x="61106" y="59498"/>
                    <a:pt x="61539" y="60856"/>
                    <a:pt x="63390" y="61195"/>
                  </a:cubicBezTo>
                  <a:cubicBezTo>
                    <a:pt x="63761" y="60825"/>
                    <a:pt x="63730" y="60208"/>
                    <a:pt x="64470" y="60146"/>
                  </a:cubicBezTo>
                  <a:cubicBezTo>
                    <a:pt x="64501" y="60238"/>
                    <a:pt x="64532" y="60362"/>
                    <a:pt x="64563" y="60485"/>
                  </a:cubicBezTo>
                  <a:cubicBezTo>
                    <a:pt x="64964" y="59961"/>
                    <a:pt x="65427" y="59498"/>
                    <a:pt x="65921" y="59066"/>
                  </a:cubicBezTo>
                  <a:cubicBezTo>
                    <a:pt x="65767" y="58572"/>
                    <a:pt x="65273" y="58294"/>
                    <a:pt x="64470" y="58263"/>
                  </a:cubicBezTo>
                  <a:cubicBezTo>
                    <a:pt x="63545" y="58541"/>
                    <a:pt x="63113" y="59220"/>
                    <a:pt x="61909" y="59343"/>
                  </a:cubicBezTo>
                  <a:cubicBezTo>
                    <a:pt x="61045" y="58047"/>
                    <a:pt x="62279" y="56813"/>
                    <a:pt x="61909" y="55084"/>
                  </a:cubicBezTo>
                  <a:cubicBezTo>
                    <a:pt x="61230" y="54159"/>
                    <a:pt x="58823" y="54529"/>
                    <a:pt x="57527" y="54035"/>
                  </a:cubicBezTo>
                  <a:cubicBezTo>
                    <a:pt x="57897" y="52862"/>
                    <a:pt x="58946" y="52245"/>
                    <a:pt x="58638" y="50548"/>
                  </a:cubicBezTo>
                  <a:lnTo>
                    <a:pt x="58638" y="50548"/>
                  </a:lnTo>
                  <a:cubicBezTo>
                    <a:pt x="58020" y="50640"/>
                    <a:pt x="57403" y="50687"/>
                    <a:pt x="56790" y="50687"/>
                  </a:cubicBezTo>
                  <a:cubicBezTo>
                    <a:pt x="56176" y="50687"/>
                    <a:pt x="55567" y="50640"/>
                    <a:pt x="54965" y="50548"/>
                  </a:cubicBezTo>
                  <a:cubicBezTo>
                    <a:pt x="54286" y="51134"/>
                    <a:pt x="54626" y="52430"/>
                    <a:pt x="53484" y="52677"/>
                  </a:cubicBezTo>
                  <a:cubicBezTo>
                    <a:pt x="53390" y="52681"/>
                    <a:pt x="53300" y="52682"/>
                    <a:pt x="53212" y="52682"/>
                  </a:cubicBezTo>
                  <a:cubicBezTo>
                    <a:pt x="48693" y="52682"/>
                    <a:pt x="51642" y="48070"/>
                    <a:pt x="50552" y="46042"/>
                  </a:cubicBezTo>
                  <a:cubicBezTo>
                    <a:pt x="51848" y="45826"/>
                    <a:pt x="52619" y="45240"/>
                    <a:pt x="53854" y="44993"/>
                  </a:cubicBezTo>
                  <a:cubicBezTo>
                    <a:pt x="53976" y="44985"/>
                    <a:pt x="54092" y="44982"/>
                    <a:pt x="54203" y="44982"/>
                  </a:cubicBezTo>
                  <a:cubicBezTo>
                    <a:pt x="55868" y="44982"/>
                    <a:pt x="56431" y="45767"/>
                    <a:pt x="58063" y="45767"/>
                  </a:cubicBezTo>
                  <a:cubicBezTo>
                    <a:pt x="58120" y="45767"/>
                    <a:pt x="58177" y="45766"/>
                    <a:pt x="58236" y="45764"/>
                  </a:cubicBezTo>
                  <a:cubicBezTo>
                    <a:pt x="58236" y="45363"/>
                    <a:pt x="58175" y="45024"/>
                    <a:pt x="58638" y="44993"/>
                  </a:cubicBezTo>
                  <a:cubicBezTo>
                    <a:pt x="58779" y="44998"/>
                    <a:pt x="58925" y="45000"/>
                    <a:pt x="59072" y="45000"/>
                  </a:cubicBezTo>
                  <a:cubicBezTo>
                    <a:pt x="59637" y="45000"/>
                    <a:pt x="60238" y="44971"/>
                    <a:pt x="60796" y="44971"/>
                  </a:cubicBezTo>
                  <a:cubicBezTo>
                    <a:pt x="61906" y="44971"/>
                    <a:pt x="62850" y="45085"/>
                    <a:pt x="63020" y="45764"/>
                  </a:cubicBezTo>
                  <a:cubicBezTo>
                    <a:pt x="62866" y="47307"/>
                    <a:pt x="63822" y="48017"/>
                    <a:pt x="65581" y="48141"/>
                  </a:cubicBezTo>
                  <a:cubicBezTo>
                    <a:pt x="65149" y="46783"/>
                    <a:pt x="65335" y="46381"/>
                    <a:pt x="65581" y="45486"/>
                  </a:cubicBezTo>
                  <a:cubicBezTo>
                    <a:pt x="65180" y="45116"/>
                    <a:pt x="64532" y="44838"/>
                    <a:pt x="64501" y="44159"/>
                  </a:cubicBezTo>
                  <a:cubicBezTo>
                    <a:pt x="65119" y="42400"/>
                    <a:pt x="66723" y="41351"/>
                    <a:pt x="69254" y="40981"/>
                  </a:cubicBezTo>
                  <a:cubicBezTo>
                    <a:pt x="69594" y="40209"/>
                    <a:pt x="69594" y="40147"/>
                    <a:pt x="69254" y="39376"/>
                  </a:cubicBezTo>
                  <a:lnTo>
                    <a:pt x="69254" y="39376"/>
                  </a:lnTo>
                  <a:cubicBezTo>
                    <a:pt x="69408" y="39399"/>
                    <a:pt x="69565" y="39411"/>
                    <a:pt x="69721" y="39411"/>
                  </a:cubicBezTo>
                  <a:cubicBezTo>
                    <a:pt x="70191" y="39411"/>
                    <a:pt x="70666" y="39306"/>
                    <a:pt x="71106" y="39098"/>
                  </a:cubicBezTo>
                  <a:cubicBezTo>
                    <a:pt x="70180" y="37648"/>
                    <a:pt x="72309" y="37987"/>
                    <a:pt x="71816" y="36197"/>
                  </a:cubicBezTo>
                  <a:cubicBezTo>
                    <a:pt x="73050" y="35827"/>
                    <a:pt x="74192" y="35456"/>
                    <a:pt x="75488" y="35117"/>
                  </a:cubicBezTo>
                  <a:cubicBezTo>
                    <a:pt x="75673" y="34284"/>
                    <a:pt x="74377" y="34531"/>
                    <a:pt x="74747" y="33543"/>
                  </a:cubicBezTo>
                  <a:cubicBezTo>
                    <a:pt x="76105" y="32741"/>
                    <a:pt x="78142" y="32432"/>
                    <a:pt x="79901" y="31938"/>
                  </a:cubicBezTo>
                  <a:lnTo>
                    <a:pt x="79901" y="31938"/>
                  </a:lnTo>
                  <a:cubicBezTo>
                    <a:pt x="80148" y="32648"/>
                    <a:pt x="79161" y="32463"/>
                    <a:pt x="79161" y="33018"/>
                  </a:cubicBezTo>
                  <a:cubicBezTo>
                    <a:pt x="80611" y="32555"/>
                    <a:pt x="82185" y="32185"/>
                    <a:pt x="83204" y="31414"/>
                  </a:cubicBezTo>
                  <a:cubicBezTo>
                    <a:pt x="82278" y="31012"/>
                    <a:pt x="80457" y="31259"/>
                    <a:pt x="80611" y="30086"/>
                  </a:cubicBezTo>
                  <a:cubicBezTo>
                    <a:pt x="80827" y="29346"/>
                    <a:pt x="82031" y="29346"/>
                    <a:pt x="82833" y="29037"/>
                  </a:cubicBezTo>
                  <a:cubicBezTo>
                    <a:pt x="82988" y="28389"/>
                    <a:pt x="82154" y="28451"/>
                    <a:pt x="82432" y="27679"/>
                  </a:cubicBezTo>
                  <a:lnTo>
                    <a:pt x="82432" y="27679"/>
                  </a:lnTo>
                  <a:cubicBezTo>
                    <a:pt x="82746" y="27836"/>
                    <a:pt x="83067" y="27899"/>
                    <a:pt x="83392" y="27899"/>
                  </a:cubicBezTo>
                  <a:cubicBezTo>
                    <a:pt x="84728" y="27899"/>
                    <a:pt x="86113" y="26833"/>
                    <a:pt x="87154" y="26833"/>
                  </a:cubicBezTo>
                  <a:cubicBezTo>
                    <a:pt x="87306" y="26833"/>
                    <a:pt x="87450" y="26856"/>
                    <a:pt x="87586" y="26908"/>
                  </a:cubicBezTo>
                  <a:cubicBezTo>
                    <a:pt x="86722" y="28327"/>
                    <a:pt x="84994" y="29068"/>
                    <a:pt x="84284" y="30611"/>
                  </a:cubicBezTo>
                  <a:cubicBezTo>
                    <a:pt x="84457" y="30635"/>
                    <a:pt x="84612" y="30645"/>
                    <a:pt x="84753" y="30645"/>
                  </a:cubicBezTo>
                  <a:cubicBezTo>
                    <a:pt x="85554" y="30645"/>
                    <a:pt x="85905" y="30320"/>
                    <a:pt x="86668" y="30320"/>
                  </a:cubicBezTo>
                  <a:cubicBezTo>
                    <a:pt x="86821" y="30320"/>
                    <a:pt x="86991" y="30333"/>
                    <a:pt x="87185" y="30364"/>
                  </a:cubicBezTo>
                  <a:cubicBezTo>
                    <a:pt x="87246" y="30765"/>
                    <a:pt x="87030" y="31352"/>
                    <a:pt x="87586" y="31414"/>
                  </a:cubicBezTo>
                  <a:cubicBezTo>
                    <a:pt x="87680" y="31249"/>
                    <a:pt x="87815" y="31192"/>
                    <a:pt x="87984" y="31192"/>
                  </a:cubicBezTo>
                  <a:cubicBezTo>
                    <a:pt x="88374" y="31192"/>
                    <a:pt x="88942" y="31497"/>
                    <a:pt x="89591" y="31497"/>
                  </a:cubicBezTo>
                  <a:cubicBezTo>
                    <a:pt x="89771" y="31497"/>
                    <a:pt x="89957" y="31474"/>
                    <a:pt x="90148" y="31414"/>
                  </a:cubicBezTo>
                  <a:cubicBezTo>
                    <a:pt x="89962" y="30796"/>
                    <a:pt x="89438" y="30056"/>
                    <a:pt x="90148" y="29562"/>
                  </a:cubicBezTo>
                  <a:cubicBezTo>
                    <a:pt x="88820" y="29469"/>
                    <a:pt x="88481" y="28636"/>
                    <a:pt x="87956" y="27957"/>
                  </a:cubicBezTo>
                  <a:cubicBezTo>
                    <a:pt x="88080" y="26784"/>
                    <a:pt x="88080" y="25642"/>
                    <a:pt x="87956" y="24470"/>
                  </a:cubicBezTo>
                  <a:cubicBezTo>
                    <a:pt x="87720" y="24305"/>
                    <a:pt x="87538" y="24250"/>
                    <a:pt x="87368" y="24250"/>
                  </a:cubicBezTo>
                  <a:cubicBezTo>
                    <a:pt x="87027" y="24250"/>
                    <a:pt x="86732" y="24470"/>
                    <a:pt x="86135" y="24470"/>
                  </a:cubicBezTo>
                  <a:cubicBezTo>
                    <a:pt x="86166" y="23235"/>
                    <a:pt x="84438" y="23235"/>
                    <a:pt x="84284" y="22093"/>
                  </a:cubicBezTo>
                  <a:cubicBezTo>
                    <a:pt x="84562" y="21816"/>
                    <a:pt x="84716" y="21414"/>
                    <a:pt x="84654" y="21044"/>
                  </a:cubicBezTo>
                  <a:cubicBezTo>
                    <a:pt x="83234" y="20458"/>
                    <a:pt x="83759" y="18482"/>
                    <a:pt x="81722" y="18359"/>
                  </a:cubicBezTo>
                  <a:lnTo>
                    <a:pt x="81722" y="18359"/>
                  </a:lnTo>
                  <a:cubicBezTo>
                    <a:pt x="81540" y="18754"/>
                    <a:pt x="82136" y="19718"/>
                    <a:pt x="81388" y="19718"/>
                  </a:cubicBezTo>
                  <a:cubicBezTo>
                    <a:pt x="81376" y="19718"/>
                    <a:pt x="81364" y="19717"/>
                    <a:pt x="81352" y="19717"/>
                  </a:cubicBezTo>
                  <a:cubicBezTo>
                    <a:pt x="81229" y="19692"/>
                    <a:pt x="81084" y="19683"/>
                    <a:pt x="80927" y="19683"/>
                  </a:cubicBezTo>
                  <a:cubicBezTo>
                    <a:pt x="80510" y="19683"/>
                    <a:pt x="80006" y="19746"/>
                    <a:pt x="79590" y="19746"/>
                  </a:cubicBezTo>
                  <a:cubicBezTo>
                    <a:pt x="79179" y="19746"/>
                    <a:pt x="78855" y="19685"/>
                    <a:pt x="78790" y="19439"/>
                  </a:cubicBezTo>
                  <a:lnTo>
                    <a:pt x="78790" y="16816"/>
                  </a:lnTo>
                  <a:cubicBezTo>
                    <a:pt x="78393" y="16946"/>
                    <a:pt x="78091" y="16999"/>
                    <a:pt x="77848" y="16999"/>
                  </a:cubicBezTo>
                  <a:cubicBezTo>
                    <a:pt x="76881" y="16999"/>
                    <a:pt x="76844" y="16161"/>
                    <a:pt x="75488" y="16013"/>
                  </a:cubicBezTo>
                  <a:cubicBezTo>
                    <a:pt x="75237" y="16208"/>
                    <a:pt x="75064" y="16279"/>
                    <a:pt x="74927" y="16279"/>
                  </a:cubicBezTo>
                  <a:cubicBezTo>
                    <a:pt x="74558" y="16279"/>
                    <a:pt x="74449" y="15764"/>
                    <a:pt x="73755" y="15764"/>
                  </a:cubicBezTo>
                  <a:cubicBezTo>
                    <a:pt x="73727" y="15764"/>
                    <a:pt x="73698" y="15765"/>
                    <a:pt x="73667" y="15767"/>
                  </a:cubicBezTo>
                  <a:cubicBezTo>
                    <a:pt x="73580" y="15755"/>
                    <a:pt x="73503" y="15749"/>
                    <a:pt x="73433" y="15749"/>
                  </a:cubicBezTo>
                  <a:cubicBezTo>
                    <a:pt x="72894" y="15749"/>
                    <a:pt x="72788" y="16062"/>
                    <a:pt x="72236" y="16062"/>
                  </a:cubicBezTo>
                  <a:cubicBezTo>
                    <a:pt x="72119" y="16062"/>
                    <a:pt x="71982" y="16048"/>
                    <a:pt x="71816" y="16013"/>
                  </a:cubicBezTo>
                  <a:lnTo>
                    <a:pt x="71816" y="16013"/>
                  </a:lnTo>
                  <a:cubicBezTo>
                    <a:pt x="72371" y="18668"/>
                    <a:pt x="70828" y="20149"/>
                    <a:pt x="71445" y="22124"/>
                  </a:cubicBezTo>
                  <a:cubicBezTo>
                    <a:pt x="71413" y="22129"/>
                    <a:pt x="71379" y="22131"/>
                    <a:pt x="71344" y="22131"/>
                  </a:cubicBezTo>
                  <a:cubicBezTo>
                    <a:pt x="70917" y="22131"/>
                    <a:pt x="70283" y="21801"/>
                    <a:pt x="69805" y="21801"/>
                  </a:cubicBezTo>
                  <a:cubicBezTo>
                    <a:pt x="69569" y="21801"/>
                    <a:pt x="69370" y="21882"/>
                    <a:pt x="69254" y="22124"/>
                  </a:cubicBezTo>
                  <a:cubicBezTo>
                    <a:pt x="69428" y="22486"/>
                    <a:pt x="69704" y="22549"/>
                    <a:pt x="69973" y="22549"/>
                  </a:cubicBezTo>
                  <a:cubicBezTo>
                    <a:pt x="70117" y="22549"/>
                    <a:pt x="70259" y="22531"/>
                    <a:pt x="70382" y="22531"/>
                  </a:cubicBezTo>
                  <a:cubicBezTo>
                    <a:pt x="70520" y="22531"/>
                    <a:pt x="70635" y="22554"/>
                    <a:pt x="70705" y="22649"/>
                  </a:cubicBezTo>
                  <a:cubicBezTo>
                    <a:pt x="69439" y="23235"/>
                    <a:pt x="69408" y="24717"/>
                    <a:pt x="68884" y="25858"/>
                  </a:cubicBezTo>
                  <a:cubicBezTo>
                    <a:pt x="68050" y="25056"/>
                    <a:pt x="67865" y="23729"/>
                    <a:pt x="67433" y="22649"/>
                  </a:cubicBezTo>
                  <a:cubicBezTo>
                    <a:pt x="67218" y="22502"/>
                    <a:pt x="67065" y="22447"/>
                    <a:pt x="66941" y="22447"/>
                  </a:cubicBezTo>
                  <a:cubicBezTo>
                    <a:pt x="66619" y="22447"/>
                    <a:pt x="66486" y="22815"/>
                    <a:pt x="65952" y="22927"/>
                  </a:cubicBezTo>
                  <a:cubicBezTo>
                    <a:pt x="65816" y="22588"/>
                    <a:pt x="65699" y="22493"/>
                    <a:pt x="65529" y="22493"/>
                  </a:cubicBezTo>
                  <a:cubicBezTo>
                    <a:pt x="65311" y="22493"/>
                    <a:pt x="65008" y="22649"/>
                    <a:pt x="64470" y="22649"/>
                  </a:cubicBezTo>
                  <a:cubicBezTo>
                    <a:pt x="63298" y="21754"/>
                    <a:pt x="61909" y="21137"/>
                    <a:pt x="60458" y="20797"/>
                  </a:cubicBezTo>
                  <a:cubicBezTo>
                    <a:pt x="61045" y="19470"/>
                    <a:pt x="59193" y="19964"/>
                    <a:pt x="59347" y="18945"/>
                  </a:cubicBezTo>
                  <a:lnTo>
                    <a:pt x="59347" y="18945"/>
                  </a:lnTo>
                  <a:cubicBezTo>
                    <a:pt x="59429" y="18958"/>
                    <a:pt x="59501" y="18964"/>
                    <a:pt x="59565" y="18964"/>
                  </a:cubicBezTo>
                  <a:cubicBezTo>
                    <a:pt x="60132" y="18964"/>
                    <a:pt x="60060" y="18503"/>
                    <a:pt x="60088" y="18143"/>
                  </a:cubicBezTo>
                  <a:cubicBezTo>
                    <a:pt x="61292" y="17711"/>
                    <a:pt x="61816" y="16754"/>
                    <a:pt x="63020" y="16291"/>
                  </a:cubicBezTo>
                  <a:cubicBezTo>
                    <a:pt x="63822" y="15365"/>
                    <a:pt x="64378" y="14254"/>
                    <a:pt x="66322" y="14162"/>
                  </a:cubicBezTo>
                  <a:cubicBezTo>
                    <a:pt x="66353" y="13699"/>
                    <a:pt x="65890" y="13606"/>
                    <a:pt x="65952" y="13112"/>
                  </a:cubicBezTo>
                  <a:cubicBezTo>
                    <a:pt x="67804" y="12896"/>
                    <a:pt x="69624" y="12526"/>
                    <a:pt x="71414" y="12032"/>
                  </a:cubicBezTo>
                  <a:cubicBezTo>
                    <a:pt x="71291" y="11137"/>
                    <a:pt x="71445" y="10211"/>
                    <a:pt x="71816" y="9378"/>
                  </a:cubicBezTo>
                  <a:cubicBezTo>
                    <a:pt x="71383" y="9008"/>
                    <a:pt x="70427" y="8977"/>
                    <a:pt x="69995" y="8576"/>
                  </a:cubicBezTo>
                  <a:cubicBezTo>
                    <a:pt x="70311" y="8556"/>
                    <a:pt x="70618" y="8544"/>
                    <a:pt x="70909" y="8544"/>
                  </a:cubicBezTo>
                  <a:cubicBezTo>
                    <a:pt x="71953" y="8544"/>
                    <a:pt x="72808" y="8690"/>
                    <a:pt x="73266" y="9100"/>
                  </a:cubicBezTo>
                  <a:cubicBezTo>
                    <a:pt x="73453" y="8879"/>
                    <a:pt x="73671" y="8803"/>
                    <a:pt x="73914" y="8803"/>
                  </a:cubicBezTo>
                  <a:cubicBezTo>
                    <a:pt x="74436" y="8803"/>
                    <a:pt x="75071" y="9156"/>
                    <a:pt x="75753" y="9156"/>
                  </a:cubicBezTo>
                  <a:cubicBezTo>
                    <a:pt x="75899" y="9156"/>
                    <a:pt x="76048" y="9140"/>
                    <a:pt x="76198" y="9100"/>
                  </a:cubicBezTo>
                  <a:lnTo>
                    <a:pt x="76198" y="9100"/>
                  </a:lnTo>
                  <a:cubicBezTo>
                    <a:pt x="75704" y="10458"/>
                    <a:pt x="77864" y="9841"/>
                    <a:pt x="77679" y="10983"/>
                  </a:cubicBezTo>
                  <a:cubicBezTo>
                    <a:pt x="77309" y="12896"/>
                    <a:pt x="73328" y="12248"/>
                    <a:pt x="72896" y="14162"/>
                  </a:cubicBezTo>
                  <a:cubicBezTo>
                    <a:pt x="73346" y="14612"/>
                    <a:pt x="74290" y="14718"/>
                    <a:pt x="75355" y="14718"/>
                  </a:cubicBezTo>
                  <a:cubicBezTo>
                    <a:pt x="75749" y="14718"/>
                    <a:pt x="76160" y="14703"/>
                    <a:pt x="76568" y="14686"/>
                  </a:cubicBezTo>
                  <a:cubicBezTo>
                    <a:pt x="78852" y="15427"/>
                    <a:pt x="79747" y="17186"/>
                    <a:pt x="82802" y="17341"/>
                  </a:cubicBezTo>
                  <a:cubicBezTo>
                    <a:pt x="82000" y="15983"/>
                    <a:pt x="83420" y="16013"/>
                    <a:pt x="83204" y="14440"/>
                  </a:cubicBezTo>
                  <a:cubicBezTo>
                    <a:pt x="83049" y="13730"/>
                    <a:pt x="82093" y="13637"/>
                    <a:pt x="82093" y="12835"/>
                  </a:cubicBezTo>
                  <a:lnTo>
                    <a:pt x="82093" y="12835"/>
                  </a:lnTo>
                  <a:cubicBezTo>
                    <a:pt x="83481" y="12896"/>
                    <a:pt x="83852" y="13668"/>
                    <a:pt x="85024" y="13884"/>
                  </a:cubicBezTo>
                  <a:cubicBezTo>
                    <a:pt x="84947" y="13316"/>
                    <a:pt x="84913" y="12769"/>
                    <a:pt x="85628" y="12769"/>
                  </a:cubicBezTo>
                  <a:cubicBezTo>
                    <a:pt x="85767" y="12769"/>
                    <a:pt x="85934" y="12790"/>
                    <a:pt x="86135" y="12835"/>
                  </a:cubicBezTo>
                  <a:cubicBezTo>
                    <a:pt x="85858" y="12001"/>
                    <a:pt x="86506" y="11878"/>
                    <a:pt x="86475" y="11230"/>
                  </a:cubicBezTo>
                  <a:lnTo>
                    <a:pt x="86475" y="11230"/>
                  </a:lnTo>
                  <a:cubicBezTo>
                    <a:pt x="86363" y="11251"/>
                    <a:pt x="86268" y="11260"/>
                    <a:pt x="86187" y="11260"/>
                  </a:cubicBezTo>
                  <a:cubicBezTo>
                    <a:pt x="85548" y="11260"/>
                    <a:pt x="85751" y="10677"/>
                    <a:pt x="85395" y="10458"/>
                  </a:cubicBezTo>
                  <a:cubicBezTo>
                    <a:pt x="84253" y="10273"/>
                    <a:pt x="83173" y="9995"/>
                    <a:pt x="82093" y="9656"/>
                  </a:cubicBezTo>
                  <a:cubicBezTo>
                    <a:pt x="82185" y="9131"/>
                    <a:pt x="83080" y="9162"/>
                    <a:pt x="83204" y="8607"/>
                  </a:cubicBezTo>
                  <a:cubicBezTo>
                    <a:pt x="82710" y="7959"/>
                    <a:pt x="81568" y="7835"/>
                    <a:pt x="81722" y="6755"/>
                  </a:cubicBezTo>
                  <a:lnTo>
                    <a:pt x="78420" y="6755"/>
                  </a:lnTo>
                  <a:cubicBezTo>
                    <a:pt x="78605" y="5891"/>
                    <a:pt x="77432" y="6045"/>
                    <a:pt x="77340" y="5397"/>
                  </a:cubicBezTo>
                  <a:cubicBezTo>
                    <a:pt x="77106" y="5378"/>
                    <a:pt x="76886" y="5370"/>
                    <a:pt x="76679" y="5370"/>
                  </a:cubicBezTo>
                  <a:cubicBezTo>
                    <a:pt x="75517" y="5370"/>
                    <a:pt x="74714" y="5622"/>
                    <a:pt x="73667" y="5675"/>
                  </a:cubicBezTo>
                  <a:cubicBezTo>
                    <a:pt x="73770" y="4897"/>
                    <a:pt x="73119" y="4608"/>
                    <a:pt x="72365" y="4608"/>
                  </a:cubicBezTo>
                  <a:cubicBezTo>
                    <a:pt x="71533" y="4608"/>
                    <a:pt x="70576" y="4960"/>
                    <a:pt x="70365" y="5397"/>
                  </a:cubicBezTo>
                  <a:cubicBezTo>
                    <a:pt x="70489" y="4409"/>
                    <a:pt x="70056" y="3854"/>
                    <a:pt x="68884" y="3823"/>
                  </a:cubicBezTo>
                  <a:cubicBezTo>
                    <a:pt x="67001" y="4656"/>
                    <a:pt x="64810" y="7372"/>
                    <a:pt x="67063" y="8854"/>
                  </a:cubicBezTo>
                  <a:cubicBezTo>
                    <a:pt x="67152" y="8880"/>
                    <a:pt x="67266" y="8889"/>
                    <a:pt x="67393" y="8889"/>
                  </a:cubicBezTo>
                  <a:cubicBezTo>
                    <a:pt x="67693" y="8889"/>
                    <a:pt x="68067" y="8837"/>
                    <a:pt x="68365" y="8837"/>
                  </a:cubicBezTo>
                  <a:cubicBezTo>
                    <a:pt x="68679" y="8837"/>
                    <a:pt x="68910" y="8895"/>
                    <a:pt x="68884" y="9131"/>
                  </a:cubicBezTo>
                  <a:cubicBezTo>
                    <a:pt x="68513" y="9903"/>
                    <a:pt x="67742" y="10428"/>
                    <a:pt x="67063" y="11014"/>
                  </a:cubicBezTo>
                  <a:cubicBezTo>
                    <a:pt x="66137" y="10335"/>
                    <a:pt x="67834" y="10428"/>
                    <a:pt x="67464" y="9409"/>
                  </a:cubicBezTo>
                  <a:cubicBezTo>
                    <a:pt x="66199" y="8792"/>
                    <a:pt x="64995" y="8144"/>
                    <a:pt x="64501" y="7002"/>
                  </a:cubicBezTo>
                  <a:cubicBezTo>
                    <a:pt x="64423" y="7009"/>
                    <a:pt x="64350" y="7012"/>
                    <a:pt x="64282" y="7012"/>
                  </a:cubicBezTo>
                  <a:cubicBezTo>
                    <a:pt x="63331" y="7012"/>
                    <a:pt x="63255" y="6385"/>
                    <a:pt x="62313" y="6385"/>
                  </a:cubicBezTo>
                  <a:cubicBezTo>
                    <a:pt x="62118" y="6385"/>
                    <a:pt x="61885" y="6412"/>
                    <a:pt x="61600" y="6477"/>
                  </a:cubicBezTo>
                  <a:cubicBezTo>
                    <a:pt x="61724" y="7125"/>
                    <a:pt x="60890" y="7033"/>
                    <a:pt x="61199" y="7804"/>
                  </a:cubicBezTo>
                  <a:cubicBezTo>
                    <a:pt x="62464" y="8175"/>
                    <a:pt x="61971" y="10273"/>
                    <a:pt x="61199" y="10736"/>
                  </a:cubicBezTo>
                  <a:cubicBezTo>
                    <a:pt x="60674" y="10520"/>
                    <a:pt x="60366" y="9965"/>
                    <a:pt x="60489" y="9409"/>
                  </a:cubicBezTo>
                  <a:cubicBezTo>
                    <a:pt x="60354" y="9396"/>
                    <a:pt x="60229" y="9389"/>
                    <a:pt x="60112" y="9389"/>
                  </a:cubicBezTo>
                  <a:cubicBezTo>
                    <a:pt x="58630" y="9389"/>
                    <a:pt x="58532" y="10401"/>
                    <a:pt x="57187" y="10458"/>
                  </a:cubicBezTo>
                  <a:cubicBezTo>
                    <a:pt x="55798" y="10026"/>
                    <a:pt x="54317" y="9687"/>
                    <a:pt x="53514" y="8854"/>
                  </a:cubicBezTo>
                  <a:cubicBezTo>
                    <a:pt x="53751" y="8827"/>
                    <a:pt x="53966" y="8816"/>
                    <a:pt x="54164" y="8816"/>
                  </a:cubicBezTo>
                  <a:cubicBezTo>
                    <a:pt x="55231" y="8816"/>
                    <a:pt x="55831" y="9142"/>
                    <a:pt x="56863" y="9142"/>
                  </a:cubicBezTo>
                  <a:cubicBezTo>
                    <a:pt x="56966" y="9142"/>
                    <a:pt x="57074" y="9139"/>
                    <a:pt x="57187" y="9131"/>
                  </a:cubicBezTo>
                  <a:cubicBezTo>
                    <a:pt x="57989" y="8576"/>
                    <a:pt x="57002" y="8360"/>
                    <a:pt x="57187" y="7527"/>
                  </a:cubicBezTo>
                  <a:cubicBezTo>
                    <a:pt x="59193" y="7249"/>
                    <a:pt x="60026" y="6045"/>
                    <a:pt x="61940" y="5675"/>
                  </a:cubicBezTo>
                  <a:cubicBezTo>
                    <a:pt x="61261" y="4842"/>
                    <a:pt x="61415" y="4224"/>
                    <a:pt x="61199" y="3576"/>
                  </a:cubicBezTo>
                  <a:lnTo>
                    <a:pt x="55706" y="3576"/>
                  </a:lnTo>
                  <a:cubicBezTo>
                    <a:pt x="54903" y="4317"/>
                    <a:pt x="53052" y="4317"/>
                    <a:pt x="52743" y="5397"/>
                  </a:cubicBezTo>
                  <a:cubicBezTo>
                    <a:pt x="52558" y="5027"/>
                    <a:pt x="52218" y="4749"/>
                    <a:pt x="52033" y="4348"/>
                  </a:cubicBezTo>
                  <a:cubicBezTo>
                    <a:pt x="51711" y="4348"/>
                    <a:pt x="51355" y="4374"/>
                    <a:pt x="51039" y="4374"/>
                  </a:cubicBezTo>
                  <a:cubicBezTo>
                    <a:pt x="50387" y="4374"/>
                    <a:pt x="49900" y="4262"/>
                    <a:pt x="50212" y="3576"/>
                  </a:cubicBezTo>
                  <a:lnTo>
                    <a:pt x="50212" y="3576"/>
                  </a:lnTo>
                  <a:cubicBezTo>
                    <a:pt x="50548" y="3626"/>
                    <a:pt x="50892" y="3649"/>
                    <a:pt x="51243" y="3649"/>
                  </a:cubicBezTo>
                  <a:cubicBezTo>
                    <a:pt x="53696" y="3649"/>
                    <a:pt x="56450" y="2538"/>
                    <a:pt x="58638" y="1971"/>
                  </a:cubicBezTo>
                  <a:cubicBezTo>
                    <a:pt x="58638" y="2584"/>
                    <a:pt x="59404" y="2816"/>
                    <a:pt x="60241" y="2816"/>
                  </a:cubicBezTo>
                  <a:cubicBezTo>
                    <a:pt x="61092" y="2816"/>
                    <a:pt x="62015" y="2576"/>
                    <a:pt x="62279" y="2249"/>
                  </a:cubicBezTo>
                  <a:cubicBezTo>
                    <a:pt x="62032" y="1632"/>
                    <a:pt x="61971" y="891"/>
                    <a:pt x="61569" y="367"/>
                  </a:cubicBezTo>
                  <a:cubicBezTo>
                    <a:pt x="59409" y="583"/>
                    <a:pt x="58360" y="1601"/>
                    <a:pt x="56045" y="1725"/>
                  </a:cubicBezTo>
                  <a:lnTo>
                    <a:pt x="56045" y="89"/>
                  </a:lnTo>
                  <a:cubicBezTo>
                    <a:pt x="55801" y="28"/>
                    <a:pt x="55582" y="1"/>
                    <a:pt x="55387"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6" name="Google Shape;1982;p56">
              <a:extLst>
                <a:ext uri="{FF2B5EF4-FFF2-40B4-BE49-F238E27FC236}">
                  <a16:creationId xmlns:a16="http://schemas.microsoft.com/office/drawing/2014/main" id="{5CC342FF-BD8B-4B8E-8929-9A03E895A748}"/>
                </a:ext>
              </a:extLst>
            </p:cNvPr>
            <p:cNvSpPr/>
            <p:nvPr/>
          </p:nvSpPr>
          <p:spPr>
            <a:xfrm>
              <a:off x="2242354" y="1357438"/>
              <a:ext cx="186830" cy="89657"/>
            </a:xfrm>
            <a:custGeom>
              <a:avLst/>
              <a:gdLst/>
              <a:ahLst/>
              <a:cxnLst/>
              <a:rect l="l" t="t" r="r" b="b"/>
              <a:pathLst>
                <a:path w="5495" h="2415" extrusionOk="0">
                  <a:moveTo>
                    <a:pt x="2207" y="0"/>
                  </a:moveTo>
                  <a:cubicBezTo>
                    <a:pt x="2094" y="0"/>
                    <a:pt x="1968" y="10"/>
                    <a:pt x="1822" y="34"/>
                  </a:cubicBezTo>
                  <a:cubicBezTo>
                    <a:pt x="1381" y="474"/>
                    <a:pt x="1579" y="1405"/>
                    <a:pt x="468" y="1405"/>
                  </a:cubicBezTo>
                  <a:cubicBezTo>
                    <a:pt x="333" y="1405"/>
                    <a:pt x="178" y="1391"/>
                    <a:pt x="1" y="1361"/>
                  </a:cubicBezTo>
                  <a:lnTo>
                    <a:pt x="1" y="1361"/>
                  </a:lnTo>
                  <a:cubicBezTo>
                    <a:pt x="29" y="2218"/>
                    <a:pt x="1036" y="2414"/>
                    <a:pt x="2262" y="2414"/>
                  </a:cubicBezTo>
                  <a:cubicBezTo>
                    <a:pt x="2361" y="2414"/>
                    <a:pt x="2461" y="2413"/>
                    <a:pt x="2562" y="2410"/>
                  </a:cubicBezTo>
                  <a:cubicBezTo>
                    <a:pt x="2527" y="1827"/>
                    <a:pt x="2711" y="1644"/>
                    <a:pt x="3003" y="1644"/>
                  </a:cubicBezTo>
                  <a:cubicBezTo>
                    <a:pt x="3493" y="1644"/>
                    <a:pt x="4286" y="2159"/>
                    <a:pt x="4858" y="2159"/>
                  </a:cubicBezTo>
                  <a:cubicBezTo>
                    <a:pt x="5153" y="2159"/>
                    <a:pt x="5389" y="2022"/>
                    <a:pt x="5494" y="1608"/>
                  </a:cubicBezTo>
                  <a:cubicBezTo>
                    <a:pt x="4044" y="1330"/>
                    <a:pt x="5000" y="960"/>
                    <a:pt x="4044" y="281"/>
                  </a:cubicBezTo>
                  <a:cubicBezTo>
                    <a:pt x="3882" y="313"/>
                    <a:pt x="3744" y="326"/>
                    <a:pt x="3623" y="326"/>
                  </a:cubicBezTo>
                  <a:cubicBezTo>
                    <a:pt x="3022" y="326"/>
                    <a:pt x="2846" y="0"/>
                    <a:pt x="2207"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7" name="Google Shape;1983;p56">
              <a:extLst>
                <a:ext uri="{FF2B5EF4-FFF2-40B4-BE49-F238E27FC236}">
                  <a16:creationId xmlns:a16="http://schemas.microsoft.com/office/drawing/2014/main" id="{D86256AA-957E-4251-8141-5092C6A2C739}"/>
                </a:ext>
              </a:extLst>
            </p:cNvPr>
            <p:cNvSpPr/>
            <p:nvPr/>
          </p:nvSpPr>
          <p:spPr>
            <a:xfrm>
              <a:off x="4369306" y="1555241"/>
              <a:ext cx="252926" cy="325957"/>
            </a:xfrm>
            <a:custGeom>
              <a:avLst/>
              <a:gdLst/>
              <a:ahLst/>
              <a:cxnLst/>
              <a:rect l="l" t="t" r="r" b="b"/>
              <a:pathLst>
                <a:path w="7439" h="8780" extrusionOk="0">
                  <a:moveTo>
                    <a:pt x="4115" y="1"/>
                  </a:moveTo>
                  <a:cubicBezTo>
                    <a:pt x="3004" y="1"/>
                    <a:pt x="2352" y="345"/>
                    <a:pt x="1575" y="539"/>
                  </a:cubicBezTo>
                  <a:cubicBezTo>
                    <a:pt x="1853" y="1990"/>
                    <a:pt x="988" y="2607"/>
                    <a:pt x="1204" y="4026"/>
                  </a:cubicBezTo>
                  <a:cubicBezTo>
                    <a:pt x="1791" y="4242"/>
                    <a:pt x="2408" y="4428"/>
                    <a:pt x="3056" y="4520"/>
                  </a:cubicBezTo>
                  <a:cubicBezTo>
                    <a:pt x="3175" y="5256"/>
                    <a:pt x="2381" y="5736"/>
                    <a:pt x="1741" y="5736"/>
                  </a:cubicBezTo>
                  <a:cubicBezTo>
                    <a:pt x="1549" y="5736"/>
                    <a:pt x="1371" y="5693"/>
                    <a:pt x="1235" y="5600"/>
                  </a:cubicBezTo>
                  <a:lnTo>
                    <a:pt x="1235" y="5600"/>
                  </a:lnTo>
                  <a:cubicBezTo>
                    <a:pt x="927" y="6773"/>
                    <a:pt x="1482" y="7359"/>
                    <a:pt x="1945" y="7977"/>
                  </a:cubicBezTo>
                  <a:cubicBezTo>
                    <a:pt x="1328" y="8224"/>
                    <a:pt x="1" y="7977"/>
                    <a:pt x="124" y="8779"/>
                  </a:cubicBezTo>
                  <a:cubicBezTo>
                    <a:pt x="1680" y="8582"/>
                    <a:pt x="3235" y="8483"/>
                    <a:pt x="4806" y="8483"/>
                  </a:cubicBezTo>
                  <a:cubicBezTo>
                    <a:pt x="5199" y="8483"/>
                    <a:pt x="5593" y="8489"/>
                    <a:pt x="5988" y="8501"/>
                  </a:cubicBezTo>
                  <a:cubicBezTo>
                    <a:pt x="6266" y="7359"/>
                    <a:pt x="6050" y="6619"/>
                    <a:pt x="7439" y="5878"/>
                  </a:cubicBezTo>
                  <a:cubicBezTo>
                    <a:pt x="6945" y="5600"/>
                    <a:pt x="6327" y="5415"/>
                    <a:pt x="5957" y="5076"/>
                  </a:cubicBezTo>
                  <a:cubicBezTo>
                    <a:pt x="6420" y="3502"/>
                    <a:pt x="3519" y="3255"/>
                    <a:pt x="4877" y="1866"/>
                  </a:cubicBezTo>
                  <a:cubicBezTo>
                    <a:pt x="4383" y="1619"/>
                    <a:pt x="3766" y="1434"/>
                    <a:pt x="3396" y="1064"/>
                  </a:cubicBezTo>
                  <a:cubicBezTo>
                    <a:pt x="3920" y="848"/>
                    <a:pt x="4538" y="693"/>
                    <a:pt x="4507" y="14"/>
                  </a:cubicBezTo>
                  <a:cubicBezTo>
                    <a:pt x="4370" y="5"/>
                    <a:pt x="4240" y="1"/>
                    <a:pt x="4115"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8" name="Google Shape;1984;p56">
              <a:extLst>
                <a:ext uri="{FF2B5EF4-FFF2-40B4-BE49-F238E27FC236}">
                  <a16:creationId xmlns:a16="http://schemas.microsoft.com/office/drawing/2014/main" id="{6B652614-C227-4905-BB11-9013E483961C}"/>
                </a:ext>
              </a:extLst>
            </p:cNvPr>
            <p:cNvSpPr/>
            <p:nvPr/>
          </p:nvSpPr>
          <p:spPr>
            <a:xfrm>
              <a:off x="4266490" y="1703555"/>
              <a:ext cx="118592" cy="108888"/>
            </a:xfrm>
            <a:custGeom>
              <a:avLst/>
              <a:gdLst/>
              <a:ahLst/>
              <a:cxnLst/>
              <a:rect l="l" t="t" r="r" b="b"/>
              <a:pathLst>
                <a:path w="3488" h="2933" extrusionOk="0">
                  <a:moveTo>
                    <a:pt x="1667" y="1"/>
                  </a:moveTo>
                  <a:cubicBezTo>
                    <a:pt x="1652" y="579"/>
                    <a:pt x="1459" y="680"/>
                    <a:pt x="1190" y="680"/>
                  </a:cubicBezTo>
                  <a:cubicBezTo>
                    <a:pt x="1047" y="680"/>
                    <a:pt x="882" y="651"/>
                    <a:pt x="711" y="651"/>
                  </a:cubicBezTo>
                  <a:cubicBezTo>
                    <a:pt x="537" y="651"/>
                    <a:pt x="356" y="681"/>
                    <a:pt x="186" y="803"/>
                  </a:cubicBezTo>
                  <a:cubicBezTo>
                    <a:pt x="247" y="1574"/>
                    <a:pt x="0" y="2531"/>
                    <a:pt x="556" y="2932"/>
                  </a:cubicBezTo>
                  <a:cubicBezTo>
                    <a:pt x="1389" y="2655"/>
                    <a:pt x="2778" y="2747"/>
                    <a:pt x="3488" y="2408"/>
                  </a:cubicBezTo>
                  <a:cubicBezTo>
                    <a:pt x="3087" y="1297"/>
                    <a:pt x="3395" y="1235"/>
                    <a:pt x="3488"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49" name="Google Shape;1985;p56">
              <a:extLst>
                <a:ext uri="{FF2B5EF4-FFF2-40B4-BE49-F238E27FC236}">
                  <a16:creationId xmlns:a16="http://schemas.microsoft.com/office/drawing/2014/main" id="{5FEDA4C2-0726-4A99-A648-4DF38A8D5A06}"/>
                </a:ext>
              </a:extLst>
            </p:cNvPr>
            <p:cNvSpPr/>
            <p:nvPr/>
          </p:nvSpPr>
          <p:spPr>
            <a:xfrm>
              <a:off x="8482620" y="2009466"/>
              <a:ext cx="187850" cy="118317"/>
            </a:xfrm>
            <a:custGeom>
              <a:avLst/>
              <a:gdLst/>
              <a:ahLst/>
              <a:cxnLst/>
              <a:rect l="l" t="t" r="r" b="b"/>
              <a:pathLst>
                <a:path w="5525" h="3187" extrusionOk="0">
                  <a:moveTo>
                    <a:pt x="402" y="1"/>
                  </a:moveTo>
                  <a:cubicBezTo>
                    <a:pt x="679" y="1266"/>
                    <a:pt x="0" y="1821"/>
                    <a:pt x="31" y="2932"/>
                  </a:cubicBezTo>
                  <a:cubicBezTo>
                    <a:pt x="241" y="3079"/>
                    <a:pt x="403" y="3136"/>
                    <a:pt x="541" y="3136"/>
                  </a:cubicBezTo>
                  <a:cubicBezTo>
                    <a:pt x="1034" y="3136"/>
                    <a:pt x="1196" y="2396"/>
                    <a:pt x="2031" y="2396"/>
                  </a:cubicBezTo>
                  <a:cubicBezTo>
                    <a:pt x="2091" y="2396"/>
                    <a:pt x="2155" y="2400"/>
                    <a:pt x="2222" y="2408"/>
                  </a:cubicBezTo>
                  <a:cubicBezTo>
                    <a:pt x="2895" y="2437"/>
                    <a:pt x="2542" y="3187"/>
                    <a:pt x="3212" y="3187"/>
                  </a:cubicBezTo>
                  <a:cubicBezTo>
                    <a:pt x="3249" y="3187"/>
                    <a:pt x="3290" y="3184"/>
                    <a:pt x="3333" y="3179"/>
                  </a:cubicBezTo>
                  <a:cubicBezTo>
                    <a:pt x="4136" y="2531"/>
                    <a:pt x="4012" y="1204"/>
                    <a:pt x="5525" y="1081"/>
                  </a:cubicBezTo>
                  <a:cubicBezTo>
                    <a:pt x="3611" y="865"/>
                    <a:pt x="2408" y="155"/>
                    <a:pt x="402"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0" name="Google Shape;1986;p56">
              <a:extLst>
                <a:ext uri="{FF2B5EF4-FFF2-40B4-BE49-F238E27FC236}">
                  <a16:creationId xmlns:a16="http://schemas.microsoft.com/office/drawing/2014/main" id="{A1EE016D-9C55-4E20-A093-F4A2BFBB23DF}"/>
                </a:ext>
              </a:extLst>
            </p:cNvPr>
            <p:cNvSpPr/>
            <p:nvPr/>
          </p:nvSpPr>
          <p:spPr>
            <a:xfrm>
              <a:off x="5232912" y="2314151"/>
              <a:ext cx="81260" cy="41357"/>
            </a:xfrm>
            <a:custGeom>
              <a:avLst/>
              <a:gdLst/>
              <a:ahLst/>
              <a:cxnLst/>
              <a:rect l="l" t="t" r="r" b="b"/>
              <a:pathLst>
                <a:path w="2390" h="1114" extrusionOk="0">
                  <a:moveTo>
                    <a:pt x="975" y="0"/>
                  </a:moveTo>
                  <a:cubicBezTo>
                    <a:pt x="788" y="0"/>
                    <a:pt x="586" y="12"/>
                    <a:pt x="370" y="34"/>
                  </a:cubicBezTo>
                  <a:cubicBezTo>
                    <a:pt x="401" y="250"/>
                    <a:pt x="216" y="281"/>
                    <a:pt x="0" y="311"/>
                  </a:cubicBezTo>
                  <a:cubicBezTo>
                    <a:pt x="93" y="1052"/>
                    <a:pt x="1204" y="497"/>
                    <a:pt x="2160" y="1114"/>
                  </a:cubicBezTo>
                  <a:cubicBezTo>
                    <a:pt x="2390" y="273"/>
                    <a:pt x="1862" y="0"/>
                    <a:pt x="975" y="0"/>
                  </a:cubicBezTo>
                  <a:close/>
                </a:path>
              </a:pathLst>
            </a:custGeom>
            <a:solidFill>
              <a:srgbClr val="E5FFEB"/>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1" name="Google Shape;1987;p56">
              <a:extLst>
                <a:ext uri="{FF2B5EF4-FFF2-40B4-BE49-F238E27FC236}">
                  <a16:creationId xmlns:a16="http://schemas.microsoft.com/office/drawing/2014/main" id="{345FC10B-311C-49DF-9196-F5907DDD9F81}"/>
                </a:ext>
              </a:extLst>
            </p:cNvPr>
            <p:cNvSpPr/>
            <p:nvPr/>
          </p:nvSpPr>
          <p:spPr>
            <a:xfrm>
              <a:off x="8010425" y="2623366"/>
              <a:ext cx="89216" cy="96488"/>
            </a:xfrm>
            <a:custGeom>
              <a:avLst/>
              <a:gdLst/>
              <a:ahLst/>
              <a:cxnLst/>
              <a:rect l="l" t="t" r="r" b="b"/>
              <a:pathLst>
                <a:path w="2624" h="2599" extrusionOk="0">
                  <a:moveTo>
                    <a:pt x="1826" y="0"/>
                  </a:moveTo>
                  <a:cubicBezTo>
                    <a:pt x="1078" y="0"/>
                    <a:pt x="299" y="557"/>
                    <a:pt x="0" y="994"/>
                  </a:cubicBezTo>
                  <a:cubicBezTo>
                    <a:pt x="556" y="1364"/>
                    <a:pt x="957" y="1951"/>
                    <a:pt x="1081" y="2599"/>
                  </a:cubicBezTo>
                  <a:cubicBezTo>
                    <a:pt x="2624" y="2537"/>
                    <a:pt x="2500" y="1303"/>
                    <a:pt x="2562" y="223"/>
                  </a:cubicBezTo>
                  <a:cubicBezTo>
                    <a:pt x="2334" y="65"/>
                    <a:pt x="2082" y="0"/>
                    <a:pt x="1826"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2" name="Google Shape;1988;p56">
              <a:extLst>
                <a:ext uri="{FF2B5EF4-FFF2-40B4-BE49-F238E27FC236}">
                  <a16:creationId xmlns:a16="http://schemas.microsoft.com/office/drawing/2014/main" id="{C07C374D-C0E2-4372-873E-C48FB63E2A5E}"/>
                </a:ext>
              </a:extLst>
            </p:cNvPr>
            <p:cNvSpPr/>
            <p:nvPr/>
          </p:nvSpPr>
          <p:spPr>
            <a:xfrm>
              <a:off x="2391377" y="2670552"/>
              <a:ext cx="50388" cy="50007"/>
            </a:xfrm>
            <a:custGeom>
              <a:avLst/>
              <a:gdLst/>
              <a:ahLst/>
              <a:cxnLst/>
              <a:rect l="l" t="t" r="r" b="b"/>
              <a:pathLst>
                <a:path w="1482" h="1347" extrusionOk="0">
                  <a:moveTo>
                    <a:pt x="0" y="1"/>
                  </a:moveTo>
                  <a:lnTo>
                    <a:pt x="0" y="1328"/>
                  </a:lnTo>
                  <a:cubicBezTo>
                    <a:pt x="108" y="1341"/>
                    <a:pt x="205" y="1347"/>
                    <a:pt x="293" y="1347"/>
                  </a:cubicBezTo>
                  <a:cubicBezTo>
                    <a:pt x="837" y="1347"/>
                    <a:pt x="1057" y="1130"/>
                    <a:pt x="1482" y="1050"/>
                  </a:cubicBezTo>
                  <a:cubicBezTo>
                    <a:pt x="1420" y="371"/>
                    <a:pt x="957" y="32"/>
                    <a:pt x="0"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3" name="Google Shape;1989;p56">
              <a:extLst>
                <a:ext uri="{FF2B5EF4-FFF2-40B4-BE49-F238E27FC236}">
                  <a16:creationId xmlns:a16="http://schemas.microsoft.com/office/drawing/2014/main" id="{AA53CA60-9A0E-45BD-8C76-759DC29CBF08}"/>
                </a:ext>
              </a:extLst>
            </p:cNvPr>
            <p:cNvSpPr/>
            <p:nvPr/>
          </p:nvSpPr>
          <p:spPr>
            <a:xfrm>
              <a:off x="8059454" y="2779700"/>
              <a:ext cx="133586" cy="107440"/>
            </a:xfrm>
            <a:custGeom>
              <a:avLst/>
              <a:gdLst/>
              <a:ahLst/>
              <a:cxnLst/>
              <a:rect l="l" t="t" r="r" b="b"/>
              <a:pathLst>
                <a:path w="3929" h="2894" extrusionOk="0">
                  <a:moveTo>
                    <a:pt x="2118" y="1"/>
                  </a:moveTo>
                  <a:cubicBezTo>
                    <a:pt x="1069" y="1"/>
                    <a:pt x="1" y="482"/>
                    <a:pt x="40" y="1320"/>
                  </a:cubicBezTo>
                  <a:cubicBezTo>
                    <a:pt x="657" y="1999"/>
                    <a:pt x="1398" y="2523"/>
                    <a:pt x="2231" y="2894"/>
                  </a:cubicBezTo>
                  <a:cubicBezTo>
                    <a:pt x="2694" y="2091"/>
                    <a:pt x="3928" y="1844"/>
                    <a:pt x="3712" y="517"/>
                  </a:cubicBezTo>
                  <a:cubicBezTo>
                    <a:pt x="3337" y="165"/>
                    <a:pt x="2731" y="1"/>
                    <a:pt x="2118"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4" name="Google Shape;1990;p56">
              <a:extLst>
                <a:ext uri="{FF2B5EF4-FFF2-40B4-BE49-F238E27FC236}">
                  <a16:creationId xmlns:a16="http://schemas.microsoft.com/office/drawing/2014/main" id="{C75DD57C-A350-403A-B1F7-86402B094203}"/>
                </a:ext>
              </a:extLst>
            </p:cNvPr>
            <p:cNvSpPr/>
            <p:nvPr/>
          </p:nvSpPr>
          <p:spPr>
            <a:xfrm>
              <a:off x="7738661" y="2787905"/>
              <a:ext cx="72420" cy="70612"/>
            </a:xfrm>
            <a:custGeom>
              <a:avLst/>
              <a:gdLst/>
              <a:ahLst/>
              <a:cxnLst/>
              <a:rect l="l" t="t" r="r" b="b"/>
              <a:pathLst>
                <a:path w="2130" h="1902" extrusionOk="0">
                  <a:moveTo>
                    <a:pt x="959" y="0"/>
                  </a:moveTo>
                  <a:cubicBezTo>
                    <a:pt x="857" y="0"/>
                    <a:pt x="753" y="6"/>
                    <a:pt x="648" y="19"/>
                  </a:cubicBezTo>
                  <a:cubicBezTo>
                    <a:pt x="0" y="1068"/>
                    <a:pt x="185" y="235"/>
                    <a:pt x="648" y="1901"/>
                  </a:cubicBezTo>
                  <a:cubicBezTo>
                    <a:pt x="1698" y="1716"/>
                    <a:pt x="1698" y="852"/>
                    <a:pt x="2130" y="296"/>
                  </a:cubicBezTo>
                  <a:cubicBezTo>
                    <a:pt x="1759" y="99"/>
                    <a:pt x="1369" y="0"/>
                    <a:pt x="959" y="0"/>
                  </a:cubicBezTo>
                  <a:close/>
                </a:path>
              </a:pathLst>
            </a:custGeom>
            <a:solidFill>
              <a:srgbClr val="E5FFEB"/>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5" name="Google Shape;1991;p56">
              <a:extLst>
                <a:ext uri="{FF2B5EF4-FFF2-40B4-BE49-F238E27FC236}">
                  <a16:creationId xmlns:a16="http://schemas.microsoft.com/office/drawing/2014/main" id="{130FB93D-F98F-4715-91A6-0135955AC264}"/>
                </a:ext>
              </a:extLst>
            </p:cNvPr>
            <p:cNvSpPr/>
            <p:nvPr/>
          </p:nvSpPr>
          <p:spPr>
            <a:xfrm>
              <a:off x="8160468" y="2907744"/>
              <a:ext cx="210936" cy="147832"/>
            </a:xfrm>
            <a:custGeom>
              <a:avLst/>
              <a:gdLst/>
              <a:ahLst/>
              <a:cxnLst/>
              <a:rect l="l" t="t" r="r" b="b"/>
              <a:pathLst>
                <a:path w="6204" h="3982" extrusionOk="0">
                  <a:moveTo>
                    <a:pt x="2562" y="0"/>
                  </a:moveTo>
                  <a:cubicBezTo>
                    <a:pt x="2038" y="340"/>
                    <a:pt x="2192" y="1142"/>
                    <a:pt x="2192" y="1852"/>
                  </a:cubicBezTo>
                  <a:cubicBezTo>
                    <a:pt x="1897" y="1749"/>
                    <a:pt x="1651" y="1704"/>
                    <a:pt x="1440" y="1704"/>
                  </a:cubicBezTo>
                  <a:cubicBezTo>
                    <a:pt x="768" y="1704"/>
                    <a:pt x="447" y="2161"/>
                    <a:pt x="1" y="2654"/>
                  </a:cubicBezTo>
                  <a:cubicBezTo>
                    <a:pt x="225" y="2816"/>
                    <a:pt x="405" y="2870"/>
                    <a:pt x="576" y="2870"/>
                  </a:cubicBezTo>
                  <a:cubicBezTo>
                    <a:pt x="934" y="2870"/>
                    <a:pt x="1253" y="2632"/>
                    <a:pt x="1860" y="2632"/>
                  </a:cubicBezTo>
                  <a:cubicBezTo>
                    <a:pt x="1962" y="2632"/>
                    <a:pt x="2072" y="2639"/>
                    <a:pt x="2192" y="2654"/>
                  </a:cubicBezTo>
                  <a:cubicBezTo>
                    <a:pt x="2068" y="3272"/>
                    <a:pt x="1420" y="3796"/>
                    <a:pt x="2562" y="3981"/>
                  </a:cubicBezTo>
                  <a:cubicBezTo>
                    <a:pt x="3027" y="3297"/>
                    <a:pt x="3880" y="2880"/>
                    <a:pt x="5293" y="2880"/>
                  </a:cubicBezTo>
                  <a:cubicBezTo>
                    <a:pt x="5474" y="2880"/>
                    <a:pt x="5665" y="2887"/>
                    <a:pt x="5864" y="2901"/>
                  </a:cubicBezTo>
                  <a:cubicBezTo>
                    <a:pt x="6204" y="1698"/>
                    <a:pt x="4692" y="1821"/>
                    <a:pt x="4013" y="1327"/>
                  </a:cubicBezTo>
                  <a:cubicBezTo>
                    <a:pt x="4105" y="432"/>
                    <a:pt x="3612" y="31"/>
                    <a:pt x="2562"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6" name="Google Shape;1992;p56">
              <a:extLst>
                <a:ext uri="{FF2B5EF4-FFF2-40B4-BE49-F238E27FC236}">
                  <a16:creationId xmlns:a16="http://schemas.microsoft.com/office/drawing/2014/main" id="{2C49C078-2EE1-44C0-9B2D-C69314413A6F}"/>
                </a:ext>
              </a:extLst>
            </p:cNvPr>
            <p:cNvSpPr/>
            <p:nvPr/>
          </p:nvSpPr>
          <p:spPr>
            <a:xfrm>
              <a:off x="8002027" y="3252599"/>
              <a:ext cx="208862" cy="186813"/>
            </a:xfrm>
            <a:custGeom>
              <a:avLst/>
              <a:gdLst/>
              <a:ahLst/>
              <a:cxnLst/>
              <a:rect l="l" t="t" r="r" b="b"/>
              <a:pathLst>
                <a:path w="6143" h="5032" extrusionOk="0">
                  <a:moveTo>
                    <a:pt x="3210" y="1"/>
                  </a:moveTo>
                  <a:cubicBezTo>
                    <a:pt x="1328" y="1081"/>
                    <a:pt x="1" y="4043"/>
                    <a:pt x="2840" y="5031"/>
                  </a:cubicBezTo>
                  <a:cubicBezTo>
                    <a:pt x="2747" y="4260"/>
                    <a:pt x="2932" y="3673"/>
                    <a:pt x="3581" y="3457"/>
                  </a:cubicBezTo>
                  <a:cubicBezTo>
                    <a:pt x="4200" y="3838"/>
                    <a:pt x="4359" y="4439"/>
                    <a:pt x="5023" y="4439"/>
                  </a:cubicBezTo>
                  <a:cubicBezTo>
                    <a:pt x="5220" y="4439"/>
                    <a:pt x="5461" y="4387"/>
                    <a:pt x="5772" y="4260"/>
                  </a:cubicBezTo>
                  <a:cubicBezTo>
                    <a:pt x="5587" y="3148"/>
                    <a:pt x="4352" y="2778"/>
                    <a:pt x="4290" y="1575"/>
                  </a:cubicBezTo>
                  <a:lnTo>
                    <a:pt x="4290" y="1575"/>
                  </a:lnTo>
                  <a:cubicBezTo>
                    <a:pt x="4584" y="1760"/>
                    <a:pt x="4908" y="1852"/>
                    <a:pt x="5228" y="1852"/>
                  </a:cubicBezTo>
                  <a:cubicBezTo>
                    <a:pt x="5548" y="1852"/>
                    <a:pt x="5864" y="1760"/>
                    <a:pt x="6142" y="1575"/>
                  </a:cubicBezTo>
                  <a:cubicBezTo>
                    <a:pt x="6050" y="402"/>
                    <a:pt x="3827" y="772"/>
                    <a:pt x="3210" y="1"/>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sp>
          <p:nvSpPr>
            <p:cNvPr id="57" name="Google Shape;1993;p56">
              <a:extLst>
                <a:ext uri="{FF2B5EF4-FFF2-40B4-BE49-F238E27FC236}">
                  <a16:creationId xmlns:a16="http://schemas.microsoft.com/office/drawing/2014/main" id="{1DFD6501-5047-406B-8034-013392921ECC}"/>
                </a:ext>
              </a:extLst>
            </p:cNvPr>
            <p:cNvSpPr/>
            <p:nvPr/>
          </p:nvSpPr>
          <p:spPr>
            <a:xfrm>
              <a:off x="8345260" y="3260358"/>
              <a:ext cx="138448" cy="52161"/>
            </a:xfrm>
            <a:custGeom>
              <a:avLst/>
              <a:gdLst/>
              <a:ahLst/>
              <a:cxnLst/>
              <a:rect l="l" t="t" r="r" b="b"/>
              <a:pathLst>
                <a:path w="4072" h="1405" extrusionOk="0">
                  <a:moveTo>
                    <a:pt x="2295" y="0"/>
                  </a:moveTo>
                  <a:cubicBezTo>
                    <a:pt x="1144" y="0"/>
                    <a:pt x="0" y="336"/>
                    <a:pt x="59" y="1119"/>
                  </a:cubicBezTo>
                  <a:cubicBezTo>
                    <a:pt x="481" y="1308"/>
                    <a:pt x="1072" y="1405"/>
                    <a:pt x="1671" y="1405"/>
                  </a:cubicBezTo>
                  <a:cubicBezTo>
                    <a:pt x="2826" y="1405"/>
                    <a:pt x="4010" y="1048"/>
                    <a:pt x="4071" y="316"/>
                  </a:cubicBezTo>
                  <a:cubicBezTo>
                    <a:pt x="3630" y="113"/>
                    <a:pt x="2961" y="0"/>
                    <a:pt x="2295" y="0"/>
                  </a:cubicBezTo>
                  <a:close/>
                </a:path>
              </a:pathLst>
            </a:custGeom>
            <a:solidFill>
              <a:srgbClr val="A4DAA1"/>
            </a:solidFill>
            <a:ln>
              <a:noFill/>
            </a:ln>
          </p:spPr>
          <p:txBody>
            <a:bodyPr spcFirstLastPara="1" wrap="square" lIns="121900" tIns="121900" rIns="121900" bIns="121900" anchor="ctr" anchorCtr="0">
              <a:noAutofit/>
            </a:bodyPr>
            <a:lstStyle/>
            <a:p>
              <a:pPr defTabSz="1219110">
                <a:buClr>
                  <a:srgbClr val="000000"/>
                </a:buClr>
              </a:pPr>
              <a:endParaRPr sz="1867" kern="0">
                <a:solidFill>
                  <a:srgbClr val="000000"/>
                </a:solidFill>
                <a:cs typeface="Arial"/>
                <a:sym typeface="Arial"/>
              </a:endParaRPr>
            </a:p>
          </p:txBody>
        </p:sp>
      </p:grpSp>
      <p:sp>
        <p:nvSpPr>
          <p:cNvPr id="58" name="TextBox 57">
            <a:extLst>
              <a:ext uri="{FF2B5EF4-FFF2-40B4-BE49-F238E27FC236}">
                <a16:creationId xmlns:a16="http://schemas.microsoft.com/office/drawing/2014/main" id="{B20800BF-3928-4266-9870-66AF0216F461}"/>
              </a:ext>
            </a:extLst>
          </p:cNvPr>
          <p:cNvSpPr txBox="1"/>
          <p:nvPr/>
        </p:nvSpPr>
        <p:spPr>
          <a:xfrm>
            <a:off x="5526680" y="3436630"/>
            <a:ext cx="1863425" cy="954107"/>
          </a:xfrm>
          <a:prstGeom prst="rect">
            <a:avLst/>
          </a:prstGeom>
          <a:noFill/>
        </p:spPr>
        <p:txBody>
          <a:bodyPr wrap="square" rtlCol="0">
            <a:spAutoFit/>
          </a:bodyPr>
          <a:lstStyle/>
          <a:p>
            <a:pPr algn="ctr" defTabSz="914354"/>
            <a:r>
              <a:rPr lang="en-US" sz="2800" b="1" dirty="0" err="1">
                <a:solidFill>
                  <a:srgbClr val="FFFF00"/>
                </a:solidFill>
                <a:latin typeface="Arial" panose="020B0604020202020204" pitchFamily="34" charset="0"/>
                <a:ea typeface="#9Slide03 Roboto Condensed" panose="02000000000000000000" pitchFamily="2" charset="0"/>
                <a:cs typeface="Arial" panose="020B0604020202020204" pitchFamily="34" charset="0"/>
              </a:rPr>
              <a:t>Lục</a:t>
            </a:r>
            <a:r>
              <a:rPr lang="en-US" sz="2800" b="1" dirty="0">
                <a:solidFill>
                  <a:srgbClr val="FFFF00"/>
                </a:solidFill>
                <a:latin typeface="Arial" panose="020B0604020202020204" pitchFamily="34" charset="0"/>
                <a:ea typeface="#9Slide03 Roboto Condensed" panose="02000000000000000000" pitchFamily="2" charset="0"/>
                <a:cs typeface="Arial" panose="020B0604020202020204" pitchFamily="34" charset="0"/>
              </a:rPr>
              <a:t> </a:t>
            </a:r>
            <a:r>
              <a:rPr lang="en-US" sz="2800" b="1" dirty="0" err="1">
                <a:solidFill>
                  <a:srgbClr val="FFFF00"/>
                </a:solidFill>
                <a:latin typeface="Arial" panose="020B0604020202020204" pitchFamily="34" charset="0"/>
                <a:ea typeface="#9Slide03 Roboto Condensed" panose="02000000000000000000" pitchFamily="2" charset="0"/>
                <a:cs typeface="Arial" panose="020B0604020202020204" pitchFamily="34" charset="0"/>
              </a:rPr>
              <a:t>địa</a:t>
            </a:r>
            <a:r>
              <a:rPr lang="en-US" sz="2800" b="1" dirty="0">
                <a:solidFill>
                  <a:srgbClr val="FFFF00"/>
                </a:solidFill>
                <a:latin typeface="Arial" panose="020B0604020202020204" pitchFamily="34" charset="0"/>
                <a:ea typeface="#9Slide03 Roboto Condensed" panose="02000000000000000000" pitchFamily="2" charset="0"/>
                <a:cs typeface="Arial" panose="020B0604020202020204" pitchFamily="34" charset="0"/>
              </a:rPr>
              <a:t> </a:t>
            </a:r>
            <a:r>
              <a:rPr lang="en-US" sz="2800" b="1" dirty="0" err="1">
                <a:solidFill>
                  <a:srgbClr val="FFFF00"/>
                </a:solidFill>
                <a:latin typeface="Arial" panose="020B0604020202020204" pitchFamily="34" charset="0"/>
                <a:ea typeface="#9Slide03 Roboto Condensed" panose="02000000000000000000" pitchFamily="2" charset="0"/>
                <a:cs typeface="Arial" panose="020B0604020202020204" pitchFamily="34" charset="0"/>
              </a:rPr>
              <a:t>đen</a:t>
            </a:r>
            <a:endParaRPr lang="en-US" sz="2800" b="1" dirty="0">
              <a:solidFill>
                <a:srgbClr val="FFFF00"/>
              </a:solidFill>
              <a:latin typeface="Arial" panose="020B0604020202020204" pitchFamily="34" charset="0"/>
              <a:ea typeface="#9Slide03 Roboto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339737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FCE8E6-C169-4352-877A-DF40F007AA06}"/>
              </a:ext>
            </a:extLst>
          </p:cNvPr>
          <p:cNvSpPr/>
          <p:nvPr/>
        </p:nvSpPr>
        <p:spPr>
          <a:xfrm>
            <a:off x="2063886" y="2901101"/>
            <a:ext cx="2122406"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algn="ctr" eaLnBrk="1" fontAlgn="auto" hangingPunct="1">
              <a:spcBef>
                <a:spcPts val="0"/>
              </a:spcBef>
              <a:spcAft>
                <a:spcPts val="0"/>
              </a:spcAft>
              <a:defRPr/>
            </a:pPr>
            <a:endParaRPr lang="en-US" kern="0">
              <a:solidFill>
                <a:prstClr val="white"/>
              </a:solidFill>
              <a:latin typeface="Roboto" pitchFamily="2" charset="0"/>
              <a:ea typeface="Roboto" pitchFamily="2" charset="0"/>
            </a:endParaRPr>
          </a:p>
        </p:txBody>
      </p:sp>
      <p:sp>
        <p:nvSpPr>
          <p:cNvPr id="3" name="TextBox 2">
            <a:extLst>
              <a:ext uri="{FF2B5EF4-FFF2-40B4-BE49-F238E27FC236}">
                <a16:creationId xmlns:a16="http://schemas.microsoft.com/office/drawing/2014/main" id="{1052C436-DED3-4F8E-B452-3133359A9969}"/>
              </a:ext>
            </a:extLst>
          </p:cNvPr>
          <p:cNvSpPr txBox="1"/>
          <p:nvPr/>
        </p:nvSpPr>
        <p:spPr>
          <a:xfrm>
            <a:off x="2173952" y="3496169"/>
            <a:ext cx="1847498" cy="1175706"/>
          </a:xfrm>
          <a:prstGeom prst="rect">
            <a:avLst/>
          </a:prstGeom>
          <a:noFill/>
        </p:spPr>
        <p:txBody>
          <a:bodyPr wrap="square" rtlCol="0">
            <a:spAutoFit/>
          </a:bodyPr>
          <a:lstStyle/>
          <a:p>
            <a:pPr algn="ctr">
              <a:lnSpc>
                <a:spcPct val="120000"/>
              </a:lnSpc>
            </a:pPr>
            <a:r>
              <a:rPr lang="en-US" sz="2000" b="1" dirty="0">
                <a:solidFill>
                  <a:srgbClr val="FF0000"/>
                </a:solidFill>
                <a:latin typeface="#9Slide03 SFU DIN Mittelschrift" panose="00000400000000000000" pitchFamily="2" charset="0"/>
                <a:ea typeface="Roboto" pitchFamily="2" charset="0"/>
              </a:rPr>
              <a:t>VỊ TRÍ ĐỊA LÍ, HÌNH DẠNG VÀ </a:t>
            </a:r>
            <a:r>
              <a:rPr lang="en-US" sz="2000" b="1">
                <a:solidFill>
                  <a:srgbClr val="FF0000"/>
                </a:solidFill>
                <a:latin typeface="#9Slide03 SFU DIN Mittelschrift" panose="00000400000000000000" pitchFamily="2" charset="0"/>
                <a:ea typeface="Roboto" pitchFamily="2" charset="0"/>
              </a:rPr>
              <a:t>KÍCH THƯỚC</a:t>
            </a:r>
            <a:endParaRPr lang="en-US" sz="2000" b="1" dirty="0">
              <a:solidFill>
                <a:srgbClr val="FF0000"/>
              </a:solidFill>
              <a:latin typeface="#9Slide03 SFU DIN Mittelschrift" panose="00000400000000000000" pitchFamily="2" charset="0"/>
              <a:ea typeface="Roboto" pitchFamily="2" charset="0"/>
            </a:endParaRPr>
          </a:p>
        </p:txBody>
      </p:sp>
      <p:sp>
        <p:nvSpPr>
          <p:cNvPr id="4" name="Rectangle: Rounded Corners 13">
            <a:extLst>
              <a:ext uri="{FF2B5EF4-FFF2-40B4-BE49-F238E27FC236}">
                <a16:creationId xmlns:a16="http://schemas.microsoft.com/office/drawing/2014/main" id="{A3F0FC23-D3BA-466B-88B5-F78A452EB59B}"/>
              </a:ext>
            </a:extLst>
          </p:cNvPr>
          <p:cNvSpPr/>
          <p:nvPr/>
        </p:nvSpPr>
        <p:spPr>
          <a:xfrm>
            <a:off x="3581400" y="617922"/>
            <a:ext cx="5029200" cy="982279"/>
          </a:xfrm>
          <a:prstGeom prst="roundRect">
            <a:avLst>
              <a:gd name="adj" fmla="val 37204"/>
            </a:avLst>
          </a:prstGeom>
          <a:solidFill>
            <a:srgbClr val="00A0E8"/>
          </a:solidFill>
          <a:ln w="12700" cap="flat" cmpd="sng" algn="ctr">
            <a:solidFill>
              <a:srgbClr val="00A0E8"/>
            </a:solidFill>
            <a:prstDash val="solid"/>
            <a:miter lim="800000"/>
          </a:ln>
          <a:effectLst/>
        </p:spPr>
        <p:txBody>
          <a:bodyPr rtlCol="0" anchor="ctr"/>
          <a:lstStyle/>
          <a:p>
            <a:pPr algn="ctr" eaLnBrk="1" fontAlgn="auto" hangingPunct="1">
              <a:spcBef>
                <a:spcPts val="0"/>
              </a:spcBef>
              <a:spcAft>
                <a:spcPts val="0"/>
              </a:spcAft>
              <a:defRPr/>
            </a:pPr>
            <a:r>
              <a:rPr lang="en-US" sz="3600" b="1" kern="0" dirty="0">
                <a:solidFill>
                  <a:srgbClr val="FF0000"/>
                </a:solidFill>
                <a:latin typeface="Roboto" pitchFamily="2" charset="0"/>
                <a:ea typeface="Roboto" pitchFamily="2" charset="0"/>
              </a:rPr>
              <a:t>NỘI DUNG</a:t>
            </a:r>
          </a:p>
        </p:txBody>
      </p:sp>
      <p:sp>
        <p:nvSpPr>
          <p:cNvPr id="6" name="Rectangle: Rounded Corners 16">
            <a:extLst>
              <a:ext uri="{FF2B5EF4-FFF2-40B4-BE49-F238E27FC236}">
                <a16:creationId xmlns:a16="http://schemas.microsoft.com/office/drawing/2014/main" id="{E42BAB0E-9CD4-4B2D-81A7-55CDDAC47BD7}"/>
              </a:ext>
            </a:extLst>
          </p:cNvPr>
          <p:cNvSpPr/>
          <p:nvPr/>
        </p:nvSpPr>
        <p:spPr>
          <a:xfrm>
            <a:off x="8005707" y="2901101"/>
            <a:ext cx="2122406" cy="2491700"/>
          </a:xfrm>
          <a:prstGeom prst="roundRect">
            <a:avLst>
              <a:gd name="adj" fmla="val 21746"/>
            </a:avLst>
          </a:prstGeom>
          <a:solidFill>
            <a:srgbClr val="FFC93D"/>
          </a:solidFill>
          <a:ln w="12700" cap="flat" cmpd="sng" algn="ctr">
            <a:solidFill>
              <a:srgbClr val="FFC93D"/>
            </a:solidFill>
            <a:prstDash val="solid"/>
            <a:miter lim="800000"/>
          </a:ln>
          <a:effectLst>
            <a:outerShdw blurRad="63500" sx="102000" sy="102000" algn="ctr" rotWithShape="0">
              <a:prstClr val="black">
                <a:alpha val="40000"/>
              </a:prstClr>
            </a:outerShdw>
          </a:effectLst>
        </p:spPr>
        <p:txBody>
          <a:bodyPr rtlCol="0" anchor="ctr"/>
          <a:lstStyle/>
          <a:p>
            <a:pPr algn="ctr" eaLnBrk="1" fontAlgn="auto" hangingPunct="1">
              <a:spcBef>
                <a:spcPts val="0"/>
              </a:spcBef>
              <a:spcAft>
                <a:spcPts val="0"/>
              </a:spcAft>
              <a:defRPr/>
            </a:pPr>
            <a:endParaRPr lang="en-US" kern="0">
              <a:solidFill>
                <a:prstClr val="white"/>
              </a:solidFill>
              <a:latin typeface="Roboto" pitchFamily="2" charset="0"/>
              <a:ea typeface="Roboto" pitchFamily="2" charset="0"/>
            </a:endParaRPr>
          </a:p>
        </p:txBody>
      </p:sp>
      <p:sp>
        <p:nvSpPr>
          <p:cNvPr id="9" name="Oval 8">
            <a:extLst>
              <a:ext uri="{FF2B5EF4-FFF2-40B4-BE49-F238E27FC236}">
                <a16:creationId xmlns:a16="http://schemas.microsoft.com/office/drawing/2014/main" id="{5BA8428D-0A8E-4825-947C-322399645EA8}"/>
              </a:ext>
            </a:extLst>
          </p:cNvPr>
          <p:cNvSpPr/>
          <p:nvPr/>
        </p:nvSpPr>
        <p:spPr>
          <a:xfrm>
            <a:off x="8799538" y="2590191"/>
            <a:ext cx="534740"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eaLnBrk="1" fontAlgn="auto" hangingPunct="1">
              <a:spcBef>
                <a:spcPts val="0"/>
              </a:spcBef>
              <a:spcAft>
                <a:spcPts val="0"/>
              </a:spcAft>
              <a:defRPr/>
            </a:pPr>
            <a:r>
              <a:rPr lang="en-US" sz="2400" b="1" kern="0" dirty="0">
                <a:solidFill>
                  <a:srgbClr val="FFBD00"/>
                </a:solidFill>
                <a:latin typeface="Roboto" pitchFamily="2" charset="0"/>
                <a:ea typeface="Roboto" pitchFamily="2" charset="0"/>
              </a:rPr>
              <a:t>3</a:t>
            </a:r>
          </a:p>
        </p:txBody>
      </p:sp>
      <p:sp>
        <p:nvSpPr>
          <p:cNvPr id="11" name="Oval 10">
            <a:extLst>
              <a:ext uri="{FF2B5EF4-FFF2-40B4-BE49-F238E27FC236}">
                <a16:creationId xmlns:a16="http://schemas.microsoft.com/office/drawing/2014/main" id="{AB25A8AD-47BD-4FB9-8FBF-F215275FB6BC}"/>
              </a:ext>
            </a:extLst>
          </p:cNvPr>
          <p:cNvSpPr/>
          <p:nvPr/>
        </p:nvSpPr>
        <p:spPr>
          <a:xfrm>
            <a:off x="2857717" y="2590191"/>
            <a:ext cx="534740" cy="712987"/>
          </a:xfrm>
          <a:prstGeom prst="ellipse">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eaLnBrk="1" fontAlgn="auto" hangingPunct="1">
              <a:spcBef>
                <a:spcPts val="0"/>
              </a:spcBef>
              <a:spcAft>
                <a:spcPts val="0"/>
              </a:spcAft>
              <a:defRPr/>
            </a:pPr>
            <a:r>
              <a:rPr lang="en-US" sz="2400" b="1" kern="0" dirty="0">
                <a:solidFill>
                  <a:srgbClr val="FFBD00"/>
                </a:solidFill>
                <a:latin typeface="Roboto" pitchFamily="2" charset="0"/>
                <a:ea typeface="Roboto" pitchFamily="2" charset="0"/>
              </a:rPr>
              <a:t>1</a:t>
            </a:r>
          </a:p>
        </p:txBody>
      </p:sp>
      <p:cxnSp>
        <p:nvCxnSpPr>
          <p:cNvPr id="12" name="Straight Connector 11">
            <a:extLst>
              <a:ext uri="{FF2B5EF4-FFF2-40B4-BE49-F238E27FC236}">
                <a16:creationId xmlns:a16="http://schemas.microsoft.com/office/drawing/2014/main" id="{14915F9E-8F19-4D30-9628-5386EFE227FC}"/>
              </a:ext>
            </a:extLst>
          </p:cNvPr>
          <p:cNvCxnSpPr>
            <a:cxnSpLocks/>
          </p:cNvCxnSpPr>
          <p:nvPr/>
        </p:nvCxnSpPr>
        <p:spPr>
          <a:xfrm>
            <a:off x="3125088" y="1972376"/>
            <a:ext cx="5941821" cy="0"/>
          </a:xfrm>
          <a:prstGeom prst="line">
            <a:avLst/>
          </a:prstGeom>
          <a:noFill/>
          <a:ln w="28575" cap="flat" cmpd="sng" algn="ctr">
            <a:solidFill>
              <a:srgbClr val="00A0E8"/>
            </a:solidFill>
            <a:prstDash val="solid"/>
            <a:miter lim="800000"/>
          </a:ln>
          <a:effectLst/>
        </p:spPr>
      </p:cxnSp>
      <p:cxnSp>
        <p:nvCxnSpPr>
          <p:cNvPr id="13" name="Straight Connector 12">
            <a:extLst>
              <a:ext uri="{FF2B5EF4-FFF2-40B4-BE49-F238E27FC236}">
                <a16:creationId xmlns:a16="http://schemas.microsoft.com/office/drawing/2014/main" id="{097E8FB1-658A-44F1-BA58-C1C29B6F4DE0}"/>
              </a:ext>
            </a:extLst>
          </p:cNvPr>
          <p:cNvCxnSpPr>
            <a:stCxn id="4" idx="2"/>
          </p:cNvCxnSpPr>
          <p:nvPr/>
        </p:nvCxnSpPr>
        <p:spPr>
          <a:xfrm flipH="1">
            <a:off x="6095998" y="1600201"/>
            <a:ext cx="2" cy="386243"/>
          </a:xfrm>
          <a:prstGeom prst="line">
            <a:avLst/>
          </a:prstGeom>
          <a:noFill/>
          <a:ln w="28575" cap="flat" cmpd="sng" algn="ctr">
            <a:solidFill>
              <a:srgbClr val="00A0E8"/>
            </a:solidFill>
            <a:prstDash val="solid"/>
            <a:miter lim="800000"/>
          </a:ln>
          <a:effectLst/>
        </p:spPr>
      </p:cxnSp>
      <p:cxnSp>
        <p:nvCxnSpPr>
          <p:cNvPr id="14" name="Straight Arrow Connector 13">
            <a:extLst>
              <a:ext uri="{FF2B5EF4-FFF2-40B4-BE49-F238E27FC236}">
                <a16:creationId xmlns:a16="http://schemas.microsoft.com/office/drawing/2014/main" id="{ABF5B98D-FBC2-4777-B33C-BCC509765536}"/>
              </a:ext>
            </a:extLst>
          </p:cNvPr>
          <p:cNvCxnSpPr>
            <a:cxnSpLocks/>
            <a:endCxn id="11" idx="0"/>
          </p:cNvCxnSpPr>
          <p:nvPr/>
        </p:nvCxnSpPr>
        <p:spPr>
          <a:xfrm>
            <a:off x="3125087" y="1955007"/>
            <a:ext cx="0" cy="635182"/>
          </a:xfrm>
          <a:prstGeom prst="straightConnector1">
            <a:avLst/>
          </a:prstGeom>
          <a:noFill/>
          <a:ln w="28575" cap="flat" cmpd="sng" algn="ctr">
            <a:solidFill>
              <a:srgbClr val="00A0E8"/>
            </a:solidFill>
            <a:prstDash val="solid"/>
            <a:miter lim="800000"/>
            <a:tailEnd type="triangle"/>
          </a:ln>
          <a:effectLst/>
        </p:spPr>
      </p:cxnSp>
      <p:cxnSp>
        <p:nvCxnSpPr>
          <p:cNvPr id="16" name="Straight Arrow Connector 15">
            <a:extLst>
              <a:ext uri="{FF2B5EF4-FFF2-40B4-BE49-F238E27FC236}">
                <a16:creationId xmlns:a16="http://schemas.microsoft.com/office/drawing/2014/main" id="{DC26F27F-2446-4D5D-B5DA-872C2673EFF2}"/>
              </a:ext>
            </a:extLst>
          </p:cNvPr>
          <p:cNvCxnSpPr>
            <a:cxnSpLocks/>
            <a:endCxn id="9" idx="0"/>
          </p:cNvCxnSpPr>
          <p:nvPr/>
        </p:nvCxnSpPr>
        <p:spPr>
          <a:xfrm>
            <a:off x="9066908" y="1972378"/>
            <a:ext cx="0" cy="617813"/>
          </a:xfrm>
          <a:prstGeom prst="straightConnector1">
            <a:avLst/>
          </a:prstGeom>
          <a:noFill/>
          <a:ln w="28575" cap="flat" cmpd="sng" algn="ctr">
            <a:solidFill>
              <a:srgbClr val="00A0E8"/>
            </a:solidFill>
            <a:prstDash val="solid"/>
            <a:miter lim="800000"/>
            <a:tailEnd type="triangle"/>
          </a:ln>
          <a:effectLst/>
        </p:spPr>
      </p:cxnSp>
      <p:pic>
        <p:nvPicPr>
          <p:cNvPr id="17" name="Picture 16" descr="Icon&#10;&#10;Description automatically generated">
            <a:extLst>
              <a:ext uri="{FF2B5EF4-FFF2-40B4-BE49-F238E27FC236}">
                <a16:creationId xmlns:a16="http://schemas.microsoft.com/office/drawing/2014/main" id="{0F957F0A-D9CC-4DAE-841A-BA65E6F5F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103" y="5134478"/>
            <a:ext cx="2144788" cy="1626464"/>
          </a:xfrm>
          <a:prstGeom prst="rect">
            <a:avLst/>
          </a:prstGeom>
        </p:spPr>
      </p:pic>
      <p:pic>
        <p:nvPicPr>
          <p:cNvPr id="10242" name="Picture 2" descr="Africa Art Map PNG, Clipart, Africa, African Art, Art, Artist, Drawing Free  PNG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618" l="9753" r="89973">
                        <a14:foregroundMark x1="75824" y1="80725" x2="75824" y2="80725"/>
                      </a14:backgroundRemoval>
                    </a14:imgEffect>
                  </a14:imgLayer>
                </a14:imgProps>
              </a:ext>
              <a:ext uri="{28A0092B-C50C-407E-A947-70E740481C1C}">
                <a14:useLocalDpi xmlns:a14="http://schemas.microsoft.com/office/drawing/2010/main" val="0"/>
              </a:ext>
            </a:extLst>
          </a:blip>
          <a:srcRect/>
          <a:stretch>
            <a:fillRect/>
          </a:stretch>
        </p:blipFill>
        <p:spPr bwMode="auto">
          <a:xfrm>
            <a:off x="8153401" y="5202484"/>
            <a:ext cx="1725023" cy="16555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52C436-DED3-4F8E-B452-3133359A9969}"/>
              </a:ext>
            </a:extLst>
          </p:cNvPr>
          <p:cNvSpPr txBox="1"/>
          <p:nvPr/>
        </p:nvSpPr>
        <p:spPr>
          <a:xfrm>
            <a:off x="8153400" y="3276600"/>
            <a:ext cx="1752600" cy="941796"/>
          </a:xfrm>
          <a:prstGeom prst="rect">
            <a:avLst/>
          </a:prstGeom>
          <a:noFill/>
        </p:spPr>
        <p:txBody>
          <a:bodyPr wrap="square" rtlCol="0">
            <a:spAutoFit/>
          </a:bodyPr>
          <a:lstStyle/>
          <a:p>
            <a:pPr algn="ctr">
              <a:lnSpc>
                <a:spcPct val="120000"/>
              </a:lnSpc>
            </a:pPr>
            <a:r>
              <a:rPr lang="en-US" sz="2300" b="1" dirty="0">
                <a:solidFill>
                  <a:srgbClr val="FF0000"/>
                </a:solidFill>
                <a:latin typeface="#9Slide03 SFU DIN Mittelschrift" panose="00000400000000000000" pitchFamily="2" charset="0"/>
                <a:ea typeface="Roboto" pitchFamily="2" charset="0"/>
              </a:rPr>
              <a:t>ĐẶC ĐIỂM TỰ NHIÊN</a:t>
            </a:r>
          </a:p>
        </p:txBody>
      </p:sp>
    </p:spTree>
    <p:extLst>
      <p:ext uri="{BB962C8B-B14F-4D97-AF65-F5344CB8AC3E}">
        <p14:creationId xmlns:p14="http://schemas.microsoft.com/office/powerpoint/2010/main" val="11718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2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P spid="9" grpId="0" animBg="1"/>
      <p:bldP spid="11"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titled-Scanned-02">
            <a:extLst>
              <a:ext uri="{FF2B5EF4-FFF2-40B4-BE49-F238E27FC236}">
                <a16:creationId xmlns:a16="http://schemas.microsoft.com/office/drawing/2014/main" id="{5A5F3047-1585-4C46-A56B-298FF53CFB2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32" b="96429" l="963" r="98507"/>
                    </a14:imgEffect>
                    <a14:imgEffect>
                      <a14:brightnessContrast bright="20000" contrast="-20000"/>
                    </a14:imgEffect>
                  </a14:imgLayer>
                </a14:imgProps>
              </a:ext>
              <a:ext uri="{28A0092B-C50C-407E-A947-70E740481C1C}">
                <a14:useLocalDpi xmlns:a14="http://schemas.microsoft.com/office/drawing/2010/main" val="0"/>
              </a:ext>
            </a:extLst>
          </a:blip>
          <a:srcRect t="2211" b="1879"/>
          <a:stretch/>
        </p:blipFill>
        <p:spPr bwMode="auto">
          <a:xfrm>
            <a:off x="2031085" y="302460"/>
            <a:ext cx="7867589" cy="590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33BECF6-C34E-4046-884B-8DC370C72744}"/>
              </a:ext>
            </a:extLst>
          </p:cNvPr>
          <p:cNvSpPr txBox="1"/>
          <p:nvPr/>
        </p:nvSpPr>
        <p:spPr>
          <a:xfrm>
            <a:off x="4174200" y="6203154"/>
            <a:ext cx="3581356" cy="461665"/>
          </a:xfrm>
          <a:prstGeom prst="rect">
            <a:avLst/>
          </a:prstGeom>
          <a:noFill/>
        </p:spPr>
        <p:txBody>
          <a:bodyPr wrap="square" rtlCol="0">
            <a:spAutoFit/>
          </a:bodyPr>
          <a:lstStyle/>
          <a:p>
            <a:pPr algn="ctr">
              <a:defRPr/>
            </a:pPr>
            <a:r>
              <a:rPr lang="en-US" sz="24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Lược</a:t>
            </a:r>
            <a:r>
              <a:rPr lang="en-US" sz="24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a:t>
            </a:r>
            <a:r>
              <a:rPr lang="en-US" sz="24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đồ</a:t>
            </a:r>
            <a:r>
              <a:rPr lang="en-US" sz="2400" b="1" dirty="0">
                <a:solidFill>
                  <a:prstClr val="black">
                    <a:lumMod val="85000"/>
                    <a:lumOff val="15000"/>
                  </a:prstClr>
                </a:solidFill>
                <a:latin typeface="#9Slide03 SFU DIN Mittelschriftư" panose="00000400000000000000" pitchFamily="2" charset="0"/>
                <a:ea typeface="#9Slide03 Roboto Medium" panose="02000000000000000000" pitchFamily="2" charset="0"/>
              </a:rPr>
              <a:t> thế </a:t>
            </a:r>
            <a:r>
              <a:rPr lang="en-US" sz="2400" b="1" dirty="0" err="1">
                <a:solidFill>
                  <a:prstClr val="black">
                    <a:lumMod val="85000"/>
                    <a:lumOff val="15000"/>
                  </a:prstClr>
                </a:solidFill>
                <a:latin typeface="#9Slide03 SFU DIN Mittelschriftư" panose="00000400000000000000" pitchFamily="2" charset="0"/>
                <a:ea typeface="#9Slide03 Roboto Medium" panose="02000000000000000000" pitchFamily="2" charset="0"/>
              </a:rPr>
              <a:t>giới</a:t>
            </a:r>
            <a:endParaRPr lang="en-US" sz="2400" b="1" dirty="0">
              <a:solidFill>
                <a:prstClr val="black">
                  <a:lumMod val="85000"/>
                  <a:lumOff val="15000"/>
                </a:prstClr>
              </a:solidFill>
              <a:latin typeface="#9Slide03 SFU DIN Mittelschriftư" panose="00000400000000000000" pitchFamily="2" charset="0"/>
              <a:ea typeface="#9Slide03 Roboto Medium" panose="02000000000000000000" pitchFamily="2" charset="0"/>
            </a:endParaRPr>
          </a:p>
        </p:txBody>
      </p:sp>
    </p:spTree>
    <p:extLst>
      <p:ext uri="{BB962C8B-B14F-4D97-AF65-F5344CB8AC3E}">
        <p14:creationId xmlns:p14="http://schemas.microsoft.com/office/powerpoint/2010/main" val="305928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524000" y="685800"/>
            <a:ext cx="9144000" cy="6172200"/>
          </a:xfrm>
          <a:prstGeom prst="roundRect">
            <a:avLst>
              <a:gd name="adj" fmla="val 4532"/>
            </a:avLst>
          </a:prstGeom>
          <a:solidFill>
            <a:schemeClr val="bg1"/>
          </a:solidFill>
          <a:ln w="57150" cmpd="thickThin">
            <a:solidFill>
              <a:schemeClr val="tx1"/>
            </a:solidFill>
            <a:round/>
            <a:headEnd/>
            <a:tailEnd/>
          </a:ln>
        </p:spPr>
        <p:txBody>
          <a:bodyPr wrap="none" anchor="ctr"/>
          <a:lstStyle/>
          <a:p>
            <a:pPr algn="ctr"/>
            <a:endParaRPr lang="vi-VN" altLang="en-US"/>
          </a:p>
        </p:txBody>
      </p:sp>
      <p:sp>
        <p:nvSpPr>
          <p:cNvPr id="46083" name="Line 3"/>
          <p:cNvSpPr>
            <a:spLocks noChangeShapeType="1"/>
          </p:cNvSpPr>
          <p:nvPr/>
        </p:nvSpPr>
        <p:spPr bwMode="auto">
          <a:xfrm flipH="1">
            <a:off x="5905500" y="762000"/>
            <a:ext cx="0" cy="6096000"/>
          </a:xfrm>
          <a:prstGeom prst="line">
            <a:avLst/>
          </a:prstGeom>
          <a:noFill/>
          <a:ln w="44450" cmpd="dbl">
            <a:solidFill>
              <a:srgbClr val="FFE2A7"/>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65540" name="Picture 4" descr="P1010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3289" y="812800"/>
            <a:ext cx="45688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AutoShape 5">
            <a:extLst>
              <a:ext uri="{FF2B5EF4-FFF2-40B4-BE49-F238E27FC236}">
                <a16:creationId xmlns:a16="http://schemas.microsoft.com/office/drawing/2014/main" id="{0B4978A0-5B9D-41F0-8DB0-91FC42DD5054}"/>
              </a:ext>
            </a:extLst>
          </p:cNvPr>
          <p:cNvSpPr>
            <a:spLocks noChangeArrowheads="1"/>
          </p:cNvSpPr>
          <p:nvPr/>
        </p:nvSpPr>
        <p:spPr bwMode="auto">
          <a:xfrm>
            <a:off x="7772400" y="12065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sp>
        <p:nvSpPr>
          <p:cNvPr id="65542" name="AutoShape 6">
            <a:extLst>
              <a:ext uri="{FF2B5EF4-FFF2-40B4-BE49-F238E27FC236}">
                <a16:creationId xmlns:a16="http://schemas.microsoft.com/office/drawing/2014/main" id="{C2B9B776-3893-4873-B47C-9E8B9C16AB43}"/>
              </a:ext>
            </a:extLst>
          </p:cNvPr>
          <p:cNvSpPr>
            <a:spLocks noChangeArrowheads="1"/>
          </p:cNvSpPr>
          <p:nvPr/>
        </p:nvSpPr>
        <p:spPr bwMode="auto">
          <a:xfrm>
            <a:off x="8153400" y="57150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sp>
        <p:nvSpPr>
          <p:cNvPr id="65543" name="AutoShape 7">
            <a:extLst>
              <a:ext uri="{FF2B5EF4-FFF2-40B4-BE49-F238E27FC236}">
                <a16:creationId xmlns:a16="http://schemas.microsoft.com/office/drawing/2014/main" id="{C6B0D704-9A6A-4291-9030-3EC94BAC9F6C}"/>
              </a:ext>
            </a:extLst>
          </p:cNvPr>
          <p:cNvSpPr>
            <a:spLocks noChangeArrowheads="1"/>
          </p:cNvSpPr>
          <p:nvPr/>
        </p:nvSpPr>
        <p:spPr bwMode="auto">
          <a:xfrm>
            <a:off x="6096000" y="25908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sp>
        <p:nvSpPr>
          <p:cNvPr id="65544" name="AutoShape 8">
            <a:extLst>
              <a:ext uri="{FF2B5EF4-FFF2-40B4-BE49-F238E27FC236}">
                <a16:creationId xmlns:a16="http://schemas.microsoft.com/office/drawing/2014/main" id="{B5DD1DD4-E0C2-4481-AF9B-BBAD2ED7A299}"/>
              </a:ext>
            </a:extLst>
          </p:cNvPr>
          <p:cNvSpPr>
            <a:spLocks noChangeArrowheads="1"/>
          </p:cNvSpPr>
          <p:nvPr/>
        </p:nvSpPr>
        <p:spPr bwMode="auto">
          <a:xfrm>
            <a:off x="10134600" y="2819400"/>
            <a:ext cx="228600" cy="228600"/>
          </a:xfrm>
          <a:prstGeom prst="star5">
            <a:avLst/>
          </a:prstGeom>
          <a:solidFill>
            <a:srgbClr val="FFFF00"/>
          </a:solidFill>
          <a:ln w="9525">
            <a:solidFill>
              <a:srgbClr val="FF3300"/>
            </a:solidFill>
            <a:miter lim="800000"/>
            <a:headEnd/>
            <a:tailEnd/>
          </a:ln>
          <a:effectLst/>
        </p:spPr>
        <p:txBody>
          <a:bodyPr wrap="none" anchor="ctr"/>
          <a:lstStyle/>
          <a:p>
            <a:pPr algn="ctr">
              <a:defRPr/>
            </a:pPr>
            <a:endParaRPr lang="vi-VN"/>
          </a:p>
        </p:txBody>
      </p:sp>
      <p:grpSp>
        <p:nvGrpSpPr>
          <p:cNvPr id="2" name="Group 9"/>
          <p:cNvGrpSpPr>
            <a:grpSpLocks/>
          </p:cNvGrpSpPr>
          <p:nvPr/>
        </p:nvGrpSpPr>
        <p:grpSpPr bwMode="auto">
          <a:xfrm>
            <a:off x="1854200" y="2476500"/>
            <a:ext cx="3505200" cy="3124200"/>
            <a:chOff x="192" y="1824"/>
            <a:chExt cx="2208" cy="1968"/>
          </a:xfrm>
        </p:grpSpPr>
        <p:sp>
          <p:nvSpPr>
            <p:cNvPr id="46128" name="AutoShape 10"/>
            <p:cNvSpPr>
              <a:spLocks noChangeArrowheads="1"/>
            </p:cNvSpPr>
            <p:nvPr/>
          </p:nvSpPr>
          <p:spPr bwMode="auto">
            <a:xfrm>
              <a:off x="192" y="1824"/>
              <a:ext cx="2208" cy="1968"/>
            </a:xfrm>
            <a:prstGeom prst="star16">
              <a:avLst>
                <a:gd name="adj" fmla="val 37500"/>
              </a:avLst>
            </a:prstGeom>
            <a:gradFill rotWithShape="1">
              <a:gsLst>
                <a:gs pos="0">
                  <a:srgbClr val="006600"/>
                </a:gs>
                <a:gs pos="100000">
                  <a:srgbClr val="FFFF00"/>
                </a:gs>
              </a:gsLst>
              <a:lin ang="5400000" scaled="1"/>
            </a:gradFill>
            <a:ln w="9525" algn="ctr">
              <a:solidFill>
                <a:schemeClr val="tx1"/>
              </a:solidFill>
              <a:miter lim="800000"/>
              <a:headEnd/>
              <a:tailEnd/>
            </a:ln>
          </p:spPr>
          <p:txBody>
            <a:bodyPr wrap="none" anchor="ctr"/>
            <a:lstStyle/>
            <a:p>
              <a:pPr algn="ctr"/>
              <a:endParaRPr lang="vi-VN" altLang="en-US"/>
            </a:p>
          </p:txBody>
        </p:sp>
        <p:sp>
          <p:nvSpPr>
            <p:cNvPr id="46129" name="Text Box 11"/>
            <p:cNvSpPr txBox="1">
              <a:spLocks noChangeArrowheads="1"/>
            </p:cNvSpPr>
            <p:nvPr/>
          </p:nvSpPr>
          <p:spPr bwMode="auto">
            <a:xfrm>
              <a:off x="624" y="2304"/>
              <a:ext cx="139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altLang="en-US" sz="2400" b="1" i="1"/>
                <a:t>Xác định các điểm cực trên phần đất liền của châu Phi?</a:t>
              </a:r>
            </a:p>
          </p:txBody>
        </p:sp>
      </p:grpSp>
      <p:grpSp>
        <p:nvGrpSpPr>
          <p:cNvPr id="3" name="Group 15"/>
          <p:cNvGrpSpPr>
            <a:grpSpLocks/>
          </p:cNvGrpSpPr>
          <p:nvPr/>
        </p:nvGrpSpPr>
        <p:grpSpPr bwMode="auto">
          <a:xfrm>
            <a:off x="9680576" y="4467225"/>
            <a:ext cx="441325" cy="876300"/>
            <a:chOff x="5180" y="2782"/>
            <a:chExt cx="278" cy="552"/>
          </a:xfrm>
        </p:grpSpPr>
        <p:sp>
          <p:nvSpPr>
            <p:cNvPr id="46125" name="Freeform 16"/>
            <p:cNvSpPr>
              <a:spLocks/>
            </p:cNvSpPr>
            <p:nvPr/>
          </p:nvSpPr>
          <p:spPr bwMode="auto">
            <a:xfrm>
              <a:off x="5244" y="2824"/>
              <a:ext cx="214" cy="508"/>
            </a:xfrm>
            <a:custGeom>
              <a:avLst/>
              <a:gdLst>
                <a:gd name="T0" fmla="*/ 0 w 214"/>
                <a:gd name="T1" fmla="*/ 508 h 508"/>
                <a:gd name="T2" fmla="*/ 46 w 214"/>
                <a:gd name="T3" fmla="*/ 494 h 508"/>
                <a:gd name="T4" fmla="*/ 58 w 214"/>
                <a:gd name="T5" fmla="*/ 480 h 508"/>
                <a:gd name="T6" fmla="*/ 68 w 214"/>
                <a:gd name="T7" fmla="*/ 448 h 508"/>
                <a:gd name="T8" fmla="*/ 78 w 214"/>
                <a:gd name="T9" fmla="*/ 430 h 508"/>
                <a:gd name="T10" fmla="*/ 84 w 214"/>
                <a:gd name="T11" fmla="*/ 408 h 508"/>
                <a:gd name="T12" fmla="*/ 86 w 214"/>
                <a:gd name="T13" fmla="*/ 402 h 508"/>
                <a:gd name="T14" fmla="*/ 100 w 214"/>
                <a:gd name="T15" fmla="*/ 366 h 508"/>
                <a:gd name="T16" fmla="*/ 112 w 214"/>
                <a:gd name="T17" fmla="*/ 338 h 508"/>
                <a:gd name="T18" fmla="*/ 120 w 214"/>
                <a:gd name="T19" fmla="*/ 326 h 508"/>
                <a:gd name="T20" fmla="*/ 134 w 214"/>
                <a:gd name="T21" fmla="*/ 294 h 508"/>
                <a:gd name="T22" fmla="*/ 150 w 214"/>
                <a:gd name="T23" fmla="*/ 260 h 508"/>
                <a:gd name="T24" fmla="*/ 166 w 214"/>
                <a:gd name="T25" fmla="*/ 236 h 508"/>
                <a:gd name="T26" fmla="*/ 168 w 214"/>
                <a:gd name="T27" fmla="*/ 208 h 508"/>
                <a:gd name="T28" fmla="*/ 172 w 214"/>
                <a:gd name="T29" fmla="*/ 196 h 508"/>
                <a:gd name="T30" fmla="*/ 174 w 214"/>
                <a:gd name="T31" fmla="*/ 174 h 508"/>
                <a:gd name="T32" fmla="*/ 178 w 214"/>
                <a:gd name="T33" fmla="*/ 162 h 508"/>
                <a:gd name="T34" fmla="*/ 190 w 214"/>
                <a:gd name="T35" fmla="*/ 130 h 508"/>
                <a:gd name="T36" fmla="*/ 212 w 214"/>
                <a:gd name="T37" fmla="*/ 118 h 508"/>
                <a:gd name="T38" fmla="*/ 212 w 214"/>
                <a:gd name="T39" fmla="*/ 0 h 5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4"/>
                <a:gd name="T61" fmla="*/ 0 h 508"/>
                <a:gd name="T62" fmla="*/ 214 w 214"/>
                <a:gd name="T63" fmla="*/ 508 h 5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4" h="508">
                  <a:moveTo>
                    <a:pt x="0" y="508"/>
                  </a:moveTo>
                  <a:cubicBezTo>
                    <a:pt x="22" y="501"/>
                    <a:pt x="20" y="496"/>
                    <a:pt x="46" y="494"/>
                  </a:cubicBezTo>
                  <a:cubicBezTo>
                    <a:pt x="51" y="479"/>
                    <a:pt x="46" y="483"/>
                    <a:pt x="58" y="480"/>
                  </a:cubicBezTo>
                  <a:cubicBezTo>
                    <a:pt x="64" y="471"/>
                    <a:pt x="65" y="459"/>
                    <a:pt x="68" y="448"/>
                  </a:cubicBezTo>
                  <a:cubicBezTo>
                    <a:pt x="70" y="441"/>
                    <a:pt x="78" y="430"/>
                    <a:pt x="78" y="430"/>
                  </a:cubicBezTo>
                  <a:cubicBezTo>
                    <a:pt x="81" y="416"/>
                    <a:pt x="79" y="423"/>
                    <a:pt x="84" y="408"/>
                  </a:cubicBezTo>
                  <a:cubicBezTo>
                    <a:pt x="85" y="406"/>
                    <a:pt x="86" y="402"/>
                    <a:pt x="86" y="402"/>
                  </a:cubicBezTo>
                  <a:cubicBezTo>
                    <a:pt x="88" y="386"/>
                    <a:pt x="86" y="375"/>
                    <a:pt x="100" y="366"/>
                  </a:cubicBezTo>
                  <a:cubicBezTo>
                    <a:pt x="103" y="353"/>
                    <a:pt x="104" y="350"/>
                    <a:pt x="112" y="338"/>
                  </a:cubicBezTo>
                  <a:cubicBezTo>
                    <a:pt x="115" y="334"/>
                    <a:pt x="120" y="326"/>
                    <a:pt x="120" y="326"/>
                  </a:cubicBezTo>
                  <a:cubicBezTo>
                    <a:pt x="123" y="315"/>
                    <a:pt x="128" y="304"/>
                    <a:pt x="134" y="294"/>
                  </a:cubicBezTo>
                  <a:cubicBezTo>
                    <a:pt x="137" y="281"/>
                    <a:pt x="141" y="269"/>
                    <a:pt x="150" y="260"/>
                  </a:cubicBezTo>
                  <a:cubicBezTo>
                    <a:pt x="153" y="250"/>
                    <a:pt x="159" y="243"/>
                    <a:pt x="166" y="236"/>
                  </a:cubicBezTo>
                  <a:cubicBezTo>
                    <a:pt x="163" y="216"/>
                    <a:pt x="162" y="225"/>
                    <a:pt x="168" y="208"/>
                  </a:cubicBezTo>
                  <a:cubicBezTo>
                    <a:pt x="169" y="204"/>
                    <a:pt x="172" y="196"/>
                    <a:pt x="172" y="196"/>
                  </a:cubicBezTo>
                  <a:cubicBezTo>
                    <a:pt x="173" y="189"/>
                    <a:pt x="173" y="181"/>
                    <a:pt x="174" y="174"/>
                  </a:cubicBezTo>
                  <a:cubicBezTo>
                    <a:pt x="175" y="170"/>
                    <a:pt x="178" y="162"/>
                    <a:pt x="178" y="162"/>
                  </a:cubicBezTo>
                  <a:cubicBezTo>
                    <a:pt x="180" y="149"/>
                    <a:pt x="186" y="142"/>
                    <a:pt x="190" y="130"/>
                  </a:cubicBezTo>
                  <a:cubicBezTo>
                    <a:pt x="193" y="105"/>
                    <a:pt x="193" y="105"/>
                    <a:pt x="212" y="118"/>
                  </a:cubicBezTo>
                  <a:cubicBezTo>
                    <a:pt x="214" y="79"/>
                    <a:pt x="212" y="0"/>
                    <a:pt x="212"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26" name="Freeform 17"/>
            <p:cNvSpPr>
              <a:spLocks/>
            </p:cNvSpPr>
            <p:nvPr/>
          </p:nvSpPr>
          <p:spPr bwMode="auto">
            <a:xfrm>
              <a:off x="5180" y="2898"/>
              <a:ext cx="200" cy="436"/>
            </a:xfrm>
            <a:custGeom>
              <a:avLst/>
              <a:gdLst>
                <a:gd name="T0" fmla="*/ 68 w 200"/>
                <a:gd name="T1" fmla="*/ 436 h 436"/>
                <a:gd name="T2" fmla="*/ 44 w 200"/>
                <a:gd name="T3" fmla="*/ 432 h 436"/>
                <a:gd name="T4" fmla="*/ 16 w 200"/>
                <a:gd name="T5" fmla="*/ 408 h 436"/>
                <a:gd name="T6" fmla="*/ 8 w 200"/>
                <a:gd name="T7" fmla="*/ 390 h 436"/>
                <a:gd name="T8" fmla="*/ 0 w 200"/>
                <a:gd name="T9" fmla="*/ 312 h 436"/>
                <a:gd name="T10" fmla="*/ 12 w 200"/>
                <a:gd name="T11" fmla="*/ 268 h 436"/>
                <a:gd name="T12" fmla="*/ 24 w 200"/>
                <a:gd name="T13" fmla="*/ 264 h 436"/>
                <a:gd name="T14" fmla="*/ 42 w 200"/>
                <a:gd name="T15" fmla="*/ 226 h 436"/>
                <a:gd name="T16" fmla="*/ 56 w 200"/>
                <a:gd name="T17" fmla="*/ 188 h 436"/>
                <a:gd name="T18" fmla="*/ 46 w 200"/>
                <a:gd name="T19" fmla="*/ 160 h 436"/>
                <a:gd name="T20" fmla="*/ 60 w 200"/>
                <a:gd name="T21" fmla="*/ 82 h 436"/>
                <a:gd name="T22" fmla="*/ 82 w 200"/>
                <a:gd name="T23" fmla="*/ 48 h 436"/>
                <a:gd name="T24" fmla="*/ 130 w 200"/>
                <a:gd name="T25" fmla="*/ 36 h 436"/>
                <a:gd name="T26" fmla="*/ 158 w 200"/>
                <a:gd name="T27" fmla="*/ 18 h 436"/>
                <a:gd name="T28" fmla="*/ 200 w 200"/>
                <a:gd name="T29" fmla="*/ 0 h 4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436"/>
                <a:gd name="T47" fmla="*/ 200 w 200"/>
                <a:gd name="T48" fmla="*/ 436 h 4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436">
                  <a:moveTo>
                    <a:pt x="68" y="436"/>
                  </a:moveTo>
                  <a:cubicBezTo>
                    <a:pt x="60" y="433"/>
                    <a:pt x="52" y="435"/>
                    <a:pt x="44" y="432"/>
                  </a:cubicBezTo>
                  <a:cubicBezTo>
                    <a:pt x="31" y="428"/>
                    <a:pt x="26" y="415"/>
                    <a:pt x="16" y="408"/>
                  </a:cubicBezTo>
                  <a:cubicBezTo>
                    <a:pt x="12" y="403"/>
                    <a:pt x="8" y="390"/>
                    <a:pt x="8" y="390"/>
                  </a:cubicBezTo>
                  <a:cubicBezTo>
                    <a:pt x="7" y="351"/>
                    <a:pt x="7" y="341"/>
                    <a:pt x="0" y="312"/>
                  </a:cubicBezTo>
                  <a:cubicBezTo>
                    <a:pt x="1" y="304"/>
                    <a:pt x="2" y="275"/>
                    <a:pt x="12" y="268"/>
                  </a:cubicBezTo>
                  <a:cubicBezTo>
                    <a:pt x="15" y="266"/>
                    <a:pt x="24" y="264"/>
                    <a:pt x="24" y="264"/>
                  </a:cubicBezTo>
                  <a:cubicBezTo>
                    <a:pt x="28" y="251"/>
                    <a:pt x="38" y="239"/>
                    <a:pt x="42" y="226"/>
                  </a:cubicBezTo>
                  <a:cubicBezTo>
                    <a:pt x="46" y="213"/>
                    <a:pt x="48" y="199"/>
                    <a:pt x="56" y="188"/>
                  </a:cubicBezTo>
                  <a:cubicBezTo>
                    <a:pt x="54" y="174"/>
                    <a:pt x="55" y="169"/>
                    <a:pt x="46" y="160"/>
                  </a:cubicBezTo>
                  <a:cubicBezTo>
                    <a:pt x="49" y="73"/>
                    <a:pt x="33" y="109"/>
                    <a:pt x="60" y="82"/>
                  </a:cubicBezTo>
                  <a:cubicBezTo>
                    <a:pt x="65" y="66"/>
                    <a:pt x="68" y="58"/>
                    <a:pt x="82" y="48"/>
                  </a:cubicBezTo>
                  <a:cubicBezTo>
                    <a:pt x="94" y="30"/>
                    <a:pt x="104" y="37"/>
                    <a:pt x="130" y="36"/>
                  </a:cubicBezTo>
                  <a:cubicBezTo>
                    <a:pt x="139" y="33"/>
                    <a:pt x="150" y="24"/>
                    <a:pt x="158" y="18"/>
                  </a:cubicBezTo>
                  <a:cubicBezTo>
                    <a:pt x="164" y="9"/>
                    <a:pt x="188" y="0"/>
                    <a:pt x="20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27" name="Freeform 18"/>
            <p:cNvSpPr>
              <a:spLocks/>
            </p:cNvSpPr>
            <p:nvPr/>
          </p:nvSpPr>
          <p:spPr bwMode="auto">
            <a:xfrm>
              <a:off x="5373" y="2782"/>
              <a:ext cx="85" cy="124"/>
            </a:xfrm>
            <a:custGeom>
              <a:avLst/>
              <a:gdLst>
                <a:gd name="T0" fmla="*/ 85 w 85"/>
                <a:gd name="T1" fmla="*/ 48 h 124"/>
                <a:gd name="T2" fmla="*/ 53 w 85"/>
                <a:gd name="T3" fmla="*/ 0 h 124"/>
                <a:gd name="T4" fmla="*/ 39 w 85"/>
                <a:gd name="T5" fmla="*/ 10 h 124"/>
                <a:gd name="T6" fmla="*/ 27 w 85"/>
                <a:gd name="T7" fmla="*/ 50 h 124"/>
                <a:gd name="T8" fmla="*/ 9 w 85"/>
                <a:gd name="T9" fmla="*/ 68 h 124"/>
                <a:gd name="T10" fmla="*/ 1 w 85"/>
                <a:gd name="T11" fmla="*/ 108 h 124"/>
                <a:gd name="T12" fmla="*/ 21 w 85"/>
                <a:gd name="T13" fmla="*/ 118 h 124"/>
                <a:gd name="T14" fmla="*/ 0 60000 65536"/>
                <a:gd name="T15" fmla="*/ 0 60000 65536"/>
                <a:gd name="T16" fmla="*/ 0 60000 65536"/>
                <a:gd name="T17" fmla="*/ 0 60000 65536"/>
                <a:gd name="T18" fmla="*/ 0 60000 65536"/>
                <a:gd name="T19" fmla="*/ 0 60000 65536"/>
                <a:gd name="T20" fmla="*/ 0 60000 65536"/>
                <a:gd name="T21" fmla="*/ 0 w 85"/>
                <a:gd name="T22" fmla="*/ 0 h 124"/>
                <a:gd name="T23" fmla="*/ 85 w 85"/>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124">
                  <a:moveTo>
                    <a:pt x="85" y="48"/>
                  </a:moveTo>
                  <a:cubicBezTo>
                    <a:pt x="67" y="36"/>
                    <a:pt x="75" y="11"/>
                    <a:pt x="53" y="0"/>
                  </a:cubicBezTo>
                  <a:cubicBezTo>
                    <a:pt x="39" y="5"/>
                    <a:pt x="42" y="0"/>
                    <a:pt x="39" y="10"/>
                  </a:cubicBezTo>
                  <a:cubicBezTo>
                    <a:pt x="38" y="28"/>
                    <a:pt x="44" y="44"/>
                    <a:pt x="27" y="50"/>
                  </a:cubicBezTo>
                  <a:cubicBezTo>
                    <a:pt x="12" y="45"/>
                    <a:pt x="21" y="64"/>
                    <a:pt x="9" y="68"/>
                  </a:cubicBezTo>
                  <a:cubicBezTo>
                    <a:pt x="5" y="81"/>
                    <a:pt x="5" y="95"/>
                    <a:pt x="1" y="108"/>
                  </a:cubicBezTo>
                  <a:cubicBezTo>
                    <a:pt x="4" y="124"/>
                    <a:pt x="0" y="118"/>
                    <a:pt x="21" y="11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grpSp>
        <p:nvGrpSpPr>
          <p:cNvPr id="4" name="Group 19"/>
          <p:cNvGrpSpPr>
            <a:grpSpLocks/>
          </p:cNvGrpSpPr>
          <p:nvPr/>
        </p:nvGrpSpPr>
        <p:grpSpPr bwMode="auto">
          <a:xfrm>
            <a:off x="6229350" y="1352551"/>
            <a:ext cx="3994150" cy="4462463"/>
            <a:chOff x="3081" y="816"/>
            <a:chExt cx="2431" cy="2820"/>
          </a:xfrm>
        </p:grpSpPr>
        <p:grpSp>
          <p:nvGrpSpPr>
            <p:cNvPr id="46112" name="Group 20"/>
            <p:cNvGrpSpPr>
              <a:grpSpLocks/>
            </p:cNvGrpSpPr>
            <p:nvPr/>
          </p:nvGrpSpPr>
          <p:grpSpPr bwMode="auto">
            <a:xfrm>
              <a:off x="3081" y="816"/>
              <a:ext cx="2431" cy="2820"/>
              <a:chOff x="3081" y="816"/>
              <a:chExt cx="2431" cy="2820"/>
            </a:xfrm>
          </p:grpSpPr>
          <p:grpSp>
            <p:nvGrpSpPr>
              <p:cNvPr id="46115" name="Group 21"/>
              <p:cNvGrpSpPr>
                <a:grpSpLocks/>
              </p:cNvGrpSpPr>
              <p:nvPr/>
            </p:nvGrpSpPr>
            <p:grpSpPr bwMode="auto">
              <a:xfrm>
                <a:off x="3081" y="816"/>
                <a:ext cx="2156" cy="2820"/>
                <a:chOff x="3081" y="820"/>
                <a:chExt cx="2156" cy="2820"/>
              </a:xfrm>
            </p:grpSpPr>
            <p:grpSp>
              <p:nvGrpSpPr>
                <p:cNvPr id="46117" name="Group 22"/>
                <p:cNvGrpSpPr>
                  <a:grpSpLocks/>
                </p:cNvGrpSpPr>
                <p:nvPr/>
              </p:nvGrpSpPr>
              <p:grpSpPr bwMode="auto">
                <a:xfrm>
                  <a:off x="3081" y="820"/>
                  <a:ext cx="1611" cy="2820"/>
                  <a:chOff x="3081" y="820"/>
                  <a:chExt cx="1611" cy="2820"/>
                </a:xfrm>
              </p:grpSpPr>
              <p:grpSp>
                <p:nvGrpSpPr>
                  <p:cNvPr id="46119" name="Group 23"/>
                  <p:cNvGrpSpPr>
                    <a:grpSpLocks/>
                  </p:cNvGrpSpPr>
                  <p:nvPr/>
                </p:nvGrpSpPr>
                <p:grpSpPr bwMode="auto">
                  <a:xfrm>
                    <a:off x="3081" y="820"/>
                    <a:ext cx="1605" cy="1964"/>
                    <a:chOff x="3081" y="820"/>
                    <a:chExt cx="1605" cy="1964"/>
                  </a:xfrm>
                </p:grpSpPr>
                <p:grpSp>
                  <p:nvGrpSpPr>
                    <p:cNvPr id="46121" name="Group 24"/>
                    <p:cNvGrpSpPr>
                      <a:grpSpLocks/>
                    </p:cNvGrpSpPr>
                    <p:nvPr/>
                  </p:nvGrpSpPr>
                  <p:grpSpPr bwMode="auto">
                    <a:xfrm>
                      <a:off x="3081" y="820"/>
                      <a:ext cx="1605" cy="1222"/>
                      <a:chOff x="3081" y="820"/>
                      <a:chExt cx="1605" cy="1222"/>
                    </a:xfrm>
                  </p:grpSpPr>
                  <p:sp>
                    <p:nvSpPr>
                      <p:cNvPr id="46123" name="Freeform 25"/>
                      <p:cNvSpPr>
                        <a:spLocks/>
                      </p:cNvSpPr>
                      <p:nvPr/>
                    </p:nvSpPr>
                    <p:spPr bwMode="auto">
                      <a:xfrm>
                        <a:off x="3302" y="820"/>
                        <a:ext cx="1384" cy="295"/>
                      </a:xfrm>
                      <a:custGeom>
                        <a:avLst/>
                        <a:gdLst>
                          <a:gd name="T0" fmla="*/ 1384 w 1384"/>
                          <a:gd name="T1" fmla="*/ 244 h 295"/>
                          <a:gd name="T2" fmla="*/ 1328 w 1384"/>
                          <a:gd name="T3" fmla="*/ 240 h 295"/>
                          <a:gd name="T4" fmla="*/ 1322 w 1384"/>
                          <a:gd name="T5" fmla="*/ 238 h 295"/>
                          <a:gd name="T6" fmla="*/ 1318 w 1384"/>
                          <a:gd name="T7" fmla="*/ 232 h 295"/>
                          <a:gd name="T8" fmla="*/ 1268 w 1384"/>
                          <a:gd name="T9" fmla="*/ 222 h 295"/>
                          <a:gd name="T10" fmla="*/ 1208 w 1384"/>
                          <a:gd name="T11" fmla="*/ 202 h 295"/>
                          <a:gd name="T12" fmla="*/ 1184 w 1384"/>
                          <a:gd name="T13" fmla="*/ 186 h 295"/>
                          <a:gd name="T14" fmla="*/ 1168 w 1384"/>
                          <a:gd name="T15" fmla="*/ 172 h 295"/>
                          <a:gd name="T16" fmla="*/ 1096 w 1384"/>
                          <a:gd name="T17" fmla="*/ 188 h 295"/>
                          <a:gd name="T18" fmla="*/ 1080 w 1384"/>
                          <a:gd name="T19" fmla="*/ 256 h 295"/>
                          <a:gd name="T20" fmla="*/ 1028 w 1384"/>
                          <a:gd name="T21" fmla="*/ 256 h 295"/>
                          <a:gd name="T22" fmla="*/ 1016 w 1384"/>
                          <a:gd name="T23" fmla="*/ 246 h 295"/>
                          <a:gd name="T24" fmla="*/ 992 w 1384"/>
                          <a:gd name="T25" fmla="*/ 238 h 295"/>
                          <a:gd name="T26" fmla="*/ 968 w 1384"/>
                          <a:gd name="T27" fmla="*/ 230 h 295"/>
                          <a:gd name="T28" fmla="*/ 956 w 1384"/>
                          <a:gd name="T29" fmla="*/ 226 h 295"/>
                          <a:gd name="T30" fmla="*/ 938 w 1384"/>
                          <a:gd name="T31" fmla="*/ 206 h 295"/>
                          <a:gd name="T32" fmla="*/ 888 w 1384"/>
                          <a:gd name="T33" fmla="*/ 178 h 295"/>
                          <a:gd name="T34" fmla="*/ 872 w 1384"/>
                          <a:gd name="T35" fmla="*/ 168 h 295"/>
                          <a:gd name="T36" fmla="*/ 810 w 1384"/>
                          <a:gd name="T37" fmla="*/ 160 h 295"/>
                          <a:gd name="T38" fmla="*/ 792 w 1384"/>
                          <a:gd name="T39" fmla="*/ 140 h 295"/>
                          <a:gd name="T40" fmla="*/ 776 w 1384"/>
                          <a:gd name="T41" fmla="*/ 126 h 295"/>
                          <a:gd name="T42" fmla="*/ 774 w 1384"/>
                          <a:gd name="T43" fmla="*/ 120 h 295"/>
                          <a:gd name="T44" fmla="*/ 792 w 1384"/>
                          <a:gd name="T45" fmla="*/ 114 h 295"/>
                          <a:gd name="T46" fmla="*/ 804 w 1384"/>
                          <a:gd name="T47" fmla="*/ 90 h 295"/>
                          <a:gd name="T48" fmla="*/ 806 w 1384"/>
                          <a:gd name="T49" fmla="*/ 84 h 295"/>
                          <a:gd name="T50" fmla="*/ 762 w 1384"/>
                          <a:gd name="T51" fmla="*/ 0 h 295"/>
                          <a:gd name="T52" fmla="*/ 532 w 1384"/>
                          <a:gd name="T53" fmla="*/ 8 h 295"/>
                          <a:gd name="T54" fmla="*/ 492 w 1384"/>
                          <a:gd name="T55" fmla="*/ 22 h 295"/>
                          <a:gd name="T56" fmla="*/ 474 w 1384"/>
                          <a:gd name="T57" fmla="*/ 32 h 295"/>
                          <a:gd name="T58" fmla="*/ 458 w 1384"/>
                          <a:gd name="T59" fmla="*/ 42 h 295"/>
                          <a:gd name="T60" fmla="*/ 446 w 1384"/>
                          <a:gd name="T61" fmla="*/ 46 h 295"/>
                          <a:gd name="T62" fmla="*/ 370 w 1384"/>
                          <a:gd name="T63" fmla="*/ 42 h 295"/>
                          <a:gd name="T64" fmla="*/ 310 w 1384"/>
                          <a:gd name="T65" fmla="*/ 28 h 295"/>
                          <a:gd name="T66" fmla="*/ 286 w 1384"/>
                          <a:gd name="T67" fmla="*/ 26 h 295"/>
                          <a:gd name="T68" fmla="*/ 284 w 1384"/>
                          <a:gd name="T69" fmla="*/ 44 h 295"/>
                          <a:gd name="T70" fmla="*/ 272 w 1384"/>
                          <a:gd name="T71" fmla="*/ 52 h 295"/>
                          <a:gd name="T72" fmla="*/ 268 w 1384"/>
                          <a:gd name="T73" fmla="*/ 68 h 295"/>
                          <a:gd name="T74" fmla="*/ 244 w 1384"/>
                          <a:gd name="T75" fmla="*/ 78 h 295"/>
                          <a:gd name="T76" fmla="*/ 202 w 1384"/>
                          <a:gd name="T77" fmla="*/ 98 h 295"/>
                          <a:gd name="T78" fmla="*/ 184 w 1384"/>
                          <a:gd name="T79" fmla="*/ 118 h 295"/>
                          <a:gd name="T80" fmla="*/ 160 w 1384"/>
                          <a:gd name="T81" fmla="*/ 132 h 295"/>
                          <a:gd name="T82" fmla="*/ 148 w 1384"/>
                          <a:gd name="T83" fmla="*/ 162 h 295"/>
                          <a:gd name="T84" fmla="*/ 136 w 1384"/>
                          <a:gd name="T85" fmla="*/ 180 h 295"/>
                          <a:gd name="T86" fmla="*/ 126 w 1384"/>
                          <a:gd name="T87" fmla="*/ 234 h 295"/>
                          <a:gd name="T88" fmla="*/ 110 w 1384"/>
                          <a:gd name="T89" fmla="*/ 244 h 295"/>
                          <a:gd name="T90" fmla="*/ 104 w 1384"/>
                          <a:gd name="T91" fmla="*/ 246 h 295"/>
                          <a:gd name="T92" fmla="*/ 108 w 1384"/>
                          <a:gd name="T93" fmla="*/ 254 h 295"/>
                          <a:gd name="T94" fmla="*/ 118 w 1384"/>
                          <a:gd name="T95" fmla="*/ 256 h 295"/>
                          <a:gd name="T96" fmla="*/ 106 w 1384"/>
                          <a:gd name="T97" fmla="*/ 252 h 295"/>
                          <a:gd name="T98" fmla="*/ 82 w 1384"/>
                          <a:gd name="T99" fmla="*/ 260 h 295"/>
                          <a:gd name="T100" fmla="*/ 64 w 1384"/>
                          <a:gd name="T101" fmla="*/ 272 h 295"/>
                          <a:gd name="T102" fmla="*/ 52 w 1384"/>
                          <a:gd name="T103" fmla="*/ 276 h 295"/>
                          <a:gd name="T104" fmla="*/ 38 w 1384"/>
                          <a:gd name="T105" fmla="*/ 292 h 295"/>
                          <a:gd name="T106" fmla="*/ 12 w 1384"/>
                          <a:gd name="T107" fmla="*/ 290 h 295"/>
                          <a:gd name="T108" fmla="*/ 0 w 1384"/>
                          <a:gd name="T109" fmla="*/ 266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4"/>
                          <a:gd name="T166" fmla="*/ 0 h 295"/>
                          <a:gd name="T167" fmla="*/ 1384 w 1384"/>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4" h="295">
                            <a:moveTo>
                              <a:pt x="1384" y="244"/>
                            </a:moveTo>
                            <a:cubicBezTo>
                              <a:pt x="1374" y="237"/>
                              <a:pt x="1332" y="240"/>
                              <a:pt x="1328" y="240"/>
                            </a:cubicBezTo>
                            <a:cubicBezTo>
                              <a:pt x="1326" y="239"/>
                              <a:pt x="1324" y="239"/>
                              <a:pt x="1322" y="238"/>
                            </a:cubicBezTo>
                            <a:cubicBezTo>
                              <a:pt x="1320" y="236"/>
                              <a:pt x="1320" y="233"/>
                              <a:pt x="1318" y="232"/>
                            </a:cubicBezTo>
                            <a:cubicBezTo>
                              <a:pt x="1303" y="226"/>
                              <a:pt x="1282" y="232"/>
                              <a:pt x="1268" y="222"/>
                            </a:cubicBezTo>
                            <a:cubicBezTo>
                              <a:pt x="1250" y="210"/>
                              <a:pt x="1229" y="204"/>
                              <a:pt x="1208" y="202"/>
                            </a:cubicBezTo>
                            <a:cubicBezTo>
                              <a:pt x="1198" y="199"/>
                              <a:pt x="1193" y="192"/>
                              <a:pt x="1184" y="186"/>
                            </a:cubicBezTo>
                            <a:cubicBezTo>
                              <a:pt x="1180" y="180"/>
                              <a:pt x="1168" y="172"/>
                              <a:pt x="1168" y="172"/>
                            </a:cubicBezTo>
                            <a:cubicBezTo>
                              <a:pt x="1141" y="173"/>
                              <a:pt x="1118" y="173"/>
                              <a:pt x="1096" y="188"/>
                            </a:cubicBezTo>
                            <a:cubicBezTo>
                              <a:pt x="1088" y="211"/>
                              <a:pt x="1102" y="241"/>
                              <a:pt x="1080" y="256"/>
                            </a:cubicBezTo>
                            <a:cubicBezTo>
                              <a:pt x="1069" y="273"/>
                              <a:pt x="1042" y="268"/>
                              <a:pt x="1028" y="256"/>
                            </a:cubicBezTo>
                            <a:cubicBezTo>
                              <a:pt x="1023" y="252"/>
                              <a:pt x="1022" y="249"/>
                              <a:pt x="1016" y="246"/>
                            </a:cubicBezTo>
                            <a:cubicBezTo>
                              <a:pt x="1009" y="243"/>
                              <a:pt x="1000" y="241"/>
                              <a:pt x="992" y="238"/>
                            </a:cubicBezTo>
                            <a:cubicBezTo>
                              <a:pt x="984" y="235"/>
                              <a:pt x="976" y="233"/>
                              <a:pt x="968" y="230"/>
                            </a:cubicBezTo>
                            <a:cubicBezTo>
                              <a:pt x="964" y="229"/>
                              <a:pt x="956" y="226"/>
                              <a:pt x="956" y="226"/>
                            </a:cubicBezTo>
                            <a:cubicBezTo>
                              <a:pt x="951" y="219"/>
                              <a:pt x="945" y="211"/>
                              <a:pt x="938" y="206"/>
                            </a:cubicBezTo>
                            <a:cubicBezTo>
                              <a:pt x="929" y="179"/>
                              <a:pt x="914" y="180"/>
                              <a:pt x="888" y="178"/>
                            </a:cubicBezTo>
                            <a:cubicBezTo>
                              <a:pt x="857" y="168"/>
                              <a:pt x="888" y="181"/>
                              <a:pt x="872" y="168"/>
                            </a:cubicBezTo>
                            <a:cubicBezTo>
                              <a:pt x="861" y="159"/>
                              <a:pt x="816" y="160"/>
                              <a:pt x="810" y="160"/>
                            </a:cubicBezTo>
                            <a:cubicBezTo>
                              <a:pt x="798" y="156"/>
                              <a:pt x="801" y="146"/>
                              <a:pt x="792" y="140"/>
                            </a:cubicBezTo>
                            <a:cubicBezTo>
                              <a:pt x="788" y="134"/>
                              <a:pt x="776" y="126"/>
                              <a:pt x="776" y="126"/>
                            </a:cubicBezTo>
                            <a:cubicBezTo>
                              <a:pt x="775" y="124"/>
                              <a:pt x="773" y="121"/>
                              <a:pt x="774" y="120"/>
                            </a:cubicBezTo>
                            <a:cubicBezTo>
                              <a:pt x="778" y="116"/>
                              <a:pt x="792" y="114"/>
                              <a:pt x="792" y="114"/>
                            </a:cubicBezTo>
                            <a:cubicBezTo>
                              <a:pt x="802" y="98"/>
                              <a:pt x="798" y="107"/>
                              <a:pt x="804" y="90"/>
                            </a:cubicBezTo>
                            <a:cubicBezTo>
                              <a:pt x="805" y="88"/>
                              <a:pt x="806" y="84"/>
                              <a:pt x="806" y="84"/>
                            </a:cubicBezTo>
                            <a:cubicBezTo>
                              <a:pt x="804" y="12"/>
                              <a:pt x="818" y="5"/>
                              <a:pt x="762" y="0"/>
                            </a:cubicBezTo>
                            <a:cubicBezTo>
                              <a:pt x="680" y="2"/>
                              <a:pt x="614" y="7"/>
                              <a:pt x="532" y="8"/>
                            </a:cubicBezTo>
                            <a:cubicBezTo>
                              <a:pt x="518" y="13"/>
                              <a:pt x="506" y="19"/>
                              <a:pt x="492" y="22"/>
                            </a:cubicBezTo>
                            <a:cubicBezTo>
                              <a:pt x="478" y="31"/>
                              <a:pt x="485" y="28"/>
                              <a:pt x="474" y="32"/>
                            </a:cubicBezTo>
                            <a:cubicBezTo>
                              <a:pt x="468" y="42"/>
                              <a:pt x="472" y="37"/>
                              <a:pt x="458" y="42"/>
                            </a:cubicBezTo>
                            <a:cubicBezTo>
                              <a:pt x="454" y="43"/>
                              <a:pt x="446" y="46"/>
                              <a:pt x="446" y="46"/>
                            </a:cubicBezTo>
                            <a:cubicBezTo>
                              <a:pt x="413" y="45"/>
                              <a:pt x="397" y="46"/>
                              <a:pt x="370" y="42"/>
                            </a:cubicBezTo>
                            <a:cubicBezTo>
                              <a:pt x="349" y="39"/>
                              <a:pt x="331" y="30"/>
                              <a:pt x="310" y="28"/>
                            </a:cubicBezTo>
                            <a:cubicBezTo>
                              <a:pt x="303" y="24"/>
                              <a:pt x="296" y="16"/>
                              <a:pt x="286" y="26"/>
                            </a:cubicBezTo>
                            <a:cubicBezTo>
                              <a:pt x="282" y="30"/>
                              <a:pt x="287" y="39"/>
                              <a:pt x="284" y="44"/>
                            </a:cubicBezTo>
                            <a:cubicBezTo>
                              <a:pt x="282" y="48"/>
                              <a:pt x="272" y="52"/>
                              <a:pt x="272" y="52"/>
                            </a:cubicBezTo>
                            <a:cubicBezTo>
                              <a:pt x="270" y="57"/>
                              <a:pt x="272" y="64"/>
                              <a:pt x="268" y="68"/>
                            </a:cubicBezTo>
                            <a:cubicBezTo>
                              <a:pt x="265" y="71"/>
                              <a:pt x="250" y="74"/>
                              <a:pt x="244" y="78"/>
                            </a:cubicBezTo>
                            <a:cubicBezTo>
                              <a:pt x="238" y="97"/>
                              <a:pt x="219" y="95"/>
                              <a:pt x="202" y="98"/>
                            </a:cubicBezTo>
                            <a:cubicBezTo>
                              <a:pt x="192" y="113"/>
                              <a:pt x="199" y="108"/>
                              <a:pt x="184" y="118"/>
                            </a:cubicBezTo>
                            <a:cubicBezTo>
                              <a:pt x="178" y="127"/>
                              <a:pt x="169" y="126"/>
                              <a:pt x="160" y="132"/>
                            </a:cubicBezTo>
                            <a:cubicBezTo>
                              <a:pt x="154" y="141"/>
                              <a:pt x="151" y="152"/>
                              <a:pt x="148" y="162"/>
                            </a:cubicBezTo>
                            <a:cubicBezTo>
                              <a:pt x="146" y="168"/>
                              <a:pt x="138" y="173"/>
                              <a:pt x="136" y="180"/>
                            </a:cubicBezTo>
                            <a:cubicBezTo>
                              <a:pt x="135" y="200"/>
                              <a:pt x="143" y="223"/>
                              <a:pt x="126" y="234"/>
                            </a:cubicBezTo>
                            <a:cubicBezTo>
                              <a:pt x="120" y="244"/>
                              <a:pt x="124" y="239"/>
                              <a:pt x="110" y="244"/>
                            </a:cubicBezTo>
                            <a:cubicBezTo>
                              <a:pt x="108" y="245"/>
                              <a:pt x="104" y="246"/>
                              <a:pt x="104" y="246"/>
                            </a:cubicBezTo>
                            <a:cubicBezTo>
                              <a:pt x="99" y="254"/>
                              <a:pt x="98" y="252"/>
                              <a:pt x="108" y="254"/>
                            </a:cubicBezTo>
                            <a:cubicBezTo>
                              <a:pt x="111" y="255"/>
                              <a:pt x="120" y="258"/>
                              <a:pt x="118" y="256"/>
                            </a:cubicBezTo>
                            <a:cubicBezTo>
                              <a:pt x="115" y="253"/>
                              <a:pt x="106" y="252"/>
                              <a:pt x="106" y="252"/>
                            </a:cubicBezTo>
                            <a:cubicBezTo>
                              <a:pt x="96" y="254"/>
                              <a:pt x="91" y="257"/>
                              <a:pt x="82" y="260"/>
                            </a:cubicBezTo>
                            <a:cubicBezTo>
                              <a:pt x="77" y="265"/>
                              <a:pt x="71" y="269"/>
                              <a:pt x="64" y="272"/>
                            </a:cubicBezTo>
                            <a:cubicBezTo>
                              <a:pt x="60" y="274"/>
                              <a:pt x="52" y="276"/>
                              <a:pt x="52" y="276"/>
                            </a:cubicBezTo>
                            <a:cubicBezTo>
                              <a:pt x="43" y="290"/>
                              <a:pt x="48" y="285"/>
                              <a:pt x="38" y="292"/>
                            </a:cubicBezTo>
                            <a:cubicBezTo>
                              <a:pt x="29" y="291"/>
                              <a:pt x="19" y="295"/>
                              <a:pt x="12" y="290"/>
                            </a:cubicBezTo>
                            <a:cubicBezTo>
                              <a:pt x="4" y="285"/>
                              <a:pt x="17" y="266"/>
                              <a:pt x="0" y="2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24" name="Freeform 26"/>
                      <p:cNvSpPr>
                        <a:spLocks/>
                      </p:cNvSpPr>
                      <p:nvPr/>
                    </p:nvSpPr>
                    <p:spPr bwMode="auto">
                      <a:xfrm>
                        <a:off x="3081" y="1114"/>
                        <a:ext cx="258" cy="928"/>
                      </a:xfrm>
                      <a:custGeom>
                        <a:avLst/>
                        <a:gdLst>
                          <a:gd name="T0" fmla="*/ 255 w 258"/>
                          <a:gd name="T1" fmla="*/ 0 h 928"/>
                          <a:gd name="T2" fmla="*/ 247 w 258"/>
                          <a:gd name="T3" fmla="*/ 16 h 928"/>
                          <a:gd name="T4" fmla="*/ 235 w 258"/>
                          <a:gd name="T5" fmla="*/ 28 h 928"/>
                          <a:gd name="T6" fmla="*/ 231 w 258"/>
                          <a:gd name="T7" fmla="*/ 40 h 928"/>
                          <a:gd name="T8" fmla="*/ 219 w 258"/>
                          <a:gd name="T9" fmla="*/ 48 h 928"/>
                          <a:gd name="T10" fmla="*/ 175 w 258"/>
                          <a:gd name="T11" fmla="*/ 80 h 928"/>
                          <a:gd name="T12" fmla="*/ 151 w 258"/>
                          <a:gd name="T13" fmla="*/ 128 h 928"/>
                          <a:gd name="T14" fmla="*/ 135 w 258"/>
                          <a:gd name="T15" fmla="*/ 142 h 928"/>
                          <a:gd name="T16" fmla="*/ 99 w 258"/>
                          <a:gd name="T17" fmla="*/ 196 h 928"/>
                          <a:gd name="T18" fmla="*/ 73 w 258"/>
                          <a:gd name="T19" fmla="*/ 236 h 928"/>
                          <a:gd name="T20" fmla="*/ 57 w 258"/>
                          <a:gd name="T21" fmla="*/ 258 h 928"/>
                          <a:gd name="T22" fmla="*/ 49 w 258"/>
                          <a:gd name="T23" fmla="*/ 276 h 928"/>
                          <a:gd name="T24" fmla="*/ 63 w 258"/>
                          <a:gd name="T25" fmla="*/ 324 h 928"/>
                          <a:gd name="T26" fmla="*/ 45 w 258"/>
                          <a:gd name="T27" fmla="*/ 472 h 928"/>
                          <a:gd name="T28" fmla="*/ 7 w 258"/>
                          <a:gd name="T29" fmla="*/ 522 h 928"/>
                          <a:gd name="T30" fmla="*/ 19 w 258"/>
                          <a:gd name="T31" fmla="*/ 570 h 928"/>
                          <a:gd name="T32" fmla="*/ 25 w 258"/>
                          <a:gd name="T33" fmla="*/ 590 h 928"/>
                          <a:gd name="T34" fmla="*/ 27 w 258"/>
                          <a:gd name="T35" fmla="*/ 596 h 928"/>
                          <a:gd name="T36" fmla="*/ 25 w 258"/>
                          <a:gd name="T37" fmla="*/ 628 h 928"/>
                          <a:gd name="T38" fmla="*/ 23 w 258"/>
                          <a:gd name="T39" fmla="*/ 644 h 928"/>
                          <a:gd name="T40" fmla="*/ 35 w 258"/>
                          <a:gd name="T41" fmla="*/ 652 h 928"/>
                          <a:gd name="T42" fmla="*/ 45 w 258"/>
                          <a:gd name="T43" fmla="*/ 662 h 928"/>
                          <a:gd name="T44" fmla="*/ 59 w 258"/>
                          <a:gd name="T45" fmla="*/ 694 h 928"/>
                          <a:gd name="T46" fmla="*/ 79 w 258"/>
                          <a:gd name="T47" fmla="*/ 714 h 928"/>
                          <a:gd name="T48" fmla="*/ 101 w 258"/>
                          <a:gd name="T49" fmla="*/ 758 h 928"/>
                          <a:gd name="T50" fmla="*/ 109 w 258"/>
                          <a:gd name="T51" fmla="*/ 776 h 928"/>
                          <a:gd name="T52" fmla="*/ 115 w 258"/>
                          <a:gd name="T53" fmla="*/ 802 h 928"/>
                          <a:gd name="T54" fmla="*/ 137 w 258"/>
                          <a:gd name="T55" fmla="*/ 858 h 928"/>
                          <a:gd name="T56" fmla="*/ 169 w 258"/>
                          <a:gd name="T57" fmla="*/ 888 h 928"/>
                          <a:gd name="T58" fmla="*/ 187 w 258"/>
                          <a:gd name="T59" fmla="*/ 900 h 928"/>
                          <a:gd name="T60" fmla="*/ 215 w 258"/>
                          <a:gd name="T61" fmla="*/ 928 h 928"/>
                          <a:gd name="T62" fmla="*/ 137 w 258"/>
                          <a:gd name="T63" fmla="*/ 840 h 9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928"/>
                          <a:gd name="T98" fmla="*/ 258 w 258"/>
                          <a:gd name="T99" fmla="*/ 928 h 9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928">
                            <a:moveTo>
                              <a:pt x="255" y="0"/>
                            </a:moveTo>
                            <a:cubicBezTo>
                              <a:pt x="251" y="28"/>
                              <a:pt x="258" y="7"/>
                              <a:pt x="247" y="16"/>
                            </a:cubicBezTo>
                            <a:cubicBezTo>
                              <a:pt x="243" y="19"/>
                              <a:pt x="235" y="28"/>
                              <a:pt x="235" y="28"/>
                            </a:cubicBezTo>
                            <a:cubicBezTo>
                              <a:pt x="234" y="32"/>
                              <a:pt x="235" y="38"/>
                              <a:pt x="231" y="40"/>
                            </a:cubicBezTo>
                            <a:cubicBezTo>
                              <a:pt x="227" y="43"/>
                              <a:pt x="219" y="48"/>
                              <a:pt x="219" y="48"/>
                            </a:cubicBezTo>
                            <a:cubicBezTo>
                              <a:pt x="207" y="65"/>
                              <a:pt x="191" y="69"/>
                              <a:pt x="175" y="80"/>
                            </a:cubicBezTo>
                            <a:cubicBezTo>
                              <a:pt x="164" y="97"/>
                              <a:pt x="157" y="109"/>
                              <a:pt x="151" y="128"/>
                            </a:cubicBezTo>
                            <a:cubicBezTo>
                              <a:pt x="149" y="135"/>
                              <a:pt x="135" y="142"/>
                              <a:pt x="135" y="142"/>
                            </a:cubicBezTo>
                            <a:cubicBezTo>
                              <a:pt x="125" y="156"/>
                              <a:pt x="104" y="182"/>
                              <a:pt x="99" y="196"/>
                            </a:cubicBezTo>
                            <a:cubicBezTo>
                              <a:pt x="94" y="212"/>
                              <a:pt x="87" y="226"/>
                              <a:pt x="73" y="236"/>
                            </a:cubicBezTo>
                            <a:cubicBezTo>
                              <a:pt x="67" y="245"/>
                              <a:pt x="66" y="252"/>
                              <a:pt x="57" y="258"/>
                            </a:cubicBezTo>
                            <a:cubicBezTo>
                              <a:pt x="53" y="263"/>
                              <a:pt x="49" y="276"/>
                              <a:pt x="49" y="276"/>
                            </a:cubicBezTo>
                            <a:cubicBezTo>
                              <a:pt x="51" y="299"/>
                              <a:pt x="57" y="305"/>
                              <a:pt x="63" y="324"/>
                            </a:cubicBezTo>
                            <a:cubicBezTo>
                              <a:pt x="63" y="342"/>
                              <a:pt x="78" y="439"/>
                              <a:pt x="45" y="472"/>
                            </a:cubicBezTo>
                            <a:cubicBezTo>
                              <a:pt x="35" y="502"/>
                              <a:pt x="42" y="518"/>
                              <a:pt x="7" y="522"/>
                            </a:cubicBezTo>
                            <a:cubicBezTo>
                              <a:pt x="0" y="543"/>
                              <a:pt x="14" y="552"/>
                              <a:pt x="19" y="570"/>
                            </a:cubicBezTo>
                            <a:cubicBezTo>
                              <a:pt x="25" y="591"/>
                              <a:pt x="15" y="561"/>
                              <a:pt x="25" y="590"/>
                            </a:cubicBezTo>
                            <a:cubicBezTo>
                              <a:pt x="26" y="592"/>
                              <a:pt x="27" y="596"/>
                              <a:pt x="27" y="596"/>
                            </a:cubicBezTo>
                            <a:cubicBezTo>
                              <a:pt x="26" y="607"/>
                              <a:pt x="26" y="617"/>
                              <a:pt x="25" y="628"/>
                            </a:cubicBezTo>
                            <a:cubicBezTo>
                              <a:pt x="25" y="633"/>
                              <a:pt x="21" y="639"/>
                              <a:pt x="23" y="644"/>
                            </a:cubicBezTo>
                            <a:cubicBezTo>
                              <a:pt x="25" y="648"/>
                              <a:pt x="35" y="652"/>
                              <a:pt x="35" y="652"/>
                            </a:cubicBezTo>
                            <a:cubicBezTo>
                              <a:pt x="38" y="656"/>
                              <a:pt x="43" y="658"/>
                              <a:pt x="45" y="662"/>
                            </a:cubicBezTo>
                            <a:cubicBezTo>
                              <a:pt x="50" y="675"/>
                              <a:pt x="46" y="685"/>
                              <a:pt x="59" y="694"/>
                            </a:cubicBezTo>
                            <a:cubicBezTo>
                              <a:pt x="64" y="701"/>
                              <a:pt x="72" y="709"/>
                              <a:pt x="79" y="714"/>
                            </a:cubicBezTo>
                            <a:cubicBezTo>
                              <a:pt x="87" y="737"/>
                              <a:pt x="73" y="754"/>
                              <a:pt x="101" y="758"/>
                            </a:cubicBezTo>
                            <a:cubicBezTo>
                              <a:pt x="103" y="765"/>
                              <a:pt x="107" y="769"/>
                              <a:pt x="109" y="776"/>
                            </a:cubicBezTo>
                            <a:cubicBezTo>
                              <a:pt x="110" y="785"/>
                              <a:pt x="115" y="802"/>
                              <a:pt x="115" y="802"/>
                            </a:cubicBezTo>
                            <a:cubicBezTo>
                              <a:pt x="116" y="816"/>
                              <a:pt x="121" y="854"/>
                              <a:pt x="137" y="858"/>
                            </a:cubicBezTo>
                            <a:cubicBezTo>
                              <a:pt x="149" y="877"/>
                              <a:pt x="143" y="884"/>
                              <a:pt x="169" y="888"/>
                            </a:cubicBezTo>
                            <a:cubicBezTo>
                              <a:pt x="175" y="892"/>
                              <a:pt x="187" y="900"/>
                              <a:pt x="187" y="900"/>
                            </a:cubicBezTo>
                            <a:cubicBezTo>
                              <a:pt x="192" y="915"/>
                              <a:pt x="200" y="923"/>
                              <a:pt x="215" y="928"/>
                            </a:cubicBezTo>
                            <a:cubicBezTo>
                              <a:pt x="187" y="900"/>
                              <a:pt x="137" y="840"/>
                              <a:pt x="137" y="84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22" name="Freeform 27"/>
                    <p:cNvSpPr>
                      <a:spLocks/>
                    </p:cNvSpPr>
                    <p:nvPr/>
                  </p:nvSpPr>
                  <p:spPr bwMode="auto">
                    <a:xfrm>
                      <a:off x="3300" y="2020"/>
                      <a:ext cx="856" cy="764"/>
                    </a:xfrm>
                    <a:custGeom>
                      <a:avLst/>
                      <a:gdLst>
                        <a:gd name="T0" fmla="*/ 0 w 856"/>
                        <a:gd name="T1" fmla="*/ 24 h 764"/>
                        <a:gd name="T2" fmla="*/ 18 w 856"/>
                        <a:gd name="T3" fmla="*/ 38 h 764"/>
                        <a:gd name="T4" fmla="*/ 48 w 856"/>
                        <a:gd name="T5" fmla="*/ 54 h 764"/>
                        <a:gd name="T6" fmla="*/ 70 w 856"/>
                        <a:gd name="T7" fmla="*/ 62 h 764"/>
                        <a:gd name="T8" fmla="*/ 86 w 856"/>
                        <a:gd name="T9" fmla="*/ 66 h 764"/>
                        <a:gd name="T10" fmla="*/ 148 w 856"/>
                        <a:gd name="T11" fmla="*/ 56 h 764"/>
                        <a:gd name="T12" fmla="*/ 194 w 856"/>
                        <a:gd name="T13" fmla="*/ 46 h 764"/>
                        <a:gd name="T14" fmla="*/ 282 w 856"/>
                        <a:gd name="T15" fmla="*/ 56 h 764"/>
                        <a:gd name="T16" fmla="*/ 300 w 856"/>
                        <a:gd name="T17" fmla="*/ 64 h 764"/>
                        <a:gd name="T18" fmla="*/ 318 w 856"/>
                        <a:gd name="T19" fmla="*/ 54 h 764"/>
                        <a:gd name="T20" fmla="*/ 348 w 856"/>
                        <a:gd name="T21" fmla="*/ 42 h 764"/>
                        <a:gd name="T22" fmla="*/ 382 w 856"/>
                        <a:gd name="T23" fmla="*/ 22 h 764"/>
                        <a:gd name="T24" fmla="*/ 392 w 856"/>
                        <a:gd name="T25" fmla="*/ 14 h 764"/>
                        <a:gd name="T26" fmla="*/ 470 w 856"/>
                        <a:gd name="T27" fmla="*/ 6 h 764"/>
                        <a:gd name="T28" fmla="*/ 522 w 856"/>
                        <a:gd name="T29" fmla="*/ 6 h 764"/>
                        <a:gd name="T30" fmla="*/ 538 w 856"/>
                        <a:gd name="T31" fmla="*/ 26 h 764"/>
                        <a:gd name="T32" fmla="*/ 556 w 856"/>
                        <a:gd name="T33" fmla="*/ 48 h 764"/>
                        <a:gd name="T34" fmla="*/ 580 w 856"/>
                        <a:gd name="T35" fmla="*/ 78 h 764"/>
                        <a:gd name="T36" fmla="*/ 674 w 856"/>
                        <a:gd name="T37" fmla="*/ 86 h 764"/>
                        <a:gd name="T38" fmla="*/ 700 w 856"/>
                        <a:gd name="T39" fmla="*/ 120 h 764"/>
                        <a:gd name="T40" fmla="*/ 714 w 856"/>
                        <a:gd name="T41" fmla="*/ 138 h 764"/>
                        <a:gd name="T42" fmla="*/ 712 w 856"/>
                        <a:gd name="T43" fmla="*/ 200 h 764"/>
                        <a:gd name="T44" fmla="*/ 704 w 856"/>
                        <a:gd name="T45" fmla="*/ 224 h 764"/>
                        <a:gd name="T46" fmla="*/ 694 w 856"/>
                        <a:gd name="T47" fmla="*/ 264 h 764"/>
                        <a:gd name="T48" fmla="*/ 682 w 856"/>
                        <a:gd name="T49" fmla="*/ 298 h 764"/>
                        <a:gd name="T50" fmla="*/ 698 w 856"/>
                        <a:gd name="T51" fmla="*/ 352 h 764"/>
                        <a:gd name="T52" fmla="*/ 714 w 856"/>
                        <a:gd name="T53" fmla="*/ 376 h 764"/>
                        <a:gd name="T54" fmla="*/ 726 w 856"/>
                        <a:gd name="T55" fmla="*/ 384 h 764"/>
                        <a:gd name="T56" fmla="*/ 740 w 856"/>
                        <a:gd name="T57" fmla="*/ 398 h 764"/>
                        <a:gd name="T58" fmla="*/ 758 w 856"/>
                        <a:gd name="T59" fmla="*/ 426 h 764"/>
                        <a:gd name="T60" fmla="*/ 768 w 856"/>
                        <a:gd name="T61" fmla="*/ 434 h 764"/>
                        <a:gd name="T62" fmla="*/ 788 w 856"/>
                        <a:gd name="T63" fmla="*/ 464 h 764"/>
                        <a:gd name="T64" fmla="*/ 804 w 856"/>
                        <a:gd name="T65" fmla="*/ 510 h 764"/>
                        <a:gd name="T66" fmla="*/ 830 w 856"/>
                        <a:gd name="T67" fmla="*/ 576 h 764"/>
                        <a:gd name="T68" fmla="*/ 838 w 856"/>
                        <a:gd name="T69" fmla="*/ 630 h 764"/>
                        <a:gd name="T70" fmla="*/ 844 w 856"/>
                        <a:gd name="T71" fmla="*/ 648 h 764"/>
                        <a:gd name="T72" fmla="*/ 846 w 856"/>
                        <a:gd name="T73" fmla="*/ 688 h 764"/>
                        <a:gd name="T74" fmla="*/ 854 w 856"/>
                        <a:gd name="T75" fmla="*/ 690 h 764"/>
                        <a:gd name="T76" fmla="*/ 852 w 856"/>
                        <a:gd name="T77" fmla="*/ 728 h 764"/>
                        <a:gd name="T78" fmla="*/ 842 w 856"/>
                        <a:gd name="T79" fmla="*/ 746 h 764"/>
                        <a:gd name="T80" fmla="*/ 832 w 856"/>
                        <a:gd name="T81" fmla="*/ 764 h 7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6"/>
                        <a:gd name="T124" fmla="*/ 0 h 764"/>
                        <a:gd name="T125" fmla="*/ 856 w 856"/>
                        <a:gd name="T126" fmla="*/ 764 h 7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6" h="764">
                          <a:moveTo>
                            <a:pt x="0" y="24"/>
                          </a:moveTo>
                          <a:cubicBezTo>
                            <a:pt x="20" y="27"/>
                            <a:pt x="8" y="28"/>
                            <a:pt x="18" y="38"/>
                          </a:cubicBezTo>
                          <a:cubicBezTo>
                            <a:pt x="25" y="45"/>
                            <a:pt x="39" y="48"/>
                            <a:pt x="48" y="54"/>
                          </a:cubicBezTo>
                          <a:cubicBezTo>
                            <a:pt x="56" y="66"/>
                            <a:pt x="49" y="58"/>
                            <a:pt x="70" y="62"/>
                          </a:cubicBezTo>
                          <a:cubicBezTo>
                            <a:pt x="75" y="63"/>
                            <a:pt x="86" y="66"/>
                            <a:pt x="86" y="66"/>
                          </a:cubicBezTo>
                          <a:cubicBezTo>
                            <a:pt x="114" y="64"/>
                            <a:pt x="123" y="60"/>
                            <a:pt x="148" y="56"/>
                          </a:cubicBezTo>
                          <a:cubicBezTo>
                            <a:pt x="158" y="41"/>
                            <a:pt x="175" y="47"/>
                            <a:pt x="194" y="46"/>
                          </a:cubicBezTo>
                          <a:cubicBezTo>
                            <a:pt x="224" y="36"/>
                            <a:pt x="253" y="49"/>
                            <a:pt x="282" y="56"/>
                          </a:cubicBezTo>
                          <a:cubicBezTo>
                            <a:pt x="289" y="63"/>
                            <a:pt x="291" y="67"/>
                            <a:pt x="300" y="64"/>
                          </a:cubicBezTo>
                          <a:cubicBezTo>
                            <a:pt x="305" y="59"/>
                            <a:pt x="318" y="54"/>
                            <a:pt x="318" y="54"/>
                          </a:cubicBezTo>
                          <a:cubicBezTo>
                            <a:pt x="327" y="45"/>
                            <a:pt x="336" y="46"/>
                            <a:pt x="348" y="42"/>
                          </a:cubicBezTo>
                          <a:cubicBezTo>
                            <a:pt x="354" y="25"/>
                            <a:pt x="365" y="24"/>
                            <a:pt x="382" y="22"/>
                          </a:cubicBezTo>
                          <a:cubicBezTo>
                            <a:pt x="404" y="15"/>
                            <a:pt x="371" y="27"/>
                            <a:pt x="392" y="14"/>
                          </a:cubicBezTo>
                          <a:cubicBezTo>
                            <a:pt x="411" y="2"/>
                            <a:pt x="463" y="6"/>
                            <a:pt x="470" y="6"/>
                          </a:cubicBezTo>
                          <a:cubicBezTo>
                            <a:pt x="489" y="0"/>
                            <a:pt x="486" y="0"/>
                            <a:pt x="522" y="6"/>
                          </a:cubicBezTo>
                          <a:cubicBezTo>
                            <a:pt x="525" y="6"/>
                            <a:pt x="527" y="23"/>
                            <a:pt x="538" y="26"/>
                          </a:cubicBezTo>
                          <a:cubicBezTo>
                            <a:pt x="544" y="35"/>
                            <a:pt x="547" y="42"/>
                            <a:pt x="556" y="48"/>
                          </a:cubicBezTo>
                          <a:cubicBezTo>
                            <a:pt x="562" y="66"/>
                            <a:pt x="560" y="74"/>
                            <a:pt x="580" y="78"/>
                          </a:cubicBezTo>
                          <a:cubicBezTo>
                            <a:pt x="607" y="96"/>
                            <a:pt x="643" y="76"/>
                            <a:pt x="674" y="86"/>
                          </a:cubicBezTo>
                          <a:cubicBezTo>
                            <a:pt x="681" y="108"/>
                            <a:pt x="677" y="115"/>
                            <a:pt x="700" y="120"/>
                          </a:cubicBezTo>
                          <a:cubicBezTo>
                            <a:pt x="715" y="130"/>
                            <a:pt x="711" y="123"/>
                            <a:pt x="714" y="138"/>
                          </a:cubicBezTo>
                          <a:cubicBezTo>
                            <a:pt x="713" y="159"/>
                            <a:pt x="714" y="179"/>
                            <a:pt x="712" y="200"/>
                          </a:cubicBezTo>
                          <a:cubicBezTo>
                            <a:pt x="711" y="208"/>
                            <a:pt x="704" y="224"/>
                            <a:pt x="704" y="224"/>
                          </a:cubicBezTo>
                          <a:cubicBezTo>
                            <a:pt x="702" y="244"/>
                            <a:pt x="700" y="247"/>
                            <a:pt x="694" y="264"/>
                          </a:cubicBezTo>
                          <a:cubicBezTo>
                            <a:pt x="692" y="285"/>
                            <a:pt x="694" y="286"/>
                            <a:pt x="682" y="298"/>
                          </a:cubicBezTo>
                          <a:cubicBezTo>
                            <a:pt x="683" y="315"/>
                            <a:pt x="682" y="341"/>
                            <a:pt x="698" y="352"/>
                          </a:cubicBezTo>
                          <a:cubicBezTo>
                            <a:pt x="702" y="358"/>
                            <a:pt x="708" y="371"/>
                            <a:pt x="714" y="376"/>
                          </a:cubicBezTo>
                          <a:cubicBezTo>
                            <a:pt x="718" y="379"/>
                            <a:pt x="726" y="384"/>
                            <a:pt x="726" y="384"/>
                          </a:cubicBezTo>
                          <a:cubicBezTo>
                            <a:pt x="728" y="390"/>
                            <a:pt x="740" y="398"/>
                            <a:pt x="740" y="398"/>
                          </a:cubicBezTo>
                          <a:cubicBezTo>
                            <a:pt x="746" y="408"/>
                            <a:pt x="749" y="420"/>
                            <a:pt x="758" y="426"/>
                          </a:cubicBezTo>
                          <a:cubicBezTo>
                            <a:pt x="769" y="443"/>
                            <a:pt x="754" y="423"/>
                            <a:pt x="768" y="434"/>
                          </a:cubicBezTo>
                          <a:cubicBezTo>
                            <a:pt x="772" y="437"/>
                            <a:pt x="786" y="460"/>
                            <a:pt x="788" y="464"/>
                          </a:cubicBezTo>
                          <a:cubicBezTo>
                            <a:pt x="797" y="477"/>
                            <a:pt x="797" y="496"/>
                            <a:pt x="804" y="510"/>
                          </a:cubicBezTo>
                          <a:cubicBezTo>
                            <a:pt x="814" y="530"/>
                            <a:pt x="823" y="554"/>
                            <a:pt x="830" y="576"/>
                          </a:cubicBezTo>
                          <a:cubicBezTo>
                            <a:pt x="831" y="598"/>
                            <a:pt x="831" y="610"/>
                            <a:pt x="838" y="630"/>
                          </a:cubicBezTo>
                          <a:cubicBezTo>
                            <a:pt x="840" y="636"/>
                            <a:pt x="844" y="648"/>
                            <a:pt x="844" y="648"/>
                          </a:cubicBezTo>
                          <a:cubicBezTo>
                            <a:pt x="845" y="661"/>
                            <a:pt x="843" y="675"/>
                            <a:pt x="846" y="688"/>
                          </a:cubicBezTo>
                          <a:cubicBezTo>
                            <a:pt x="847" y="691"/>
                            <a:pt x="854" y="687"/>
                            <a:pt x="854" y="690"/>
                          </a:cubicBezTo>
                          <a:cubicBezTo>
                            <a:pt x="856" y="703"/>
                            <a:pt x="854" y="716"/>
                            <a:pt x="852" y="728"/>
                          </a:cubicBezTo>
                          <a:cubicBezTo>
                            <a:pt x="851" y="735"/>
                            <a:pt x="845" y="740"/>
                            <a:pt x="842" y="746"/>
                          </a:cubicBezTo>
                          <a:cubicBezTo>
                            <a:pt x="839" y="752"/>
                            <a:pt x="832" y="764"/>
                            <a:pt x="832"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20" name="Freeform 28"/>
                  <p:cNvSpPr>
                    <a:spLocks/>
                  </p:cNvSpPr>
                  <p:nvPr/>
                </p:nvSpPr>
                <p:spPr bwMode="auto">
                  <a:xfrm>
                    <a:off x="4077" y="2782"/>
                    <a:ext cx="615" cy="858"/>
                  </a:xfrm>
                  <a:custGeom>
                    <a:avLst/>
                    <a:gdLst>
                      <a:gd name="T0" fmla="*/ 57 w 615"/>
                      <a:gd name="T1" fmla="*/ 0 h 858"/>
                      <a:gd name="T2" fmla="*/ 55 w 615"/>
                      <a:gd name="T3" fmla="*/ 20 h 858"/>
                      <a:gd name="T4" fmla="*/ 47 w 615"/>
                      <a:gd name="T5" fmla="*/ 22 h 858"/>
                      <a:gd name="T6" fmla="*/ 39 w 615"/>
                      <a:gd name="T7" fmla="*/ 42 h 858"/>
                      <a:gd name="T8" fmla="*/ 27 w 615"/>
                      <a:gd name="T9" fmla="*/ 66 h 858"/>
                      <a:gd name="T10" fmla="*/ 23 w 615"/>
                      <a:gd name="T11" fmla="*/ 78 h 858"/>
                      <a:gd name="T12" fmla="*/ 13 w 615"/>
                      <a:gd name="T13" fmla="*/ 136 h 858"/>
                      <a:gd name="T14" fmla="*/ 7 w 615"/>
                      <a:gd name="T15" fmla="*/ 184 h 858"/>
                      <a:gd name="T16" fmla="*/ 25 w 615"/>
                      <a:gd name="T17" fmla="*/ 230 h 858"/>
                      <a:gd name="T18" fmla="*/ 35 w 615"/>
                      <a:gd name="T19" fmla="*/ 246 h 858"/>
                      <a:gd name="T20" fmla="*/ 37 w 615"/>
                      <a:gd name="T21" fmla="*/ 252 h 858"/>
                      <a:gd name="T22" fmla="*/ 51 w 615"/>
                      <a:gd name="T23" fmla="*/ 284 h 858"/>
                      <a:gd name="T24" fmla="*/ 81 w 615"/>
                      <a:gd name="T25" fmla="*/ 332 h 858"/>
                      <a:gd name="T26" fmla="*/ 99 w 615"/>
                      <a:gd name="T27" fmla="*/ 366 h 858"/>
                      <a:gd name="T28" fmla="*/ 111 w 615"/>
                      <a:gd name="T29" fmla="*/ 402 h 858"/>
                      <a:gd name="T30" fmla="*/ 117 w 615"/>
                      <a:gd name="T31" fmla="*/ 426 h 858"/>
                      <a:gd name="T32" fmla="*/ 127 w 615"/>
                      <a:gd name="T33" fmla="*/ 464 h 858"/>
                      <a:gd name="T34" fmla="*/ 141 w 615"/>
                      <a:gd name="T35" fmla="*/ 546 h 858"/>
                      <a:gd name="T36" fmla="*/ 159 w 615"/>
                      <a:gd name="T37" fmla="*/ 608 h 858"/>
                      <a:gd name="T38" fmla="*/ 167 w 615"/>
                      <a:gd name="T39" fmla="*/ 626 h 858"/>
                      <a:gd name="T40" fmla="*/ 185 w 615"/>
                      <a:gd name="T41" fmla="*/ 636 h 858"/>
                      <a:gd name="T42" fmla="*/ 217 w 615"/>
                      <a:gd name="T43" fmla="*/ 706 h 858"/>
                      <a:gd name="T44" fmla="*/ 231 w 615"/>
                      <a:gd name="T45" fmla="*/ 752 h 858"/>
                      <a:gd name="T46" fmla="*/ 253 w 615"/>
                      <a:gd name="T47" fmla="*/ 788 h 858"/>
                      <a:gd name="T48" fmla="*/ 255 w 615"/>
                      <a:gd name="T49" fmla="*/ 832 h 858"/>
                      <a:gd name="T50" fmla="*/ 273 w 615"/>
                      <a:gd name="T51" fmla="*/ 842 h 858"/>
                      <a:gd name="T52" fmla="*/ 323 w 615"/>
                      <a:gd name="T53" fmla="*/ 858 h 858"/>
                      <a:gd name="T54" fmla="*/ 495 w 615"/>
                      <a:gd name="T55" fmla="*/ 844 h 858"/>
                      <a:gd name="T56" fmla="*/ 531 w 615"/>
                      <a:gd name="T57" fmla="*/ 836 h 858"/>
                      <a:gd name="T58" fmla="*/ 547 w 615"/>
                      <a:gd name="T59" fmla="*/ 816 h 858"/>
                      <a:gd name="T60" fmla="*/ 583 w 615"/>
                      <a:gd name="T61" fmla="*/ 800 h 858"/>
                      <a:gd name="T62" fmla="*/ 605 w 615"/>
                      <a:gd name="T63" fmla="*/ 780 h 858"/>
                      <a:gd name="T64" fmla="*/ 615 w 615"/>
                      <a:gd name="T65" fmla="*/ 766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858"/>
                      <a:gd name="T101" fmla="*/ 615 w 615"/>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858">
                        <a:moveTo>
                          <a:pt x="57" y="0"/>
                        </a:moveTo>
                        <a:cubicBezTo>
                          <a:pt x="56" y="7"/>
                          <a:pt x="58" y="14"/>
                          <a:pt x="55" y="20"/>
                        </a:cubicBezTo>
                        <a:cubicBezTo>
                          <a:pt x="54" y="23"/>
                          <a:pt x="48" y="20"/>
                          <a:pt x="47" y="22"/>
                        </a:cubicBezTo>
                        <a:cubicBezTo>
                          <a:pt x="32" y="49"/>
                          <a:pt x="55" y="31"/>
                          <a:pt x="39" y="42"/>
                        </a:cubicBezTo>
                        <a:cubicBezTo>
                          <a:pt x="34" y="49"/>
                          <a:pt x="31" y="58"/>
                          <a:pt x="27" y="66"/>
                        </a:cubicBezTo>
                        <a:cubicBezTo>
                          <a:pt x="25" y="70"/>
                          <a:pt x="23" y="78"/>
                          <a:pt x="23" y="78"/>
                        </a:cubicBezTo>
                        <a:cubicBezTo>
                          <a:pt x="21" y="98"/>
                          <a:pt x="24" y="119"/>
                          <a:pt x="13" y="136"/>
                        </a:cubicBezTo>
                        <a:cubicBezTo>
                          <a:pt x="12" y="154"/>
                          <a:pt x="10" y="167"/>
                          <a:pt x="7" y="184"/>
                        </a:cubicBezTo>
                        <a:cubicBezTo>
                          <a:pt x="9" y="215"/>
                          <a:pt x="0" y="224"/>
                          <a:pt x="25" y="230"/>
                        </a:cubicBezTo>
                        <a:cubicBezTo>
                          <a:pt x="35" y="236"/>
                          <a:pt x="30" y="232"/>
                          <a:pt x="35" y="246"/>
                        </a:cubicBezTo>
                        <a:cubicBezTo>
                          <a:pt x="36" y="248"/>
                          <a:pt x="37" y="252"/>
                          <a:pt x="37" y="252"/>
                        </a:cubicBezTo>
                        <a:cubicBezTo>
                          <a:pt x="39" y="279"/>
                          <a:pt x="37" y="270"/>
                          <a:pt x="51" y="284"/>
                        </a:cubicBezTo>
                        <a:cubicBezTo>
                          <a:pt x="57" y="303"/>
                          <a:pt x="76" y="316"/>
                          <a:pt x="81" y="332"/>
                        </a:cubicBezTo>
                        <a:cubicBezTo>
                          <a:pt x="86" y="346"/>
                          <a:pt x="86" y="357"/>
                          <a:pt x="99" y="366"/>
                        </a:cubicBezTo>
                        <a:cubicBezTo>
                          <a:pt x="101" y="379"/>
                          <a:pt x="99" y="394"/>
                          <a:pt x="111" y="402"/>
                        </a:cubicBezTo>
                        <a:cubicBezTo>
                          <a:pt x="114" y="410"/>
                          <a:pt x="114" y="418"/>
                          <a:pt x="117" y="426"/>
                        </a:cubicBezTo>
                        <a:cubicBezTo>
                          <a:pt x="118" y="441"/>
                          <a:pt x="119" y="452"/>
                          <a:pt x="127" y="464"/>
                        </a:cubicBezTo>
                        <a:cubicBezTo>
                          <a:pt x="128" y="491"/>
                          <a:pt x="124" y="523"/>
                          <a:pt x="141" y="546"/>
                        </a:cubicBezTo>
                        <a:cubicBezTo>
                          <a:pt x="147" y="565"/>
                          <a:pt x="137" y="601"/>
                          <a:pt x="159" y="608"/>
                        </a:cubicBezTo>
                        <a:cubicBezTo>
                          <a:pt x="165" y="618"/>
                          <a:pt x="162" y="612"/>
                          <a:pt x="167" y="626"/>
                        </a:cubicBezTo>
                        <a:cubicBezTo>
                          <a:pt x="168" y="629"/>
                          <a:pt x="182" y="634"/>
                          <a:pt x="185" y="636"/>
                        </a:cubicBezTo>
                        <a:cubicBezTo>
                          <a:pt x="191" y="653"/>
                          <a:pt x="203" y="697"/>
                          <a:pt x="217" y="706"/>
                        </a:cubicBezTo>
                        <a:cubicBezTo>
                          <a:pt x="223" y="723"/>
                          <a:pt x="218" y="739"/>
                          <a:pt x="231" y="752"/>
                        </a:cubicBezTo>
                        <a:cubicBezTo>
                          <a:pt x="235" y="765"/>
                          <a:pt x="248" y="774"/>
                          <a:pt x="253" y="788"/>
                        </a:cubicBezTo>
                        <a:cubicBezTo>
                          <a:pt x="254" y="803"/>
                          <a:pt x="252" y="818"/>
                          <a:pt x="255" y="832"/>
                        </a:cubicBezTo>
                        <a:cubicBezTo>
                          <a:pt x="256" y="839"/>
                          <a:pt x="273" y="842"/>
                          <a:pt x="273" y="842"/>
                        </a:cubicBezTo>
                        <a:cubicBezTo>
                          <a:pt x="278" y="858"/>
                          <a:pt x="311" y="857"/>
                          <a:pt x="323" y="858"/>
                        </a:cubicBezTo>
                        <a:cubicBezTo>
                          <a:pt x="395" y="856"/>
                          <a:pt x="421" y="846"/>
                          <a:pt x="495" y="844"/>
                        </a:cubicBezTo>
                        <a:cubicBezTo>
                          <a:pt x="510" y="840"/>
                          <a:pt x="511" y="838"/>
                          <a:pt x="531" y="836"/>
                        </a:cubicBezTo>
                        <a:cubicBezTo>
                          <a:pt x="542" y="832"/>
                          <a:pt x="541" y="821"/>
                          <a:pt x="547" y="816"/>
                        </a:cubicBezTo>
                        <a:cubicBezTo>
                          <a:pt x="551" y="813"/>
                          <a:pt x="577" y="802"/>
                          <a:pt x="583" y="800"/>
                        </a:cubicBezTo>
                        <a:cubicBezTo>
                          <a:pt x="588" y="792"/>
                          <a:pt x="597" y="785"/>
                          <a:pt x="605" y="780"/>
                        </a:cubicBezTo>
                        <a:cubicBezTo>
                          <a:pt x="607" y="773"/>
                          <a:pt x="612" y="772"/>
                          <a:pt x="615" y="7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18" name="Freeform 29"/>
                <p:cNvSpPr>
                  <a:spLocks/>
                </p:cNvSpPr>
                <p:nvPr/>
              </p:nvSpPr>
              <p:spPr bwMode="auto">
                <a:xfrm>
                  <a:off x="4684" y="1044"/>
                  <a:ext cx="553" cy="784"/>
                </a:xfrm>
                <a:custGeom>
                  <a:avLst/>
                  <a:gdLst>
                    <a:gd name="T0" fmla="*/ 0 w 553"/>
                    <a:gd name="T1" fmla="*/ 18 h 784"/>
                    <a:gd name="T2" fmla="*/ 2 w 553"/>
                    <a:gd name="T3" fmla="*/ 26 h 784"/>
                    <a:gd name="T4" fmla="*/ 16 w 553"/>
                    <a:gd name="T5" fmla="*/ 14 h 784"/>
                    <a:gd name="T6" fmla="*/ 34 w 553"/>
                    <a:gd name="T7" fmla="*/ 12 h 784"/>
                    <a:gd name="T8" fmla="*/ 64 w 553"/>
                    <a:gd name="T9" fmla="*/ 2 h 784"/>
                    <a:gd name="T10" fmla="*/ 96 w 553"/>
                    <a:gd name="T11" fmla="*/ 4 h 784"/>
                    <a:gd name="T12" fmla="*/ 98 w 553"/>
                    <a:gd name="T13" fmla="*/ 14 h 784"/>
                    <a:gd name="T14" fmla="*/ 102 w 553"/>
                    <a:gd name="T15" fmla="*/ 26 h 784"/>
                    <a:gd name="T16" fmla="*/ 124 w 553"/>
                    <a:gd name="T17" fmla="*/ 108 h 784"/>
                    <a:gd name="T18" fmla="*/ 132 w 553"/>
                    <a:gd name="T19" fmla="*/ 116 h 784"/>
                    <a:gd name="T20" fmla="*/ 172 w 553"/>
                    <a:gd name="T21" fmla="*/ 186 h 784"/>
                    <a:gd name="T22" fmla="*/ 186 w 553"/>
                    <a:gd name="T23" fmla="*/ 216 h 784"/>
                    <a:gd name="T24" fmla="*/ 210 w 553"/>
                    <a:gd name="T25" fmla="*/ 258 h 784"/>
                    <a:gd name="T26" fmla="*/ 222 w 553"/>
                    <a:gd name="T27" fmla="*/ 276 h 784"/>
                    <a:gd name="T28" fmla="*/ 232 w 553"/>
                    <a:gd name="T29" fmla="*/ 318 h 784"/>
                    <a:gd name="T30" fmla="*/ 248 w 553"/>
                    <a:gd name="T31" fmla="*/ 332 h 784"/>
                    <a:gd name="T32" fmla="*/ 254 w 553"/>
                    <a:gd name="T33" fmla="*/ 336 h 784"/>
                    <a:gd name="T34" fmla="*/ 278 w 553"/>
                    <a:gd name="T35" fmla="*/ 370 h 784"/>
                    <a:gd name="T36" fmla="*/ 288 w 553"/>
                    <a:gd name="T37" fmla="*/ 388 h 784"/>
                    <a:gd name="T38" fmla="*/ 292 w 553"/>
                    <a:gd name="T39" fmla="*/ 400 h 784"/>
                    <a:gd name="T40" fmla="*/ 304 w 553"/>
                    <a:gd name="T41" fmla="*/ 454 h 784"/>
                    <a:gd name="T42" fmla="*/ 318 w 553"/>
                    <a:gd name="T43" fmla="*/ 492 h 784"/>
                    <a:gd name="T44" fmla="*/ 348 w 553"/>
                    <a:gd name="T45" fmla="*/ 520 h 784"/>
                    <a:gd name="T46" fmla="*/ 364 w 553"/>
                    <a:gd name="T47" fmla="*/ 552 h 784"/>
                    <a:gd name="T48" fmla="*/ 384 w 553"/>
                    <a:gd name="T49" fmla="*/ 588 h 784"/>
                    <a:gd name="T50" fmla="*/ 414 w 553"/>
                    <a:gd name="T51" fmla="*/ 626 h 784"/>
                    <a:gd name="T52" fmla="*/ 430 w 553"/>
                    <a:gd name="T53" fmla="*/ 640 h 784"/>
                    <a:gd name="T54" fmla="*/ 438 w 553"/>
                    <a:gd name="T55" fmla="*/ 652 h 784"/>
                    <a:gd name="T56" fmla="*/ 450 w 553"/>
                    <a:gd name="T57" fmla="*/ 660 h 784"/>
                    <a:gd name="T58" fmla="*/ 470 w 553"/>
                    <a:gd name="T59" fmla="*/ 680 h 784"/>
                    <a:gd name="T60" fmla="*/ 498 w 553"/>
                    <a:gd name="T61" fmla="*/ 706 h 784"/>
                    <a:gd name="T62" fmla="*/ 508 w 553"/>
                    <a:gd name="T63" fmla="*/ 724 h 784"/>
                    <a:gd name="T64" fmla="*/ 526 w 553"/>
                    <a:gd name="T65" fmla="*/ 730 h 784"/>
                    <a:gd name="T66" fmla="*/ 538 w 553"/>
                    <a:gd name="T67" fmla="*/ 754 h 784"/>
                    <a:gd name="T68" fmla="*/ 526 w 553"/>
                    <a:gd name="T69" fmla="*/ 778 h 784"/>
                    <a:gd name="T70" fmla="*/ 542 w 553"/>
                    <a:gd name="T71" fmla="*/ 784 h 7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784"/>
                    <a:gd name="T110" fmla="*/ 553 w 553"/>
                    <a:gd name="T111" fmla="*/ 784 h 7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784">
                      <a:moveTo>
                        <a:pt x="0" y="18"/>
                      </a:moveTo>
                      <a:cubicBezTo>
                        <a:pt x="1" y="21"/>
                        <a:pt x="1" y="24"/>
                        <a:pt x="2" y="26"/>
                      </a:cubicBezTo>
                      <a:cubicBezTo>
                        <a:pt x="12" y="43"/>
                        <a:pt x="10" y="16"/>
                        <a:pt x="16" y="14"/>
                      </a:cubicBezTo>
                      <a:cubicBezTo>
                        <a:pt x="22" y="12"/>
                        <a:pt x="28" y="13"/>
                        <a:pt x="34" y="12"/>
                      </a:cubicBezTo>
                      <a:cubicBezTo>
                        <a:pt x="46" y="8"/>
                        <a:pt x="55" y="11"/>
                        <a:pt x="64" y="2"/>
                      </a:cubicBezTo>
                      <a:cubicBezTo>
                        <a:pt x="75" y="3"/>
                        <a:pt x="86" y="0"/>
                        <a:pt x="96" y="4"/>
                      </a:cubicBezTo>
                      <a:cubicBezTo>
                        <a:pt x="99" y="5"/>
                        <a:pt x="97" y="11"/>
                        <a:pt x="98" y="14"/>
                      </a:cubicBezTo>
                      <a:cubicBezTo>
                        <a:pt x="99" y="18"/>
                        <a:pt x="102" y="26"/>
                        <a:pt x="102" y="26"/>
                      </a:cubicBezTo>
                      <a:cubicBezTo>
                        <a:pt x="104" y="64"/>
                        <a:pt x="113" y="75"/>
                        <a:pt x="124" y="108"/>
                      </a:cubicBezTo>
                      <a:cubicBezTo>
                        <a:pt x="118" y="117"/>
                        <a:pt x="123" y="119"/>
                        <a:pt x="132" y="116"/>
                      </a:cubicBezTo>
                      <a:cubicBezTo>
                        <a:pt x="154" y="138"/>
                        <a:pt x="162" y="157"/>
                        <a:pt x="172" y="186"/>
                      </a:cubicBezTo>
                      <a:cubicBezTo>
                        <a:pt x="175" y="196"/>
                        <a:pt x="182" y="205"/>
                        <a:pt x="186" y="216"/>
                      </a:cubicBezTo>
                      <a:cubicBezTo>
                        <a:pt x="191" y="230"/>
                        <a:pt x="203" y="245"/>
                        <a:pt x="210" y="258"/>
                      </a:cubicBezTo>
                      <a:cubicBezTo>
                        <a:pt x="214" y="264"/>
                        <a:pt x="222" y="276"/>
                        <a:pt x="222" y="276"/>
                      </a:cubicBezTo>
                      <a:cubicBezTo>
                        <a:pt x="224" y="309"/>
                        <a:pt x="222" y="299"/>
                        <a:pt x="232" y="318"/>
                      </a:cubicBezTo>
                      <a:cubicBezTo>
                        <a:pt x="236" y="326"/>
                        <a:pt x="239" y="326"/>
                        <a:pt x="248" y="332"/>
                      </a:cubicBezTo>
                      <a:cubicBezTo>
                        <a:pt x="250" y="333"/>
                        <a:pt x="254" y="336"/>
                        <a:pt x="254" y="336"/>
                      </a:cubicBezTo>
                      <a:cubicBezTo>
                        <a:pt x="262" y="348"/>
                        <a:pt x="266" y="362"/>
                        <a:pt x="278" y="370"/>
                      </a:cubicBezTo>
                      <a:cubicBezTo>
                        <a:pt x="282" y="375"/>
                        <a:pt x="285" y="382"/>
                        <a:pt x="288" y="388"/>
                      </a:cubicBezTo>
                      <a:cubicBezTo>
                        <a:pt x="290" y="392"/>
                        <a:pt x="292" y="400"/>
                        <a:pt x="292" y="400"/>
                      </a:cubicBezTo>
                      <a:cubicBezTo>
                        <a:pt x="294" y="426"/>
                        <a:pt x="297" y="433"/>
                        <a:pt x="304" y="454"/>
                      </a:cubicBezTo>
                      <a:cubicBezTo>
                        <a:pt x="306" y="470"/>
                        <a:pt x="304" y="483"/>
                        <a:pt x="318" y="492"/>
                      </a:cubicBezTo>
                      <a:cubicBezTo>
                        <a:pt x="329" y="509"/>
                        <a:pt x="332" y="510"/>
                        <a:pt x="348" y="520"/>
                      </a:cubicBezTo>
                      <a:cubicBezTo>
                        <a:pt x="355" y="531"/>
                        <a:pt x="353" y="545"/>
                        <a:pt x="364" y="552"/>
                      </a:cubicBezTo>
                      <a:cubicBezTo>
                        <a:pt x="372" y="563"/>
                        <a:pt x="376" y="577"/>
                        <a:pt x="384" y="588"/>
                      </a:cubicBezTo>
                      <a:cubicBezTo>
                        <a:pt x="387" y="613"/>
                        <a:pt x="389" y="621"/>
                        <a:pt x="414" y="626"/>
                      </a:cubicBezTo>
                      <a:cubicBezTo>
                        <a:pt x="421" y="630"/>
                        <a:pt x="423" y="636"/>
                        <a:pt x="430" y="640"/>
                      </a:cubicBezTo>
                      <a:cubicBezTo>
                        <a:pt x="433" y="644"/>
                        <a:pt x="435" y="648"/>
                        <a:pt x="438" y="652"/>
                      </a:cubicBezTo>
                      <a:cubicBezTo>
                        <a:pt x="441" y="656"/>
                        <a:pt x="450" y="660"/>
                        <a:pt x="450" y="660"/>
                      </a:cubicBezTo>
                      <a:cubicBezTo>
                        <a:pt x="455" y="667"/>
                        <a:pt x="463" y="675"/>
                        <a:pt x="470" y="680"/>
                      </a:cubicBezTo>
                      <a:cubicBezTo>
                        <a:pt x="477" y="690"/>
                        <a:pt x="488" y="699"/>
                        <a:pt x="498" y="706"/>
                      </a:cubicBezTo>
                      <a:cubicBezTo>
                        <a:pt x="501" y="710"/>
                        <a:pt x="504" y="721"/>
                        <a:pt x="508" y="724"/>
                      </a:cubicBezTo>
                      <a:cubicBezTo>
                        <a:pt x="513" y="727"/>
                        <a:pt x="526" y="730"/>
                        <a:pt x="526" y="730"/>
                      </a:cubicBezTo>
                      <a:cubicBezTo>
                        <a:pt x="531" y="737"/>
                        <a:pt x="535" y="746"/>
                        <a:pt x="538" y="754"/>
                      </a:cubicBezTo>
                      <a:cubicBezTo>
                        <a:pt x="536" y="767"/>
                        <a:pt x="533" y="768"/>
                        <a:pt x="526" y="778"/>
                      </a:cubicBezTo>
                      <a:cubicBezTo>
                        <a:pt x="526" y="778"/>
                        <a:pt x="553" y="778"/>
                        <a:pt x="542" y="78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16" name="Freeform 30"/>
              <p:cNvSpPr>
                <a:spLocks/>
              </p:cNvSpPr>
              <p:nvPr/>
            </p:nvSpPr>
            <p:spPr bwMode="auto">
              <a:xfrm>
                <a:off x="5068" y="1804"/>
                <a:ext cx="444" cy="950"/>
              </a:xfrm>
              <a:custGeom>
                <a:avLst/>
                <a:gdLst>
                  <a:gd name="T0" fmla="*/ 158 w 444"/>
                  <a:gd name="T1" fmla="*/ 18 h 950"/>
                  <a:gd name="T2" fmla="*/ 168 w 444"/>
                  <a:gd name="T3" fmla="*/ 28 h 950"/>
                  <a:gd name="T4" fmla="*/ 178 w 444"/>
                  <a:gd name="T5" fmla="*/ 46 h 950"/>
                  <a:gd name="T6" fmla="*/ 190 w 444"/>
                  <a:gd name="T7" fmla="*/ 54 h 950"/>
                  <a:gd name="T8" fmla="*/ 278 w 444"/>
                  <a:gd name="T9" fmla="*/ 42 h 950"/>
                  <a:gd name="T10" fmla="*/ 332 w 444"/>
                  <a:gd name="T11" fmla="*/ 24 h 950"/>
                  <a:gd name="T12" fmla="*/ 378 w 444"/>
                  <a:gd name="T13" fmla="*/ 6 h 950"/>
                  <a:gd name="T14" fmla="*/ 402 w 444"/>
                  <a:gd name="T15" fmla="*/ 0 h 950"/>
                  <a:gd name="T16" fmla="*/ 422 w 444"/>
                  <a:gd name="T17" fmla="*/ 16 h 950"/>
                  <a:gd name="T18" fmla="*/ 402 w 444"/>
                  <a:gd name="T19" fmla="*/ 136 h 950"/>
                  <a:gd name="T20" fmla="*/ 384 w 444"/>
                  <a:gd name="T21" fmla="*/ 188 h 950"/>
                  <a:gd name="T22" fmla="*/ 358 w 444"/>
                  <a:gd name="T23" fmla="*/ 232 h 950"/>
                  <a:gd name="T24" fmla="*/ 348 w 444"/>
                  <a:gd name="T25" fmla="*/ 270 h 950"/>
                  <a:gd name="T26" fmla="*/ 322 w 444"/>
                  <a:gd name="T27" fmla="*/ 298 h 950"/>
                  <a:gd name="T28" fmla="*/ 310 w 444"/>
                  <a:gd name="T29" fmla="*/ 326 h 950"/>
                  <a:gd name="T30" fmla="*/ 262 w 444"/>
                  <a:gd name="T31" fmla="*/ 360 h 950"/>
                  <a:gd name="T32" fmla="*/ 226 w 444"/>
                  <a:gd name="T33" fmla="*/ 404 h 950"/>
                  <a:gd name="T34" fmla="*/ 196 w 444"/>
                  <a:gd name="T35" fmla="*/ 426 h 950"/>
                  <a:gd name="T36" fmla="*/ 166 w 444"/>
                  <a:gd name="T37" fmla="*/ 440 h 950"/>
                  <a:gd name="T38" fmla="*/ 162 w 444"/>
                  <a:gd name="T39" fmla="*/ 446 h 950"/>
                  <a:gd name="T40" fmla="*/ 156 w 444"/>
                  <a:gd name="T41" fmla="*/ 448 h 950"/>
                  <a:gd name="T42" fmla="*/ 136 w 444"/>
                  <a:gd name="T43" fmla="*/ 484 h 950"/>
                  <a:gd name="T44" fmla="*/ 128 w 444"/>
                  <a:gd name="T45" fmla="*/ 508 h 950"/>
                  <a:gd name="T46" fmla="*/ 116 w 444"/>
                  <a:gd name="T47" fmla="*/ 516 h 950"/>
                  <a:gd name="T48" fmla="*/ 98 w 444"/>
                  <a:gd name="T49" fmla="*/ 536 h 950"/>
                  <a:gd name="T50" fmla="*/ 80 w 444"/>
                  <a:gd name="T51" fmla="*/ 558 h 950"/>
                  <a:gd name="T52" fmla="*/ 52 w 444"/>
                  <a:gd name="T53" fmla="*/ 598 h 950"/>
                  <a:gd name="T54" fmla="*/ 28 w 444"/>
                  <a:gd name="T55" fmla="*/ 626 h 950"/>
                  <a:gd name="T56" fmla="*/ 12 w 444"/>
                  <a:gd name="T57" fmla="*/ 670 h 950"/>
                  <a:gd name="T58" fmla="*/ 6 w 444"/>
                  <a:gd name="T59" fmla="*/ 692 h 950"/>
                  <a:gd name="T60" fmla="*/ 0 w 444"/>
                  <a:gd name="T61" fmla="*/ 710 h 950"/>
                  <a:gd name="T62" fmla="*/ 12 w 444"/>
                  <a:gd name="T63" fmla="*/ 760 h 950"/>
                  <a:gd name="T64" fmla="*/ 26 w 444"/>
                  <a:gd name="T65" fmla="*/ 830 h 950"/>
                  <a:gd name="T66" fmla="*/ 34 w 444"/>
                  <a:gd name="T67" fmla="*/ 856 h 950"/>
                  <a:gd name="T68" fmla="*/ 38 w 444"/>
                  <a:gd name="T69" fmla="*/ 868 h 950"/>
                  <a:gd name="T70" fmla="*/ 48 w 444"/>
                  <a:gd name="T71" fmla="*/ 926 h 950"/>
                  <a:gd name="T72" fmla="*/ 50 w 444"/>
                  <a:gd name="T73" fmla="*/ 948 h 950"/>
                  <a:gd name="T74" fmla="*/ 46 w 444"/>
                  <a:gd name="T75" fmla="*/ 942 h 950"/>
                  <a:gd name="T76" fmla="*/ 32 w 444"/>
                  <a:gd name="T77" fmla="*/ 928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950"/>
                  <a:gd name="T119" fmla="*/ 444 w 444"/>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950">
                    <a:moveTo>
                      <a:pt x="158" y="18"/>
                    </a:moveTo>
                    <a:cubicBezTo>
                      <a:pt x="169" y="34"/>
                      <a:pt x="155" y="15"/>
                      <a:pt x="168" y="28"/>
                    </a:cubicBezTo>
                    <a:cubicBezTo>
                      <a:pt x="173" y="33"/>
                      <a:pt x="172" y="41"/>
                      <a:pt x="178" y="46"/>
                    </a:cubicBezTo>
                    <a:cubicBezTo>
                      <a:pt x="182" y="49"/>
                      <a:pt x="190" y="54"/>
                      <a:pt x="190" y="54"/>
                    </a:cubicBezTo>
                    <a:cubicBezTo>
                      <a:pt x="256" y="52"/>
                      <a:pt x="235" y="48"/>
                      <a:pt x="278" y="42"/>
                    </a:cubicBezTo>
                    <a:cubicBezTo>
                      <a:pt x="304" y="25"/>
                      <a:pt x="299" y="27"/>
                      <a:pt x="332" y="24"/>
                    </a:cubicBezTo>
                    <a:cubicBezTo>
                      <a:pt x="348" y="19"/>
                      <a:pt x="361" y="9"/>
                      <a:pt x="378" y="6"/>
                    </a:cubicBezTo>
                    <a:cubicBezTo>
                      <a:pt x="386" y="5"/>
                      <a:pt x="402" y="0"/>
                      <a:pt x="402" y="0"/>
                    </a:cubicBezTo>
                    <a:cubicBezTo>
                      <a:pt x="422" y="3"/>
                      <a:pt x="417" y="1"/>
                      <a:pt x="422" y="16"/>
                    </a:cubicBezTo>
                    <a:cubicBezTo>
                      <a:pt x="421" y="82"/>
                      <a:pt x="444" y="108"/>
                      <a:pt x="402" y="136"/>
                    </a:cubicBezTo>
                    <a:cubicBezTo>
                      <a:pt x="391" y="152"/>
                      <a:pt x="391" y="171"/>
                      <a:pt x="384" y="188"/>
                    </a:cubicBezTo>
                    <a:cubicBezTo>
                      <a:pt x="378" y="203"/>
                      <a:pt x="367" y="218"/>
                      <a:pt x="358" y="232"/>
                    </a:cubicBezTo>
                    <a:cubicBezTo>
                      <a:pt x="352" y="241"/>
                      <a:pt x="356" y="262"/>
                      <a:pt x="348" y="270"/>
                    </a:cubicBezTo>
                    <a:cubicBezTo>
                      <a:pt x="339" y="279"/>
                      <a:pt x="332" y="291"/>
                      <a:pt x="322" y="298"/>
                    </a:cubicBezTo>
                    <a:cubicBezTo>
                      <a:pt x="316" y="306"/>
                      <a:pt x="316" y="318"/>
                      <a:pt x="310" y="326"/>
                    </a:cubicBezTo>
                    <a:cubicBezTo>
                      <a:pt x="302" y="338"/>
                      <a:pt x="276" y="356"/>
                      <a:pt x="262" y="360"/>
                    </a:cubicBezTo>
                    <a:cubicBezTo>
                      <a:pt x="245" y="372"/>
                      <a:pt x="241" y="392"/>
                      <a:pt x="226" y="404"/>
                    </a:cubicBezTo>
                    <a:cubicBezTo>
                      <a:pt x="216" y="411"/>
                      <a:pt x="206" y="419"/>
                      <a:pt x="196" y="426"/>
                    </a:cubicBezTo>
                    <a:cubicBezTo>
                      <a:pt x="187" y="432"/>
                      <a:pt x="175" y="434"/>
                      <a:pt x="166" y="440"/>
                    </a:cubicBezTo>
                    <a:cubicBezTo>
                      <a:pt x="165" y="442"/>
                      <a:pt x="164" y="444"/>
                      <a:pt x="162" y="446"/>
                    </a:cubicBezTo>
                    <a:cubicBezTo>
                      <a:pt x="160" y="447"/>
                      <a:pt x="157" y="447"/>
                      <a:pt x="156" y="448"/>
                    </a:cubicBezTo>
                    <a:cubicBezTo>
                      <a:pt x="145" y="459"/>
                      <a:pt x="144" y="472"/>
                      <a:pt x="136" y="484"/>
                    </a:cubicBezTo>
                    <a:cubicBezTo>
                      <a:pt x="135" y="491"/>
                      <a:pt x="134" y="502"/>
                      <a:pt x="128" y="508"/>
                    </a:cubicBezTo>
                    <a:cubicBezTo>
                      <a:pt x="124" y="511"/>
                      <a:pt x="116" y="516"/>
                      <a:pt x="116" y="516"/>
                    </a:cubicBezTo>
                    <a:cubicBezTo>
                      <a:pt x="111" y="523"/>
                      <a:pt x="105" y="531"/>
                      <a:pt x="98" y="536"/>
                    </a:cubicBezTo>
                    <a:cubicBezTo>
                      <a:pt x="92" y="545"/>
                      <a:pt x="89" y="552"/>
                      <a:pt x="80" y="558"/>
                    </a:cubicBezTo>
                    <a:cubicBezTo>
                      <a:pt x="74" y="575"/>
                      <a:pt x="67" y="588"/>
                      <a:pt x="52" y="598"/>
                    </a:cubicBezTo>
                    <a:cubicBezTo>
                      <a:pt x="48" y="610"/>
                      <a:pt x="37" y="617"/>
                      <a:pt x="28" y="626"/>
                    </a:cubicBezTo>
                    <a:cubicBezTo>
                      <a:pt x="23" y="640"/>
                      <a:pt x="20" y="658"/>
                      <a:pt x="12" y="670"/>
                    </a:cubicBezTo>
                    <a:cubicBezTo>
                      <a:pt x="10" y="677"/>
                      <a:pt x="8" y="685"/>
                      <a:pt x="6" y="692"/>
                    </a:cubicBezTo>
                    <a:cubicBezTo>
                      <a:pt x="4" y="698"/>
                      <a:pt x="0" y="710"/>
                      <a:pt x="0" y="710"/>
                    </a:cubicBezTo>
                    <a:cubicBezTo>
                      <a:pt x="4" y="727"/>
                      <a:pt x="2" y="745"/>
                      <a:pt x="12" y="760"/>
                    </a:cubicBezTo>
                    <a:cubicBezTo>
                      <a:pt x="14" y="784"/>
                      <a:pt x="12" y="809"/>
                      <a:pt x="26" y="830"/>
                    </a:cubicBezTo>
                    <a:cubicBezTo>
                      <a:pt x="28" y="843"/>
                      <a:pt x="29" y="845"/>
                      <a:pt x="34" y="856"/>
                    </a:cubicBezTo>
                    <a:cubicBezTo>
                      <a:pt x="36" y="860"/>
                      <a:pt x="38" y="868"/>
                      <a:pt x="38" y="868"/>
                    </a:cubicBezTo>
                    <a:cubicBezTo>
                      <a:pt x="41" y="943"/>
                      <a:pt x="37" y="894"/>
                      <a:pt x="48" y="926"/>
                    </a:cubicBezTo>
                    <a:cubicBezTo>
                      <a:pt x="49" y="933"/>
                      <a:pt x="51" y="941"/>
                      <a:pt x="50" y="948"/>
                    </a:cubicBezTo>
                    <a:cubicBezTo>
                      <a:pt x="50" y="950"/>
                      <a:pt x="48" y="944"/>
                      <a:pt x="46" y="942"/>
                    </a:cubicBezTo>
                    <a:cubicBezTo>
                      <a:pt x="42" y="937"/>
                      <a:pt x="32" y="928"/>
                      <a:pt x="32" y="92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6113" name="Freeform 31"/>
            <p:cNvSpPr>
              <a:spLocks/>
            </p:cNvSpPr>
            <p:nvPr/>
          </p:nvSpPr>
          <p:spPr bwMode="auto">
            <a:xfrm>
              <a:off x="4712" y="2752"/>
              <a:ext cx="439" cy="764"/>
            </a:xfrm>
            <a:custGeom>
              <a:avLst/>
              <a:gdLst>
                <a:gd name="T0" fmla="*/ 412 w 439"/>
                <a:gd name="T1" fmla="*/ 0 h 764"/>
                <a:gd name="T2" fmla="*/ 420 w 439"/>
                <a:gd name="T3" fmla="*/ 18 h 764"/>
                <a:gd name="T4" fmla="*/ 432 w 439"/>
                <a:gd name="T5" fmla="*/ 94 h 764"/>
                <a:gd name="T6" fmla="*/ 420 w 439"/>
                <a:gd name="T7" fmla="*/ 146 h 764"/>
                <a:gd name="T8" fmla="*/ 402 w 439"/>
                <a:gd name="T9" fmla="*/ 182 h 764"/>
                <a:gd name="T10" fmla="*/ 384 w 439"/>
                <a:gd name="T11" fmla="*/ 188 h 764"/>
                <a:gd name="T12" fmla="*/ 372 w 439"/>
                <a:gd name="T13" fmla="*/ 192 h 764"/>
                <a:gd name="T14" fmla="*/ 340 w 439"/>
                <a:gd name="T15" fmla="*/ 218 h 764"/>
                <a:gd name="T16" fmla="*/ 288 w 439"/>
                <a:gd name="T17" fmla="*/ 238 h 764"/>
                <a:gd name="T18" fmla="*/ 272 w 439"/>
                <a:gd name="T19" fmla="*/ 260 h 764"/>
                <a:gd name="T20" fmla="*/ 254 w 439"/>
                <a:gd name="T21" fmla="*/ 274 h 764"/>
                <a:gd name="T22" fmla="*/ 220 w 439"/>
                <a:gd name="T23" fmla="*/ 300 h 764"/>
                <a:gd name="T24" fmla="*/ 192 w 439"/>
                <a:gd name="T25" fmla="*/ 310 h 764"/>
                <a:gd name="T26" fmla="*/ 190 w 439"/>
                <a:gd name="T27" fmla="*/ 316 h 764"/>
                <a:gd name="T28" fmla="*/ 186 w 439"/>
                <a:gd name="T29" fmla="*/ 322 h 764"/>
                <a:gd name="T30" fmla="*/ 182 w 439"/>
                <a:gd name="T31" fmla="*/ 334 h 764"/>
                <a:gd name="T32" fmla="*/ 188 w 439"/>
                <a:gd name="T33" fmla="*/ 390 h 764"/>
                <a:gd name="T34" fmla="*/ 196 w 439"/>
                <a:gd name="T35" fmla="*/ 402 h 764"/>
                <a:gd name="T36" fmla="*/ 198 w 439"/>
                <a:gd name="T37" fmla="*/ 510 h 764"/>
                <a:gd name="T38" fmla="*/ 178 w 439"/>
                <a:gd name="T39" fmla="*/ 532 h 764"/>
                <a:gd name="T40" fmla="*/ 132 w 439"/>
                <a:gd name="T41" fmla="*/ 542 h 764"/>
                <a:gd name="T42" fmla="*/ 110 w 439"/>
                <a:gd name="T43" fmla="*/ 574 h 764"/>
                <a:gd name="T44" fmla="*/ 104 w 439"/>
                <a:gd name="T45" fmla="*/ 612 h 764"/>
                <a:gd name="T46" fmla="*/ 92 w 439"/>
                <a:gd name="T47" fmla="*/ 630 h 764"/>
                <a:gd name="T48" fmla="*/ 86 w 439"/>
                <a:gd name="T49" fmla="*/ 674 h 764"/>
                <a:gd name="T50" fmla="*/ 56 w 439"/>
                <a:gd name="T51" fmla="*/ 694 h 764"/>
                <a:gd name="T52" fmla="*/ 44 w 439"/>
                <a:gd name="T53" fmla="*/ 702 h 764"/>
                <a:gd name="T54" fmla="*/ 34 w 439"/>
                <a:gd name="T55" fmla="*/ 712 h 764"/>
                <a:gd name="T56" fmla="*/ 28 w 439"/>
                <a:gd name="T57" fmla="*/ 742 h 764"/>
                <a:gd name="T58" fmla="*/ 0 w 439"/>
                <a:gd name="T59" fmla="*/ 764 h 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764"/>
                <a:gd name="T92" fmla="*/ 439 w 439"/>
                <a:gd name="T93" fmla="*/ 764 h 7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764">
                  <a:moveTo>
                    <a:pt x="412" y="0"/>
                  </a:moveTo>
                  <a:cubicBezTo>
                    <a:pt x="416" y="5"/>
                    <a:pt x="420" y="18"/>
                    <a:pt x="420" y="18"/>
                  </a:cubicBezTo>
                  <a:cubicBezTo>
                    <a:pt x="423" y="129"/>
                    <a:pt x="410" y="60"/>
                    <a:pt x="432" y="94"/>
                  </a:cubicBezTo>
                  <a:cubicBezTo>
                    <a:pt x="431" y="122"/>
                    <a:pt x="439" y="133"/>
                    <a:pt x="420" y="146"/>
                  </a:cubicBezTo>
                  <a:cubicBezTo>
                    <a:pt x="415" y="154"/>
                    <a:pt x="411" y="177"/>
                    <a:pt x="402" y="182"/>
                  </a:cubicBezTo>
                  <a:cubicBezTo>
                    <a:pt x="402" y="182"/>
                    <a:pt x="387" y="187"/>
                    <a:pt x="384" y="188"/>
                  </a:cubicBezTo>
                  <a:cubicBezTo>
                    <a:pt x="380" y="189"/>
                    <a:pt x="372" y="192"/>
                    <a:pt x="372" y="192"/>
                  </a:cubicBezTo>
                  <a:cubicBezTo>
                    <a:pt x="360" y="209"/>
                    <a:pt x="356" y="207"/>
                    <a:pt x="340" y="218"/>
                  </a:cubicBezTo>
                  <a:cubicBezTo>
                    <a:pt x="324" y="243"/>
                    <a:pt x="321" y="236"/>
                    <a:pt x="288" y="238"/>
                  </a:cubicBezTo>
                  <a:cubicBezTo>
                    <a:pt x="280" y="243"/>
                    <a:pt x="278" y="251"/>
                    <a:pt x="272" y="260"/>
                  </a:cubicBezTo>
                  <a:cubicBezTo>
                    <a:pt x="269" y="265"/>
                    <a:pt x="259" y="271"/>
                    <a:pt x="254" y="274"/>
                  </a:cubicBezTo>
                  <a:cubicBezTo>
                    <a:pt x="248" y="283"/>
                    <a:pt x="230" y="295"/>
                    <a:pt x="220" y="300"/>
                  </a:cubicBezTo>
                  <a:cubicBezTo>
                    <a:pt x="211" y="305"/>
                    <a:pt x="201" y="304"/>
                    <a:pt x="192" y="310"/>
                  </a:cubicBezTo>
                  <a:cubicBezTo>
                    <a:pt x="191" y="312"/>
                    <a:pt x="191" y="314"/>
                    <a:pt x="190" y="316"/>
                  </a:cubicBezTo>
                  <a:cubicBezTo>
                    <a:pt x="189" y="318"/>
                    <a:pt x="187" y="320"/>
                    <a:pt x="186" y="322"/>
                  </a:cubicBezTo>
                  <a:cubicBezTo>
                    <a:pt x="184" y="326"/>
                    <a:pt x="182" y="334"/>
                    <a:pt x="182" y="334"/>
                  </a:cubicBezTo>
                  <a:cubicBezTo>
                    <a:pt x="184" y="350"/>
                    <a:pt x="185" y="377"/>
                    <a:pt x="188" y="390"/>
                  </a:cubicBezTo>
                  <a:cubicBezTo>
                    <a:pt x="189" y="395"/>
                    <a:pt x="196" y="402"/>
                    <a:pt x="196" y="402"/>
                  </a:cubicBezTo>
                  <a:cubicBezTo>
                    <a:pt x="204" y="443"/>
                    <a:pt x="202" y="442"/>
                    <a:pt x="198" y="510"/>
                  </a:cubicBezTo>
                  <a:cubicBezTo>
                    <a:pt x="197" y="520"/>
                    <a:pt x="178" y="532"/>
                    <a:pt x="178" y="532"/>
                  </a:cubicBezTo>
                  <a:cubicBezTo>
                    <a:pt x="169" y="545"/>
                    <a:pt x="146" y="541"/>
                    <a:pt x="132" y="542"/>
                  </a:cubicBezTo>
                  <a:cubicBezTo>
                    <a:pt x="119" y="551"/>
                    <a:pt x="122" y="566"/>
                    <a:pt x="110" y="574"/>
                  </a:cubicBezTo>
                  <a:cubicBezTo>
                    <a:pt x="106" y="586"/>
                    <a:pt x="110" y="601"/>
                    <a:pt x="104" y="612"/>
                  </a:cubicBezTo>
                  <a:cubicBezTo>
                    <a:pt x="100" y="618"/>
                    <a:pt x="92" y="630"/>
                    <a:pt x="92" y="630"/>
                  </a:cubicBezTo>
                  <a:cubicBezTo>
                    <a:pt x="92" y="632"/>
                    <a:pt x="97" y="665"/>
                    <a:pt x="86" y="674"/>
                  </a:cubicBezTo>
                  <a:cubicBezTo>
                    <a:pt x="77" y="682"/>
                    <a:pt x="66" y="688"/>
                    <a:pt x="56" y="694"/>
                  </a:cubicBezTo>
                  <a:cubicBezTo>
                    <a:pt x="52" y="696"/>
                    <a:pt x="44" y="702"/>
                    <a:pt x="44" y="702"/>
                  </a:cubicBezTo>
                  <a:cubicBezTo>
                    <a:pt x="41" y="706"/>
                    <a:pt x="36" y="708"/>
                    <a:pt x="34" y="712"/>
                  </a:cubicBezTo>
                  <a:cubicBezTo>
                    <a:pt x="29" y="720"/>
                    <a:pt x="35" y="735"/>
                    <a:pt x="28" y="742"/>
                  </a:cubicBezTo>
                  <a:cubicBezTo>
                    <a:pt x="16" y="754"/>
                    <a:pt x="11" y="750"/>
                    <a:pt x="0"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6114" name="Freeform 32"/>
            <p:cNvSpPr>
              <a:spLocks/>
            </p:cNvSpPr>
            <p:nvPr/>
          </p:nvSpPr>
          <p:spPr bwMode="auto">
            <a:xfrm>
              <a:off x="4690" y="3516"/>
              <a:ext cx="20" cy="34"/>
            </a:xfrm>
            <a:custGeom>
              <a:avLst/>
              <a:gdLst>
                <a:gd name="T0" fmla="*/ 20 w 20"/>
                <a:gd name="T1" fmla="*/ 0 h 34"/>
                <a:gd name="T2" fmla="*/ 0 w 20"/>
                <a:gd name="T3" fmla="*/ 34 h 34"/>
                <a:gd name="T4" fmla="*/ 0 60000 65536"/>
                <a:gd name="T5" fmla="*/ 0 60000 65536"/>
                <a:gd name="T6" fmla="*/ 0 w 20"/>
                <a:gd name="T7" fmla="*/ 0 h 34"/>
                <a:gd name="T8" fmla="*/ 20 w 20"/>
                <a:gd name="T9" fmla="*/ 34 h 34"/>
              </a:gdLst>
              <a:ahLst/>
              <a:cxnLst>
                <a:cxn ang="T4">
                  <a:pos x="T0" y="T1"/>
                </a:cxn>
                <a:cxn ang="T5">
                  <a:pos x="T2" y="T3"/>
                </a:cxn>
              </a:cxnLst>
              <a:rect l="T6" t="T7" r="T8" b="T9"/>
              <a:pathLst>
                <a:path w="20" h="34">
                  <a:moveTo>
                    <a:pt x="20" y="0"/>
                  </a:moveTo>
                  <a:cubicBezTo>
                    <a:pt x="13" y="27"/>
                    <a:pt x="19" y="15"/>
                    <a:pt x="0" y="34"/>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65569" name="Rectangle 33"/>
          <p:cNvSpPr>
            <a:spLocks noChangeArrowheads="1"/>
          </p:cNvSpPr>
          <p:nvPr/>
        </p:nvSpPr>
        <p:spPr bwMode="auto">
          <a:xfrm>
            <a:off x="5994400" y="812800"/>
            <a:ext cx="4572000" cy="5930900"/>
          </a:xfrm>
          <a:prstGeom prst="rect">
            <a:avLst/>
          </a:prstGeom>
          <a:noFill/>
          <a:ln w="57150" cmpd="thickThin"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ltLang="en-US"/>
          </a:p>
        </p:txBody>
      </p:sp>
      <p:sp>
        <p:nvSpPr>
          <p:cNvPr id="65583" name="AutoShape 47"/>
          <p:cNvSpPr>
            <a:spLocks noChangeArrowheads="1"/>
          </p:cNvSpPr>
          <p:nvPr/>
        </p:nvSpPr>
        <p:spPr bwMode="auto">
          <a:xfrm>
            <a:off x="1981200" y="2057400"/>
            <a:ext cx="3581400" cy="533400"/>
          </a:xfrm>
          <a:prstGeom prst="wedgeRectCallout">
            <a:avLst>
              <a:gd name="adj1" fmla="val 114894"/>
              <a:gd name="adj2" fmla="val -188097"/>
            </a:avLst>
          </a:prstGeom>
          <a:solidFill>
            <a:schemeClr val="bg2"/>
          </a:solidFill>
          <a:ln w="9525">
            <a:solidFill>
              <a:schemeClr val="tx1"/>
            </a:solidFill>
            <a:miter lim="800000"/>
            <a:headEnd/>
            <a:tailEnd/>
          </a:ln>
        </p:spPr>
        <p:txBody>
          <a:bodyPr/>
          <a:lstStyle/>
          <a:p>
            <a:pPr algn="ctr" eaLnBrk="1" hangingPunct="1"/>
            <a:r>
              <a:rPr lang="nl-NL" altLang="en-US" b="1"/>
              <a:t>Mũi Blăng 37</a:t>
            </a:r>
            <a:r>
              <a:rPr lang="nl-NL" altLang="en-US" b="1" baseline="30000"/>
              <a:t>0</a:t>
            </a:r>
            <a:r>
              <a:rPr lang="nl-NL" altLang="en-US" b="1"/>
              <a:t> 20’ B (Tuynidi)</a:t>
            </a:r>
            <a:r>
              <a:rPr lang="en-US" altLang="en-US" b="1"/>
              <a:t> </a:t>
            </a:r>
          </a:p>
        </p:txBody>
      </p:sp>
      <p:sp>
        <p:nvSpPr>
          <p:cNvPr id="65584" name="AutoShape 48"/>
          <p:cNvSpPr>
            <a:spLocks noChangeArrowheads="1"/>
          </p:cNvSpPr>
          <p:nvPr/>
        </p:nvSpPr>
        <p:spPr bwMode="auto">
          <a:xfrm>
            <a:off x="2057400" y="5562600"/>
            <a:ext cx="3505200" cy="609600"/>
          </a:xfrm>
          <a:prstGeom prst="wedgeRectCallout">
            <a:avLst>
              <a:gd name="adj1" fmla="val 127764"/>
              <a:gd name="adj2" fmla="val -17185"/>
            </a:avLst>
          </a:prstGeom>
          <a:solidFill>
            <a:schemeClr val="bg2"/>
          </a:solidFill>
          <a:ln w="9525">
            <a:solidFill>
              <a:schemeClr val="tx1"/>
            </a:solidFill>
            <a:miter lim="800000"/>
            <a:headEnd/>
            <a:tailEnd/>
          </a:ln>
        </p:spPr>
        <p:txBody>
          <a:bodyPr/>
          <a:lstStyle/>
          <a:p>
            <a:pPr algn="ctr" eaLnBrk="1" hangingPunct="1"/>
            <a:r>
              <a:rPr lang="nl-NL" altLang="en-US" b="1"/>
              <a:t>Mũi Kim </a:t>
            </a:r>
            <a:r>
              <a:rPr lang="nl-NL" altLang="en-US" b="1">
                <a:cs typeface="Times New Roman" pitchFamily="18" charset="0"/>
              </a:rPr>
              <a:t>(</a:t>
            </a:r>
            <a:r>
              <a:rPr lang="vi-VN" altLang="en-US" b="1">
                <a:cs typeface="Times New Roman" pitchFamily="18" charset="0"/>
              </a:rPr>
              <a:t>Hảo Vọng</a:t>
            </a:r>
            <a:r>
              <a:rPr lang="nl-NL" altLang="en-US" b="1">
                <a:cs typeface="Times New Roman" pitchFamily="18" charset="0"/>
              </a:rPr>
              <a:t>) </a:t>
            </a:r>
            <a:r>
              <a:rPr lang="nl-NL" altLang="en-US" b="1"/>
              <a:t>34</a:t>
            </a:r>
            <a:r>
              <a:rPr lang="nl-NL" altLang="en-US" b="1" baseline="30000"/>
              <a:t>0</a:t>
            </a:r>
            <a:r>
              <a:rPr lang="nl-NL" altLang="en-US" b="1"/>
              <a:t> 52’ N (Nam Phi)</a:t>
            </a:r>
            <a:endParaRPr lang="en-US" altLang="en-US" b="1"/>
          </a:p>
        </p:txBody>
      </p:sp>
      <p:sp>
        <p:nvSpPr>
          <p:cNvPr id="65585" name="AutoShape 49"/>
          <p:cNvSpPr>
            <a:spLocks noChangeArrowheads="1"/>
          </p:cNvSpPr>
          <p:nvPr/>
        </p:nvSpPr>
        <p:spPr bwMode="auto">
          <a:xfrm>
            <a:off x="1981200" y="4419600"/>
            <a:ext cx="3505200" cy="381000"/>
          </a:xfrm>
          <a:prstGeom prst="wedgeRectCallout">
            <a:avLst>
              <a:gd name="adj1" fmla="val 185370"/>
              <a:gd name="adj2" fmla="val -435000"/>
            </a:avLst>
          </a:prstGeom>
          <a:solidFill>
            <a:schemeClr val="bg2"/>
          </a:solidFill>
          <a:ln w="9525">
            <a:solidFill>
              <a:schemeClr val="tx1"/>
            </a:solidFill>
            <a:miter lim="800000"/>
            <a:headEnd/>
            <a:tailEnd/>
          </a:ln>
        </p:spPr>
        <p:txBody>
          <a:bodyPr/>
          <a:lstStyle/>
          <a:p>
            <a:pPr algn="ctr" eaLnBrk="1" hangingPunct="1"/>
            <a:r>
              <a:rPr lang="nl-NL" altLang="en-US" b="1"/>
              <a:t>Mũi Haphun 51</a:t>
            </a:r>
            <a:r>
              <a:rPr lang="nl-NL" altLang="en-US" b="1" baseline="30000"/>
              <a:t>0</a:t>
            </a:r>
            <a:r>
              <a:rPr lang="nl-NL" altLang="en-US" b="1"/>
              <a:t> 23’Đ (Xômali)</a:t>
            </a:r>
          </a:p>
        </p:txBody>
      </p:sp>
      <p:sp>
        <p:nvSpPr>
          <p:cNvPr id="65586" name="AutoShape 50"/>
          <p:cNvSpPr>
            <a:spLocks noChangeArrowheads="1"/>
          </p:cNvSpPr>
          <p:nvPr/>
        </p:nvSpPr>
        <p:spPr bwMode="auto">
          <a:xfrm>
            <a:off x="2057400" y="3200400"/>
            <a:ext cx="3505200" cy="381000"/>
          </a:xfrm>
          <a:prstGeom prst="wedgeRectCallout">
            <a:avLst>
              <a:gd name="adj1" fmla="val 68931"/>
              <a:gd name="adj2" fmla="val -181250"/>
            </a:avLst>
          </a:prstGeom>
          <a:solidFill>
            <a:schemeClr val="bg2"/>
          </a:solidFill>
          <a:ln w="9525">
            <a:solidFill>
              <a:schemeClr val="tx1"/>
            </a:solidFill>
            <a:miter lim="800000"/>
            <a:headEnd/>
            <a:tailEnd/>
          </a:ln>
        </p:spPr>
        <p:txBody>
          <a:bodyPr/>
          <a:lstStyle/>
          <a:p>
            <a:pPr algn="ctr" eaLnBrk="1" hangingPunct="1"/>
            <a:r>
              <a:rPr lang="nl-NL" altLang="en-US" b="1"/>
              <a:t>Mũi Xanh 17</a:t>
            </a:r>
            <a:r>
              <a:rPr lang="nl-NL" altLang="en-US" b="1" baseline="30000"/>
              <a:t>0</a:t>
            </a:r>
            <a:r>
              <a:rPr lang="nl-NL" altLang="en-US" b="1"/>
              <a:t> 33’ T (Xênêgan)</a:t>
            </a:r>
            <a:endParaRPr lang="en-US" altLang="en-US" b="1"/>
          </a:p>
        </p:txBody>
      </p:sp>
      <p:sp>
        <p:nvSpPr>
          <p:cNvPr id="7191" name="Rectangle 51"/>
          <p:cNvSpPr>
            <a:spLocks noChangeArrowheads="1"/>
          </p:cNvSpPr>
          <p:nvPr/>
        </p:nvSpPr>
        <p:spPr bwMode="auto">
          <a:xfrm>
            <a:off x="1524000" y="14478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en-US" sz="2800" b="1" dirty="0">
                <a:solidFill>
                  <a:srgbClr val="0000FF"/>
                </a:solidFill>
              </a:rPr>
              <a:t>a. Vị trí địa lí</a:t>
            </a:r>
            <a:endParaRPr lang="vi-VN" altLang="en-US" sz="2800" b="1" dirty="0">
              <a:solidFill>
                <a:srgbClr val="0000FF"/>
              </a:solidFill>
            </a:endParaRPr>
          </a:p>
        </p:txBody>
      </p:sp>
      <p:sp>
        <p:nvSpPr>
          <p:cNvPr id="5144" name="Text Box 52"/>
          <p:cNvSpPr txBox="1">
            <a:spLocks noChangeArrowheads="1"/>
          </p:cNvSpPr>
          <p:nvPr/>
        </p:nvSpPr>
        <p:spPr bwMode="auto">
          <a:xfrm>
            <a:off x="1828800" y="838201"/>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a:solidFill>
                  <a:srgbClr val="FF0000"/>
                </a:solidFill>
              </a:rPr>
              <a:t>1. Vị trí địa lí, hình dạng và kích thước Châu Phi</a:t>
            </a:r>
          </a:p>
        </p:txBody>
      </p:sp>
      <p:sp>
        <p:nvSpPr>
          <p:cNvPr id="50" name="Rectangle 49"/>
          <p:cNvSpPr/>
          <p:nvPr/>
        </p:nvSpPr>
        <p:spPr>
          <a:xfrm>
            <a:off x="1524000" y="-990"/>
            <a:ext cx="9144000" cy="68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Bài 9: THIÊN NHIÊN CHÂU PHI</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14600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xit" presetSubtype="32" fill="hold" grpId="1" nodeType="clickEffect">
                                  <p:stCondLst>
                                    <p:cond delay="0"/>
                                  </p:stCondLst>
                                  <p:childTnLst>
                                    <p:anim calcmode="lin" valueType="num">
                                      <p:cBhvr>
                                        <p:cTn id="10" dur="500"/>
                                        <p:tgtEl>
                                          <p:spTgt spid="5144"/>
                                        </p:tgtEl>
                                        <p:attrNameLst>
                                          <p:attrName>ppt_w</p:attrName>
                                        </p:attrNameLst>
                                      </p:cBhvr>
                                      <p:tavLst>
                                        <p:tav tm="0">
                                          <p:val>
                                            <p:strVal val="ppt_w"/>
                                          </p:val>
                                        </p:tav>
                                        <p:tav tm="100000">
                                          <p:val>
                                            <p:fltVal val="0"/>
                                          </p:val>
                                        </p:tav>
                                      </p:tavLst>
                                    </p:anim>
                                    <p:anim calcmode="lin" valueType="num">
                                      <p:cBhvr>
                                        <p:cTn id="11" dur="500"/>
                                        <p:tgtEl>
                                          <p:spTgt spid="5144"/>
                                        </p:tgtEl>
                                        <p:attrNameLst>
                                          <p:attrName>ppt_h</p:attrName>
                                        </p:attrNameLst>
                                      </p:cBhvr>
                                      <p:tavLst>
                                        <p:tav tm="0">
                                          <p:val>
                                            <p:strVal val="ppt_h"/>
                                          </p:val>
                                        </p:tav>
                                        <p:tav tm="100000">
                                          <p:val>
                                            <p:fltVal val="0"/>
                                          </p:val>
                                        </p:tav>
                                      </p:tavLst>
                                    </p:anim>
                                    <p:animEffect transition="out" filter="fade">
                                      <p:cBhvr>
                                        <p:cTn id="12" dur="500"/>
                                        <p:tgtEl>
                                          <p:spTgt spid="5144"/>
                                        </p:tgtEl>
                                      </p:cBhvr>
                                    </p:animEffect>
                                    <p:set>
                                      <p:cBhvr>
                                        <p:cTn id="13" dur="1" fill="hold">
                                          <p:stCondLst>
                                            <p:cond delay="499"/>
                                          </p:stCondLst>
                                        </p:cTn>
                                        <p:tgtEl>
                                          <p:spTgt spid="514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191"/>
                                        </p:tgtEl>
                                        <p:attrNameLst>
                                          <p:attrName>style.visibility</p:attrName>
                                        </p:attrNameLst>
                                      </p:cBhvr>
                                      <p:to>
                                        <p:strVal val="visible"/>
                                      </p:to>
                                    </p:set>
                                    <p:animEffect transition="in" filter="blinds(horizontal)">
                                      <p:cBhvr>
                                        <p:cTn id="18" dur="500"/>
                                        <p:tgtEl>
                                          <p:spTgt spid="71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65540"/>
                                        </p:tgtEl>
                                        <p:attrNameLst>
                                          <p:attrName>style.visibility</p:attrName>
                                        </p:attrNameLst>
                                      </p:cBhvr>
                                      <p:to>
                                        <p:strVal val="visible"/>
                                      </p:to>
                                    </p:set>
                                    <p:animEffect transition="in" filter="box(in)">
                                      <p:cBhvr>
                                        <p:cTn id="23" dur="500"/>
                                        <p:tgtEl>
                                          <p:spTgt spid="6554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65569"/>
                                        </p:tgtEl>
                                        <p:attrNameLst>
                                          <p:attrName>style.visibility</p:attrName>
                                        </p:attrNameLst>
                                      </p:cBhvr>
                                      <p:to>
                                        <p:strVal val="visible"/>
                                      </p:to>
                                    </p:set>
                                    <p:animEffect transition="in" filter="box(in)">
                                      <p:cBhvr>
                                        <p:cTn id="26" dur="500"/>
                                        <p:tgtEl>
                                          <p:spTgt spid="6556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repeatCount="1000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ox(in)">
                                      <p:cBhvr>
                                        <p:cTn id="34" dur="500"/>
                                        <p:tgtEl>
                                          <p:spTgt spid="3"/>
                                        </p:tgtEl>
                                      </p:cBhvr>
                                    </p:animEffect>
                                  </p:childTnLst>
                                </p:cTn>
                              </p:par>
                              <p:par>
                                <p:cTn id="35" presetID="35" presetClass="emph" presetSubtype="0" repeatCount="10000" fill="hold" nodeType="withEffect">
                                  <p:stCondLst>
                                    <p:cond delay="0"/>
                                  </p:stCondLst>
                                  <p:childTnLst>
                                    <p:anim calcmode="discrete" valueType="str">
                                      <p:cBhvr>
                                        <p:cTn id="36" dur="500" fill="hold"/>
                                        <p:tgtEl>
                                          <p:spTgt spid="4"/>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37" presetID="35" presetClass="emph" presetSubtype="0" repeatCount="10000" fill="hold" nodeType="withEffect">
                                  <p:stCondLst>
                                    <p:cond delay="0"/>
                                  </p:stCondLst>
                                  <p:childTnLst>
                                    <p:anim calcmode="discrete" valueType="str">
                                      <p:cBhvr>
                                        <p:cTn id="38" dur="500" fill="hold"/>
                                        <p:tgtEl>
                                          <p:spTgt spid="3"/>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ox(in)">
                                      <p:cBhvr>
                                        <p:cTn id="43" dur="500"/>
                                        <p:tgtEl>
                                          <p:spTgt spid="2"/>
                                        </p:tgtEl>
                                      </p:cBhvr>
                                    </p:animEffect>
                                  </p:childTnLst>
                                </p:cTn>
                              </p:par>
                              <p:par>
                                <p:cTn id="44" presetID="4" presetClass="exit" presetSubtype="16" fill="hold" nodeType="withEffect">
                                  <p:stCondLst>
                                    <p:cond delay="0"/>
                                  </p:stCondLst>
                                  <p:childTnLst>
                                    <p:animEffect transition="out" filter="box(in)">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4" presetClass="exit" presetSubtype="16" fill="hold" nodeType="withEffect">
                                  <p:stCondLst>
                                    <p:cond delay="0"/>
                                  </p:stCondLst>
                                  <p:childTnLst>
                                    <p:animEffect transition="out" filter="box(i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nodeType="clickEffect">
                                  <p:stCondLst>
                                    <p:cond delay="0"/>
                                  </p:stCondLst>
                                  <p:childTnLst>
                                    <p:animEffect transition="out" filter="box(in)">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nodeType="clickEffect">
                                  <p:stCondLst>
                                    <p:cond delay="0"/>
                                  </p:stCondLst>
                                  <p:childTnLst>
                                    <p:set>
                                      <p:cBhvr>
                                        <p:cTn id="58" dur="1" fill="hold">
                                          <p:stCondLst>
                                            <p:cond delay="0"/>
                                          </p:stCondLst>
                                        </p:cTn>
                                        <p:tgtEl>
                                          <p:spTgt spid="65541"/>
                                        </p:tgtEl>
                                        <p:attrNameLst>
                                          <p:attrName>style.visibility</p:attrName>
                                        </p:attrNameLst>
                                      </p:cBhvr>
                                      <p:to>
                                        <p:strVal val="visible"/>
                                      </p:to>
                                    </p:set>
                                    <p:animEffect transition="in" filter="box(in)">
                                      <p:cBhvr>
                                        <p:cTn id="59" dur="500"/>
                                        <p:tgtEl>
                                          <p:spTgt spid="65541"/>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65583"/>
                                        </p:tgtEl>
                                        <p:attrNameLst>
                                          <p:attrName>style.visibility</p:attrName>
                                        </p:attrNameLst>
                                      </p:cBhvr>
                                      <p:to>
                                        <p:strVal val="visible"/>
                                      </p:to>
                                    </p:set>
                                    <p:animEffect transition="in" filter="blinds(horizontal)">
                                      <p:cBhvr>
                                        <p:cTn id="64" dur="500"/>
                                        <p:tgtEl>
                                          <p:spTgt spid="65583"/>
                                        </p:tgtEl>
                                      </p:cBhvr>
                                    </p:animEffect>
                                  </p:childTnLst>
                                </p:cTn>
                              </p:par>
                              <p:par>
                                <p:cTn id="65" presetID="8" presetClass="emph" presetSubtype="0" fill="hold" nodeType="withEffect">
                                  <p:stCondLst>
                                    <p:cond delay="0"/>
                                  </p:stCondLst>
                                  <p:childTnLst>
                                    <p:animRot by="21600000">
                                      <p:cBhvr>
                                        <p:cTn id="66" dur="2000" fill="hold"/>
                                        <p:tgtEl>
                                          <p:spTgt spid="65541"/>
                                        </p:tgtEl>
                                        <p:attrNameLst>
                                          <p:attrName>r</p:attrName>
                                        </p:attrNameLst>
                                      </p:cBhvr>
                                    </p:animRo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nodeType="clickEffect">
                                  <p:stCondLst>
                                    <p:cond delay="0"/>
                                  </p:stCondLst>
                                  <p:childTnLst>
                                    <p:set>
                                      <p:cBhvr>
                                        <p:cTn id="70" dur="1" fill="hold">
                                          <p:stCondLst>
                                            <p:cond delay="0"/>
                                          </p:stCondLst>
                                        </p:cTn>
                                        <p:tgtEl>
                                          <p:spTgt spid="65542"/>
                                        </p:tgtEl>
                                        <p:attrNameLst>
                                          <p:attrName>style.visibility</p:attrName>
                                        </p:attrNameLst>
                                      </p:cBhvr>
                                      <p:to>
                                        <p:strVal val="visible"/>
                                      </p:to>
                                    </p:set>
                                    <p:animEffect transition="in" filter="box(in)">
                                      <p:cBhvr>
                                        <p:cTn id="71" dur="500"/>
                                        <p:tgtEl>
                                          <p:spTgt spid="6554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nodeType="clickEffect">
                                  <p:stCondLst>
                                    <p:cond delay="0"/>
                                  </p:stCondLst>
                                  <p:childTnLst>
                                    <p:set>
                                      <p:cBhvr>
                                        <p:cTn id="75" dur="1" fill="hold">
                                          <p:stCondLst>
                                            <p:cond delay="0"/>
                                          </p:stCondLst>
                                        </p:cTn>
                                        <p:tgtEl>
                                          <p:spTgt spid="65584"/>
                                        </p:tgtEl>
                                        <p:attrNameLst>
                                          <p:attrName>style.visibility</p:attrName>
                                        </p:attrNameLst>
                                      </p:cBhvr>
                                      <p:to>
                                        <p:strVal val="visible"/>
                                      </p:to>
                                    </p:set>
                                    <p:animEffect transition="in" filter="blinds(horizontal)">
                                      <p:cBhvr>
                                        <p:cTn id="76" dur="500"/>
                                        <p:tgtEl>
                                          <p:spTgt spid="65584"/>
                                        </p:tgtEl>
                                      </p:cBhvr>
                                    </p:animEffect>
                                  </p:childTnLst>
                                </p:cTn>
                              </p:par>
                              <p:par>
                                <p:cTn id="77" presetID="8" presetClass="emph" presetSubtype="0" fill="hold" nodeType="withEffect">
                                  <p:stCondLst>
                                    <p:cond delay="0"/>
                                  </p:stCondLst>
                                  <p:childTnLst>
                                    <p:animRot by="21600000">
                                      <p:cBhvr>
                                        <p:cTn id="78" dur="2000" fill="hold"/>
                                        <p:tgtEl>
                                          <p:spTgt spid="65542"/>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16" fill="hold" nodeType="clickEffect">
                                  <p:stCondLst>
                                    <p:cond delay="0"/>
                                  </p:stCondLst>
                                  <p:childTnLst>
                                    <p:set>
                                      <p:cBhvr>
                                        <p:cTn id="82" dur="1" fill="hold">
                                          <p:stCondLst>
                                            <p:cond delay="0"/>
                                          </p:stCondLst>
                                        </p:cTn>
                                        <p:tgtEl>
                                          <p:spTgt spid="65544"/>
                                        </p:tgtEl>
                                        <p:attrNameLst>
                                          <p:attrName>style.visibility</p:attrName>
                                        </p:attrNameLst>
                                      </p:cBhvr>
                                      <p:to>
                                        <p:strVal val="visible"/>
                                      </p:to>
                                    </p:set>
                                    <p:animEffect transition="in" filter="box(in)">
                                      <p:cBhvr>
                                        <p:cTn id="83" dur="500"/>
                                        <p:tgtEl>
                                          <p:spTgt spid="65544"/>
                                        </p:tgtEl>
                                      </p:cBhvr>
                                    </p:animEffec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nodeType="clickEffect">
                                  <p:stCondLst>
                                    <p:cond delay="0"/>
                                  </p:stCondLst>
                                  <p:childTnLst>
                                    <p:set>
                                      <p:cBhvr>
                                        <p:cTn id="87" dur="1" fill="hold">
                                          <p:stCondLst>
                                            <p:cond delay="0"/>
                                          </p:stCondLst>
                                        </p:cTn>
                                        <p:tgtEl>
                                          <p:spTgt spid="65585"/>
                                        </p:tgtEl>
                                        <p:attrNameLst>
                                          <p:attrName>style.visibility</p:attrName>
                                        </p:attrNameLst>
                                      </p:cBhvr>
                                      <p:to>
                                        <p:strVal val="visible"/>
                                      </p:to>
                                    </p:set>
                                    <p:animEffect transition="in" filter="blinds(horizontal)">
                                      <p:cBhvr>
                                        <p:cTn id="88" dur="500"/>
                                        <p:tgtEl>
                                          <p:spTgt spid="65585"/>
                                        </p:tgtEl>
                                      </p:cBhvr>
                                    </p:animEffect>
                                  </p:childTnLst>
                                </p:cTn>
                              </p:par>
                              <p:par>
                                <p:cTn id="89" presetID="8" presetClass="emph" presetSubtype="0" fill="hold" nodeType="withEffect">
                                  <p:stCondLst>
                                    <p:cond delay="0"/>
                                  </p:stCondLst>
                                  <p:childTnLst>
                                    <p:animRot by="21600000">
                                      <p:cBhvr>
                                        <p:cTn id="90" dur="2000" fill="hold"/>
                                        <p:tgtEl>
                                          <p:spTgt spid="65544"/>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16" fill="hold" nodeType="clickEffect">
                                  <p:stCondLst>
                                    <p:cond delay="0"/>
                                  </p:stCondLst>
                                  <p:childTnLst>
                                    <p:set>
                                      <p:cBhvr>
                                        <p:cTn id="94" dur="1" fill="hold">
                                          <p:stCondLst>
                                            <p:cond delay="0"/>
                                          </p:stCondLst>
                                        </p:cTn>
                                        <p:tgtEl>
                                          <p:spTgt spid="65543"/>
                                        </p:tgtEl>
                                        <p:attrNameLst>
                                          <p:attrName>style.visibility</p:attrName>
                                        </p:attrNameLst>
                                      </p:cBhvr>
                                      <p:to>
                                        <p:strVal val="visible"/>
                                      </p:to>
                                    </p:set>
                                    <p:animEffect transition="in" filter="box(in)">
                                      <p:cBhvr>
                                        <p:cTn id="95" dur="500"/>
                                        <p:tgtEl>
                                          <p:spTgt spid="655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ntr" presetSubtype="10" fill="hold" nodeType="clickEffect">
                                  <p:stCondLst>
                                    <p:cond delay="0"/>
                                  </p:stCondLst>
                                  <p:childTnLst>
                                    <p:set>
                                      <p:cBhvr>
                                        <p:cTn id="99" dur="1" fill="hold">
                                          <p:stCondLst>
                                            <p:cond delay="0"/>
                                          </p:stCondLst>
                                        </p:cTn>
                                        <p:tgtEl>
                                          <p:spTgt spid="65586"/>
                                        </p:tgtEl>
                                        <p:attrNameLst>
                                          <p:attrName>style.visibility</p:attrName>
                                        </p:attrNameLst>
                                      </p:cBhvr>
                                      <p:to>
                                        <p:strVal val="visible"/>
                                      </p:to>
                                    </p:set>
                                    <p:animEffect transition="in" filter="blinds(horizontal)">
                                      <p:cBhvr>
                                        <p:cTn id="100" dur="500"/>
                                        <p:tgtEl>
                                          <p:spTgt spid="65586"/>
                                        </p:tgtEl>
                                      </p:cBhvr>
                                    </p:animEffect>
                                  </p:childTnLst>
                                </p:cTn>
                              </p:par>
                              <p:par>
                                <p:cTn id="101" presetID="8" presetClass="emph" presetSubtype="0" fill="hold" nodeType="withEffect">
                                  <p:stCondLst>
                                    <p:cond delay="0"/>
                                  </p:stCondLst>
                                  <p:childTnLst>
                                    <p:animRot by="21600000">
                                      <p:cBhvr>
                                        <p:cTn id="102" dur="2000" fill="hold"/>
                                        <p:tgtEl>
                                          <p:spTgt spid="65543"/>
                                        </p:tgtEl>
                                        <p:attrNameLst>
                                          <p:attrName>r</p:attrName>
                                        </p:attrNameLst>
                                      </p:cBhvr>
                                    </p:animRot>
                                  </p:childTnLst>
                                  <p:subTnLst>
                                    <p:audio>
                                      <p:cMediaNode>
                                        <p:cTn display="0" masterRel="sameClick">
                                          <p:stCondLst>
                                            <p:cond evt="begin" delay="0">
                                              <p:tn val="101"/>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9" grpId="0" animBg="1"/>
      <p:bldP spid="7191" grpId="0"/>
      <p:bldP spid="5144" grpId="0"/>
      <p:bldP spid="514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6" name="Picture 44" descr="P101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3164" y="533400"/>
            <a:ext cx="56483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3" name="Line 31"/>
          <p:cNvSpPr>
            <a:spLocks noChangeShapeType="1"/>
          </p:cNvSpPr>
          <p:nvPr/>
        </p:nvSpPr>
        <p:spPr bwMode="auto">
          <a:xfrm>
            <a:off x="5029200" y="3505200"/>
            <a:ext cx="5589588" cy="777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106" name="Text Box 34"/>
          <p:cNvSpPr txBox="1">
            <a:spLocks noChangeArrowheads="1"/>
          </p:cNvSpPr>
          <p:nvPr/>
        </p:nvSpPr>
        <p:spPr bwMode="auto">
          <a:xfrm>
            <a:off x="5167313" y="1524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000066"/>
                </a:solidFill>
              </a:rPr>
              <a:t>Chí tuyến Bắc</a:t>
            </a:r>
          </a:p>
        </p:txBody>
      </p:sp>
      <p:sp>
        <p:nvSpPr>
          <p:cNvPr id="3107" name="Text Box 35"/>
          <p:cNvSpPr txBox="1">
            <a:spLocks noChangeArrowheads="1"/>
          </p:cNvSpPr>
          <p:nvPr/>
        </p:nvSpPr>
        <p:spPr bwMode="auto">
          <a:xfrm>
            <a:off x="7162800" y="3200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000066"/>
                </a:solidFill>
              </a:rPr>
              <a:t>Xích đạo</a:t>
            </a:r>
          </a:p>
        </p:txBody>
      </p:sp>
      <p:sp>
        <p:nvSpPr>
          <p:cNvPr id="3108" name="Text Box 36"/>
          <p:cNvSpPr txBox="1">
            <a:spLocks noChangeArrowheads="1"/>
          </p:cNvSpPr>
          <p:nvPr/>
        </p:nvSpPr>
        <p:spPr bwMode="auto">
          <a:xfrm>
            <a:off x="8318501" y="4724401"/>
            <a:ext cx="2333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000066"/>
                </a:solidFill>
              </a:rPr>
              <a:t>Chí tuyến Nam</a:t>
            </a:r>
          </a:p>
        </p:txBody>
      </p:sp>
      <p:sp>
        <p:nvSpPr>
          <p:cNvPr id="3109" name="Rectangle 37"/>
          <p:cNvSpPr>
            <a:spLocks noChangeArrowheads="1"/>
          </p:cNvSpPr>
          <p:nvPr/>
        </p:nvSpPr>
        <p:spPr bwMode="auto">
          <a:xfrm>
            <a:off x="1524000" y="838200"/>
            <a:ext cx="3486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sz="2400" b="1" dirty="0">
                <a:solidFill>
                  <a:srgbClr val="00B050"/>
                </a:solidFill>
              </a:rPr>
              <a:t>? Đường xích đạo đi qua </a:t>
            </a:r>
          </a:p>
          <a:p>
            <a:pPr eaLnBrk="1" hangingPunct="1"/>
            <a:r>
              <a:rPr lang="en-US" altLang="en-US" sz="2400" b="1" dirty="0">
                <a:solidFill>
                  <a:srgbClr val="00B050"/>
                </a:solidFill>
              </a:rPr>
              <a:t>phần nào của châu lục?</a:t>
            </a:r>
          </a:p>
        </p:txBody>
      </p:sp>
      <p:grpSp>
        <p:nvGrpSpPr>
          <p:cNvPr id="2" name="Group 49"/>
          <p:cNvGrpSpPr>
            <a:grpSpLocks/>
          </p:cNvGrpSpPr>
          <p:nvPr/>
        </p:nvGrpSpPr>
        <p:grpSpPr bwMode="auto">
          <a:xfrm>
            <a:off x="5278438" y="1116013"/>
            <a:ext cx="4953000" cy="4686300"/>
            <a:chOff x="3081" y="816"/>
            <a:chExt cx="2431" cy="2820"/>
          </a:xfrm>
        </p:grpSpPr>
        <p:grpSp>
          <p:nvGrpSpPr>
            <p:cNvPr id="47125" name="Group 50"/>
            <p:cNvGrpSpPr>
              <a:grpSpLocks/>
            </p:cNvGrpSpPr>
            <p:nvPr/>
          </p:nvGrpSpPr>
          <p:grpSpPr bwMode="auto">
            <a:xfrm>
              <a:off x="3081" y="816"/>
              <a:ext cx="2431" cy="2820"/>
              <a:chOff x="3081" y="816"/>
              <a:chExt cx="2431" cy="2820"/>
            </a:xfrm>
          </p:grpSpPr>
          <p:grpSp>
            <p:nvGrpSpPr>
              <p:cNvPr id="47128" name="Group 51"/>
              <p:cNvGrpSpPr>
                <a:grpSpLocks/>
              </p:cNvGrpSpPr>
              <p:nvPr/>
            </p:nvGrpSpPr>
            <p:grpSpPr bwMode="auto">
              <a:xfrm>
                <a:off x="3081" y="816"/>
                <a:ext cx="2156" cy="2820"/>
                <a:chOff x="3081" y="820"/>
                <a:chExt cx="2156" cy="2820"/>
              </a:xfrm>
            </p:grpSpPr>
            <p:grpSp>
              <p:nvGrpSpPr>
                <p:cNvPr id="47130" name="Group 52"/>
                <p:cNvGrpSpPr>
                  <a:grpSpLocks/>
                </p:cNvGrpSpPr>
                <p:nvPr/>
              </p:nvGrpSpPr>
              <p:grpSpPr bwMode="auto">
                <a:xfrm>
                  <a:off x="3081" y="820"/>
                  <a:ext cx="1611" cy="2820"/>
                  <a:chOff x="3081" y="820"/>
                  <a:chExt cx="1611" cy="2820"/>
                </a:xfrm>
              </p:grpSpPr>
              <p:grpSp>
                <p:nvGrpSpPr>
                  <p:cNvPr id="47132" name="Group 53"/>
                  <p:cNvGrpSpPr>
                    <a:grpSpLocks/>
                  </p:cNvGrpSpPr>
                  <p:nvPr/>
                </p:nvGrpSpPr>
                <p:grpSpPr bwMode="auto">
                  <a:xfrm>
                    <a:off x="3081" y="820"/>
                    <a:ext cx="1605" cy="1964"/>
                    <a:chOff x="3081" y="820"/>
                    <a:chExt cx="1605" cy="1964"/>
                  </a:xfrm>
                </p:grpSpPr>
                <p:grpSp>
                  <p:nvGrpSpPr>
                    <p:cNvPr id="47134" name="Group 54"/>
                    <p:cNvGrpSpPr>
                      <a:grpSpLocks/>
                    </p:cNvGrpSpPr>
                    <p:nvPr/>
                  </p:nvGrpSpPr>
                  <p:grpSpPr bwMode="auto">
                    <a:xfrm>
                      <a:off x="3081" y="820"/>
                      <a:ext cx="1605" cy="1222"/>
                      <a:chOff x="3081" y="820"/>
                      <a:chExt cx="1605" cy="1222"/>
                    </a:xfrm>
                  </p:grpSpPr>
                  <p:sp>
                    <p:nvSpPr>
                      <p:cNvPr id="47136" name="Freeform 55"/>
                      <p:cNvSpPr>
                        <a:spLocks/>
                      </p:cNvSpPr>
                      <p:nvPr/>
                    </p:nvSpPr>
                    <p:spPr bwMode="auto">
                      <a:xfrm>
                        <a:off x="3302" y="820"/>
                        <a:ext cx="1384" cy="295"/>
                      </a:xfrm>
                      <a:custGeom>
                        <a:avLst/>
                        <a:gdLst>
                          <a:gd name="T0" fmla="*/ 1384 w 1384"/>
                          <a:gd name="T1" fmla="*/ 244 h 295"/>
                          <a:gd name="T2" fmla="*/ 1328 w 1384"/>
                          <a:gd name="T3" fmla="*/ 240 h 295"/>
                          <a:gd name="T4" fmla="*/ 1322 w 1384"/>
                          <a:gd name="T5" fmla="*/ 238 h 295"/>
                          <a:gd name="T6" fmla="*/ 1318 w 1384"/>
                          <a:gd name="T7" fmla="*/ 232 h 295"/>
                          <a:gd name="T8" fmla="*/ 1268 w 1384"/>
                          <a:gd name="T9" fmla="*/ 222 h 295"/>
                          <a:gd name="T10" fmla="*/ 1208 w 1384"/>
                          <a:gd name="T11" fmla="*/ 202 h 295"/>
                          <a:gd name="T12" fmla="*/ 1184 w 1384"/>
                          <a:gd name="T13" fmla="*/ 186 h 295"/>
                          <a:gd name="T14" fmla="*/ 1168 w 1384"/>
                          <a:gd name="T15" fmla="*/ 172 h 295"/>
                          <a:gd name="T16" fmla="*/ 1096 w 1384"/>
                          <a:gd name="T17" fmla="*/ 188 h 295"/>
                          <a:gd name="T18" fmla="*/ 1080 w 1384"/>
                          <a:gd name="T19" fmla="*/ 256 h 295"/>
                          <a:gd name="T20" fmla="*/ 1028 w 1384"/>
                          <a:gd name="T21" fmla="*/ 256 h 295"/>
                          <a:gd name="T22" fmla="*/ 1016 w 1384"/>
                          <a:gd name="T23" fmla="*/ 246 h 295"/>
                          <a:gd name="T24" fmla="*/ 992 w 1384"/>
                          <a:gd name="T25" fmla="*/ 238 h 295"/>
                          <a:gd name="T26" fmla="*/ 968 w 1384"/>
                          <a:gd name="T27" fmla="*/ 230 h 295"/>
                          <a:gd name="T28" fmla="*/ 956 w 1384"/>
                          <a:gd name="T29" fmla="*/ 226 h 295"/>
                          <a:gd name="T30" fmla="*/ 938 w 1384"/>
                          <a:gd name="T31" fmla="*/ 206 h 295"/>
                          <a:gd name="T32" fmla="*/ 888 w 1384"/>
                          <a:gd name="T33" fmla="*/ 178 h 295"/>
                          <a:gd name="T34" fmla="*/ 872 w 1384"/>
                          <a:gd name="T35" fmla="*/ 168 h 295"/>
                          <a:gd name="T36" fmla="*/ 810 w 1384"/>
                          <a:gd name="T37" fmla="*/ 160 h 295"/>
                          <a:gd name="T38" fmla="*/ 792 w 1384"/>
                          <a:gd name="T39" fmla="*/ 140 h 295"/>
                          <a:gd name="T40" fmla="*/ 776 w 1384"/>
                          <a:gd name="T41" fmla="*/ 126 h 295"/>
                          <a:gd name="T42" fmla="*/ 774 w 1384"/>
                          <a:gd name="T43" fmla="*/ 120 h 295"/>
                          <a:gd name="T44" fmla="*/ 792 w 1384"/>
                          <a:gd name="T45" fmla="*/ 114 h 295"/>
                          <a:gd name="T46" fmla="*/ 804 w 1384"/>
                          <a:gd name="T47" fmla="*/ 90 h 295"/>
                          <a:gd name="T48" fmla="*/ 806 w 1384"/>
                          <a:gd name="T49" fmla="*/ 84 h 295"/>
                          <a:gd name="T50" fmla="*/ 762 w 1384"/>
                          <a:gd name="T51" fmla="*/ 0 h 295"/>
                          <a:gd name="T52" fmla="*/ 532 w 1384"/>
                          <a:gd name="T53" fmla="*/ 8 h 295"/>
                          <a:gd name="T54" fmla="*/ 492 w 1384"/>
                          <a:gd name="T55" fmla="*/ 22 h 295"/>
                          <a:gd name="T56" fmla="*/ 474 w 1384"/>
                          <a:gd name="T57" fmla="*/ 32 h 295"/>
                          <a:gd name="T58" fmla="*/ 458 w 1384"/>
                          <a:gd name="T59" fmla="*/ 42 h 295"/>
                          <a:gd name="T60" fmla="*/ 446 w 1384"/>
                          <a:gd name="T61" fmla="*/ 46 h 295"/>
                          <a:gd name="T62" fmla="*/ 370 w 1384"/>
                          <a:gd name="T63" fmla="*/ 42 h 295"/>
                          <a:gd name="T64" fmla="*/ 310 w 1384"/>
                          <a:gd name="T65" fmla="*/ 28 h 295"/>
                          <a:gd name="T66" fmla="*/ 286 w 1384"/>
                          <a:gd name="T67" fmla="*/ 26 h 295"/>
                          <a:gd name="T68" fmla="*/ 284 w 1384"/>
                          <a:gd name="T69" fmla="*/ 44 h 295"/>
                          <a:gd name="T70" fmla="*/ 272 w 1384"/>
                          <a:gd name="T71" fmla="*/ 52 h 295"/>
                          <a:gd name="T72" fmla="*/ 268 w 1384"/>
                          <a:gd name="T73" fmla="*/ 68 h 295"/>
                          <a:gd name="T74" fmla="*/ 244 w 1384"/>
                          <a:gd name="T75" fmla="*/ 78 h 295"/>
                          <a:gd name="T76" fmla="*/ 202 w 1384"/>
                          <a:gd name="T77" fmla="*/ 98 h 295"/>
                          <a:gd name="T78" fmla="*/ 184 w 1384"/>
                          <a:gd name="T79" fmla="*/ 118 h 295"/>
                          <a:gd name="T80" fmla="*/ 160 w 1384"/>
                          <a:gd name="T81" fmla="*/ 132 h 295"/>
                          <a:gd name="T82" fmla="*/ 148 w 1384"/>
                          <a:gd name="T83" fmla="*/ 162 h 295"/>
                          <a:gd name="T84" fmla="*/ 136 w 1384"/>
                          <a:gd name="T85" fmla="*/ 180 h 295"/>
                          <a:gd name="T86" fmla="*/ 126 w 1384"/>
                          <a:gd name="T87" fmla="*/ 234 h 295"/>
                          <a:gd name="T88" fmla="*/ 110 w 1384"/>
                          <a:gd name="T89" fmla="*/ 244 h 295"/>
                          <a:gd name="T90" fmla="*/ 104 w 1384"/>
                          <a:gd name="T91" fmla="*/ 246 h 295"/>
                          <a:gd name="T92" fmla="*/ 108 w 1384"/>
                          <a:gd name="T93" fmla="*/ 254 h 295"/>
                          <a:gd name="T94" fmla="*/ 118 w 1384"/>
                          <a:gd name="T95" fmla="*/ 256 h 295"/>
                          <a:gd name="T96" fmla="*/ 106 w 1384"/>
                          <a:gd name="T97" fmla="*/ 252 h 295"/>
                          <a:gd name="T98" fmla="*/ 82 w 1384"/>
                          <a:gd name="T99" fmla="*/ 260 h 295"/>
                          <a:gd name="T100" fmla="*/ 64 w 1384"/>
                          <a:gd name="T101" fmla="*/ 272 h 295"/>
                          <a:gd name="T102" fmla="*/ 52 w 1384"/>
                          <a:gd name="T103" fmla="*/ 276 h 295"/>
                          <a:gd name="T104" fmla="*/ 38 w 1384"/>
                          <a:gd name="T105" fmla="*/ 292 h 295"/>
                          <a:gd name="T106" fmla="*/ 12 w 1384"/>
                          <a:gd name="T107" fmla="*/ 290 h 295"/>
                          <a:gd name="T108" fmla="*/ 0 w 1384"/>
                          <a:gd name="T109" fmla="*/ 266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4"/>
                          <a:gd name="T166" fmla="*/ 0 h 295"/>
                          <a:gd name="T167" fmla="*/ 1384 w 1384"/>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4" h="295">
                            <a:moveTo>
                              <a:pt x="1384" y="244"/>
                            </a:moveTo>
                            <a:cubicBezTo>
                              <a:pt x="1374" y="237"/>
                              <a:pt x="1332" y="240"/>
                              <a:pt x="1328" y="240"/>
                            </a:cubicBezTo>
                            <a:cubicBezTo>
                              <a:pt x="1326" y="239"/>
                              <a:pt x="1324" y="239"/>
                              <a:pt x="1322" y="238"/>
                            </a:cubicBezTo>
                            <a:cubicBezTo>
                              <a:pt x="1320" y="236"/>
                              <a:pt x="1320" y="233"/>
                              <a:pt x="1318" y="232"/>
                            </a:cubicBezTo>
                            <a:cubicBezTo>
                              <a:pt x="1303" y="226"/>
                              <a:pt x="1282" y="232"/>
                              <a:pt x="1268" y="222"/>
                            </a:cubicBezTo>
                            <a:cubicBezTo>
                              <a:pt x="1250" y="210"/>
                              <a:pt x="1229" y="204"/>
                              <a:pt x="1208" y="202"/>
                            </a:cubicBezTo>
                            <a:cubicBezTo>
                              <a:pt x="1198" y="199"/>
                              <a:pt x="1193" y="192"/>
                              <a:pt x="1184" y="186"/>
                            </a:cubicBezTo>
                            <a:cubicBezTo>
                              <a:pt x="1180" y="180"/>
                              <a:pt x="1168" y="172"/>
                              <a:pt x="1168" y="172"/>
                            </a:cubicBezTo>
                            <a:cubicBezTo>
                              <a:pt x="1141" y="173"/>
                              <a:pt x="1118" y="173"/>
                              <a:pt x="1096" y="188"/>
                            </a:cubicBezTo>
                            <a:cubicBezTo>
                              <a:pt x="1088" y="211"/>
                              <a:pt x="1102" y="241"/>
                              <a:pt x="1080" y="256"/>
                            </a:cubicBezTo>
                            <a:cubicBezTo>
                              <a:pt x="1069" y="273"/>
                              <a:pt x="1042" y="268"/>
                              <a:pt x="1028" y="256"/>
                            </a:cubicBezTo>
                            <a:cubicBezTo>
                              <a:pt x="1023" y="252"/>
                              <a:pt x="1022" y="249"/>
                              <a:pt x="1016" y="246"/>
                            </a:cubicBezTo>
                            <a:cubicBezTo>
                              <a:pt x="1009" y="243"/>
                              <a:pt x="1000" y="241"/>
                              <a:pt x="992" y="238"/>
                            </a:cubicBezTo>
                            <a:cubicBezTo>
                              <a:pt x="984" y="235"/>
                              <a:pt x="976" y="233"/>
                              <a:pt x="968" y="230"/>
                            </a:cubicBezTo>
                            <a:cubicBezTo>
                              <a:pt x="964" y="229"/>
                              <a:pt x="956" y="226"/>
                              <a:pt x="956" y="226"/>
                            </a:cubicBezTo>
                            <a:cubicBezTo>
                              <a:pt x="951" y="219"/>
                              <a:pt x="945" y="211"/>
                              <a:pt x="938" y="206"/>
                            </a:cubicBezTo>
                            <a:cubicBezTo>
                              <a:pt x="929" y="179"/>
                              <a:pt x="914" y="180"/>
                              <a:pt x="888" y="178"/>
                            </a:cubicBezTo>
                            <a:cubicBezTo>
                              <a:pt x="857" y="168"/>
                              <a:pt x="888" y="181"/>
                              <a:pt x="872" y="168"/>
                            </a:cubicBezTo>
                            <a:cubicBezTo>
                              <a:pt x="861" y="159"/>
                              <a:pt x="816" y="160"/>
                              <a:pt x="810" y="160"/>
                            </a:cubicBezTo>
                            <a:cubicBezTo>
                              <a:pt x="798" y="156"/>
                              <a:pt x="801" y="146"/>
                              <a:pt x="792" y="140"/>
                            </a:cubicBezTo>
                            <a:cubicBezTo>
                              <a:pt x="788" y="134"/>
                              <a:pt x="776" y="126"/>
                              <a:pt x="776" y="126"/>
                            </a:cubicBezTo>
                            <a:cubicBezTo>
                              <a:pt x="775" y="124"/>
                              <a:pt x="773" y="121"/>
                              <a:pt x="774" y="120"/>
                            </a:cubicBezTo>
                            <a:cubicBezTo>
                              <a:pt x="778" y="116"/>
                              <a:pt x="792" y="114"/>
                              <a:pt x="792" y="114"/>
                            </a:cubicBezTo>
                            <a:cubicBezTo>
                              <a:pt x="802" y="98"/>
                              <a:pt x="798" y="107"/>
                              <a:pt x="804" y="90"/>
                            </a:cubicBezTo>
                            <a:cubicBezTo>
                              <a:pt x="805" y="88"/>
                              <a:pt x="806" y="84"/>
                              <a:pt x="806" y="84"/>
                            </a:cubicBezTo>
                            <a:cubicBezTo>
                              <a:pt x="804" y="12"/>
                              <a:pt x="818" y="5"/>
                              <a:pt x="762" y="0"/>
                            </a:cubicBezTo>
                            <a:cubicBezTo>
                              <a:pt x="680" y="2"/>
                              <a:pt x="614" y="7"/>
                              <a:pt x="532" y="8"/>
                            </a:cubicBezTo>
                            <a:cubicBezTo>
                              <a:pt x="518" y="13"/>
                              <a:pt x="506" y="19"/>
                              <a:pt x="492" y="22"/>
                            </a:cubicBezTo>
                            <a:cubicBezTo>
                              <a:pt x="478" y="31"/>
                              <a:pt x="485" y="28"/>
                              <a:pt x="474" y="32"/>
                            </a:cubicBezTo>
                            <a:cubicBezTo>
                              <a:pt x="468" y="42"/>
                              <a:pt x="472" y="37"/>
                              <a:pt x="458" y="42"/>
                            </a:cubicBezTo>
                            <a:cubicBezTo>
                              <a:pt x="454" y="43"/>
                              <a:pt x="446" y="46"/>
                              <a:pt x="446" y="46"/>
                            </a:cubicBezTo>
                            <a:cubicBezTo>
                              <a:pt x="413" y="45"/>
                              <a:pt x="397" y="46"/>
                              <a:pt x="370" y="42"/>
                            </a:cubicBezTo>
                            <a:cubicBezTo>
                              <a:pt x="349" y="39"/>
                              <a:pt x="331" y="30"/>
                              <a:pt x="310" y="28"/>
                            </a:cubicBezTo>
                            <a:cubicBezTo>
                              <a:pt x="303" y="24"/>
                              <a:pt x="296" y="16"/>
                              <a:pt x="286" y="26"/>
                            </a:cubicBezTo>
                            <a:cubicBezTo>
                              <a:pt x="282" y="30"/>
                              <a:pt x="287" y="39"/>
                              <a:pt x="284" y="44"/>
                            </a:cubicBezTo>
                            <a:cubicBezTo>
                              <a:pt x="282" y="48"/>
                              <a:pt x="272" y="52"/>
                              <a:pt x="272" y="52"/>
                            </a:cubicBezTo>
                            <a:cubicBezTo>
                              <a:pt x="270" y="57"/>
                              <a:pt x="272" y="64"/>
                              <a:pt x="268" y="68"/>
                            </a:cubicBezTo>
                            <a:cubicBezTo>
                              <a:pt x="265" y="71"/>
                              <a:pt x="250" y="74"/>
                              <a:pt x="244" y="78"/>
                            </a:cubicBezTo>
                            <a:cubicBezTo>
                              <a:pt x="238" y="97"/>
                              <a:pt x="219" y="95"/>
                              <a:pt x="202" y="98"/>
                            </a:cubicBezTo>
                            <a:cubicBezTo>
                              <a:pt x="192" y="113"/>
                              <a:pt x="199" y="108"/>
                              <a:pt x="184" y="118"/>
                            </a:cubicBezTo>
                            <a:cubicBezTo>
                              <a:pt x="178" y="127"/>
                              <a:pt x="169" y="126"/>
                              <a:pt x="160" y="132"/>
                            </a:cubicBezTo>
                            <a:cubicBezTo>
                              <a:pt x="154" y="141"/>
                              <a:pt x="151" y="152"/>
                              <a:pt x="148" y="162"/>
                            </a:cubicBezTo>
                            <a:cubicBezTo>
                              <a:pt x="146" y="168"/>
                              <a:pt x="138" y="173"/>
                              <a:pt x="136" y="180"/>
                            </a:cubicBezTo>
                            <a:cubicBezTo>
                              <a:pt x="135" y="200"/>
                              <a:pt x="143" y="223"/>
                              <a:pt x="126" y="234"/>
                            </a:cubicBezTo>
                            <a:cubicBezTo>
                              <a:pt x="120" y="244"/>
                              <a:pt x="124" y="239"/>
                              <a:pt x="110" y="244"/>
                            </a:cubicBezTo>
                            <a:cubicBezTo>
                              <a:pt x="108" y="245"/>
                              <a:pt x="104" y="246"/>
                              <a:pt x="104" y="246"/>
                            </a:cubicBezTo>
                            <a:cubicBezTo>
                              <a:pt x="99" y="254"/>
                              <a:pt x="98" y="252"/>
                              <a:pt x="108" y="254"/>
                            </a:cubicBezTo>
                            <a:cubicBezTo>
                              <a:pt x="111" y="255"/>
                              <a:pt x="120" y="258"/>
                              <a:pt x="118" y="256"/>
                            </a:cubicBezTo>
                            <a:cubicBezTo>
                              <a:pt x="115" y="253"/>
                              <a:pt x="106" y="252"/>
                              <a:pt x="106" y="252"/>
                            </a:cubicBezTo>
                            <a:cubicBezTo>
                              <a:pt x="96" y="254"/>
                              <a:pt x="91" y="257"/>
                              <a:pt x="82" y="260"/>
                            </a:cubicBezTo>
                            <a:cubicBezTo>
                              <a:pt x="77" y="265"/>
                              <a:pt x="71" y="269"/>
                              <a:pt x="64" y="272"/>
                            </a:cubicBezTo>
                            <a:cubicBezTo>
                              <a:pt x="60" y="274"/>
                              <a:pt x="52" y="276"/>
                              <a:pt x="52" y="276"/>
                            </a:cubicBezTo>
                            <a:cubicBezTo>
                              <a:pt x="43" y="290"/>
                              <a:pt x="48" y="285"/>
                              <a:pt x="38" y="292"/>
                            </a:cubicBezTo>
                            <a:cubicBezTo>
                              <a:pt x="29" y="291"/>
                              <a:pt x="19" y="295"/>
                              <a:pt x="12" y="290"/>
                            </a:cubicBezTo>
                            <a:cubicBezTo>
                              <a:pt x="4" y="285"/>
                              <a:pt x="17" y="266"/>
                              <a:pt x="0" y="2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7137" name="Freeform 56"/>
                      <p:cNvSpPr>
                        <a:spLocks/>
                      </p:cNvSpPr>
                      <p:nvPr/>
                    </p:nvSpPr>
                    <p:spPr bwMode="auto">
                      <a:xfrm>
                        <a:off x="3081" y="1114"/>
                        <a:ext cx="258" cy="928"/>
                      </a:xfrm>
                      <a:custGeom>
                        <a:avLst/>
                        <a:gdLst>
                          <a:gd name="T0" fmla="*/ 255 w 258"/>
                          <a:gd name="T1" fmla="*/ 0 h 928"/>
                          <a:gd name="T2" fmla="*/ 247 w 258"/>
                          <a:gd name="T3" fmla="*/ 16 h 928"/>
                          <a:gd name="T4" fmla="*/ 235 w 258"/>
                          <a:gd name="T5" fmla="*/ 28 h 928"/>
                          <a:gd name="T6" fmla="*/ 231 w 258"/>
                          <a:gd name="T7" fmla="*/ 40 h 928"/>
                          <a:gd name="T8" fmla="*/ 219 w 258"/>
                          <a:gd name="T9" fmla="*/ 48 h 928"/>
                          <a:gd name="T10" fmla="*/ 175 w 258"/>
                          <a:gd name="T11" fmla="*/ 80 h 928"/>
                          <a:gd name="T12" fmla="*/ 151 w 258"/>
                          <a:gd name="T13" fmla="*/ 128 h 928"/>
                          <a:gd name="T14" fmla="*/ 135 w 258"/>
                          <a:gd name="T15" fmla="*/ 142 h 928"/>
                          <a:gd name="T16" fmla="*/ 99 w 258"/>
                          <a:gd name="T17" fmla="*/ 196 h 928"/>
                          <a:gd name="T18" fmla="*/ 73 w 258"/>
                          <a:gd name="T19" fmla="*/ 236 h 928"/>
                          <a:gd name="T20" fmla="*/ 57 w 258"/>
                          <a:gd name="T21" fmla="*/ 258 h 928"/>
                          <a:gd name="T22" fmla="*/ 49 w 258"/>
                          <a:gd name="T23" fmla="*/ 276 h 928"/>
                          <a:gd name="T24" fmla="*/ 63 w 258"/>
                          <a:gd name="T25" fmla="*/ 324 h 928"/>
                          <a:gd name="T26" fmla="*/ 45 w 258"/>
                          <a:gd name="T27" fmla="*/ 472 h 928"/>
                          <a:gd name="T28" fmla="*/ 7 w 258"/>
                          <a:gd name="T29" fmla="*/ 522 h 928"/>
                          <a:gd name="T30" fmla="*/ 19 w 258"/>
                          <a:gd name="T31" fmla="*/ 570 h 928"/>
                          <a:gd name="T32" fmla="*/ 25 w 258"/>
                          <a:gd name="T33" fmla="*/ 590 h 928"/>
                          <a:gd name="T34" fmla="*/ 27 w 258"/>
                          <a:gd name="T35" fmla="*/ 596 h 928"/>
                          <a:gd name="T36" fmla="*/ 25 w 258"/>
                          <a:gd name="T37" fmla="*/ 628 h 928"/>
                          <a:gd name="T38" fmla="*/ 23 w 258"/>
                          <a:gd name="T39" fmla="*/ 644 h 928"/>
                          <a:gd name="T40" fmla="*/ 35 w 258"/>
                          <a:gd name="T41" fmla="*/ 652 h 928"/>
                          <a:gd name="T42" fmla="*/ 45 w 258"/>
                          <a:gd name="T43" fmla="*/ 662 h 928"/>
                          <a:gd name="T44" fmla="*/ 59 w 258"/>
                          <a:gd name="T45" fmla="*/ 694 h 928"/>
                          <a:gd name="T46" fmla="*/ 79 w 258"/>
                          <a:gd name="T47" fmla="*/ 714 h 928"/>
                          <a:gd name="T48" fmla="*/ 101 w 258"/>
                          <a:gd name="T49" fmla="*/ 758 h 928"/>
                          <a:gd name="T50" fmla="*/ 109 w 258"/>
                          <a:gd name="T51" fmla="*/ 776 h 928"/>
                          <a:gd name="T52" fmla="*/ 115 w 258"/>
                          <a:gd name="T53" fmla="*/ 802 h 928"/>
                          <a:gd name="T54" fmla="*/ 137 w 258"/>
                          <a:gd name="T55" fmla="*/ 858 h 928"/>
                          <a:gd name="T56" fmla="*/ 169 w 258"/>
                          <a:gd name="T57" fmla="*/ 888 h 928"/>
                          <a:gd name="T58" fmla="*/ 187 w 258"/>
                          <a:gd name="T59" fmla="*/ 900 h 928"/>
                          <a:gd name="T60" fmla="*/ 215 w 258"/>
                          <a:gd name="T61" fmla="*/ 928 h 928"/>
                          <a:gd name="T62" fmla="*/ 137 w 258"/>
                          <a:gd name="T63" fmla="*/ 840 h 9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928"/>
                          <a:gd name="T98" fmla="*/ 258 w 258"/>
                          <a:gd name="T99" fmla="*/ 928 h 9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928">
                            <a:moveTo>
                              <a:pt x="255" y="0"/>
                            </a:moveTo>
                            <a:cubicBezTo>
                              <a:pt x="251" y="28"/>
                              <a:pt x="258" y="7"/>
                              <a:pt x="247" y="16"/>
                            </a:cubicBezTo>
                            <a:cubicBezTo>
                              <a:pt x="243" y="19"/>
                              <a:pt x="235" y="28"/>
                              <a:pt x="235" y="28"/>
                            </a:cubicBezTo>
                            <a:cubicBezTo>
                              <a:pt x="234" y="32"/>
                              <a:pt x="235" y="38"/>
                              <a:pt x="231" y="40"/>
                            </a:cubicBezTo>
                            <a:cubicBezTo>
                              <a:pt x="227" y="43"/>
                              <a:pt x="219" y="48"/>
                              <a:pt x="219" y="48"/>
                            </a:cubicBezTo>
                            <a:cubicBezTo>
                              <a:pt x="207" y="65"/>
                              <a:pt x="191" y="69"/>
                              <a:pt x="175" y="80"/>
                            </a:cubicBezTo>
                            <a:cubicBezTo>
                              <a:pt x="164" y="97"/>
                              <a:pt x="157" y="109"/>
                              <a:pt x="151" y="128"/>
                            </a:cubicBezTo>
                            <a:cubicBezTo>
                              <a:pt x="149" y="135"/>
                              <a:pt x="135" y="142"/>
                              <a:pt x="135" y="142"/>
                            </a:cubicBezTo>
                            <a:cubicBezTo>
                              <a:pt x="125" y="156"/>
                              <a:pt x="104" y="182"/>
                              <a:pt x="99" y="196"/>
                            </a:cubicBezTo>
                            <a:cubicBezTo>
                              <a:pt x="94" y="212"/>
                              <a:pt x="87" y="226"/>
                              <a:pt x="73" y="236"/>
                            </a:cubicBezTo>
                            <a:cubicBezTo>
                              <a:pt x="67" y="245"/>
                              <a:pt x="66" y="252"/>
                              <a:pt x="57" y="258"/>
                            </a:cubicBezTo>
                            <a:cubicBezTo>
                              <a:pt x="53" y="263"/>
                              <a:pt x="49" y="276"/>
                              <a:pt x="49" y="276"/>
                            </a:cubicBezTo>
                            <a:cubicBezTo>
                              <a:pt x="51" y="299"/>
                              <a:pt x="57" y="305"/>
                              <a:pt x="63" y="324"/>
                            </a:cubicBezTo>
                            <a:cubicBezTo>
                              <a:pt x="63" y="342"/>
                              <a:pt x="78" y="439"/>
                              <a:pt x="45" y="472"/>
                            </a:cubicBezTo>
                            <a:cubicBezTo>
                              <a:pt x="35" y="502"/>
                              <a:pt x="42" y="518"/>
                              <a:pt x="7" y="522"/>
                            </a:cubicBezTo>
                            <a:cubicBezTo>
                              <a:pt x="0" y="543"/>
                              <a:pt x="14" y="552"/>
                              <a:pt x="19" y="570"/>
                            </a:cubicBezTo>
                            <a:cubicBezTo>
                              <a:pt x="25" y="591"/>
                              <a:pt x="15" y="561"/>
                              <a:pt x="25" y="590"/>
                            </a:cubicBezTo>
                            <a:cubicBezTo>
                              <a:pt x="26" y="592"/>
                              <a:pt x="27" y="596"/>
                              <a:pt x="27" y="596"/>
                            </a:cubicBezTo>
                            <a:cubicBezTo>
                              <a:pt x="26" y="607"/>
                              <a:pt x="26" y="617"/>
                              <a:pt x="25" y="628"/>
                            </a:cubicBezTo>
                            <a:cubicBezTo>
                              <a:pt x="25" y="633"/>
                              <a:pt x="21" y="639"/>
                              <a:pt x="23" y="644"/>
                            </a:cubicBezTo>
                            <a:cubicBezTo>
                              <a:pt x="25" y="648"/>
                              <a:pt x="35" y="652"/>
                              <a:pt x="35" y="652"/>
                            </a:cubicBezTo>
                            <a:cubicBezTo>
                              <a:pt x="38" y="656"/>
                              <a:pt x="43" y="658"/>
                              <a:pt x="45" y="662"/>
                            </a:cubicBezTo>
                            <a:cubicBezTo>
                              <a:pt x="50" y="675"/>
                              <a:pt x="46" y="685"/>
                              <a:pt x="59" y="694"/>
                            </a:cubicBezTo>
                            <a:cubicBezTo>
                              <a:pt x="64" y="701"/>
                              <a:pt x="72" y="709"/>
                              <a:pt x="79" y="714"/>
                            </a:cubicBezTo>
                            <a:cubicBezTo>
                              <a:pt x="87" y="737"/>
                              <a:pt x="73" y="754"/>
                              <a:pt x="101" y="758"/>
                            </a:cubicBezTo>
                            <a:cubicBezTo>
                              <a:pt x="103" y="765"/>
                              <a:pt x="107" y="769"/>
                              <a:pt x="109" y="776"/>
                            </a:cubicBezTo>
                            <a:cubicBezTo>
                              <a:pt x="110" y="785"/>
                              <a:pt x="115" y="802"/>
                              <a:pt x="115" y="802"/>
                            </a:cubicBezTo>
                            <a:cubicBezTo>
                              <a:pt x="116" y="816"/>
                              <a:pt x="121" y="854"/>
                              <a:pt x="137" y="858"/>
                            </a:cubicBezTo>
                            <a:cubicBezTo>
                              <a:pt x="149" y="877"/>
                              <a:pt x="143" y="884"/>
                              <a:pt x="169" y="888"/>
                            </a:cubicBezTo>
                            <a:cubicBezTo>
                              <a:pt x="175" y="892"/>
                              <a:pt x="187" y="900"/>
                              <a:pt x="187" y="900"/>
                            </a:cubicBezTo>
                            <a:cubicBezTo>
                              <a:pt x="192" y="915"/>
                              <a:pt x="200" y="923"/>
                              <a:pt x="215" y="928"/>
                            </a:cubicBezTo>
                            <a:cubicBezTo>
                              <a:pt x="187" y="900"/>
                              <a:pt x="137" y="840"/>
                              <a:pt x="137" y="84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35" name="Freeform 57"/>
                    <p:cNvSpPr>
                      <a:spLocks/>
                    </p:cNvSpPr>
                    <p:nvPr/>
                  </p:nvSpPr>
                  <p:spPr bwMode="auto">
                    <a:xfrm>
                      <a:off x="3300" y="2020"/>
                      <a:ext cx="856" cy="764"/>
                    </a:xfrm>
                    <a:custGeom>
                      <a:avLst/>
                      <a:gdLst>
                        <a:gd name="T0" fmla="*/ 0 w 856"/>
                        <a:gd name="T1" fmla="*/ 24 h 764"/>
                        <a:gd name="T2" fmla="*/ 18 w 856"/>
                        <a:gd name="T3" fmla="*/ 38 h 764"/>
                        <a:gd name="T4" fmla="*/ 48 w 856"/>
                        <a:gd name="T5" fmla="*/ 54 h 764"/>
                        <a:gd name="T6" fmla="*/ 70 w 856"/>
                        <a:gd name="T7" fmla="*/ 62 h 764"/>
                        <a:gd name="T8" fmla="*/ 86 w 856"/>
                        <a:gd name="T9" fmla="*/ 66 h 764"/>
                        <a:gd name="T10" fmla="*/ 148 w 856"/>
                        <a:gd name="T11" fmla="*/ 56 h 764"/>
                        <a:gd name="T12" fmla="*/ 194 w 856"/>
                        <a:gd name="T13" fmla="*/ 46 h 764"/>
                        <a:gd name="T14" fmla="*/ 282 w 856"/>
                        <a:gd name="T15" fmla="*/ 56 h 764"/>
                        <a:gd name="T16" fmla="*/ 300 w 856"/>
                        <a:gd name="T17" fmla="*/ 64 h 764"/>
                        <a:gd name="T18" fmla="*/ 318 w 856"/>
                        <a:gd name="T19" fmla="*/ 54 h 764"/>
                        <a:gd name="T20" fmla="*/ 348 w 856"/>
                        <a:gd name="T21" fmla="*/ 42 h 764"/>
                        <a:gd name="T22" fmla="*/ 382 w 856"/>
                        <a:gd name="T23" fmla="*/ 22 h 764"/>
                        <a:gd name="T24" fmla="*/ 392 w 856"/>
                        <a:gd name="T25" fmla="*/ 14 h 764"/>
                        <a:gd name="T26" fmla="*/ 470 w 856"/>
                        <a:gd name="T27" fmla="*/ 6 h 764"/>
                        <a:gd name="T28" fmla="*/ 522 w 856"/>
                        <a:gd name="T29" fmla="*/ 6 h 764"/>
                        <a:gd name="T30" fmla="*/ 538 w 856"/>
                        <a:gd name="T31" fmla="*/ 26 h 764"/>
                        <a:gd name="T32" fmla="*/ 556 w 856"/>
                        <a:gd name="T33" fmla="*/ 48 h 764"/>
                        <a:gd name="T34" fmla="*/ 580 w 856"/>
                        <a:gd name="T35" fmla="*/ 78 h 764"/>
                        <a:gd name="T36" fmla="*/ 674 w 856"/>
                        <a:gd name="T37" fmla="*/ 86 h 764"/>
                        <a:gd name="T38" fmla="*/ 700 w 856"/>
                        <a:gd name="T39" fmla="*/ 120 h 764"/>
                        <a:gd name="T40" fmla="*/ 714 w 856"/>
                        <a:gd name="T41" fmla="*/ 138 h 764"/>
                        <a:gd name="T42" fmla="*/ 712 w 856"/>
                        <a:gd name="T43" fmla="*/ 200 h 764"/>
                        <a:gd name="T44" fmla="*/ 704 w 856"/>
                        <a:gd name="T45" fmla="*/ 224 h 764"/>
                        <a:gd name="T46" fmla="*/ 694 w 856"/>
                        <a:gd name="T47" fmla="*/ 264 h 764"/>
                        <a:gd name="T48" fmla="*/ 682 w 856"/>
                        <a:gd name="T49" fmla="*/ 298 h 764"/>
                        <a:gd name="T50" fmla="*/ 698 w 856"/>
                        <a:gd name="T51" fmla="*/ 352 h 764"/>
                        <a:gd name="T52" fmla="*/ 714 w 856"/>
                        <a:gd name="T53" fmla="*/ 376 h 764"/>
                        <a:gd name="T54" fmla="*/ 726 w 856"/>
                        <a:gd name="T55" fmla="*/ 384 h 764"/>
                        <a:gd name="T56" fmla="*/ 740 w 856"/>
                        <a:gd name="T57" fmla="*/ 398 h 764"/>
                        <a:gd name="T58" fmla="*/ 758 w 856"/>
                        <a:gd name="T59" fmla="*/ 426 h 764"/>
                        <a:gd name="T60" fmla="*/ 768 w 856"/>
                        <a:gd name="T61" fmla="*/ 434 h 764"/>
                        <a:gd name="T62" fmla="*/ 788 w 856"/>
                        <a:gd name="T63" fmla="*/ 464 h 764"/>
                        <a:gd name="T64" fmla="*/ 804 w 856"/>
                        <a:gd name="T65" fmla="*/ 510 h 764"/>
                        <a:gd name="T66" fmla="*/ 830 w 856"/>
                        <a:gd name="T67" fmla="*/ 576 h 764"/>
                        <a:gd name="T68" fmla="*/ 838 w 856"/>
                        <a:gd name="T69" fmla="*/ 630 h 764"/>
                        <a:gd name="T70" fmla="*/ 844 w 856"/>
                        <a:gd name="T71" fmla="*/ 648 h 764"/>
                        <a:gd name="T72" fmla="*/ 846 w 856"/>
                        <a:gd name="T73" fmla="*/ 688 h 764"/>
                        <a:gd name="T74" fmla="*/ 854 w 856"/>
                        <a:gd name="T75" fmla="*/ 690 h 764"/>
                        <a:gd name="T76" fmla="*/ 852 w 856"/>
                        <a:gd name="T77" fmla="*/ 728 h 764"/>
                        <a:gd name="T78" fmla="*/ 842 w 856"/>
                        <a:gd name="T79" fmla="*/ 746 h 764"/>
                        <a:gd name="T80" fmla="*/ 832 w 856"/>
                        <a:gd name="T81" fmla="*/ 764 h 7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6"/>
                        <a:gd name="T124" fmla="*/ 0 h 764"/>
                        <a:gd name="T125" fmla="*/ 856 w 856"/>
                        <a:gd name="T126" fmla="*/ 764 h 7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6" h="764">
                          <a:moveTo>
                            <a:pt x="0" y="24"/>
                          </a:moveTo>
                          <a:cubicBezTo>
                            <a:pt x="20" y="27"/>
                            <a:pt x="8" y="28"/>
                            <a:pt x="18" y="38"/>
                          </a:cubicBezTo>
                          <a:cubicBezTo>
                            <a:pt x="25" y="45"/>
                            <a:pt x="39" y="48"/>
                            <a:pt x="48" y="54"/>
                          </a:cubicBezTo>
                          <a:cubicBezTo>
                            <a:pt x="56" y="66"/>
                            <a:pt x="49" y="58"/>
                            <a:pt x="70" y="62"/>
                          </a:cubicBezTo>
                          <a:cubicBezTo>
                            <a:pt x="75" y="63"/>
                            <a:pt x="86" y="66"/>
                            <a:pt x="86" y="66"/>
                          </a:cubicBezTo>
                          <a:cubicBezTo>
                            <a:pt x="114" y="64"/>
                            <a:pt x="123" y="60"/>
                            <a:pt x="148" y="56"/>
                          </a:cubicBezTo>
                          <a:cubicBezTo>
                            <a:pt x="158" y="41"/>
                            <a:pt x="175" y="47"/>
                            <a:pt x="194" y="46"/>
                          </a:cubicBezTo>
                          <a:cubicBezTo>
                            <a:pt x="224" y="36"/>
                            <a:pt x="253" y="49"/>
                            <a:pt x="282" y="56"/>
                          </a:cubicBezTo>
                          <a:cubicBezTo>
                            <a:pt x="289" y="63"/>
                            <a:pt x="291" y="67"/>
                            <a:pt x="300" y="64"/>
                          </a:cubicBezTo>
                          <a:cubicBezTo>
                            <a:pt x="305" y="59"/>
                            <a:pt x="318" y="54"/>
                            <a:pt x="318" y="54"/>
                          </a:cubicBezTo>
                          <a:cubicBezTo>
                            <a:pt x="327" y="45"/>
                            <a:pt x="336" y="46"/>
                            <a:pt x="348" y="42"/>
                          </a:cubicBezTo>
                          <a:cubicBezTo>
                            <a:pt x="354" y="25"/>
                            <a:pt x="365" y="24"/>
                            <a:pt x="382" y="22"/>
                          </a:cubicBezTo>
                          <a:cubicBezTo>
                            <a:pt x="404" y="15"/>
                            <a:pt x="371" y="27"/>
                            <a:pt x="392" y="14"/>
                          </a:cubicBezTo>
                          <a:cubicBezTo>
                            <a:pt x="411" y="2"/>
                            <a:pt x="463" y="6"/>
                            <a:pt x="470" y="6"/>
                          </a:cubicBezTo>
                          <a:cubicBezTo>
                            <a:pt x="489" y="0"/>
                            <a:pt x="486" y="0"/>
                            <a:pt x="522" y="6"/>
                          </a:cubicBezTo>
                          <a:cubicBezTo>
                            <a:pt x="525" y="6"/>
                            <a:pt x="527" y="23"/>
                            <a:pt x="538" y="26"/>
                          </a:cubicBezTo>
                          <a:cubicBezTo>
                            <a:pt x="544" y="35"/>
                            <a:pt x="547" y="42"/>
                            <a:pt x="556" y="48"/>
                          </a:cubicBezTo>
                          <a:cubicBezTo>
                            <a:pt x="562" y="66"/>
                            <a:pt x="560" y="74"/>
                            <a:pt x="580" y="78"/>
                          </a:cubicBezTo>
                          <a:cubicBezTo>
                            <a:pt x="607" y="96"/>
                            <a:pt x="643" y="76"/>
                            <a:pt x="674" y="86"/>
                          </a:cubicBezTo>
                          <a:cubicBezTo>
                            <a:pt x="681" y="108"/>
                            <a:pt x="677" y="115"/>
                            <a:pt x="700" y="120"/>
                          </a:cubicBezTo>
                          <a:cubicBezTo>
                            <a:pt x="715" y="130"/>
                            <a:pt x="711" y="123"/>
                            <a:pt x="714" y="138"/>
                          </a:cubicBezTo>
                          <a:cubicBezTo>
                            <a:pt x="713" y="159"/>
                            <a:pt x="714" y="179"/>
                            <a:pt x="712" y="200"/>
                          </a:cubicBezTo>
                          <a:cubicBezTo>
                            <a:pt x="711" y="208"/>
                            <a:pt x="704" y="224"/>
                            <a:pt x="704" y="224"/>
                          </a:cubicBezTo>
                          <a:cubicBezTo>
                            <a:pt x="702" y="244"/>
                            <a:pt x="700" y="247"/>
                            <a:pt x="694" y="264"/>
                          </a:cubicBezTo>
                          <a:cubicBezTo>
                            <a:pt x="692" y="285"/>
                            <a:pt x="694" y="286"/>
                            <a:pt x="682" y="298"/>
                          </a:cubicBezTo>
                          <a:cubicBezTo>
                            <a:pt x="683" y="315"/>
                            <a:pt x="682" y="341"/>
                            <a:pt x="698" y="352"/>
                          </a:cubicBezTo>
                          <a:cubicBezTo>
                            <a:pt x="702" y="358"/>
                            <a:pt x="708" y="371"/>
                            <a:pt x="714" y="376"/>
                          </a:cubicBezTo>
                          <a:cubicBezTo>
                            <a:pt x="718" y="379"/>
                            <a:pt x="726" y="384"/>
                            <a:pt x="726" y="384"/>
                          </a:cubicBezTo>
                          <a:cubicBezTo>
                            <a:pt x="728" y="390"/>
                            <a:pt x="740" y="398"/>
                            <a:pt x="740" y="398"/>
                          </a:cubicBezTo>
                          <a:cubicBezTo>
                            <a:pt x="746" y="408"/>
                            <a:pt x="749" y="420"/>
                            <a:pt x="758" y="426"/>
                          </a:cubicBezTo>
                          <a:cubicBezTo>
                            <a:pt x="769" y="443"/>
                            <a:pt x="754" y="423"/>
                            <a:pt x="768" y="434"/>
                          </a:cubicBezTo>
                          <a:cubicBezTo>
                            <a:pt x="772" y="437"/>
                            <a:pt x="786" y="460"/>
                            <a:pt x="788" y="464"/>
                          </a:cubicBezTo>
                          <a:cubicBezTo>
                            <a:pt x="797" y="477"/>
                            <a:pt x="797" y="496"/>
                            <a:pt x="804" y="510"/>
                          </a:cubicBezTo>
                          <a:cubicBezTo>
                            <a:pt x="814" y="530"/>
                            <a:pt x="823" y="554"/>
                            <a:pt x="830" y="576"/>
                          </a:cubicBezTo>
                          <a:cubicBezTo>
                            <a:pt x="831" y="598"/>
                            <a:pt x="831" y="610"/>
                            <a:pt x="838" y="630"/>
                          </a:cubicBezTo>
                          <a:cubicBezTo>
                            <a:pt x="840" y="636"/>
                            <a:pt x="844" y="648"/>
                            <a:pt x="844" y="648"/>
                          </a:cubicBezTo>
                          <a:cubicBezTo>
                            <a:pt x="845" y="661"/>
                            <a:pt x="843" y="675"/>
                            <a:pt x="846" y="688"/>
                          </a:cubicBezTo>
                          <a:cubicBezTo>
                            <a:pt x="847" y="691"/>
                            <a:pt x="854" y="687"/>
                            <a:pt x="854" y="690"/>
                          </a:cubicBezTo>
                          <a:cubicBezTo>
                            <a:pt x="856" y="703"/>
                            <a:pt x="854" y="716"/>
                            <a:pt x="852" y="728"/>
                          </a:cubicBezTo>
                          <a:cubicBezTo>
                            <a:pt x="851" y="735"/>
                            <a:pt x="845" y="740"/>
                            <a:pt x="842" y="746"/>
                          </a:cubicBezTo>
                          <a:cubicBezTo>
                            <a:pt x="839" y="752"/>
                            <a:pt x="832" y="764"/>
                            <a:pt x="832"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33" name="Freeform 58"/>
                  <p:cNvSpPr>
                    <a:spLocks/>
                  </p:cNvSpPr>
                  <p:nvPr/>
                </p:nvSpPr>
                <p:spPr bwMode="auto">
                  <a:xfrm>
                    <a:off x="4077" y="2782"/>
                    <a:ext cx="615" cy="858"/>
                  </a:xfrm>
                  <a:custGeom>
                    <a:avLst/>
                    <a:gdLst>
                      <a:gd name="T0" fmla="*/ 57 w 615"/>
                      <a:gd name="T1" fmla="*/ 0 h 858"/>
                      <a:gd name="T2" fmla="*/ 55 w 615"/>
                      <a:gd name="T3" fmla="*/ 20 h 858"/>
                      <a:gd name="T4" fmla="*/ 47 w 615"/>
                      <a:gd name="T5" fmla="*/ 22 h 858"/>
                      <a:gd name="T6" fmla="*/ 39 w 615"/>
                      <a:gd name="T7" fmla="*/ 42 h 858"/>
                      <a:gd name="T8" fmla="*/ 27 w 615"/>
                      <a:gd name="T9" fmla="*/ 66 h 858"/>
                      <a:gd name="T10" fmla="*/ 23 w 615"/>
                      <a:gd name="T11" fmla="*/ 78 h 858"/>
                      <a:gd name="T12" fmla="*/ 13 w 615"/>
                      <a:gd name="T13" fmla="*/ 136 h 858"/>
                      <a:gd name="T14" fmla="*/ 7 w 615"/>
                      <a:gd name="T15" fmla="*/ 184 h 858"/>
                      <a:gd name="T16" fmla="*/ 25 w 615"/>
                      <a:gd name="T17" fmla="*/ 230 h 858"/>
                      <a:gd name="T18" fmla="*/ 35 w 615"/>
                      <a:gd name="T19" fmla="*/ 246 h 858"/>
                      <a:gd name="T20" fmla="*/ 37 w 615"/>
                      <a:gd name="T21" fmla="*/ 252 h 858"/>
                      <a:gd name="T22" fmla="*/ 51 w 615"/>
                      <a:gd name="T23" fmla="*/ 284 h 858"/>
                      <a:gd name="T24" fmla="*/ 81 w 615"/>
                      <a:gd name="T25" fmla="*/ 332 h 858"/>
                      <a:gd name="T26" fmla="*/ 99 w 615"/>
                      <a:gd name="T27" fmla="*/ 366 h 858"/>
                      <a:gd name="T28" fmla="*/ 111 w 615"/>
                      <a:gd name="T29" fmla="*/ 402 h 858"/>
                      <a:gd name="T30" fmla="*/ 117 w 615"/>
                      <a:gd name="T31" fmla="*/ 426 h 858"/>
                      <a:gd name="T32" fmla="*/ 127 w 615"/>
                      <a:gd name="T33" fmla="*/ 464 h 858"/>
                      <a:gd name="T34" fmla="*/ 141 w 615"/>
                      <a:gd name="T35" fmla="*/ 546 h 858"/>
                      <a:gd name="T36" fmla="*/ 159 w 615"/>
                      <a:gd name="T37" fmla="*/ 608 h 858"/>
                      <a:gd name="T38" fmla="*/ 167 w 615"/>
                      <a:gd name="T39" fmla="*/ 626 h 858"/>
                      <a:gd name="T40" fmla="*/ 185 w 615"/>
                      <a:gd name="T41" fmla="*/ 636 h 858"/>
                      <a:gd name="T42" fmla="*/ 217 w 615"/>
                      <a:gd name="T43" fmla="*/ 706 h 858"/>
                      <a:gd name="T44" fmla="*/ 231 w 615"/>
                      <a:gd name="T45" fmla="*/ 752 h 858"/>
                      <a:gd name="T46" fmla="*/ 253 w 615"/>
                      <a:gd name="T47" fmla="*/ 788 h 858"/>
                      <a:gd name="T48" fmla="*/ 255 w 615"/>
                      <a:gd name="T49" fmla="*/ 832 h 858"/>
                      <a:gd name="T50" fmla="*/ 273 w 615"/>
                      <a:gd name="T51" fmla="*/ 842 h 858"/>
                      <a:gd name="T52" fmla="*/ 323 w 615"/>
                      <a:gd name="T53" fmla="*/ 858 h 858"/>
                      <a:gd name="T54" fmla="*/ 495 w 615"/>
                      <a:gd name="T55" fmla="*/ 844 h 858"/>
                      <a:gd name="T56" fmla="*/ 531 w 615"/>
                      <a:gd name="T57" fmla="*/ 836 h 858"/>
                      <a:gd name="T58" fmla="*/ 547 w 615"/>
                      <a:gd name="T59" fmla="*/ 816 h 858"/>
                      <a:gd name="T60" fmla="*/ 583 w 615"/>
                      <a:gd name="T61" fmla="*/ 800 h 858"/>
                      <a:gd name="T62" fmla="*/ 605 w 615"/>
                      <a:gd name="T63" fmla="*/ 780 h 858"/>
                      <a:gd name="T64" fmla="*/ 615 w 615"/>
                      <a:gd name="T65" fmla="*/ 766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858"/>
                      <a:gd name="T101" fmla="*/ 615 w 615"/>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858">
                        <a:moveTo>
                          <a:pt x="57" y="0"/>
                        </a:moveTo>
                        <a:cubicBezTo>
                          <a:pt x="56" y="7"/>
                          <a:pt x="58" y="14"/>
                          <a:pt x="55" y="20"/>
                        </a:cubicBezTo>
                        <a:cubicBezTo>
                          <a:pt x="54" y="23"/>
                          <a:pt x="48" y="20"/>
                          <a:pt x="47" y="22"/>
                        </a:cubicBezTo>
                        <a:cubicBezTo>
                          <a:pt x="32" y="49"/>
                          <a:pt x="55" y="31"/>
                          <a:pt x="39" y="42"/>
                        </a:cubicBezTo>
                        <a:cubicBezTo>
                          <a:pt x="34" y="49"/>
                          <a:pt x="31" y="58"/>
                          <a:pt x="27" y="66"/>
                        </a:cubicBezTo>
                        <a:cubicBezTo>
                          <a:pt x="25" y="70"/>
                          <a:pt x="23" y="78"/>
                          <a:pt x="23" y="78"/>
                        </a:cubicBezTo>
                        <a:cubicBezTo>
                          <a:pt x="21" y="98"/>
                          <a:pt x="24" y="119"/>
                          <a:pt x="13" y="136"/>
                        </a:cubicBezTo>
                        <a:cubicBezTo>
                          <a:pt x="12" y="154"/>
                          <a:pt x="10" y="167"/>
                          <a:pt x="7" y="184"/>
                        </a:cubicBezTo>
                        <a:cubicBezTo>
                          <a:pt x="9" y="215"/>
                          <a:pt x="0" y="224"/>
                          <a:pt x="25" y="230"/>
                        </a:cubicBezTo>
                        <a:cubicBezTo>
                          <a:pt x="35" y="236"/>
                          <a:pt x="30" y="232"/>
                          <a:pt x="35" y="246"/>
                        </a:cubicBezTo>
                        <a:cubicBezTo>
                          <a:pt x="36" y="248"/>
                          <a:pt x="37" y="252"/>
                          <a:pt x="37" y="252"/>
                        </a:cubicBezTo>
                        <a:cubicBezTo>
                          <a:pt x="39" y="279"/>
                          <a:pt x="37" y="270"/>
                          <a:pt x="51" y="284"/>
                        </a:cubicBezTo>
                        <a:cubicBezTo>
                          <a:pt x="57" y="303"/>
                          <a:pt x="76" y="316"/>
                          <a:pt x="81" y="332"/>
                        </a:cubicBezTo>
                        <a:cubicBezTo>
                          <a:pt x="86" y="346"/>
                          <a:pt x="86" y="357"/>
                          <a:pt x="99" y="366"/>
                        </a:cubicBezTo>
                        <a:cubicBezTo>
                          <a:pt x="101" y="379"/>
                          <a:pt x="99" y="394"/>
                          <a:pt x="111" y="402"/>
                        </a:cubicBezTo>
                        <a:cubicBezTo>
                          <a:pt x="114" y="410"/>
                          <a:pt x="114" y="418"/>
                          <a:pt x="117" y="426"/>
                        </a:cubicBezTo>
                        <a:cubicBezTo>
                          <a:pt x="118" y="441"/>
                          <a:pt x="119" y="452"/>
                          <a:pt x="127" y="464"/>
                        </a:cubicBezTo>
                        <a:cubicBezTo>
                          <a:pt x="128" y="491"/>
                          <a:pt x="124" y="523"/>
                          <a:pt x="141" y="546"/>
                        </a:cubicBezTo>
                        <a:cubicBezTo>
                          <a:pt x="147" y="565"/>
                          <a:pt x="137" y="601"/>
                          <a:pt x="159" y="608"/>
                        </a:cubicBezTo>
                        <a:cubicBezTo>
                          <a:pt x="165" y="618"/>
                          <a:pt x="162" y="612"/>
                          <a:pt x="167" y="626"/>
                        </a:cubicBezTo>
                        <a:cubicBezTo>
                          <a:pt x="168" y="629"/>
                          <a:pt x="182" y="634"/>
                          <a:pt x="185" y="636"/>
                        </a:cubicBezTo>
                        <a:cubicBezTo>
                          <a:pt x="191" y="653"/>
                          <a:pt x="203" y="697"/>
                          <a:pt x="217" y="706"/>
                        </a:cubicBezTo>
                        <a:cubicBezTo>
                          <a:pt x="223" y="723"/>
                          <a:pt x="218" y="739"/>
                          <a:pt x="231" y="752"/>
                        </a:cubicBezTo>
                        <a:cubicBezTo>
                          <a:pt x="235" y="765"/>
                          <a:pt x="248" y="774"/>
                          <a:pt x="253" y="788"/>
                        </a:cubicBezTo>
                        <a:cubicBezTo>
                          <a:pt x="254" y="803"/>
                          <a:pt x="252" y="818"/>
                          <a:pt x="255" y="832"/>
                        </a:cubicBezTo>
                        <a:cubicBezTo>
                          <a:pt x="256" y="839"/>
                          <a:pt x="273" y="842"/>
                          <a:pt x="273" y="842"/>
                        </a:cubicBezTo>
                        <a:cubicBezTo>
                          <a:pt x="278" y="858"/>
                          <a:pt x="311" y="857"/>
                          <a:pt x="323" y="858"/>
                        </a:cubicBezTo>
                        <a:cubicBezTo>
                          <a:pt x="395" y="856"/>
                          <a:pt x="421" y="846"/>
                          <a:pt x="495" y="844"/>
                        </a:cubicBezTo>
                        <a:cubicBezTo>
                          <a:pt x="510" y="840"/>
                          <a:pt x="511" y="838"/>
                          <a:pt x="531" y="836"/>
                        </a:cubicBezTo>
                        <a:cubicBezTo>
                          <a:pt x="542" y="832"/>
                          <a:pt x="541" y="821"/>
                          <a:pt x="547" y="816"/>
                        </a:cubicBezTo>
                        <a:cubicBezTo>
                          <a:pt x="551" y="813"/>
                          <a:pt x="577" y="802"/>
                          <a:pt x="583" y="800"/>
                        </a:cubicBezTo>
                        <a:cubicBezTo>
                          <a:pt x="588" y="792"/>
                          <a:pt x="597" y="785"/>
                          <a:pt x="605" y="780"/>
                        </a:cubicBezTo>
                        <a:cubicBezTo>
                          <a:pt x="607" y="773"/>
                          <a:pt x="612" y="772"/>
                          <a:pt x="615" y="76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31" name="Freeform 59"/>
                <p:cNvSpPr>
                  <a:spLocks/>
                </p:cNvSpPr>
                <p:nvPr/>
              </p:nvSpPr>
              <p:spPr bwMode="auto">
                <a:xfrm>
                  <a:off x="4684" y="1044"/>
                  <a:ext cx="553" cy="784"/>
                </a:xfrm>
                <a:custGeom>
                  <a:avLst/>
                  <a:gdLst>
                    <a:gd name="T0" fmla="*/ 0 w 553"/>
                    <a:gd name="T1" fmla="*/ 18 h 784"/>
                    <a:gd name="T2" fmla="*/ 2 w 553"/>
                    <a:gd name="T3" fmla="*/ 26 h 784"/>
                    <a:gd name="T4" fmla="*/ 16 w 553"/>
                    <a:gd name="T5" fmla="*/ 14 h 784"/>
                    <a:gd name="T6" fmla="*/ 34 w 553"/>
                    <a:gd name="T7" fmla="*/ 12 h 784"/>
                    <a:gd name="T8" fmla="*/ 64 w 553"/>
                    <a:gd name="T9" fmla="*/ 2 h 784"/>
                    <a:gd name="T10" fmla="*/ 96 w 553"/>
                    <a:gd name="T11" fmla="*/ 4 h 784"/>
                    <a:gd name="T12" fmla="*/ 98 w 553"/>
                    <a:gd name="T13" fmla="*/ 14 h 784"/>
                    <a:gd name="T14" fmla="*/ 102 w 553"/>
                    <a:gd name="T15" fmla="*/ 26 h 784"/>
                    <a:gd name="T16" fmla="*/ 124 w 553"/>
                    <a:gd name="T17" fmla="*/ 108 h 784"/>
                    <a:gd name="T18" fmla="*/ 132 w 553"/>
                    <a:gd name="T19" fmla="*/ 116 h 784"/>
                    <a:gd name="T20" fmla="*/ 172 w 553"/>
                    <a:gd name="T21" fmla="*/ 186 h 784"/>
                    <a:gd name="T22" fmla="*/ 186 w 553"/>
                    <a:gd name="T23" fmla="*/ 216 h 784"/>
                    <a:gd name="T24" fmla="*/ 210 w 553"/>
                    <a:gd name="T25" fmla="*/ 258 h 784"/>
                    <a:gd name="T26" fmla="*/ 222 w 553"/>
                    <a:gd name="T27" fmla="*/ 276 h 784"/>
                    <a:gd name="T28" fmla="*/ 232 w 553"/>
                    <a:gd name="T29" fmla="*/ 318 h 784"/>
                    <a:gd name="T30" fmla="*/ 248 w 553"/>
                    <a:gd name="T31" fmla="*/ 332 h 784"/>
                    <a:gd name="T32" fmla="*/ 254 w 553"/>
                    <a:gd name="T33" fmla="*/ 336 h 784"/>
                    <a:gd name="T34" fmla="*/ 278 w 553"/>
                    <a:gd name="T35" fmla="*/ 370 h 784"/>
                    <a:gd name="T36" fmla="*/ 288 w 553"/>
                    <a:gd name="T37" fmla="*/ 388 h 784"/>
                    <a:gd name="T38" fmla="*/ 292 w 553"/>
                    <a:gd name="T39" fmla="*/ 400 h 784"/>
                    <a:gd name="T40" fmla="*/ 304 w 553"/>
                    <a:gd name="T41" fmla="*/ 454 h 784"/>
                    <a:gd name="T42" fmla="*/ 318 w 553"/>
                    <a:gd name="T43" fmla="*/ 492 h 784"/>
                    <a:gd name="T44" fmla="*/ 348 w 553"/>
                    <a:gd name="T45" fmla="*/ 520 h 784"/>
                    <a:gd name="T46" fmla="*/ 364 w 553"/>
                    <a:gd name="T47" fmla="*/ 552 h 784"/>
                    <a:gd name="T48" fmla="*/ 384 w 553"/>
                    <a:gd name="T49" fmla="*/ 588 h 784"/>
                    <a:gd name="T50" fmla="*/ 414 w 553"/>
                    <a:gd name="T51" fmla="*/ 626 h 784"/>
                    <a:gd name="T52" fmla="*/ 430 w 553"/>
                    <a:gd name="T53" fmla="*/ 640 h 784"/>
                    <a:gd name="T54" fmla="*/ 438 w 553"/>
                    <a:gd name="T55" fmla="*/ 652 h 784"/>
                    <a:gd name="T56" fmla="*/ 450 w 553"/>
                    <a:gd name="T57" fmla="*/ 660 h 784"/>
                    <a:gd name="T58" fmla="*/ 470 w 553"/>
                    <a:gd name="T59" fmla="*/ 680 h 784"/>
                    <a:gd name="T60" fmla="*/ 498 w 553"/>
                    <a:gd name="T61" fmla="*/ 706 h 784"/>
                    <a:gd name="T62" fmla="*/ 508 w 553"/>
                    <a:gd name="T63" fmla="*/ 724 h 784"/>
                    <a:gd name="T64" fmla="*/ 526 w 553"/>
                    <a:gd name="T65" fmla="*/ 730 h 784"/>
                    <a:gd name="T66" fmla="*/ 538 w 553"/>
                    <a:gd name="T67" fmla="*/ 754 h 784"/>
                    <a:gd name="T68" fmla="*/ 526 w 553"/>
                    <a:gd name="T69" fmla="*/ 778 h 784"/>
                    <a:gd name="T70" fmla="*/ 542 w 553"/>
                    <a:gd name="T71" fmla="*/ 784 h 7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784"/>
                    <a:gd name="T110" fmla="*/ 553 w 553"/>
                    <a:gd name="T111" fmla="*/ 784 h 7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784">
                      <a:moveTo>
                        <a:pt x="0" y="18"/>
                      </a:moveTo>
                      <a:cubicBezTo>
                        <a:pt x="1" y="21"/>
                        <a:pt x="1" y="24"/>
                        <a:pt x="2" y="26"/>
                      </a:cubicBezTo>
                      <a:cubicBezTo>
                        <a:pt x="12" y="43"/>
                        <a:pt x="10" y="16"/>
                        <a:pt x="16" y="14"/>
                      </a:cubicBezTo>
                      <a:cubicBezTo>
                        <a:pt x="22" y="12"/>
                        <a:pt x="28" y="13"/>
                        <a:pt x="34" y="12"/>
                      </a:cubicBezTo>
                      <a:cubicBezTo>
                        <a:pt x="46" y="8"/>
                        <a:pt x="55" y="11"/>
                        <a:pt x="64" y="2"/>
                      </a:cubicBezTo>
                      <a:cubicBezTo>
                        <a:pt x="75" y="3"/>
                        <a:pt x="86" y="0"/>
                        <a:pt x="96" y="4"/>
                      </a:cubicBezTo>
                      <a:cubicBezTo>
                        <a:pt x="99" y="5"/>
                        <a:pt x="97" y="11"/>
                        <a:pt x="98" y="14"/>
                      </a:cubicBezTo>
                      <a:cubicBezTo>
                        <a:pt x="99" y="18"/>
                        <a:pt x="102" y="26"/>
                        <a:pt x="102" y="26"/>
                      </a:cubicBezTo>
                      <a:cubicBezTo>
                        <a:pt x="104" y="64"/>
                        <a:pt x="113" y="75"/>
                        <a:pt x="124" y="108"/>
                      </a:cubicBezTo>
                      <a:cubicBezTo>
                        <a:pt x="118" y="117"/>
                        <a:pt x="123" y="119"/>
                        <a:pt x="132" y="116"/>
                      </a:cubicBezTo>
                      <a:cubicBezTo>
                        <a:pt x="154" y="138"/>
                        <a:pt x="162" y="157"/>
                        <a:pt x="172" y="186"/>
                      </a:cubicBezTo>
                      <a:cubicBezTo>
                        <a:pt x="175" y="196"/>
                        <a:pt x="182" y="205"/>
                        <a:pt x="186" y="216"/>
                      </a:cubicBezTo>
                      <a:cubicBezTo>
                        <a:pt x="191" y="230"/>
                        <a:pt x="203" y="245"/>
                        <a:pt x="210" y="258"/>
                      </a:cubicBezTo>
                      <a:cubicBezTo>
                        <a:pt x="214" y="264"/>
                        <a:pt x="222" y="276"/>
                        <a:pt x="222" y="276"/>
                      </a:cubicBezTo>
                      <a:cubicBezTo>
                        <a:pt x="224" y="309"/>
                        <a:pt x="222" y="299"/>
                        <a:pt x="232" y="318"/>
                      </a:cubicBezTo>
                      <a:cubicBezTo>
                        <a:pt x="236" y="326"/>
                        <a:pt x="239" y="326"/>
                        <a:pt x="248" y="332"/>
                      </a:cubicBezTo>
                      <a:cubicBezTo>
                        <a:pt x="250" y="333"/>
                        <a:pt x="254" y="336"/>
                        <a:pt x="254" y="336"/>
                      </a:cubicBezTo>
                      <a:cubicBezTo>
                        <a:pt x="262" y="348"/>
                        <a:pt x="266" y="362"/>
                        <a:pt x="278" y="370"/>
                      </a:cubicBezTo>
                      <a:cubicBezTo>
                        <a:pt x="282" y="375"/>
                        <a:pt x="285" y="382"/>
                        <a:pt x="288" y="388"/>
                      </a:cubicBezTo>
                      <a:cubicBezTo>
                        <a:pt x="290" y="392"/>
                        <a:pt x="292" y="400"/>
                        <a:pt x="292" y="400"/>
                      </a:cubicBezTo>
                      <a:cubicBezTo>
                        <a:pt x="294" y="426"/>
                        <a:pt x="297" y="433"/>
                        <a:pt x="304" y="454"/>
                      </a:cubicBezTo>
                      <a:cubicBezTo>
                        <a:pt x="306" y="470"/>
                        <a:pt x="304" y="483"/>
                        <a:pt x="318" y="492"/>
                      </a:cubicBezTo>
                      <a:cubicBezTo>
                        <a:pt x="329" y="509"/>
                        <a:pt x="332" y="510"/>
                        <a:pt x="348" y="520"/>
                      </a:cubicBezTo>
                      <a:cubicBezTo>
                        <a:pt x="355" y="531"/>
                        <a:pt x="353" y="545"/>
                        <a:pt x="364" y="552"/>
                      </a:cubicBezTo>
                      <a:cubicBezTo>
                        <a:pt x="372" y="563"/>
                        <a:pt x="376" y="577"/>
                        <a:pt x="384" y="588"/>
                      </a:cubicBezTo>
                      <a:cubicBezTo>
                        <a:pt x="387" y="613"/>
                        <a:pt x="389" y="621"/>
                        <a:pt x="414" y="626"/>
                      </a:cubicBezTo>
                      <a:cubicBezTo>
                        <a:pt x="421" y="630"/>
                        <a:pt x="423" y="636"/>
                        <a:pt x="430" y="640"/>
                      </a:cubicBezTo>
                      <a:cubicBezTo>
                        <a:pt x="433" y="644"/>
                        <a:pt x="435" y="648"/>
                        <a:pt x="438" y="652"/>
                      </a:cubicBezTo>
                      <a:cubicBezTo>
                        <a:pt x="441" y="656"/>
                        <a:pt x="450" y="660"/>
                        <a:pt x="450" y="660"/>
                      </a:cubicBezTo>
                      <a:cubicBezTo>
                        <a:pt x="455" y="667"/>
                        <a:pt x="463" y="675"/>
                        <a:pt x="470" y="680"/>
                      </a:cubicBezTo>
                      <a:cubicBezTo>
                        <a:pt x="477" y="690"/>
                        <a:pt x="488" y="699"/>
                        <a:pt x="498" y="706"/>
                      </a:cubicBezTo>
                      <a:cubicBezTo>
                        <a:pt x="501" y="710"/>
                        <a:pt x="504" y="721"/>
                        <a:pt x="508" y="724"/>
                      </a:cubicBezTo>
                      <a:cubicBezTo>
                        <a:pt x="513" y="727"/>
                        <a:pt x="526" y="730"/>
                        <a:pt x="526" y="730"/>
                      </a:cubicBezTo>
                      <a:cubicBezTo>
                        <a:pt x="531" y="737"/>
                        <a:pt x="535" y="746"/>
                        <a:pt x="538" y="754"/>
                      </a:cubicBezTo>
                      <a:cubicBezTo>
                        <a:pt x="536" y="767"/>
                        <a:pt x="533" y="768"/>
                        <a:pt x="526" y="778"/>
                      </a:cubicBezTo>
                      <a:cubicBezTo>
                        <a:pt x="526" y="778"/>
                        <a:pt x="553" y="778"/>
                        <a:pt x="542" y="78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29" name="Freeform 60"/>
              <p:cNvSpPr>
                <a:spLocks/>
              </p:cNvSpPr>
              <p:nvPr/>
            </p:nvSpPr>
            <p:spPr bwMode="auto">
              <a:xfrm>
                <a:off x="5068" y="1804"/>
                <a:ext cx="444" cy="950"/>
              </a:xfrm>
              <a:custGeom>
                <a:avLst/>
                <a:gdLst>
                  <a:gd name="T0" fmla="*/ 158 w 444"/>
                  <a:gd name="T1" fmla="*/ 18 h 950"/>
                  <a:gd name="T2" fmla="*/ 168 w 444"/>
                  <a:gd name="T3" fmla="*/ 28 h 950"/>
                  <a:gd name="T4" fmla="*/ 178 w 444"/>
                  <a:gd name="T5" fmla="*/ 46 h 950"/>
                  <a:gd name="T6" fmla="*/ 190 w 444"/>
                  <a:gd name="T7" fmla="*/ 54 h 950"/>
                  <a:gd name="T8" fmla="*/ 278 w 444"/>
                  <a:gd name="T9" fmla="*/ 42 h 950"/>
                  <a:gd name="T10" fmla="*/ 332 w 444"/>
                  <a:gd name="T11" fmla="*/ 24 h 950"/>
                  <a:gd name="T12" fmla="*/ 378 w 444"/>
                  <a:gd name="T13" fmla="*/ 6 h 950"/>
                  <a:gd name="T14" fmla="*/ 402 w 444"/>
                  <a:gd name="T15" fmla="*/ 0 h 950"/>
                  <a:gd name="T16" fmla="*/ 422 w 444"/>
                  <a:gd name="T17" fmla="*/ 16 h 950"/>
                  <a:gd name="T18" fmla="*/ 402 w 444"/>
                  <a:gd name="T19" fmla="*/ 136 h 950"/>
                  <a:gd name="T20" fmla="*/ 384 w 444"/>
                  <a:gd name="T21" fmla="*/ 188 h 950"/>
                  <a:gd name="T22" fmla="*/ 358 w 444"/>
                  <a:gd name="T23" fmla="*/ 232 h 950"/>
                  <a:gd name="T24" fmla="*/ 348 w 444"/>
                  <a:gd name="T25" fmla="*/ 270 h 950"/>
                  <a:gd name="T26" fmla="*/ 322 w 444"/>
                  <a:gd name="T27" fmla="*/ 298 h 950"/>
                  <a:gd name="T28" fmla="*/ 310 w 444"/>
                  <a:gd name="T29" fmla="*/ 326 h 950"/>
                  <a:gd name="T30" fmla="*/ 262 w 444"/>
                  <a:gd name="T31" fmla="*/ 360 h 950"/>
                  <a:gd name="T32" fmla="*/ 226 w 444"/>
                  <a:gd name="T33" fmla="*/ 404 h 950"/>
                  <a:gd name="T34" fmla="*/ 196 w 444"/>
                  <a:gd name="T35" fmla="*/ 426 h 950"/>
                  <a:gd name="T36" fmla="*/ 166 w 444"/>
                  <a:gd name="T37" fmla="*/ 440 h 950"/>
                  <a:gd name="T38" fmla="*/ 162 w 444"/>
                  <a:gd name="T39" fmla="*/ 446 h 950"/>
                  <a:gd name="T40" fmla="*/ 156 w 444"/>
                  <a:gd name="T41" fmla="*/ 448 h 950"/>
                  <a:gd name="T42" fmla="*/ 136 w 444"/>
                  <a:gd name="T43" fmla="*/ 484 h 950"/>
                  <a:gd name="T44" fmla="*/ 128 w 444"/>
                  <a:gd name="T45" fmla="*/ 508 h 950"/>
                  <a:gd name="T46" fmla="*/ 116 w 444"/>
                  <a:gd name="T47" fmla="*/ 516 h 950"/>
                  <a:gd name="T48" fmla="*/ 98 w 444"/>
                  <a:gd name="T49" fmla="*/ 536 h 950"/>
                  <a:gd name="T50" fmla="*/ 80 w 444"/>
                  <a:gd name="T51" fmla="*/ 558 h 950"/>
                  <a:gd name="T52" fmla="*/ 52 w 444"/>
                  <a:gd name="T53" fmla="*/ 598 h 950"/>
                  <a:gd name="T54" fmla="*/ 28 w 444"/>
                  <a:gd name="T55" fmla="*/ 626 h 950"/>
                  <a:gd name="T56" fmla="*/ 12 w 444"/>
                  <a:gd name="T57" fmla="*/ 670 h 950"/>
                  <a:gd name="T58" fmla="*/ 6 w 444"/>
                  <a:gd name="T59" fmla="*/ 692 h 950"/>
                  <a:gd name="T60" fmla="*/ 0 w 444"/>
                  <a:gd name="T61" fmla="*/ 710 h 950"/>
                  <a:gd name="T62" fmla="*/ 12 w 444"/>
                  <a:gd name="T63" fmla="*/ 760 h 950"/>
                  <a:gd name="T64" fmla="*/ 26 w 444"/>
                  <a:gd name="T65" fmla="*/ 830 h 950"/>
                  <a:gd name="T66" fmla="*/ 34 w 444"/>
                  <a:gd name="T67" fmla="*/ 856 h 950"/>
                  <a:gd name="T68" fmla="*/ 38 w 444"/>
                  <a:gd name="T69" fmla="*/ 868 h 950"/>
                  <a:gd name="T70" fmla="*/ 48 w 444"/>
                  <a:gd name="T71" fmla="*/ 926 h 950"/>
                  <a:gd name="T72" fmla="*/ 50 w 444"/>
                  <a:gd name="T73" fmla="*/ 948 h 950"/>
                  <a:gd name="T74" fmla="*/ 46 w 444"/>
                  <a:gd name="T75" fmla="*/ 942 h 950"/>
                  <a:gd name="T76" fmla="*/ 32 w 444"/>
                  <a:gd name="T77" fmla="*/ 928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950"/>
                  <a:gd name="T119" fmla="*/ 444 w 444"/>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950">
                    <a:moveTo>
                      <a:pt x="158" y="18"/>
                    </a:moveTo>
                    <a:cubicBezTo>
                      <a:pt x="169" y="34"/>
                      <a:pt x="155" y="15"/>
                      <a:pt x="168" y="28"/>
                    </a:cubicBezTo>
                    <a:cubicBezTo>
                      <a:pt x="173" y="33"/>
                      <a:pt x="172" y="41"/>
                      <a:pt x="178" y="46"/>
                    </a:cubicBezTo>
                    <a:cubicBezTo>
                      <a:pt x="182" y="49"/>
                      <a:pt x="190" y="54"/>
                      <a:pt x="190" y="54"/>
                    </a:cubicBezTo>
                    <a:cubicBezTo>
                      <a:pt x="256" y="52"/>
                      <a:pt x="235" y="48"/>
                      <a:pt x="278" y="42"/>
                    </a:cubicBezTo>
                    <a:cubicBezTo>
                      <a:pt x="304" y="25"/>
                      <a:pt x="299" y="27"/>
                      <a:pt x="332" y="24"/>
                    </a:cubicBezTo>
                    <a:cubicBezTo>
                      <a:pt x="348" y="19"/>
                      <a:pt x="361" y="9"/>
                      <a:pt x="378" y="6"/>
                    </a:cubicBezTo>
                    <a:cubicBezTo>
                      <a:pt x="386" y="5"/>
                      <a:pt x="402" y="0"/>
                      <a:pt x="402" y="0"/>
                    </a:cubicBezTo>
                    <a:cubicBezTo>
                      <a:pt x="422" y="3"/>
                      <a:pt x="417" y="1"/>
                      <a:pt x="422" y="16"/>
                    </a:cubicBezTo>
                    <a:cubicBezTo>
                      <a:pt x="421" y="82"/>
                      <a:pt x="444" y="108"/>
                      <a:pt x="402" y="136"/>
                    </a:cubicBezTo>
                    <a:cubicBezTo>
                      <a:pt x="391" y="152"/>
                      <a:pt x="391" y="171"/>
                      <a:pt x="384" y="188"/>
                    </a:cubicBezTo>
                    <a:cubicBezTo>
                      <a:pt x="378" y="203"/>
                      <a:pt x="367" y="218"/>
                      <a:pt x="358" y="232"/>
                    </a:cubicBezTo>
                    <a:cubicBezTo>
                      <a:pt x="352" y="241"/>
                      <a:pt x="356" y="262"/>
                      <a:pt x="348" y="270"/>
                    </a:cubicBezTo>
                    <a:cubicBezTo>
                      <a:pt x="339" y="279"/>
                      <a:pt x="332" y="291"/>
                      <a:pt x="322" y="298"/>
                    </a:cubicBezTo>
                    <a:cubicBezTo>
                      <a:pt x="316" y="306"/>
                      <a:pt x="316" y="318"/>
                      <a:pt x="310" y="326"/>
                    </a:cubicBezTo>
                    <a:cubicBezTo>
                      <a:pt x="302" y="338"/>
                      <a:pt x="276" y="356"/>
                      <a:pt x="262" y="360"/>
                    </a:cubicBezTo>
                    <a:cubicBezTo>
                      <a:pt x="245" y="372"/>
                      <a:pt x="241" y="392"/>
                      <a:pt x="226" y="404"/>
                    </a:cubicBezTo>
                    <a:cubicBezTo>
                      <a:pt x="216" y="411"/>
                      <a:pt x="206" y="419"/>
                      <a:pt x="196" y="426"/>
                    </a:cubicBezTo>
                    <a:cubicBezTo>
                      <a:pt x="187" y="432"/>
                      <a:pt x="175" y="434"/>
                      <a:pt x="166" y="440"/>
                    </a:cubicBezTo>
                    <a:cubicBezTo>
                      <a:pt x="165" y="442"/>
                      <a:pt x="164" y="444"/>
                      <a:pt x="162" y="446"/>
                    </a:cubicBezTo>
                    <a:cubicBezTo>
                      <a:pt x="160" y="447"/>
                      <a:pt x="157" y="447"/>
                      <a:pt x="156" y="448"/>
                    </a:cubicBezTo>
                    <a:cubicBezTo>
                      <a:pt x="145" y="459"/>
                      <a:pt x="144" y="472"/>
                      <a:pt x="136" y="484"/>
                    </a:cubicBezTo>
                    <a:cubicBezTo>
                      <a:pt x="135" y="491"/>
                      <a:pt x="134" y="502"/>
                      <a:pt x="128" y="508"/>
                    </a:cubicBezTo>
                    <a:cubicBezTo>
                      <a:pt x="124" y="511"/>
                      <a:pt x="116" y="516"/>
                      <a:pt x="116" y="516"/>
                    </a:cubicBezTo>
                    <a:cubicBezTo>
                      <a:pt x="111" y="523"/>
                      <a:pt x="105" y="531"/>
                      <a:pt x="98" y="536"/>
                    </a:cubicBezTo>
                    <a:cubicBezTo>
                      <a:pt x="92" y="545"/>
                      <a:pt x="89" y="552"/>
                      <a:pt x="80" y="558"/>
                    </a:cubicBezTo>
                    <a:cubicBezTo>
                      <a:pt x="74" y="575"/>
                      <a:pt x="67" y="588"/>
                      <a:pt x="52" y="598"/>
                    </a:cubicBezTo>
                    <a:cubicBezTo>
                      <a:pt x="48" y="610"/>
                      <a:pt x="37" y="617"/>
                      <a:pt x="28" y="626"/>
                    </a:cubicBezTo>
                    <a:cubicBezTo>
                      <a:pt x="23" y="640"/>
                      <a:pt x="20" y="658"/>
                      <a:pt x="12" y="670"/>
                    </a:cubicBezTo>
                    <a:cubicBezTo>
                      <a:pt x="10" y="677"/>
                      <a:pt x="8" y="685"/>
                      <a:pt x="6" y="692"/>
                    </a:cubicBezTo>
                    <a:cubicBezTo>
                      <a:pt x="4" y="698"/>
                      <a:pt x="0" y="710"/>
                      <a:pt x="0" y="710"/>
                    </a:cubicBezTo>
                    <a:cubicBezTo>
                      <a:pt x="4" y="727"/>
                      <a:pt x="2" y="745"/>
                      <a:pt x="12" y="760"/>
                    </a:cubicBezTo>
                    <a:cubicBezTo>
                      <a:pt x="14" y="784"/>
                      <a:pt x="12" y="809"/>
                      <a:pt x="26" y="830"/>
                    </a:cubicBezTo>
                    <a:cubicBezTo>
                      <a:pt x="28" y="843"/>
                      <a:pt x="29" y="845"/>
                      <a:pt x="34" y="856"/>
                    </a:cubicBezTo>
                    <a:cubicBezTo>
                      <a:pt x="36" y="860"/>
                      <a:pt x="38" y="868"/>
                      <a:pt x="38" y="868"/>
                    </a:cubicBezTo>
                    <a:cubicBezTo>
                      <a:pt x="41" y="943"/>
                      <a:pt x="37" y="894"/>
                      <a:pt x="48" y="926"/>
                    </a:cubicBezTo>
                    <a:cubicBezTo>
                      <a:pt x="49" y="933"/>
                      <a:pt x="51" y="941"/>
                      <a:pt x="50" y="948"/>
                    </a:cubicBezTo>
                    <a:cubicBezTo>
                      <a:pt x="50" y="950"/>
                      <a:pt x="48" y="944"/>
                      <a:pt x="46" y="942"/>
                    </a:cubicBezTo>
                    <a:cubicBezTo>
                      <a:pt x="42" y="937"/>
                      <a:pt x="32" y="928"/>
                      <a:pt x="32" y="92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47126" name="Freeform 61"/>
            <p:cNvSpPr>
              <a:spLocks/>
            </p:cNvSpPr>
            <p:nvPr/>
          </p:nvSpPr>
          <p:spPr bwMode="auto">
            <a:xfrm>
              <a:off x="4712" y="2752"/>
              <a:ext cx="439" cy="764"/>
            </a:xfrm>
            <a:custGeom>
              <a:avLst/>
              <a:gdLst>
                <a:gd name="T0" fmla="*/ 412 w 439"/>
                <a:gd name="T1" fmla="*/ 0 h 764"/>
                <a:gd name="T2" fmla="*/ 420 w 439"/>
                <a:gd name="T3" fmla="*/ 18 h 764"/>
                <a:gd name="T4" fmla="*/ 432 w 439"/>
                <a:gd name="T5" fmla="*/ 94 h 764"/>
                <a:gd name="T6" fmla="*/ 420 w 439"/>
                <a:gd name="T7" fmla="*/ 146 h 764"/>
                <a:gd name="T8" fmla="*/ 402 w 439"/>
                <a:gd name="T9" fmla="*/ 182 h 764"/>
                <a:gd name="T10" fmla="*/ 384 w 439"/>
                <a:gd name="T11" fmla="*/ 188 h 764"/>
                <a:gd name="T12" fmla="*/ 372 w 439"/>
                <a:gd name="T13" fmla="*/ 192 h 764"/>
                <a:gd name="T14" fmla="*/ 340 w 439"/>
                <a:gd name="T15" fmla="*/ 218 h 764"/>
                <a:gd name="T16" fmla="*/ 288 w 439"/>
                <a:gd name="T17" fmla="*/ 238 h 764"/>
                <a:gd name="T18" fmla="*/ 272 w 439"/>
                <a:gd name="T19" fmla="*/ 260 h 764"/>
                <a:gd name="T20" fmla="*/ 254 w 439"/>
                <a:gd name="T21" fmla="*/ 274 h 764"/>
                <a:gd name="T22" fmla="*/ 220 w 439"/>
                <a:gd name="T23" fmla="*/ 300 h 764"/>
                <a:gd name="T24" fmla="*/ 192 w 439"/>
                <a:gd name="T25" fmla="*/ 310 h 764"/>
                <a:gd name="T26" fmla="*/ 190 w 439"/>
                <a:gd name="T27" fmla="*/ 316 h 764"/>
                <a:gd name="T28" fmla="*/ 186 w 439"/>
                <a:gd name="T29" fmla="*/ 322 h 764"/>
                <a:gd name="T30" fmla="*/ 182 w 439"/>
                <a:gd name="T31" fmla="*/ 334 h 764"/>
                <a:gd name="T32" fmla="*/ 188 w 439"/>
                <a:gd name="T33" fmla="*/ 390 h 764"/>
                <a:gd name="T34" fmla="*/ 196 w 439"/>
                <a:gd name="T35" fmla="*/ 402 h 764"/>
                <a:gd name="T36" fmla="*/ 198 w 439"/>
                <a:gd name="T37" fmla="*/ 510 h 764"/>
                <a:gd name="T38" fmla="*/ 178 w 439"/>
                <a:gd name="T39" fmla="*/ 532 h 764"/>
                <a:gd name="T40" fmla="*/ 132 w 439"/>
                <a:gd name="T41" fmla="*/ 542 h 764"/>
                <a:gd name="T42" fmla="*/ 110 w 439"/>
                <a:gd name="T43" fmla="*/ 574 h 764"/>
                <a:gd name="T44" fmla="*/ 104 w 439"/>
                <a:gd name="T45" fmla="*/ 612 h 764"/>
                <a:gd name="T46" fmla="*/ 92 w 439"/>
                <a:gd name="T47" fmla="*/ 630 h 764"/>
                <a:gd name="T48" fmla="*/ 86 w 439"/>
                <a:gd name="T49" fmla="*/ 674 h 764"/>
                <a:gd name="T50" fmla="*/ 56 w 439"/>
                <a:gd name="T51" fmla="*/ 694 h 764"/>
                <a:gd name="T52" fmla="*/ 44 w 439"/>
                <a:gd name="T53" fmla="*/ 702 h 764"/>
                <a:gd name="T54" fmla="*/ 34 w 439"/>
                <a:gd name="T55" fmla="*/ 712 h 764"/>
                <a:gd name="T56" fmla="*/ 28 w 439"/>
                <a:gd name="T57" fmla="*/ 742 h 764"/>
                <a:gd name="T58" fmla="*/ 0 w 439"/>
                <a:gd name="T59" fmla="*/ 764 h 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764"/>
                <a:gd name="T92" fmla="*/ 439 w 439"/>
                <a:gd name="T93" fmla="*/ 764 h 7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764">
                  <a:moveTo>
                    <a:pt x="412" y="0"/>
                  </a:moveTo>
                  <a:cubicBezTo>
                    <a:pt x="416" y="5"/>
                    <a:pt x="420" y="18"/>
                    <a:pt x="420" y="18"/>
                  </a:cubicBezTo>
                  <a:cubicBezTo>
                    <a:pt x="423" y="129"/>
                    <a:pt x="410" y="60"/>
                    <a:pt x="432" y="94"/>
                  </a:cubicBezTo>
                  <a:cubicBezTo>
                    <a:pt x="431" y="122"/>
                    <a:pt x="439" y="133"/>
                    <a:pt x="420" y="146"/>
                  </a:cubicBezTo>
                  <a:cubicBezTo>
                    <a:pt x="415" y="154"/>
                    <a:pt x="411" y="177"/>
                    <a:pt x="402" y="182"/>
                  </a:cubicBezTo>
                  <a:cubicBezTo>
                    <a:pt x="402" y="182"/>
                    <a:pt x="387" y="187"/>
                    <a:pt x="384" y="188"/>
                  </a:cubicBezTo>
                  <a:cubicBezTo>
                    <a:pt x="380" y="189"/>
                    <a:pt x="372" y="192"/>
                    <a:pt x="372" y="192"/>
                  </a:cubicBezTo>
                  <a:cubicBezTo>
                    <a:pt x="360" y="209"/>
                    <a:pt x="356" y="207"/>
                    <a:pt x="340" y="218"/>
                  </a:cubicBezTo>
                  <a:cubicBezTo>
                    <a:pt x="324" y="243"/>
                    <a:pt x="321" y="236"/>
                    <a:pt x="288" y="238"/>
                  </a:cubicBezTo>
                  <a:cubicBezTo>
                    <a:pt x="280" y="243"/>
                    <a:pt x="278" y="251"/>
                    <a:pt x="272" y="260"/>
                  </a:cubicBezTo>
                  <a:cubicBezTo>
                    <a:pt x="269" y="265"/>
                    <a:pt x="259" y="271"/>
                    <a:pt x="254" y="274"/>
                  </a:cubicBezTo>
                  <a:cubicBezTo>
                    <a:pt x="248" y="283"/>
                    <a:pt x="230" y="295"/>
                    <a:pt x="220" y="300"/>
                  </a:cubicBezTo>
                  <a:cubicBezTo>
                    <a:pt x="211" y="305"/>
                    <a:pt x="201" y="304"/>
                    <a:pt x="192" y="310"/>
                  </a:cubicBezTo>
                  <a:cubicBezTo>
                    <a:pt x="191" y="312"/>
                    <a:pt x="191" y="314"/>
                    <a:pt x="190" y="316"/>
                  </a:cubicBezTo>
                  <a:cubicBezTo>
                    <a:pt x="189" y="318"/>
                    <a:pt x="187" y="320"/>
                    <a:pt x="186" y="322"/>
                  </a:cubicBezTo>
                  <a:cubicBezTo>
                    <a:pt x="184" y="326"/>
                    <a:pt x="182" y="334"/>
                    <a:pt x="182" y="334"/>
                  </a:cubicBezTo>
                  <a:cubicBezTo>
                    <a:pt x="184" y="350"/>
                    <a:pt x="185" y="377"/>
                    <a:pt x="188" y="390"/>
                  </a:cubicBezTo>
                  <a:cubicBezTo>
                    <a:pt x="189" y="395"/>
                    <a:pt x="196" y="402"/>
                    <a:pt x="196" y="402"/>
                  </a:cubicBezTo>
                  <a:cubicBezTo>
                    <a:pt x="204" y="443"/>
                    <a:pt x="202" y="442"/>
                    <a:pt x="198" y="510"/>
                  </a:cubicBezTo>
                  <a:cubicBezTo>
                    <a:pt x="197" y="520"/>
                    <a:pt x="178" y="532"/>
                    <a:pt x="178" y="532"/>
                  </a:cubicBezTo>
                  <a:cubicBezTo>
                    <a:pt x="169" y="545"/>
                    <a:pt x="146" y="541"/>
                    <a:pt x="132" y="542"/>
                  </a:cubicBezTo>
                  <a:cubicBezTo>
                    <a:pt x="119" y="551"/>
                    <a:pt x="122" y="566"/>
                    <a:pt x="110" y="574"/>
                  </a:cubicBezTo>
                  <a:cubicBezTo>
                    <a:pt x="106" y="586"/>
                    <a:pt x="110" y="601"/>
                    <a:pt x="104" y="612"/>
                  </a:cubicBezTo>
                  <a:cubicBezTo>
                    <a:pt x="100" y="618"/>
                    <a:pt x="92" y="630"/>
                    <a:pt x="92" y="630"/>
                  </a:cubicBezTo>
                  <a:cubicBezTo>
                    <a:pt x="92" y="632"/>
                    <a:pt x="97" y="665"/>
                    <a:pt x="86" y="674"/>
                  </a:cubicBezTo>
                  <a:cubicBezTo>
                    <a:pt x="77" y="682"/>
                    <a:pt x="66" y="688"/>
                    <a:pt x="56" y="694"/>
                  </a:cubicBezTo>
                  <a:cubicBezTo>
                    <a:pt x="52" y="696"/>
                    <a:pt x="44" y="702"/>
                    <a:pt x="44" y="702"/>
                  </a:cubicBezTo>
                  <a:cubicBezTo>
                    <a:pt x="41" y="706"/>
                    <a:pt x="36" y="708"/>
                    <a:pt x="34" y="712"/>
                  </a:cubicBezTo>
                  <a:cubicBezTo>
                    <a:pt x="29" y="720"/>
                    <a:pt x="35" y="735"/>
                    <a:pt x="28" y="742"/>
                  </a:cubicBezTo>
                  <a:cubicBezTo>
                    <a:pt x="16" y="754"/>
                    <a:pt x="11" y="750"/>
                    <a:pt x="0" y="76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47127" name="Freeform 62"/>
            <p:cNvSpPr>
              <a:spLocks/>
            </p:cNvSpPr>
            <p:nvPr/>
          </p:nvSpPr>
          <p:spPr bwMode="auto">
            <a:xfrm>
              <a:off x="4690" y="3516"/>
              <a:ext cx="20" cy="34"/>
            </a:xfrm>
            <a:custGeom>
              <a:avLst/>
              <a:gdLst>
                <a:gd name="T0" fmla="*/ 20 w 20"/>
                <a:gd name="T1" fmla="*/ 0 h 34"/>
                <a:gd name="T2" fmla="*/ 0 w 20"/>
                <a:gd name="T3" fmla="*/ 34 h 34"/>
                <a:gd name="T4" fmla="*/ 0 60000 65536"/>
                <a:gd name="T5" fmla="*/ 0 60000 65536"/>
                <a:gd name="T6" fmla="*/ 0 w 20"/>
                <a:gd name="T7" fmla="*/ 0 h 34"/>
                <a:gd name="T8" fmla="*/ 20 w 20"/>
                <a:gd name="T9" fmla="*/ 34 h 34"/>
              </a:gdLst>
              <a:ahLst/>
              <a:cxnLst>
                <a:cxn ang="T4">
                  <a:pos x="T0" y="T1"/>
                </a:cxn>
                <a:cxn ang="T5">
                  <a:pos x="T2" y="T3"/>
                </a:cxn>
              </a:cxnLst>
              <a:rect l="T6" t="T7" r="T8" b="T9"/>
              <a:pathLst>
                <a:path w="20" h="34">
                  <a:moveTo>
                    <a:pt x="20" y="0"/>
                  </a:moveTo>
                  <a:cubicBezTo>
                    <a:pt x="13" y="27"/>
                    <a:pt x="19" y="15"/>
                    <a:pt x="0" y="34"/>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grpSp>
      <p:sp>
        <p:nvSpPr>
          <p:cNvPr id="3136" name="Oval 64"/>
          <p:cNvSpPr>
            <a:spLocks noChangeArrowheads="1"/>
          </p:cNvSpPr>
          <p:nvPr/>
        </p:nvSpPr>
        <p:spPr bwMode="auto">
          <a:xfrm>
            <a:off x="7316788" y="1028700"/>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37" name="Oval 65"/>
          <p:cNvSpPr>
            <a:spLocks noChangeArrowheads="1"/>
          </p:cNvSpPr>
          <p:nvPr/>
        </p:nvSpPr>
        <p:spPr bwMode="auto">
          <a:xfrm>
            <a:off x="5202238" y="2452688"/>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38" name="Oval 66"/>
          <p:cNvSpPr>
            <a:spLocks noChangeArrowheads="1"/>
          </p:cNvSpPr>
          <p:nvPr/>
        </p:nvSpPr>
        <p:spPr bwMode="auto">
          <a:xfrm>
            <a:off x="10098088" y="2636838"/>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39" name="Oval 67"/>
          <p:cNvSpPr>
            <a:spLocks noChangeArrowheads="1"/>
          </p:cNvSpPr>
          <p:nvPr/>
        </p:nvSpPr>
        <p:spPr bwMode="auto">
          <a:xfrm>
            <a:off x="7796213" y="5684838"/>
            <a:ext cx="152400" cy="152400"/>
          </a:xfrm>
          <a:prstGeom prst="ellipse">
            <a:avLst/>
          </a:prstGeom>
          <a:solidFill>
            <a:srgbClr val="FF0000"/>
          </a:solidFill>
          <a:ln w="9525">
            <a:solidFill>
              <a:schemeClr val="tx1"/>
            </a:solidFill>
            <a:round/>
            <a:headEnd/>
            <a:tailEnd/>
          </a:ln>
        </p:spPr>
        <p:txBody>
          <a:bodyPr wrap="none" anchor="ctr"/>
          <a:lstStyle/>
          <a:p>
            <a:endParaRPr lang="vi-VN" altLang="en-US">
              <a:solidFill>
                <a:srgbClr val="000000"/>
              </a:solidFill>
            </a:endParaRPr>
          </a:p>
        </p:txBody>
      </p:sp>
      <p:sp>
        <p:nvSpPr>
          <p:cNvPr id="3141" name="Freeform 69"/>
          <p:cNvSpPr>
            <a:spLocks/>
          </p:cNvSpPr>
          <p:nvPr/>
        </p:nvSpPr>
        <p:spPr bwMode="auto">
          <a:xfrm>
            <a:off x="9607550" y="4389438"/>
            <a:ext cx="609600" cy="990600"/>
          </a:xfrm>
          <a:custGeom>
            <a:avLst/>
            <a:gdLst>
              <a:gd name="T0" fmla="*/ 2147483646 w 360"/>
              <a:gd name="T1" fmla="*/ 2147483646 h 555"/>
              <a:gd name="T2" fmla="*/ 0 w 360"/>
              <a:gd name="T3" fmla="*/ 2147483646 h 555"/>
              <a:gd name="T4" fmla="*/ 2147483646 w 360"/>
              <a:gd name="T5" fmla="*/ 2147483646 h 555"/>
              <a:gd name="T6" fmla="*/ 2147483646 w 360"/>
              <a:gd name="T7" fmla="*/ 2147483646 h 555"/>
              <a:gd name="T8" fmla="*/ 2147483646 w 360"/>
              <a:gd name="T9" fmla="*/ 2147483646 h 555"/>
              <a:gd name="T10" fmla="*/ 2147483646 w 360"/>
              <a:gd name="T11" fmla="*/ 2147483646 h 555"/>
              <a:gd name="T12" fmla="*/ 2147483646 w 360"/>
              <a:gd name="T13" fmla="*/ 2147483646 h 555"/>
              <a:gd name="T14" fmla="*/ 2147483646 w 360"/>
              <a:gd name="T15" fmla="*/ 0 h 555"/>
              <a:gd name="T16" fmla="*/ 2147483646 w 360"/>
              <a:gd name="T17" fmla="*/ 2147483646 h 555"/>
              <a:gd name="T18" fmla="*/ 2147483646 w 360"/>
              <a:gd name="T19" fmla="*/ 2147483646 h 555"/>
              <a:gd name="T20" fmla="*/ 2147483646 w 360"/>
              <a:gd name="T21" fmla="*/ 2147483646 h 555"/>
              <a:gd name="T22" fmla="*/ 2147483646 w 360"/>
              <a:gd name="T23" fmla="*/ 2147483646 h 555"/>
              <a:gd name="T24" fmla="*/ 2147483646 w 360"/>
              <a:gd name="T25" fmla="*/ 2147483646 h 555"/>
              <a:gd name="T26" fmla="*/ 2147483646 w 360"/>
              <a:gd name="T27" fmla="*/ 2147483646 h 555"/>
              <a:gd name="T28" fmla="*/ 2147483646 w 360"/>
              <a:gd name="T29" fmla="*/ 2147483646 h 555"/>
              <a:gd name="T30" fmla="*/ 2147483646 w 360"/>
              <a:gd name="T31" fmla="*/ 2147483646 h 555"/>
              <a:gd name="T32" fmla="*/ 2147483646 w 360"/>
              <a:gd name="T33" fmla="*/ 2147483646 h 5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
              <a:gd name="T52" fmla="*/ 0 h 555"/>
              <a:gd name="T53" fmla="*/ 360 w 360"/>
              <a:gd name="T54" fmla="*/ 555 h 5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 h="555">
                <a:moveTo>
                  <a:pt x="88" y="536"/>
                </a:moveTo>
                <a:cubicBezTo>
                  <a:pt x="15" y="527"/>
                  <a:pt x="13" y="531"/>
                  <a:pt x="0" y="464"/>
                </a:cubicBezTo>
                <a:cubicBezTo>
                  <a:pt x="12" y="381"/>
                  <a:pt x="11" y="424"/>
                  <a:pt x="48" y="368"/>
                </a:cubicBezTo>
                <a:cubicBezTo>
                  <a:pt x="51" y="315"/>
                  <a:pt x="46" y="261"/>
                  <a:pt x="56" y="208"/>
                </a:cubicBezTo>
                <a:cubicBezTo>
                  <a:pt x="57" y="201"/>
                  <a:pt x="132" y="173"/>
                  <a:pt x="152" y="160"/>
                </a:cubicBezTo>
                <a:cubicBezTo>
                  <a:pt x="162" y="131"/>
                  <a:pt x="179" y="109"/>
                  <a:pt x="208" y="96"/>
                </a:cubicBezTo>
                <a:cubicBezTo>
                  <a:pt x="223" y="89"/>
                  <a:pt x="256" y="80"/>
                  <a:pt x="256" y="80"/>
                </a:cubicBezTo>
                <a:cubicBezTo>
                  <a:pt x="265" y="53"/>
                  <a:pt x="271" y="27"/>
                  <a:pt x="280" y="0"/>
                </a:cubicBezTo>
                <a:cubicBezTo>
                  <a:pt x="324" y="7"/>
                  <a:pt x="346" y="5"/>
                  <a:pt x="360" y="48"/>
                </a:cubicBezTo>
                <a:cubicBezTo>
                  <a:pt x="351" y="74"/>
                  <a:pt x="329" y="94"/>
                  <a:pt x="320" y="120"/>
                </a:cubicBezTo>
                <a:cubicBezTo>
                  <a:pt x="303" y="172"/>
                  <a:pt x="303" y="240"/>
                  <a:pt x="256" y="272"/>
                </a:cubicBezTo>
                <a:cubicBezTo>
                  <a:pt x="234" y="338"/>
                  <a:pt x="207" y="397"/>
                  <a:pt x="192" y="464"/>
                </a:cubicBezTo>
                <a:cubicBezTo>
                  <a:pt x="190" y="473"/>
                  <a:pt x="178" y="509"/>
                  <a:pt x="168" y="512"/>
                </a:cubicBezTo>
                <a:cubicBezTo>
                  <a:pt x="140" y="521"/>
                  <a:pt x="109" y="517"/>
                  <a:pt x="80" y="520"/>
                </a:cubicBezTo>
                <a:cubicBezTo>
                  <a:pt x="72" y="523"/>
                  <a:pt x="62" y="522"/>
                  <a:pt x="56" y="528"/>
                </a:cubicBezTo>
                <a:cubicBezTo>
                  <a:pt x="50" y="534"/>
                  <a:pt x="40" y="550"/>
                  <a:pt x="48" y="552"/>
                </a:cubicBezTo>
                <a:cubicBezTo>
                  <a:pt x="62" y="555"/>
                  <a:pt x="75" y="541"/>
                  <a:pt x="88" y="536"/>
                </a:cubicBez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142" name="Freeform 70"/>
          <p:cNvSpPr>
            <a:spLocks/>
          </p:cNvSpPr>
          <p:nvPr/>
        </p:nvSpPr>
        <p:spPr bwMode="auto">
          <a:xfrm>
            <a:off x="5049838" y="5105400"/>
            <a:ext cx="5581650" cy="88900"/>
          </a:xfrm>
          <a:custGeom>
            <a:avLst/>
            <a:gdLst>
              <a:gd name="T0" fmla="*/ 0 w 3888"/>
              <a:gd name="T1" fmla="*/ 2147483646 h 48"/>
              <a:gd name="T2" fmla="*/ 2147483646 w 3888"/>
              <a:gd name="T3" fmla="*/ 0 h 48"/>
              <a:gd name="T4" fmla="*/ 2147483646 w 3888"/>
              <a:gd name="T5" fmla="*/ 2147483646 h 48"/>
              <a:gd name="T6" fmla="*/ 0 60000 65536"/>
              <a:gd name="T7" fmla="*/ 0 60000 65536"/>
              <a:gd name="T8" fmla="*/ 0 60000 65536"/>
              <a:gd name="T9" fmla="*/ 0 w 3888"/>
              <a:gd name="T10" fmla="*/ 0 h 48"/>
              <a:gd name="T11" fmla="*/ 3888 w 3888"/>
              <a:gd name="T12" fmla="*/ 48 h 48"/>
            </a:gdLst>
            <a:ahLst/>
            <a:cxnLst>
              <a:cxn ang="T6">
                <a:pos x="T0" y="T1"/>
              </a:cxn>
              <a:cxn ang="T7">
                <a:pos x="T2" y="T3"/>
              </a:cxn>
              <a:cxn ang="T8">
                <a:pos x="T4" y="T5"/>
              </a:cxn>
            </a:cxnLst>
            <a:rect l="T9" t="T10" r="T11" b="T12"/>
            <a:pathLst>
              <a:path w="3888" h="48">
                <a:moveTo>
                  <a:pt x="0" y="48"/>
                </a:moveTo>
                <a:cubicBezTo>
                  <a:pt x="684" y="24"/>
                  <a:pt x="1368" y="0"/>
                  <a:pt x="2016" y="0"/>
                </a:cubicBezTo>
                <a:cubicBezTo>
                  <a:pt x="2664" y="0"/>
                  <a:pt x="3276" y="24"/>
                  <a:pt x="3888" y="48"/>
                </a:cubicBezTo>
              </a:path>
            </a:pathLst>
          </a:custGeom>
          <a:noFill/>
          <a:ln w="57150">
            <a:solidFill>
              <a:srgbClr val="CC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143" name="Freeform 71"/>
          <p:cNvSpPr>
            <a:spLocks/>
          </p:cNvSpPr>
          <p:nvPr/>
        </p:nvSpPr>
        <p:spPr bwMode="auto">
          <a:xfrm>
            <a:off x="5105401" y="1895476"/>
            <a:ext cx="5546725" cy="85725"/>
          </a:xfrm>
          <a:custGeom>
            <a:avLst/>
            <a:gdLst>
              <a:gd name="T0" fmla="*/ 0 w 3888"/>
              <a:gd name="T1" fmla="*/ 2147483646 h 152"/>
              <a:gd name="T2" fmla="*/ 2147483646 w 3888"/>
              <a:gd name="T3" fmla="*/ 2147483646 h 152"/>
              <a:gd name="T4" fmla="*/ 2147483646 w 3888"/>
              <a:gd name="T5" fmla="*/ 0 h 152"/>
              <a:gd name="T6" fmla="*/ 0 60000 65536"/>
              <a:gd name="T7" fmla="*/ 0 60000 65536"/>
              <a:gd name="T8" fmla="*/ 0 60000 65536"/>
              <a:gd name="T9" fmla="*/ 0 w 3888"/>
              <a:gd name="T10" fmla="*/ 0 h 152"/>
              <a:gd name="T11" fmla="*/ 3888 w 3888"/>
              <a:gd name="T12" fmla="*/ 152 h 152"/>
            </a:gdLst>
            <a:ahLst/>
            <a:cxnLst>
              <a:cxn ang="T6">
                <a:pos x="T0" y="T1"/>
              </a:cxn>
              <a:cxn ang="T7">
                <a:pos x="T2" y="T3"/>
              </a:cxn>
              <a:cxn ang="T8">
                <a:pos x="T4" y="T5"/>
              </a:cxn>
            </a:cxnLst>
            <a:rect l="T9" t="T10" r="T11" b="T12"/>
            <a:pathLst>
              <a:path w="3888" h="152">
                <a:moveTo>
                  <a:pt x="0" y="48"/>
                </a:moveTo>
                <a:cubicBezTo>
                  <a:pt x="732" y="100"/>
                  <a:pt x="1464" y="152"/>
                  <a:pt x="2112" y="144"/>
                </a:cubicBezTo>
                <a:cubicBezTo>
                  <a:pt x="2760" y="136"/>
                  <a:pt x="3324" y="68"/>
                  <a:pt x="3888" y="0"/>
                </a:cubicBezTo>
              </a:path>
            </a:pathLst>
          </a:custGeom>
          <a:noFill/>
          <a:ln w="57150">
            <a:solidFill>
              <a:srgbClr val="CC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aphicFrame>
        <p:nvGraphicFramePr>
          <p:cNvPr id="47120" name="Object 73"/>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0" name="Object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47" name="Rectangle 75"/>
          <p:cNvSpPr>
            <a:spLocks noChangeArrowheads="1"/>
          </p:cNvSpPr>
          <p:nvPr/>
        </p:nvSpPr>
        <p:spPr bwMode="auto">
          <a:xfrm>
            <a:off x="1477963" y="3462338"/>
            <a:ext cx="3505201"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sz="2400" b="1" dirty="0">
                <a:solidFill>
                  <a:srgbClr val="00B050"/>
                </a:solidFill>
              </a:rPr>
              <a:t>? Em hãy nhận xét phần </a:t>
            </a:r>
          </a:p>
          <a:p>
            <a:pPr eaLnBrk="1" hangingPunct="1"/>
            <a:r>
              <a:rPr lang="en-US" altLang="en-US" sz="2400" b="1" dirty="0">
                <a:solidFill>
                  <a:srgbClr val="00B050"/>
                </a:solidFill>
              </a:rPr>
              <a:t>diện tích đất liền nằm giữa </a:t>
            </a:r>
          </a:p>
          <a:p>
            <a:pPr eaLnBrk="1" hangingPunct="1"/>
            <a:r>
              <a:rPr lang="en-US" altLang="en-US" sz="2400" b="1" dirty="0">
                <a:solidFill>
                  <a:srgbClr val="00B050"/>
                </a:solidFill>
              </a:rPr>
              <a:t>hai chí tuyến </a:t>
            </a:r>
            <a:r>
              <a:rPr lang="en-US" altLang="en-US" sz="2600" b="1" dirty="0">
                <a:solidFill>
                  <a:srgbClr val="00B050"/>
                </a:solidFill>
              </a:rPr>
              <a:t>? </a:t>
            </a:r>
          </a:p>
        </p:txBody>
      </p:sp>
      <p:sp>
        <p:nvSpPr>
          <p:cNvPr id="3148" name="Text Box 76"/>
          <p:cNvSpPr txBox="1">
            <a:spLocks noChangeArrowheads="1"/>
          </p:cNvSpPr>
          <p:nvPr/>
        </p:nvSpPr>
        <p:spPr bwMode="auto">
          <a:xfrm>
            <a:off x="1524001" y="1924050"/>
            <a:ext cx="368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dirty="0"/>
              <a:t>- Xích đạo đi qua giữa châu </a:t>
            </a:r>
            <a:r>
              <a:rPr lang="vi-VN" altLang="en-US" sz="2400" dirty="0"/>
              <a:t>Phi (bồn địa Công-gô, hồ Vích-to-ri-a)</a:t>
            </a:r>
            <a:endParaRPr lang="en-US" altLang="en-US" sz="2400" dirty="0"/>
          </a:p>
        </p:txBody>
      </p:sp>
      <p:sp>
        <p:nvSpPr>
          <p:cNvPr id="2112" name="Rectangle 64"/>
          <p:cNvSpPr>
            <a:spLocks noChangeArrowheads="1"/>
          </p:cNvSpPr>
          <p:nvPr/>
        </p:nvSpPr>
        <p:spPr bwMode="auto">
          <a:xfrm>
            <a:off x="1524001" y="4724400"/>
            <a:ext cx="35353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1" hangingPunct="1"/>
            <a:r>
              <a:rPr lang="nl-NL" altLang="en-US" sz="2400" dirty="0"/>
              <a:t>  - Đại bộ phận lãnh thổ châu Phi nằm giữa 2 chí tuyến, tương đối  cân xứng ở hai bên đường Xích đạo </a:t>
            </a:r>
          </a:p>
        </p:txBody>
      </p:sp>
      <p:sp>
        <p:nvSpPr>
          <p:cNvPr id="34" name="Rectangle 33"/>
          <p:cNvSpPr/>
          <p:nvPr/>
        </p:nvSpPr>
        <p:spPr>
          <a:xfrm>
            <a:off x="1524000" y="-990"/>
            <a:ext cx="9144000" cy="53439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Bài 9: THIÊN NHIÊN CHÂU PHI</a:t>
            </a:r>
            <a:endParaRPr lang="vi-VN" sz="3200" b="1" dirty="0">
              <a:solidFill>
                <a:srgbClr val="FF0000"/>
              </a:solidFill>
              <a:latin typeface="Times New Roman" pitchFamily="18" charset="0"/>
              <a:cs typeface="Times New Roman" pitchFamily="18"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16"/>
                                        </p:tgtEl>
                                        <p:attrNameLst>
                                          <p:attrName>style.visibility</p:attrName>
                                        </p:attrNameLst>
                                      </p:cBhvr>
                                      <p:to>
                                        <p:strVal val="visible"/>
                                      </p:to>
                                    </p:set>
                                    <p:animEffect transition="in" filter="diamond(in)">
                                      <p:cBhvr>
                                        <p:cTn id="7" dur="2000"/>
                                        <p:tgtEl>
                                          <p:spTgt spid="31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106"/>
                                        </p:tgtEl>
                                        <p:attrNameLst>
                                          <p:attrName>style.visibility</p:attrName>
                                        </p:attrNameLst>
                                      </p:cBhvr>
                                      <p:to>
                                        <p:strVal val="visible"/>
                                      </p:to>
                                    </p:set>
                                    <p:animEffect transition="in" filter="diamond(in)">
                                      <p:cBhvr>
                                        <p:cTn id="10" dur="2000"/>
                                        <p:tgtEl>
                                          <p:spTgt spid="3106"/>
                                        </p:tgtEl>
                                      </p:cBhvr>
                                    </p:animEffect>
                                  </p:childTnLst>
                                </p:cTn>
                              </p:par>
                              <p:par>
                                <p:cTn id="11" presetID="8"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41"/>
                                        </p:tgtEl>
                                        <p:attrNameLst>
                                          <p:attrName>style.visibility</p:attrName>
                                        </p:attrNameLst>
                                      </p:cBhvr>
                                      <p:to>
                                        <p:strVal val="visible"/>
                                      </p:to>
                                    </p:set>
                                    <p:anim calcmode="lin" valueType="num">
                                      <p:cBhvr>
                                        <p:cTn id="18" dur="500" fill="hold"/>
                                        <p:tgtEl>
                                          <p:spTgt spid="3141"/>
                                        </p:tgtEl>
                                        <p:attrNameLst>
                                          <p:attrName>ppt_w</p:attrName>
                                        </p:attrNameLst>
                                      </p:cBhvr>
                                      <p:tavLst>
                                        <p:tav tm="0">
                                          <p:val>
                                            <p:fltVal val="0"/>
                                          </p:val>
                                        </p:tav>
                                        <p:tav tm="100000">
                                          <p:val>
                                            <p:strVal val="#ppt_w"/>
                                          </p:val>
                                        </p:tav>
                                      </p:tavLst>
                                    </p:anim>
                                    <p:anim calcmode="lin" valueType="num">
                                      <p:cBhvr>
                                        <p:cTn id="19" dur="500" fill="hold"/>
                                        <p:tgtEl>
                                          <p:spTgt spid="3141"/>
                                        </p:tgtEl>
                                        <p:attrNameLst>
                                          <p:attrName>ppt_h</p:attrName>
                                        </p:attrNameLst>
                                      </p:cBhvr>
                                      <p:tavLst>
                                        <p:tav tm="0">
                                          <p:val>
                                            <p:fltVal val="0"/>
                                          </p:val>
                                        </p:tav>
                                        <p:tav tm="100000">
                                          <p:val>
                                            <p:strVal val="#ppt_h"/>
                                          </p:val>
                                        </p:tav>
                                      </p:tavLst>
                                    </p:anim>
                                    <p:animEffect transition="in" filter="fade">
                                      <p:cBhvr>
                                        <p:cTn id="20" dur="500"/>
                                        <p:tgtEl>
                                          <p:spTgt spid="3141"/>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3108"/>
                                        </p:tgtEl>
                                        <p:attrNameLst>
                                          <p:attrName>style.visibility</p:attrName>
                                        </p:attrNameLst>
                                      </p:cBhvr>
                                      <p:to>
                                        <p:strVal val="visible"/>
                                      </p:to>
                                    </p:set>
                                    <p:animEffect transition="in" filter="diamond(in)">
                                      <p:cBhvr>
                                        <p:cTn id="23" dur="2000"/>
                                        <p:tgtEl>
                                          <p:spTgt spid="3108"/>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3107"/>
                                        </p:tgtEl>
                                        <p:attrNameLst>
                                          <p:attrName>style.visibility</p:attrName>
                                        </p:attrNameLst>
                                      </p:cBhvr>
                                      <p:to>
                                        <p:strVal val="visible"/>
                                      </p:to>
                                    </p:set>
                                    <p:animEffect transition="in" filter="diamond(in)">
                                      <p:cBhvr>
                                        <p:cTn id="26" dur="2000"/>
                                        <p:tgtEl>
                                          <p:spTgt spid="3107"/>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3136"/>
                                        </p:tgtEl>
                                        <p:attrNameLst>
                                          <p:attrName>style.visibility</p:attrName>
                                        </p:attrNameLst>
                                      </p:cBhvr>
                                      <p:to>
                                        <p:strVal val="visible"/>
                                      </p:to>
                                    </p:set>
                                    <p:animEffect transition="in" filter="diamond(in)">
                                      <p:cBhvr>
                                        <p:cTn id="29" dur="2000"/>
                                        <p:tgtEl>
                                          <p:spTgt spid="3136"/>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3137"/>
                                        </p:tgtEl>
                                        <p:attrNameLst>
                                          <p:attrName>style.visibility</p:attrName>
                                        </p:attrNameLst>
                                      </p:cBhvr>
                                      <p:to>
                                        <p:strVal val="visible"/>
                                      </p:to>
                                    </p:set>
                                    <p:animEffect transition="in" filter="diamond(in)">
                                      <p:cBhvr>
                                        <p:cTn id="32" dur="2000"/>
                                        <p:tgtEl>
                                          <p:spTgt spid="3137"/>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3138"/>
                                        </p:tgtEl>
                                        <p:attrNameLst>
                                          <p:attrName>style.visibility</p:attrName>
                                        </p:attrNameLst>
                                      </p:cBhvr>
                                      <p:to>
                                        <p:strVal val="visible"/>
                                      </p:to>
                                    </p:set>
                                    <p:animEffect transition="in" filter="diamond(in)">
                                      <p:cBhvr>
                                        <p:cTn id="35" dur="2000"/>
                                        <p:tgtEl>
                                          <p:spTgt spid="313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3103"/>
                                        </p:tgtEl>
                                        <p:attrNameLst>
                                          <p:attrName>style.visibility</p:attrName>
                                        </p:attrNameLst>
                                      </p:cBhvr>
                                      <p:to>
                                        <p:strVal val="visible"/>
                                      </p:to>
                                    </p:set>
                                    <p:animEffect transition="in" filter="diamond(in)">
                                      <p:cBhvr>
                                        <p:cTn id="38" dur="2000"/>
                                        <p:tgtEl>
                                          <p:spTgt spid="3103"/>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139"/>
                                        </p:tgtEl>
                                        <p:attrNameLst>
                                          <p:attrName>style.visibility</p:attrName>
                                        </p:attrNameLst>
                                      </p:cBhvr>
                                      <p:to>
                                        <p:strVal val="visible"/>
                                      </p:to>
                                    </p:set>
                                    <p:animEffect transition="in" filter="diamond(in)">
                                      <p:cBhvr>
                                        <p:cTn id="41" dur="2000"/>
                                        <p:tgtEl>
                                          <p:spTgt spid="3139"/>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3142"/>
                                        </p:tgtEl>
                                        <p:attrNameLst>
                                          <p:attrName>style.visibility</p:attrName>
                                        </p:attrNameLst>
                                      </p:cBhvr>
                                      <p:to>
                                        <p:strVal val="visible"/>
                                      </p:to>
                                    </p:set>
                                    <p:animScale>
                                      <p:cBhvr>
                                        <p:cTn id="44" dur="1000" decel="50000" fill="hold">
                                          <p:stCondLst>
                                            <p:cond delay="0"/>
                                          </p:stCondLst>
                                        </p:cTn>
                                        <p:tgtEl>
                                          <p:spTgt spid="31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142"/>
                                        </p:tgtEl>
                                        <p:attrNameLst>
                                          <p:attrName>ppt_x</p:attrName>
                                          <p:attrName>ppt_y</p:attrName>
                                        </p:attrNameLst>
                                      </p:cBhvr>
                                    </p:animMotion>
                                    <p:animEffect transition="in" filter="fade">
                                      <p:cBhvr>
                                        <p:cTn id="46" dur="1000"/>
                                        <p:tgtEl>
                                          <p:spTgt spid="3142"/>
                                        </p:tgtEl>
                                      </p:cBhvr>
                                    </p:animEffect>
                                  </p:childTnLst>
                                </p:cTn>
                              </p:par>
                              <p:par>
                                <p:cTn id="47" presetID="52" presetClass="entr" presetSubtype="0" fill="hold" grpId="0" nodeType="withEffect">
                                  <p:stCondLst>
                                    <p:cond delay="0"/>
                                  </p:stCondLst>
                                  <p:childTnLst>
                                    <p:set>
                                      <p:cBhvr>
                                        <p:cTn id="48" dur="1" fill="hold">
                                          <p:stCondLst>
                                            <p:cond delay="0"/>
                                          </p:stCondLst>
                                        </p:cTn>
                                        <p:tgtEl>
                                          <p:spTgt spid="3143"/>
                                        </p:tgtEl>
                                        <p:attrNameLst>
                                          <p:attrName>style.visibility</p:attrName>
                                        </p:attrNameLst>
                                      </p:cBhvr>
                                      <p:to>
                                        <p:strVal val="visible"/>
                                      </p:to>
                                    </p:set>
                                    <p:animScale>
                                      <p:cBhvr>
                                        <p:cTn id="49" dur="1000" decel="50000" fill="hold">
                                          <p:stCondLst>
                                            <p:cond delay="0"/>
                                          </p:stCondLst>
                                        </p:cTn>
                                        <p:tgtEl>
                                          <p:spTgt spid="31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143"/>
                                        </p:tgtEl>
                                        <p:attrNameLst>
                                          <p:attrName>ppt_x</p:attrName>
                                          <p:attrName>ppt_y</p:attrName>
                                        </p:attrNameLst>
                                      </p:cBhvr>
                                    </p:animMotion>
                                    <p:animEffect transition="in" filter="fade">
                                      <p:cBhvr>
                                        <p:cTn id="51" dur="1000"/>
                                        <p:tgtEl>
                                          <p:spTgt spid="3143"/>
                                        </p:tgtEl>
                                      </p:cBhvr>
                                    </p:animEffect>
                                  </p:childTnLst>
                                </p:cTn>
                              </p:par>
                              <p:par>
                                <p:cTn id="52" presetID="30" presetClass="emph" presetSubtype="0" repeatCount="indefinite" fill="hold" grpId="1" nodeType="withEffect">
                                  <p:stCondLst>
                                    <p:cond delay="0"/>
                                  </p:stCondLst>
                                  <p:childTnLst>
                                    <p:animClr clrSpc="hsl" dir="cw">
                                      <p:cBhvr override="childStyle">
                                        <p:cTn id="53" dur="500" fill="hold"/>
                                        <p:tgtEl>
                                          <p:spTgt spid="3143"/>
                                        </p:tgtEl>
                                        <p:attrNameLst>
                                          <p:attrName>style.color</p:attrName>
                                        </p:attrNameLst>
                                      </p:cBhvr>
                                      <p:by>
                                        <p:hsl h="0" s="12549" l="25098"/>
                                      </p:by>
                                    </p:animClr>
                                    <p:animClr clrSpc="hsl" dir="cw">
                                      <p:cBhvr>
                                        <p:cTn id="54" dur="500" fill="hold"/>
                                        <p:tgtEl>
                                          <p:spTgt spid="3143"/>
                                        </p:tgtEl>
                                        <p:attrNameLst>
                                          <p:attrName>fillcolor</p:attrName>
                                        </p:attrNameLst>
                                      </p:cBhvr>
                                      <p:by>
                                        <p:hsl h="0" s="12549" l="25098"/>
                                      </p:by>
                                    </p:animClr>
                                    <p:animClr clrSpc="hsl" dir="cw">
                                      <p:cBhvr>
                                        <p:cTn id="55" dur="500" fill="hold"/>
                                        <p:tgtEl>
                                          <p:spTgt spid="3143"/>
                                        </p:tgtEl>
                                        <p:attrNameLst>
                                          <p:attrName>stroke.color</p:attrName>
                                        </p:attrNameLst>
                                      </p:cBhvr>
                                      <p:by>
                                        <p:hsl h="0" s="12549" l="25098"/>
                                      </p:by>
                                    </p:animClr>
                                    <p:set>
                                      <p:cBhvr>
                                        <p:cTn id="56" dur="500" fill="hold"/>
                                        <p:tgtEl>
                                          <p:spTgt spid="3143"/>
                                        </p:tgtEl>
                                        <p:attrNameLst>
                                          <p:attrName>fill.type</p:attrName>
                                        </p:attrNameLst>
                                      </p:cBhvr>
                                      <p:to>
                                        <p:strVal val="solid"/>
                                      </p:to>
                                    </p:set>
                                  </p:childTnLst>
                                </p:cTn>
                              </p:par>
                              <p:par>
                                <p:cTn id="57" presetID="30" presetClass="emph" presetSubtype="0" repeatCount="indefinite" fill="hold" grpId="1" nodeType="withEffect">
                                  <p:stCondLst>
                                    <p:cond delay="0"/>
                                  </p:stCondLst>
                                  <p:childTnLst>
                                    <p:animClr clrSpc="hsl" dir="cw">
                                      <p:cBhvr override="childStyle">
                                        <p:cTn id="58" dur="500" fill="hold"/>
                                        <p:tgtEl>
                                          <p:spTgt spid="3142"/>
                                        </p:tgtEl>
                                        <p:attrNameLst>
                                          <p:attrName>style.color</p:attrName>
                                        </p:attrNameLst>
                                      </p:cBhvr>
                                      <p:by>
                                        <p:hsl h="0" s="12549" l="25098"/>
                                      </p:by>
                                    </p:animClr>
                                    <p:animClr clrSpc="hsl" dir="cw">
                                      <p:cBhvr>
                                        <p:cTn id="59" dur="500" fill="hold"/>
                                        <p:tgtEl>
                                          <p:spTgt spid="3142"/>
                                        </p:tgtEl>
                                        <p:attrNameLst>
                                          <p:attrName>fillcolor</p:attrName>
                                        </p:attrNameLst>
                                      </p:cBhvr>
                                      <p:by>
                                        <p:hsl h="0" s="12549" l="25098"/>
                                      </p:by>
                                    </p:animClr>
                                    <p:animClr clrSpc="hsl" dir="cw">
                                      <p:cBhvr>
                                        <p:cTn id="60" dur="500" fill="hold"/>
                                        <p:tgtEl>
                                          <p:spTgt spid="3142"/>
                                        </p:tgtEl>
                                        <p:attrNameLst>
                                          <p:attrName>stroke.color</p:attrName>
                                        </p:attrNameLst>
                                      </p:cBhvr>
                                      <p:by>
                                        <p:hsl h="0" s="12549" l="25098"/>
                                      </p:by>
                                    </p:animClr>
                                    <p:set>
                                      <p:cBhvr>
                                        <p:cTn id="61" dur="500" fill="hold"/>
                                        <p:tgtEl>
                                          <p:spTgt spid="3142"/>
                                        </p:tgtEl>
                                        <p:attrNameLst>
                                          <p:attrName>fill.type</p:attrName>
                                        </p:attrNameLst>
                                      </p:cBhvr>
                                      <p:to>
                                        <p:strVal val="solid"/>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109"/>
                                        </p:tgtEl>
                                        <p:attrNameLst>
                                          <p:attrName>style.visibility</p:attrName>
                                        </p:attrNameLst>
                                      </p:cBhvr>
                                      <p:to>
                                        <p:strVal val="visible"/>
                                      </p:to>
                                    </p:set>
                                    <p:animEffect transition="in" filter="barn(inVertical)">
                                      <p:cBhvr>
                                        <p:cTn id="66" dur="500"/>
                                        <p:tgtEl>
                                          <p:spTgt spid="310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148"/>
                                        </p:tgtEl>
                                        <p:attrNameLst>
                                          <p:attrName>style.visibility</p:attrName>
                                        </p:attrNameLst>
                                      </p:cBhvr>
                                      <p:to>
                                        <p:strVal val="visible"/>
                                      </p:to>
                                    </p:set>
                                    <p:animEffect transition="in" filter="barn(inVertical)">
                                      <p:cBhvr>
                                        <p:cTn id="71" dur="500"/>
                                        <p:tgtEl>
                                          <p:spTgt spid="3148"/>
                                        </p:tgtEl>
                                      </p:cBhvr>
                                    </p:animEffect>
                                  </p:childTnLst>
                                </p:cTn>
                              </p:par>
                            </p:childTnLst>
                          </p:cTn>
                        </p:par>
                      </p:childTnLst>
                    </p:cTn>
                  </p:par>
                  <p:par>
                    <p:cTn id="72" fill="hold">
                      <p:stCondLst>
                        <p:cond delay="indefinite"/>
                      </p:stCondLst>
                      <p:childTnLst>
                        <p:par>
                          <p:cTn id="73" fill="hold" nodeType="afterGroup">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147"/>
                                        </p:tgtEl>
                                        <p:attrNameLst>
                                          <p:attrName>style.visibility</p:attrName>
                                        </p:attrNameLst>
                                      </p:cBhvr>
                                      <p:to>
                                        <p:strVal val="visible"/>
                                      </p:to>
                                    </p:set>
                                    <p:animEffect transition="in" filter="barn(inVertical)">
                                      <p:cBhvr>
                                        <p:cTn id="76" dur="500"/>
                                        <p:tgtEl>
                                          <p:spTgt spid="314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112"/>
                                        </p:tgtEl>
                                        <p:attrNameLst>
                                          <p:attrName>style.visibility</p:attrName>
                                        </p:attrNameLst>
                                      </p:cBhvr>
                                      <p:to>
                                        <p:strVal val="visible"/>
                                      </p:to>
                                    </p:set>
                                    <p:animEffect transition="in" filter="barn(inVertical)">
                                      <p:cBhvr>
                                        <p:cTn id="81" dur="500"/>
                                        <p:tgtEl>
                                          <p:spTgt spid="2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 grpId="0" animBg="1"/>
      <p:bldP spid="3106" grpId="0"/>
      <p:bldP spid="3107" grpId="0"/>
      <p:bldP spid="3108" grpId="0"/>
      <p:bldP spid="3109" grpId="0"/>
      <p:bldP spid="3136" grpId="0" animBg="1"/>
      <p:bldP spid="3137" grpId="0" animBg="1"/>
      <p:bldP spid="3138" grpId="0" animBg="1"/>
      <p:bldP spid="3139" grpId="0" animBg="1"/>
      <p:bldP spid="3141" grpId="0" animBg="1"/>
      <p:bldP spid="3142" grpId="0" animBg="1"/>
      <p:bldP spid="3142" grpId="1" animBg="1"/>
      <p:bldP spid="3143" grpId="0" animBg="1"/>
      <p:bldP spid="3143" grpId="1" animBg="1"/>
      <p:bldP spid="3147" grpId="0"/>
      <p:bldP spid="3148" grpId="0"/>
      <p:bldP spid="21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74" name="Picture 42" descr="P1010002">
            <a:extLst>
              <a:ext uri="{FF2B5EF4-FFF2-40B4-BE49-F238E27FC236}">
                <a16:creationId xmlns:a16="http://schemas.microsoft.com/office/drawing/2014/main" id="{258DA9A0-9018-4000-A6F4-A9711137B820}"/>
              </a:ext>
            </a:extLst>
          </p:cNvPr>
          <p:cNvPicPr>
            <a:picLocks noChangeAspect="1" noChangeArrowheads="1"/>
          </p:cNvPicPr>
          <p:nvPr/>
        </p:nvPicPr>
        <p:blipFill>
          <a:blip r:embed="rId2"/>
          <a:srcRect/>
          <a:stretch>
            <a:fillRect/>
          </a:stretch>
        </p:blipFill>
        <p:spPr bwMode="auto">
          <a:xfrm>
            <a:off x="5087993" y="304800"/>
            <a:ext cx="5326062" cy="6487298"/>
          </a:xfrm>
          <a:prstGeom prst="rect">
            <a:avLst/>
          </a:prstGeom>
          <a:ln w="88900" cap="sq" cmpd="thickThin">
            <a:solidFill>
              <a:srgbClr val="000000"/>
            </a:solidFill>
            <a:prstDash val="solid"/>
            <a:miter lim="800000"/>
          </a:ln>
          <a:effectLst>
            <a:innerShdw blurRad="76200">
              <a:srgbClr val="000000"/>
            </a:innerShdw>
          </a:effectLst>
        </p:spPr>
      </p:pic>
      <p:sp>
        <p:nvSpPr>
          <p:cNvPr id="18508" name="AutoShape 76"/>
          <p:cNvSpPr>
            <a:spLocks noChangeArrowheads="1"/>
          </p:cNvSpPr>
          <p:nvPr/>
        </p:nvSpPr>
        <p:spPr bwMode="auto">
          <a:xfrm flipH="1">
            <a:off x="1524000" y="762000"/>
            <a:ext cx="3563938" cy="4495800"/>
          </a:xfrm>
          <a:prstGeom prst="cloudCallout">
            <a:avLst>
              <a:gd name="adj1" fmla="val -107782"/>
              <a:gd name="adj2" fmla="val -6181"/>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sz="2800" b="1"/>
              <a:t>Quan sát lược đồ cho biết :</a:t>
            </a:r>
          </a:p>
          <a:p>
            <a:pPr eaLnBrk="1" hangingPunct="1"/>
            <a:r>
              <a:rPr lang="en-US" altLang="en-US" sz="2800" b="1"/>
              <a:t>? Châu Phi được bao bọc bởi các biển và đại dương nào?</a:t>
            </a:r>
          </a:p>
          <a:p>
            <a:pPr algn="ctr" eaLnBrk="1" hangingPunct="1"/>
            <a:endParaRPr lang="en-US" altLang="en-US" sz="2400" b="1">
              <a:solidFill>
                <a:srgbClr val="FF0000"/>
              </a:solidFill>
            </a:endParaRPr>
          </a:p>
        </p:txBody>
      </p:sp>
      <p:sp>
        <p:nvSpPr>
          <p:cNvPr id="50180" name="Text Box 81"/>
          <p:cNvSpPr txBox="1">
            <a:spLocks noChangeArrowheads="1"/>
          </p:cNvSpPr>
          <p:nvPr/>
        </p:nvSpPr>
        <p:spPr bwMode="auto">
          <a:xfrm>
            <a:off x="6994526" y="1058863"/>
            <a:ext cx="1692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endParaRPr lang="vi-VN" altLang="en-US"/>
          </a:p>
        </p:txBody>
      </p:sp>
    </p:spTree>
    <p:extLst>
      <p:ext uri="{BB962C8B-B14F-4D97-AF65-F5344CB8AC3E}">
        <p14:creationId xmlns:p14="http://schemas.microsoft.com/office/powerpoint/2010/main" val="268507263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474"/>
                                        </p:tgtEl>
                                        <p:attrNameLst>
                                          <p:attrName>style.visibility</p:attrName>
                                        </p:attrNameLst>
                                      </p:cBhvr>
                                      <p:to>
                                        <p:strVal val="visible"/>
                                      </p:to>
                                    </p:set>
                                    <p:animEffect transition="in" filter="diamond(in)">
                                      <p:cBhvr>
                                        <p:cTn id="7" dur="2000"/>
                                        <p:tgtEl>
                                          <p:spTgt spid="18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508"/>
                                        </p:tgtEl>
                                        <p:attrNameLst>
                                          <p:attrName>style.visibility</p:attrName>
                                        </p:attrNameLst>
                                      </p:cBhvr>
                                      <p:to>
                                        <p:strVal val="visible"/>
                                      </p:to>
                                    </p:set>
                                    <p:animEffect transition="in" filter="wedge">
                                      <p:cBhvr>
                                        <p:cTn id="12" dur="2000"/>
                                        <p:tgtEl>
                                          <p:spTgt spid="18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0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Text Box 5"/>
          <p:cNvSpPr>
            <a:spLocks noGrp="1"/>
          </p:cNvSpPr>
          <p:nvPr>
            <p:ph idx="1"/>
          </p:nvPr>
        </p:nvSpPr>
        <p:spPr>
          <a:xfrm>
            <a:off x="1735138" y="938213"/>
            <a:ext cx="3505200" cy="457200"/>
          </a:xfrm>
        </p:spPr>
        <p:txBody>
          <a:bodyPr/>
          <a:lstStyle/>
          <a:p>
            <a:pPr eaLnBrk="1" hangingPunct="1">
              <a:lnSpc>
                <a:spcPct val="90000"/>
              </a:lnSpc>
              <a:spcBef>
                <a:spcPct val="50000"/>
              </a:spcBef>
              <a:buFontTx/>
              <a:buNone/>
            </a:pPr>
            <a:r>
              <a:rPr lang="en-US" altLang="en-US" b="1">
                <a:solidFill>
                  <a:srgbClr val="FF0000"/>
                </a:solidFill>
                <a:latin typeface="Times New Roman" pitchFamily="18" charset="0"/>
              </a:rPr>
              <a:t>Vị trí tiếp giáp</a:t>
            </a:r>
          </a:p>
        </p:txBody>
      </p:sp>
      <p:sp>
        <p:nvSpPr>
          <p:cNvPr id="103430" name="Text Box 6"/>
          <p:cNvSpPr txBox="1">
            <a:spLocks noChangeArrowheads="1"/>
          </p:cNvSpPr>
          <p:nvPr/>
        </p:nvSpPr>
        <p:spPr bwMode="auto">
          <a:xfrm>
            <a:off x="1524000" y="1531938"/>
            <a:ext cx="5486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Bắc: </a:t>
            </a:r>
            <a:br>
              <a:rPr lang="vi-VN" altLang="en-US" sz="3200"/>
            </a:br>
            <a:r>
              <a:rPr lang="vi-VN" altLang="en-US" sz="3200">
                <a:sym typeface="Wingdings" pitchFamily="2" charset="2"/>
              </a:rPr>
              <a:t> </a:t>
            </a:r>
            <a:r>
              <a:rPr lang="en-US" altLang="en-US" sz="3200"/>
              <a:t>Địa Trung Hải</a:t>
            </a:r>
          </a:p>
        </p:txBody>
      </p:sp>
      <p:sp>
        <p:nvSpPr>
          <p:cNvPr id="103431" name="Text Box 7"/>
          <p:cNvSpPr txBox="1">
            <a:spLocks noChangeArrowheads="1"/>
          </p:cNvSpPr>
          <p:nvPr/>
        </p:nvSpPr>
        <p:spPr bwMode="auto">
          <a:xfrm>
            <a:off x="1616075" y="5186364"/>
            <a:ext cx="4114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Tây:</a:t>
            </a:r>
            <a:br>
              <a:rPr lang="vi-VN" altLang="en-US" sz="3200"/>
            </a:br>
            <a:r>
              <a:rPr lang="vi-VN" altLang="en-US" sz="3200">
                <a:sym typeface="Wingdings" pitchFamily="2" charset="2"/>
              </a:rPr>
              <a:t> </a:t>
            </a:r>
            <a:r>
              <a:rPr lang="en-US" altLang="en-US" sz="3200"/>
              <a:t>Đại Tây Dương</a:t>
            </a:r>
          </a:p>
        </p:txBody>
      </p:sp>
      <p:sp>
        <p:nvSpPr>
          <p:cNvPr id="103432" name="Text Box 8"/>
          <p:cNvSpPr txBox="1">
            <a:spLocks noChangeArrowheads="1"/>
          </p:cNvSpPr>
          <p:nvPr/>
        </p:nvSpPr>
        <p:spPr bwMode="auto">
          <a:xfrm>
            <a:off x="1506538" y="2774951"/>
            <a:ext cx="396240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Đông Bắc: </a:t>
            </a:r>
            <a:br>
              <a:rPr lang="vi-VN" altLang="en-US" sz="3200"/>
            </a:br>
            <a:r>
              <a:rPr lang="vi-VN" altLang="en-US" sz="3200">
                <a:sym typeface="Wingdings" pitchFamily="2" charset="2"/>
              </a:rPr>
              <a:t> </a:t>
            </a:r>
            <a:r>
              <a:rPr lang="en-US" altLang="en-US" sz="3200"/>
              <a:t>Biển Đỏ</a:t>
            </a:r>
          </a:p>
        </p:txBody>
      </p:sp>
      <p:sp>
        <p:nvSpPr>
          <p:cNvPr id="103433" name="Text Box 9"/>
          <p:cNvSpPr txBox="1">
            <a:spLocks noChangeArrowheads="1"/>
          </p:cNvSpPr>
          <p:nvPr/>
        </p:nvSpPr>
        <p:spPr bwMode="auto">
          <a:xfrm>
            <a:off x="1524000" y="3946526"/>
            <a:ext cx="403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a:t>
            </a:r>
            <a:r>
              <a:rPr lang="vi-VN" altLang="en-US" sz="3200"/>
              <a:t>Phía </a:t>
            </a:r>
            <a:r>
              <a:rPr lang="en-US" altLang="en-US" sz="3200"/>
              <a:t>Đông Nam:</a:t>
            </a:r>
            <a:br>
              <a:rPr lang="vi-VN" altLang="en-US" sz="3200"/>
            </a:br>
            <a:r>
              <a:rPr lang="vi-VN" altLang="en-US" sz="3200">
                <a:sym typeface="Wingdings" pitchFamily="2" charset="2"/>
              </a:rPr>
              <a:t></a:t>
            </a:r>
            <a:r>
              <a:rPr lang="en-US" altLang="en-US" sz="3200"/>
              <a:t> Ấn Độ Dương</a:t>
            </a:r>
          </a:p>
        </p:txBody>
      </p:sp>
      <p:pic>
        <p:nvPicPr>
          <p:cNvPr id="103434" name="Picture 10" descr="P1010002">
            <a:extLst>
              <a:ext uri="{FF2B5EF4-FFF2-40B4-BE49-F238E27FC236}">
                <a16:creationId xmlns:a16="http://schemas.microsoft.com/office/drawing/2014/main" id="{0C9AB270-2F97-4380-A365-C8C357C56FE9}"/>
              </a:ext>
            </a:extLst>
          </p:cNvPr>
          <p:cNvPicPr>
            <a:picLocks noChangeAspect="1" noChangeArrowheads="1"/>
          </p:cNvPicPr>
          <p:nvPr/>
        </p:nvPicPr>
        <p:blipFill>
          <a:blip r:embed="rId2"/>
          <a:srcRect/>
          <a:stretch>
            <a:fillRect/>
          </a:stretch>
        </p:blipFill>
        <p:spPr bwMode="auto">
          <a:xfrm>
            <a:off x="5715000" y="152400"/>
            <a:ext cx="4889500" cy="670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226" name="Line 34"/>
          <p:cNvSpPr>
            <a:spLocks noChangeShapeType="1"/>
          </p:cNvSpPr>
          <p:nvPr/>
        </p:nvSpPr>
        <p:spPr bwMode="auto">
          <a:xfrm flipV="1">
            <a:off x="4572000" y="1096963"/>
            <a:ext cx="3563938" cy="8953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8227" name="Line 35"/>
          <p:cNvSpPr>
            <a:spLocks noChangeShapeType="1"/>
          </p:cNvSpPr>
          <p:nvPr/>
        </p:nvSpPr>
        <p:spPr bwMode="auto">
          <a:xfrm flipV="1">
            <a:off x="5029200" y="4419600"/>
            <a:ext cx="1447800" cy="12065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8228" name="Line 36"/>
          <p:cNvSpPr>
            <a:spLocks noChangeShapeType="1"/>
          </p:cNvSpPr>
          <p:nvPr/>
        </p:nvSpPr>
        <p:spPr bwMode="auto">
          <a:xfrm flipV="1">
            <a:off x="4876800" y="1765300"/>
            <a:ext cx="4381500" cy="15128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8229" name="Line 37"/>
          <p:cNvSpPr>
            <a:spLocks noChangeShapeType="1"/>
          </p:cNvSpPr>
          <p:nvPr/>
        </p:nvSpPr>
        <p:spPr bwMode="auto">
          <a:xfrm>
            <a:off x="4953000" y="4518025"/>
            <a:ext cx="4592638" cy="12065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pic>
        <p:nvPicPr>
          <p:cNvPr id="512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88925"/>
            <a:ext cx="91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83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3429">
                                            <p:txEl>
                                              <p:pRg st="0" end="0"/>
                                            </p:txEl>
                                          </p:spTgt>
                                        </p:tgtEl>
                                        <p:attrNameLst>
                                          <p:attrName>style.visibility</p:attrName>
                                        </p:attrNameLst>
                                      </p:cBhvr>
                                      <p:to>
                                        <p:strVal val="visible"/>
                                      </p:to>
                                    </p:set>
                                    <p:anim calcmode="lin" valueType="num">
                                      <p:cBhvr additive="base">
                                        <p:cTn id="7" dur="500" fill="hold"/>
                                        <p:tgtEl>
                                          <p:spTgt spid="1034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434"/>
                                        </p:tgtEl>
                                        <p:attrNameLst>
                                          <p:attrName>style.visibility</p:attrName>
                                        </p:attrNameLst>
                                      </p:cBhvr>
                                      <p:to>
                                        <p:strVal val="visible"/>
                                      </p:to>
                                    </p:set>
                                    <p:anim calcmode="lin" valueType="num">
                                      <p:cBhvr additive="base">
                                        <p:cTn id="11" dur="500" fill="hold"/>
                                        <p:tgtEl>
                                          <p:spTgt spid="103434"/>
                                        </p:tgtEl>
                                        <p:attrNameLst>
                                          <p:attrName>ppt_x</p:attrName>
                                        </p:attrNameLst>
                                      </p:cBhvr>
                                      <p:tavLst>
                                        <p:tav tm="0">
                                          <p:val>
                                            <p:strVal val="#ppt_x"/>
                                          </p:val>
                                        </p:tav>
                                        <p:tav tm="100000">
                                          <p:val>
                                            <p:strVal val="#ppt_x"/>
                                          </p:val>
                                        </p:tav>
                                      </p:tavLst>
                                    </p:anim>
                                    <p:anim calcmode="lin" valueType="num">
                                      <p:cBhvr additive="base">
                                        <p:cTn id="12" dur="500" fill="hold"/>
                                        <p:tgtEl>
                                          <p:spTgt spid="1034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430"/>
                                        </p:tgtEl>
                                        <p:attrNameLst>
                                          <p:attrName>style.visibility</p:attrName>
                                        </p:attrNameLst>
                                      </p:cBhvr>
                                      <p:to>
                                        <p:strVal val="visible"/>
                                      </p:to>
                                    </p:set>
                                    <p:animEffect transition="in" filter="blinds(horizontal)">
                                      <p:cBhvr>
                                        <p:cTn id="17" dur="500"/>
                                        <p:tgtEl>
                                          <p:spTgt spid="10343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226"/>
                                        </p:tgtEl>
                                        <p:attrNameLst>
                                          <p:attrName>style.visibility</p:attrName>
                                        </p:attrNameLst>
                                      </p:cBhvr>
                                      <p:to>
                                        <p:strVal val="visible"/>
                                      </p:to>
                                    </p:set>
                                    <p:animEffect transition="in" filter="blinds(horizontal)">
                                      <p:cBhvr>
                                        <p:cTn id="20" dur="500"/>
                                        <p:tgtEl>
                                          <p:spTgt spid="82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3431"/>
                                        </p:tgtEl>
                                        <p:attrNameLst>
                                          <p:attrName>style.visibility</p:attrName>
                                        </p:attrNameLst>
                                      </p:cBhvr>
                                      <p:to>
                                        <p:strVal val="visible"/>
                                      </p:to>
                                    </p:set>
                                    <p:animEffect transition="in" filter="blinds(horizontal)">
                                      <p:cBhvr>
                                        <p:cTn id="25" dur="500"/>
                                        <p:tgtEl>
                                          <p:spTgt spid="1034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227"/>
                                        </p:tgtEl>
                                        <p:attrNameLst>
                                          <p:attrName>style.visibility</p:attrName>
                                        </p:attrNameLst>
                                      </p:cBhvr>
                                      <p:to>
                                        <p:strVal val="visible"/>
                                      </p:to>
                                    </p:set>
                                    <p:animEffect transition="in" filter="blinds(horizontal)">
                                      <p:cBhvr>
                                        <p:cTn id="28" dur="500"/>
                                        <p:tgtEl>
                                          <p:spTgt spid="82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3432"/>
                                        </p:tgtEl>
                                        <p:attrNameLst>
                                          <p:attrName>style.visibility</p:attrName>
                                        </p:attrNameLst>
                                      </p:cBhvr>
                                      <p:to>
                                        <p:strVal val="visible"/>
                                      </p:to>
                                    </p:set>
                                    <p:animEffect transition="in" filter="blinds(horizontal)">
                                      <p:cBhvr>
                                        <p:cTn id="33" dur="500"/>
                                        <p:tgtEl>
                                          <p:spTgt spid="10343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228"/>
                                        </p:tgtEl>
                                        <p:attrNameLst>
                                          <p:attrName>style.visibility</p:attrName>
                                        </p:attrNameLst>
                                      </p:cBhvr>
                                      <p:to>
                                        <p:strVal val="visible"/>
                                      </p:to>
                                    </p:set>
                                    <p:animEffect transition="in" filter="blinds(horizontal)">
                                      <p:cBhvr>
                                        <p:cTn id="36" dur="500"/>
                                        <p:tgtEl>
                                          <p:spTgt spid="82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03433"/>
                                        </p:tgtEl>
                                        <p:attrNameLst>
                                          <p:attrName>style.visibility</p:attrName>
                                        </p:attrNameLst>
                                      </p:cBhvr>
                                      <p:to>
                                        <p:strVal val="visible"/>
                                      </p:to>
                                    </p:set>
                                    <p:animEffect transition="in" filter="blinds(horizontal)">
                                      <p:cBhvr>
                                        <p:cTn id="41" dur="500"/>
                                        <p:tgtEl>
                                          <p:spTgt spid="10343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229"/>
                                        </p:tgtEl>
                                        <p:attrNameLst>
                                          <p:attrName>style.visibility</p:attrName>
                                        </p:attrNameLst>
                                      </p:cBhvr>
                                      <p:to>
                                        <p:strVal val="visible"/>
                                      </p:to>
                                    </p:set>
                                    <p:animEffect transition="in" filter="blinds(horizontal)">
                                      <p:cBhvr>
                                        <p:cTn id="44" dur="500"/>
                                        <p:tgtEl>
                                          <p:spTgt spid="82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10" fill="hold" grpId="1" nodeType="clickEffect">
                                  <p:stCondLst>
                                    <p:cond delay="0"/>
                                  </p:stCondLst>
                                  <p:childTnLst>
                                    <p:animEffect transition="out" filter="blinds(horizontal)">
                                      <p:cBhvr>
                                        <p:cTn id="48" dur="500"/>
                                        <p:tgtEl>
                                          <p:spTgt spid="8226"/>
                                        </p:tgtEl>
                                      </p:cBhvr>
                                    </p:animEffect>
                                    <p:set>
                                      <p:cBhvr>
                                        <p:cTn id="49" dur="1" fill="hold">
                                          <p:stCondLst>
                                            <p:cond delay="499"/>
                                          </p:stCondLst>
                                        </p:cTn>
                                        <p:tgtEl>
                                          <p:spTgt spid="8226"/>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8228"/>
                                        </p:tgtEl>
                                      </p:cBhvr>
                                    </p:animEffect>
                                    <p:set>
                                      <p:cBhvr>
                                        <p:cTn id="52" dur="1" fill="hold">
                                          <p:stCondLst>
                                            <p:cond delay="499"/>
                                          </p:stCondLst>
                                        </p:cTn>
                                        <p:tgtEl>
                                          <p:spTgt spid="8228"/>
                                        </p:tgtEl>
                                        <p:attrNameLst>
                                          <p:attrName>style.visibility</p:attrName>
                                        </p:attrNameLst>
                                      </p:cBhvr>
                                      <p:to>
                                        <p:strVal val="hidden"/>
                                      </p:to>
                                    </p:set>
                                  </p:childTnLst>
                                </p:cTn>
                              </p:par>
                              <p:par>
                                <p:cTn id="53" presetID="3" presetClass="exit" presetSubtype="10" fill="hold" grpId="1" nodeType="withEffect">
                                  <p:stCondLst>
                                    <p:cond delay="0"/>
                                  </p:stCondLst>
                                  <p:childTnLst>
                                    <p:animEffect transition="out" filter="blinds(horizontal)">
                                      <p:cBhvr>
                                        <p:cTn id="54" dur="500"/>
                                        <p:tgtEl>
                                          <p:spTgt spid="8227"/>
                                        </p:tgtEl>
                                      </p:cBhvr>
                                    </p:animEffect>
                                    <p:set>
                                      <p:cBhvr>
                                        <p:cTn id="55" dur="1" fill="hold">
                                          <p:stCondLst>
                                            <p:cond delay="499"/>
                                          </p:stCondLst>
                                        </p:cTn>
                                        <p:tgtEl>
                                          <p:spTgt spid="8227"/>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8229"/>
                                        </p:tgtEl>
                                      </p:cBhvr>
                                    </p:animEffect>
                                    <p:set>
                                      <p:cBhvr>
                                        <p:cTn id="58" dur="1" fill="hold">
                                          <p:stCondLst>
                                            <p:cond delay="499"/>
                                          </p:stCondLst>
                                        </p:cTn>
                                        <p:tgtEl>
                                          <p:spTgt spid="8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build="p"/>
      <p:bldP spid="103430" grpId="0"/>
      <p:bldP spid="103431" grpId="0"/>
      <p:bldP spid="103432" grpId="0"/>
      <p:bldP spid="103433" grpId="0"/>
      <p:bldP spid="8226" grpId="0" animBg="1"/>
      <p:bldP spid="8226" grpId="1" animBg="1"/>
      <p:bldP spid="8227" grpId="0" animBg="1"/>
      <p:bldP spid="8227" grpId="1" animBg="1"/>
      <p:bldP spid="8228" grpId="0" animBg="1"/>
      <p:bldP spid="8228" grpId="1" animBg="1"/>
      <p:bldP spid="8229" grpId="0" animBg="1"/>
      <p:bldP spid="822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1. Vị trí địa lí, hình dạng và kích thước</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51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rgbClr val="0000FF"/>
                </a:solidFill>
                <a:latin typeface="Times New Roman" pitchFamily="18" charset="0"/>
                <a:cs typeface="Times New Roman" pitchFamily="18" charset="0"/>
              </a:rPr>
              <a:t> a. Vị trí địa lí</a:t>
            </a:r>
          </a:p>
          <a:p>
            <a:pPr marL="457200" indent="-457200" algn="just">
              <a:lnSpc>
                <a:spcPct val="150000"/>
              </a:lnSpc>
              <a:buFontTx/>
              <a:buChar char="-"/>
            </a:pPr>
            <a:r>
              <a:rPr lang="nl-NL" altLang="en-US" sz="3200" b="1" dirty="0">
                <a:solidFill>
                  <a:srgbClr val="002060"/>
                </a:solidFill>
                <a:latin typeface="Times New Roman" pitchFamily="18" charset="0"/>
                <a:cs typeface="Times New Roman" pitchFamily="18" charset="0"/>
              </a:rPr>
              <a:t>Phần lớn lãnh thổ nằm giữa chí tuyến Bắc và chí tuyến Nam.</a:t>
            </a:r>
          </a:p>
          <a:p>
            <a:pPr marL="457200" indent="-457200" algn="just">
              <a:lnSpc>
                <a:spcPct val="150000"/>
              </a:lnSpc>
              <a:buFontTx/>
              <a:buChar char="-"/>
            </a:pPr>
            <a:r>
              <a:rPr lang="nl-NL" sz="3200" b="1" dirty="0">
                <a:solidFill>
                  <a:srgbClr val="002060"/>
                </a:solidFill>
                <a:latin typeface="Times New Roman" pitchFamily="18" charset="0"/>
                <a:cs typeface="Times New Roman" pitchFamily="18" charset="0"/>
              </a:rPr>
              <a:t>Phía Đông là Ấn Độ Dương, phía Tây là Đại Tây Dương, phía Bắc giáp châu Âu qua Địa Trung Hải, phía Đông giáp châu Á qua Biển Đỏ và bán đảo Xi-nai.</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80469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nh 8" descr="7732142.jpg">
            <a:extLst>
              <a:ext uri="{FF2B5EF4-FFF2-40B4-BE49-F238E27FC236}">
                <a16:creationId xmlns:a16="http://schemas.microsoft.com/office/drawing/2014/main" id="{C5A4A60C-4CA5-4CA5-A174-C8D703E10369}"/>
              </a:ext>
            </a:extLst>
          </p:cNvPr>
          <p:cNvPicPr>
            <a:picLocks noChangeAspect="1"/>
          </p:cNvPicPr>
          <p:nvPr/>
        </p:nvPicPr>
        <p:blipFill>
          <a:blip r:embed="rId3"/>
          <a:srcRect b="10108"/>
          <a:stretch>
            <a:fillRect/>
          </a:stretch>
        </p:blipFill>
        <p:spPr>
          <a:xfrm>
            <a:off x="1524000" y="17973"/>
            <a:ext cx="9144000" cy="6840027"/>
          </a:xfrm>
          <a:prstGeom prst="rect">
            <a:avLst/>
          </a:prstGeom>
        </p:spPr>
      </p:pic>
    </p:spTree>
    <p:extLst>
      <p:ext uri="{BB962C8B-B14F-4D97-AF65-F5344CB8AC3E}">
        <p14:creationId xmlns:p14="http://schemas.microsoft.com/office/powerpoint/2010/main" val="2005813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2965452" y="1905000"/>
            <a:ext cx="16827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t> </a:t>
            </a:r>
            <a:r>
              <a:rPr lang="en-US" altLang="en-US" sz="2400" b="1" dirty="0">
                <a:solidFill>
                  <a:srgbClr val="C00000"/>
                </a:solidFill>
              </a:rPr>
              <a:t>Châu lục</a:t>
            </a:r>
          </a:p>
        </p:txBody>
      </p:sp>
      <p:grpSp>
        <p:nvGrpSpPr>
          <p:cNvPr id="2" name="Group 16"/>
          <p:cNvGrpSpPr>
            <a:grpSpLocks/>
          </p:cNvGrpSpPr>
          <p:nvPr/>
        </p:nvGrpSpPr>
        <p:grpSpPr bwMode="auto">
          <a:xfrm>
            <a:off x="2054979" y="1821657"/>
            <a:ext cx="8281988" cy="4392613"/>
            <a:chOff x="385" y="799"/>
            <a:chExt cx="5217" cy="2767"/>
          </a:xfrm>
        </p:grpSpPr>
        <p:sp>
          <p:nvSpPr>
            <p:cNvPr id="48148" name="Rectangle 17"/>
            <p:cNvSpPr>
              <a:spLocks noChangeArrowheads="1"/>
            </p:cNvSpPr>
            <p:nvPr/>
          </p:nvSpPr>
          <p:spPr bwMode="auto">
            <a:xfrm>
              <a:off x="385" y="799"/>
              <a:ext cx="5217" cy="27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ltLang="en-US"/>
            </a:p>
          </p:txBody>
        </p:sp>
        <p:sp>
          <p:nvSpPr>
            <p:cNvPr id="48149" name="Line 18"/>
            <p:cNvSpPr>
              <a:spLocks noChangeShapeType="1"/>
            </p:cNvSpPr>
            <p:nvPr/>
          </p:nvSpPr>
          <p:spPr bwMode="auto">
            <a:xfrm>
              <a:off x="2971" y="799"/>
              <a:ext cx="0" cy="27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0" name="Line 19"/>
            <p:cNvSpPr>
              <a:spLocks noChangeShapeType="1"/>
            </p:cNvSpPr>
            <p:nvPr/>
          </p:nvSpPr>
          <p:spPr bwMode="auto">
            <a:xfrm>
              <a:off x="385" y="1570"/>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1" name="Line 20"/>
            <p:cNvSpPr>
              <a:spLocks noChangeShapeType="1"/>
            </p:cNvSpPr>
            <p:nvPr/>
          </p:nvSpPr>
          <p:spPr bwMode="auto">
            <a:xfrm>
              <a:off x="385" y="1162"/>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2" name="Line 21"/>
            <p:cNvSpPr>
              <a:spLocks noChangeShapeType="1"/>
            </p:cNvSpPr>
            <p:nvPr/>
          </p:nvSpPr>
          <p:spPr bwMode="auto">
            <a:xfrm>
              <a:off x="385" y="2341"/>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3" name="Line 22"/>
            <p:cNvSpPr>
              <a:spLocks noChangeShapeType="1"/>
            </p:cNvSpPr>
            <p:nvPr/>
          </p:nvSpPr>
          <p:spPr bwMode="auto">
            <a:xfrm>
              <a:off x="385" y="1933"/>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4" name="Line 23"/>
            <p:cNvSpPr>
              <a:spLocks noChangeShapeType="1"/>
            </p:cNvSpPr>
            <p:nvPr/>
          </p:nvSpPr>
          <p:spPr bwMode="auto">
            <a:xfrm>
              <a:off x="385" y="3158"/>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155" name="Line 24"/>
            <p:cNvSpPr>
              <a:spLocks noChangeShapeType="1"/>
            </p:cNvSpPr>
            <p:nvPr/>
          </p:nvSpPr>
          <p:spPr bwMode="auto">
            <a:xfrm>
              <a:off x="385" y="2750"/>
              <a:ext cx="5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59417" name="Text Box 25"/>
          <p:cNvSpPr txBox="1">
            <a:spLocks noChangeArrowheads="1"/>
          </p:cNvSpPr>
          <p:nvPr/>
        </p:nvSpPr>
        <p:spPr bwMode="auto">
          <a:xfrm>
            <a:off x="6921500" y="1905000"/>
            <a:ext cx="321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solidFill>
                  <a:srgbClr val="C00000"/>
                </a:solidFill>
              </a:rPr>
              <a:t>Diện tích (triệu km</a:t>
            </a:r>
            <a:r>
              <a:rPr lang="en-US" altLang="en-US" sz="2400" b="1" baseline="30000" dirty="0">
                <a:solidFill>
                  <a:srgbClr val="C00000"/>
                </a:solidFill>
              </a:rPr>
              <a:t>2</a:t>
            </a:r>
            <a:r>
              <a:rPr lang="en-US" altLang="en-US" sz="2400" b="1" dirty="0">
                <a:solidFill>
                  <a:srgbClr val="C00000"/>
                </a:solidFill>
              </a:rPr>
              <a:t>)</a:t>
            </a:r>
          </a:p>
        </p:txBody>
      </p:sp>
      <p:sp>
        <p:nvSpPr>
          <p:cNvPr id="59418" name="Text Box 26"/>
          <p:cNvSpPr txBox="1">
            <a:spLocks noChangeArrowheads="1"/>
          </p:cNvSpPr>
          <p:nvPr/>
        </p:nvSpPr>
        <p:spPr bwMode="auto">
          <a:xfrm>
            <a:off x="3068639" y="2438400"/>
            <a:ext cx="352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 Châu Á</a:t>
            </a:r>
          </a:p>
        </p:txBody>
      </p:sp>
      <p:sp>
        <p:nvSpPr>
          <p:cNvPr id="59419" name="Text Box 27"/>
          <p:cNvSpPr txBox="1">
            <a:spLocks noChangeArrowheads="1"/>
          </p:cNvSpPr>
          <p:nvPr/>
        </p:nvSpPr>
        <p:spPr bwMode="auto">
          <a:xfrm>
            <a:off x="7889876" y="25146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44,4</a:t>
            </a:r>
          </a:p>
        </p:txBody>
      </p:sp>
      <p:sp>
        <p:nvSpPr>
          <p:cNvPr id="59420" name="Text Box 28"/>
          <p:cNvSpPr txBox="1">
            <a:spLocks noChangeArrowheads="1"/>
          </p:cNvSpPr>
          <p:nvPr/>
        </p:nvSpPr>
        <p:spPr bwMode="auto">
          <a:xfrm>
            <a:off x="7889876" y="3124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42,1</a:t>
            </a:r>
          </a:p>
        </p:txBody>
      </p:sp>
      <p:sp>
        <p:nvSpPr>
          <p:cNvPr id="59421" name="Text Box 29"/>
          <p:cNvSpPr txBox="1">
            <a:spLocks noChangeArrowheads="1"/>
          </p:cNvSpPr>
          <p:nvPr/>
        </p:nvSpPr>
        <p:spPr bwMode="auto">
          <a:xfrm>
            <a:off x="2898776" y="3124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 Châu Mỹ</a:t>
            </a:r>
          </a:p>
        </p:txBody>
      </p:sp>
      <p:sp>
        <p:nvSpPr>
          <p:cNvPr id="59422" name="Text Box 30"/>
          <p:cNvSpPr txBox="1">
            <a:spLocks noChangeArrowheads="1"/>
          </p:cNvSpPr>
          <p:nvPr/>
        </p:nvSpPr>
        <p:spPr bwMode="auto">
          <a:xfrm>
            <a:off x="2936876" y="37338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 Châu Phi</a:t>
            </a:r>
          </a:p>
        </p:txBody>
      </p:sp>
      <p:sp>
        <p:nvSpPr>
          <p:cNvPr id="59423" name="Text Box 31"/>
          <p:cNvSpPr txBox="1">
            <a:spLocks noChangeArrowheads="1"/>
          </p:cNvSpPr>
          <p:nvPr/>
        </p:nvSpPr>
        <p:spPr bwMode="auto">
          <a:xfrm>
            <a:off x="7889876" y="37338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30,3</a:t>
            </a:r>
          </a:p>
        </p:txBody>
      </p:sp>
      <p:sp>
        <p:nvSpPr>
          <p:cNvPr id="59424" name="Text Box 32"/>
          <p:cNvSpPr txBox="1">
            <a:spLocks noChangeArrowheads="1"/>
          </p:cNvSpPr>
          <p:nvPr/>
        </p:nvSpPr>
        <p:spPr bwMode="auto">
          <a:xfrm>
            <a:off x="2590801" y="4343400"/>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Châu Nam cực</a:t>
            </a:r>
          </a:p>
        </p:txBody>
      </p:sp>
      <p:sp>
        <p:nvSpPr>
          <p:cNvPr id="59425" name="Text Box 33"/>
          <p:cNvSpPr txBox="1">
            <a:spLocks noChangeArrowheads="1"/>
          </p:cNvSpPr>
          <p:nvPr/>
        </p:nvSpPr>
        <p:spPr bwMode="auto">
          <a:xfrm>
            <a:off x="8042276" y="43434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14</a:t>
            </a:r>
          </a:p>
        </p:txBody>
      </p:sp>
      <p:sp>
        <p:nvSpPr>
          <p:cNvPr id="59426" name="Text Box 34"/>
          <p:cNvSpPr txBox="1">
            <a:spLocks noChangeArrowheads="1"/>
          </p:cNvSpPr>
          <p:nvPr/>
        </p:nvSpPr>
        <p:spPr bwMode="auto">
          <a:xfrm>
            <a:off x="3079750" y="5029200"/>
            <a:ext cx="202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Châu Âu</a:t>
            </a:r>
          </a:p>
        </p:txBody>
      </p:sp>
      <p:sp>
        <p:nvSpPr>
          <p:cNvPr id="59427" name="Text Box 35"/>
          <p:cNvSpPr txBox="1">
            <a:spLocks noChangeArrowheads="1"/>
          </p:cNvSpPr>
          <p:nvPr/>
        </p:nvSpPr>
        <p:spPr bwMode="auto">
          <a:xfrm>
            <a:off x="7889876" y="50292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dirty="0">
                <a:solidFill>
                  <a:srgbClr val="FF9900"/>
                </a:solidFill>
              </a:rPr>
              <a:t> </a:t>
            </a:r>
            <a:r>
              <a:rPr lang="en-US" altLang="en-US" sz="2400" b="1" dirty="0"/>
              <a:t>10,3</a:t>
            </a:r>
          </a:p>
        </p:txBody>
      </p:sp>
      <p:sp>
        <p:nvSpPr>
          <p:cNvPr id="59428" name="Text Box 36"/>
          <p:cNvSpPr txBox="1">
            <a:spLocks noChangeArrowheads="1"/>
          </p:cNvSpPr>
          <p:nvPr/>
        </p:nvSpPr>
        <p:spPr bwMode="auto">
          <a:xfrm>
            <a:off x="2667001" y="5638800"/>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Châu Đại dương</a:t>
            </a:r>
          </a:p>
        </p:txBody>
      </p:sp>
      <p:sp>
        <p:nvSpPr>
          <p:cNvPr id="59429" name="Text Box 37"/>
          <p:cNvSpPr txBox="1">
            <a:spLocks noChangeArrowheads="1"/>
          </p:cNvSpPr>
          <p:nvPr/>
        </p:nvSpPr>
        <p:spPr bwMode="auto">
          <a:xfrm>
            <a:off x="8001000" y="5638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altLang="en-US" sz="2400" b="1" dirty="0"/>
              <a:t>8,53</a:t>
            </a:r>
          </a:p>
        </p:txBody>
      </p:sp>
      <p:sp>
        <p:nvSpPr>
          <p:cNvPr id="8209" name="Text Box 38"/>
          <p:cNvSpPr txBox="1">
            <a:spLocks noChangeArrowheads="1"/>
          </p:cNvSpPr>
          <p:nvPr/>
        </p:nvSpPr>
        <p:spPr bwMode="auto">
          <a:xfrm>
            <a:off x="1981200" y="1228726"/>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dirty="0">
                <a:solidFill>
                  <a:srgbClr val="0000FF"/>
                </a:solidFill>
              </a:rPr>
              <a:t>b. Hình dạng và kích thước</a:t>
            </a:r>
          </a:p>
        </p:txBody>
      </p:sp>
      <p:sp>
        <p:nvSpPr>
          <p:cNvPr id="59431" name="Rectangle 39"/>
          <p:cNvSpPr>
            <a:spLocks noChangeArrowheads="1"/>
          </p:cNvSpPr>
          <p:nvPr/>
        </p:nvSpPr>
        <p:spPr bwMode="auto">
          <a:xfrm>
            <a:off x="1981200" y="62484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en-US" sz="2000" b="1" i="1" dirty="0">
                <a:solidFill>
                  <a:srgbClr val="FF0000"/>
                </a:solidFill>
              </a:rPr>
              <a:t>Quan sát bảng số liệu:</a:t>
            </a:r>
          </a:p>
          <a:p>
            <a:pPr algn="ctr"/>
            <a:r>
              <a:rPr lang="en-US" altLang="en-US" sz="2000" b="1" i="1" dirty="0">
                <a:solidFill>
                  <a:srgbClr val="FF0000"/>
                </a:solidFill>
              </a:rPr>
              <a:t> Hãy cho biết diện tích châu Phi xếp thứ mấy thế giới?</a:t>
            </a:r>
            <a:endParaRPr lang="vi-VN" altLang="en-US" sz="2000" b="1" i="1" dirty="0">
              <a:solidFill>
                <a:srgbClr val="FF0000"/>
              </a:solidFill>
            </a:endParaRPr>
          </a:p>
        </p:txBody>
      </p:sp>
      <p:sp>
        <p:nvSpPr>
          <p:cNvPr id="28" name="Rectangle 27"/>
          <p:cNvSpPr/>
          <p:nvPr/>
        </p:nvSpPr>
        <p:spPr>
          <a:xfrm>
            <a:off x="0" y="0"/>
            <a:ext cx="10668000" cy="7620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29" name="Rectangle 28"/>
          <p:cNvSpPr/>
          <p:nvPr/>
        </p:nvSpPr>
        <p:spPr>
          <a:xfrm>
            <a:off x="1524000" y="685801"/>
            <a:ext cx="9144000" cy="619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FF0000"/>
                </a:solidFill>
                <a:latin typeface="Times New Roman" pitchFamily="18" charset="0"/>
                <a:cs typeface="Times New Roman" pitchFamily="18" charset="0"/>
              </a:rPr>
              <a:t> 1. Vị trí địa lí, hình dạng và kích thước</a:t>
            </a:r>
            <a:endParaRPr lang="vi-VN" sz="2800" b="1" dirty="0">
              <a:solidFill>
                <a:srgbClr val="FF0000"/>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209"/>
                                        </p:tgtEl>
                                        <p:attrNameLst>
                                          <p:attrName>style.visibility</p:attrName>
                                        </p:attrNameLst>
                                      </p:cBhvr>
                                      <p:to>
                                        <p:strVal val="visible"/>
                                      </p:to>
                                    </p:set>
                                    <p:animEffect transition="in" filter="blinds(horizontal)">
                                      <p:cBhvr>
                                        <p:cTn id="7" dur="500"/>
                                        <p:tgtEl>
                                          <p:spTgt spid="8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18" presetClass="entr" presetSubtype="6" fill="hold" grpId="0" nodeType="afterEffect">
                                  <p:stCondLst>
                                    <p:cond delay="0"/>
                                  </p:stCondLst>
                                  <p:childTnLst>
                                    <p:set>
                                      <p:cBhvr>
                                        <p:cTn id="16" dur="1" fill="hold">
                                          <p:stCondLst>
                                            <p:cond delay="0"/>
                                          </p:stCondLst>
                                        </p:cTn>
                                        <p:tgtEl>
                                          <p:spTgt spid="59407"/>
                                        </p:tgtEl>
                                        <p:attrNameLst>
                                          <p:attrName>style.visibility</p:attrName>
                                        </p:attrNameLst>
                                      </p:cBhvr>
                                      <p:to>
                                        <p:strVal val="visible"/>
                                      </p:to>
                                    </p:set>
                                    <p:animEffect transition="in" filter="strips(downRight)">
                                      <p:cBhvr>
                                        <p:cTn id="17" dur="500"/>
                                        <p:tgtEl>
                                          <p:spTgt spid="59407"/>
                                        </p:tgtEl>
                                      </p:cBhvr>
                                    </p:animEffect>
                                  </p:childTnLst>
                                </p:cTn>
                              </p:par>
                            </p:childTnLst>
                          </p:cTn>
                        </p:par>
                        <p:par>
                          <p:cTn id="18" fill="hold" nodeType="afterGroup">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59417"/>
                                        </p:tgtEl>
                                        <p:attrNameLst>
                                          <p:attrName>style.visibility</p:attrName>
                                        </p:attrNameLst>
                                      </p:cBhvr>
                                      <p:to>
                                        <p:strVal val="visible"/>
                                      </p:to>
                                    </p:set>
                                    <p:animEffect transition="in" filter="strips(downRight)">
                                      <p:cBhvr>
                                        <p:cTn id="21" dur="500"/>
                                        <p:tgtEl>
                                          <p:spTgt spid="59417"/>
                                        </p:tgtEl>
                                      </p:cBhvr>
                                    </p:animEffect>
                                  </p:childTnLst>
                                </p:cTn>
                              </p:par>
                            </p:childTnLst>
                          </p:cTn>
                        </p:par>
                        <p:par>
                          <p:cTn id="22" fill="hold" nodeType="afterGroup">
                            <p:stCondLst>
                              <p:cond delay="1500"/>
                            </p:stCondLst>
                            <p:childTnLst>
                              <p:par>
                                <p:cTn id="23" presetID="18" presetClass="entr" presetSubtype="6" fill="hold" grpId="0" nodeType="afterEffect">
                                  <p:stCondLst>
                                    <p:cond delay="0"/>
                                  </p:stCondLst>
                                  <p:childTnLst>
                                    <p:set>
                                      <p:cBhvr>
                                        <p:cTn id="24" dur="1" fill="hold">
                                          <p:stCondLst>
                                            <p:cond delay="0"/>
                                          </p:stCondLst>
                                        </p:cTn>
                                        <p:tgtEl>
                                          <p:spTgt spid="59418"/>
                                        </p:tgtEl>
                                        <p:attrNameLst>
                                          <p:attrName>style.visibility</p:attrName>
                                        </p:attrNameLst>
                                      </p:cBhvr>
                                      <p:to>
                                        <p:strVal val="visible"/>
                                      </p:to>
                                    </p:set>
                                    <p:animEffect transition="in" filter="strips(downRight)">
                                      <p:cBhvr>
                                        <p:cTn id="25" dur="1000"/>
                                        <p:tgtEl>
                                          <p:spTgt spid="59418"/>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59419"/>
                                        </p:tgtEl>
                                        <p:attrNameLst>
                                          <p:attrName>style.visibility</p:attrName>
                                        </p:attrNameLst>
                                      </p:cBhvr>
                                      <p:to>
                                        <p:strVal val="visible"/>
                                      </p:to>
                                    </p:set>
                                    <p:animEffect transition="in" filter="strips(downRight)">
                                      <p:cBhvr>
                                        <p:cTn id="28" dur="1000"/>
                                        <p:tgtEl>
                                          <p:spTgt spid="59419"/>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59421"/>
                                        </p:tgtEl>
                                        <p:attrNameLst>
                                          <p:attrName>style.visibility</p:attrName>
                                        </p:attrNameLst>
                                      </p:cBhvr>
                                      <p:to>
                                        <p:strVal val="visible"/>
                                      </p:to>
                                    </p:set>
                                    <p:animEffect transition="in" filter="strips(downRight)">
                                      <p:cBhvr>
                                        <p:cTn id="31" dur="1000"/>
                                        <p:tgtEl>
                                          <p:spTgt spid="59421"/>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59420"/>
                                        </p:tgtEl>
                                        <p:attrNameLst>
                                          <p:attrName>style.visibility</p:attrName>
                                        </p:attrNameLst>
                                      </p:cBhvr>
                                      <p:to>
                                        <p:strVal val="visible"/>
                                      </p:to>
                                    </p:set>
                                    <p:animEffect transition="in" filter="strips(downRight)">
                                      <p:cBhvr>
                                        <p:cTn id="34" dur="1000"/>
                                        <p:tgtEl>
                                          <p:spTgt spid="59420"/>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animEffect transition="in" filter="strips(downRight)">
                                      <p:cBhvr>
                                        <p:cTn id="37" dur="1000"/>
                                        <p:tgtEl>
                                          <p:spTgt spid="59422"/>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59423"/>
                                        </p:tgtEl>
                                        <p:attrNameLst>
                                          <p:attrName>style.visibility</p:attrName>
                                        </p:attrNameLst>
                                      </p:cBhvr>
                                      <p:to>
                                        <p:strVal val="visible"/>
                                      </p:to>
                                    </p:set>
                                    <p:animEffect transition="in" filter="strips(downRight)">
                                      <p:cBhvr>
                                        <p:cTn id="40" dur="1000"/>
                                        <p:tgtEl>
                                          <p:spTgt spid="59423"/>
                                        </p:tgtEl>
                                      </p:cBhvr>
                                    </p:animEffect>
                                  </p:childTnLst>
                                </p:cTn>
                              </p:par>
                              <p:par>
                                <p:cTn id="41" presetID="18" presetClass="entr" presetSubtype="6" fill="hold" grpId="0" nodeType="withEffect">
                                  <p:stCondLst>
                                    <p:cond delay="0"/>
                                  </p:stCondLst>
                                  <p:childTnLst>
                                    <p:set>
                                      <p:cBhvr>
                                        <p:cTn id="42" dur="1" fill="hold">
                                          <p:stCondLst>
                                            <p:cond delay="0"/>
                                          </p:stCondLst>
                                        </p:cTn>
                                        <p:tgtEl>
                                          <p:spTgt spid="59424"/>
                                        </p:tgtEl>
                                        <p:attrNameLst>
                                          <p:attrName>style.visibility</p:attrName>
                                        </p:attrNameLst>
                                      </p:cBhvr>
                                      <p:to>
                                        <p:strVal val="visible"/>
                                      </p:to>
                                    </p:set>
                                    <p:animEffect transition="in" filter="strips(downRight)">
                                      <p:cBhvr>
                                        <p:cTn id="43" dur="1000"/>
                                        <p:tgtEl>
                                          <p:spTgt spid="59424"/>
                                        </p:tgtEl>
                                      </p:cBhvr>
                                    </p:animEffect>
                                  </p:childTnLst>
                                </p:cTn>
                              </p:par>
                              <p:par>
                                <p:cTn id="44" presetID="18" presetClass="entr" presetSubtype="6" fill="hold" grpId="0" nodeType="withEffect">
                                  <p:stCondLst>
                                    <p:cond delay="0"/>
                                  </p:stCondLst>
                                  <p:childTnLst>
                                    <p:set>
                                      <p:cBhvr>
                                        <p:cTn id="45" dur="1" fill="hold">
                                          <p:stCondLst>
                                            <p:cond delay="0"/>
                                          </p:stCondLst>
                                        </p:cTn>
                                        <p:tgtEl>
                                          <p:spTgt spid="59425"/>
                                        </p:tgtEl>
                                        <p:attrNameLst>
                                          <p:attrName>style.visibility</p:attrName>
                                        </p:attrNameLst>
                                      </p:cBhvr>
                                      <p:to>
                                        <p:strVal val="visible"/>
                                      </p:to>
                                    </p:set>
                                    <p:animEffect transition="in" filter="strips(downRight)">
                                      <p:cBhvr>
                                        <p:cTn id="46" dur="1000"/>
                                        <p:tgtEl>
                                          <p:spTgt spid="59425"/>
                                        </p:tgtEl>
                                      </p:cBhvr>
                                    </p:animEffect>
                                  </p:childTnLst>
                                </p:cTn>
                              </p:par>
                              <p:par>
                                <p:cTn id="47" presetID="18" presetClass="entr" presetSubtype="6" fill="hold" grpId="0" nodeType="withEffect">
                                  <p:stCondLst>
                                    <p:cond delay="0"/>
                                  </p:stCondLst>
                                  <p:childTnLst>
                                    <p:set>
                                      <p:cBhvr>
                                        <p:cTn id="48" dur="1" fill="hold">
                                          <p:stCondLst>
                                            <p:cond delay="0"/>
                                          </p:stCondLst>
                                        </p:cTn>
                                        <p:tgtEl>
                                          <p:spTgt spid="59426"/>
                                        </p:tgtEl>
                                        <p:attrNameLst>
                                          <p:attrName>style.visibility</p:attrName>
                                        </p:attrNameLst>
                                      </p:cBhvr>
                                      <p:to>
                                        <p:strVal val="visible"/>
                                      </p:to>
                                    </p:set>
                                    <p:animEffect transition="in" filter="strips(downRight)">
                                      <p:cBhvr>
                                        <p:cTn id="49" dur="1000"/>
                                        <p:tgtEl>
                                          <p:spTgt spid="59426"/>
                                        </p:tgtEl>
                                      </p:cBhvr>
                                    </p:animEffect>
                                  </p:childTnLst>
                                </p:cTn>
                              </p:par>
                              <p:par>
                                <p:cTn id="50" presetID="18" presetClass="entr" presetSubtype="6" fill="hold" grpId="0" nodeType="withEffect">
                                  <p:stCondLst>
                                    <p:cond delay="0"/>
                                  </p:stCondLst>
                                  <p:childTnLst>
                                    <p:set>
                                      <p:cBhvr>
                                        <p:cTn id="51" dur="1" fill="hold">
                                          <p:stCondLst>
                                            <p:cond delay="0"/>
                                          </p:stCondLst>
                                        </p:cTn>
                                        <p:tgtEl>
                                          <p:spTgt spid="59427"/>
                                        </p:tgtEl>
                                        <p:attrNameLst>
                                          <p:attrName>style.visibility</p:attrName>
                                        </p:attrNameLst>
                                      </p:cBhvr>
                                      <p:to>
                                        <p:strVal val="visible"/>
                                      </p:to>
                                    </p:set>
                                    <p:animEffect transition="in" filter="strips(downRight)">
                                      <p:cBhvr>
                                        <p:cTn id="52" dur="1000"/>
                                        <p:tgtEl>
                                          <p:spTgt spid="59427"/>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59428"/>
                                        </p:tgtEl>
                                        <p:attrNameLst>
                                          <p:attrName>style.visibility</p:attrName>
                                        </p:attrNameLst>
                                      </p:cBhvr>
                                      <p:to>
                                        <p:strVal val="visible"/>
                                      </p:to>
                                    </p:set>
                                    <p:animEffect transition="in" filter="strips(downRight)">
                                      <p:cBhvr>
                                        <p:cTn id="55" dur="1000"/>
                                        <p:tgtEl>
                                          <p:spTgt spid="59428"/>
                                        </p:tgtEl>
                                      </p:cBhvr>
                                    </p:animEffect>
                                  </p:childTnLst>
                                </p:cTn>
                              </p:par>
                              <p:par>
                                <p:cTn id="56" presetID="18" presetClass="entr" presetSubtype="6" fill="hold" grpId="0" nodeType="withEffect">
                                  <p:stCondLst>
                                    <p:cond delay="0"/>
                                  </p:stCondLst>
                                  <p:childTnLst>
                                    <p:set>
                                      <p:cBhvr>
                                        <p:cTn id="57" dur="1" fill="hold">
                                          <p:stCondLst>
                                            <p:cond delay="0"/>
                                          </p:stCondLst>
                                        </p:cTn>
                                        <p:tgtEl>
                                          <p:spTgt spid="59429"/>
                                        </p:tgtEl>
                                        <p:attrNameLst>
                                          <p:attrName>style.visibility</p:attrName>
                                        </p:attrNameLst>
                                      </p:cBhvr>
                                      <p:to>
                                        <p:strVal val="visible"/>
                                      </p:to>
                                    </p:set>
                                    <p:animEffect transition="in" filter="strips(downRight)">
                                      <p:cBhvr>
                                        <p:cTn id="58" dur="1000"/>
                                        <p:tgtEl>
                                          <p:spTgt spid="5942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59431"/>
                                        </p:tgtEl>
                                        <p:attrNameLst>
                                          <p:attrName>style.visibility</p:attrName>
                                        </p:attrNameLst>
                                      </p:cBhvr>
                                      <p:to>
                                        <p:strVal val="visible"/>
                                      </p:to>
                                    </p:set>
                                    <p:animEffect transition="in" filter="blinds(horizontal)">
                                      <p:cBhvr>
                                        <p:cTn id="63" dur="500"/>
                                        <p:tgtEl>
                                          <p:spTgt spid="5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7" grpId="0"/>
      <p:bldP spid="59417" grpId="0"/>
      <p:bldP spid="59418" grpId="0"/>
      <p:bldP spid="59419" grpId="0"/>
      <p:bldP spid="59420" grpId="0"/>
      <p:bldP spid="59421" grpId="0"/>
      <p:bldP spid="59422" grpId="0"/>
      <p:bldP spid="59423" grpId="0"/>
      <p:bldP spid="59424" grpId="0"/>
      <p:bldP spid="59425" grpId="0"/>
      <p:bldP spid="59426" grpId="0"/>
      <p:bldP spid="59427" grpId="0"/>
      <p:bldP spid="59428" grpId="0"/>
      <p:bldP spid="59429" grpId="0"/>
      <p:bldP spid="8209" grpId="0"/>
      <p:bldP spid="594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1. Vị trí địa lí, hình dạng và kích thước</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b. Hình dạng và kích thước</a:t>
            </a:r>
          </a:p>
          <a:p>
            <a:pPr algn="just">
              <a:spcBef>
                <a:spcPct val="50000"/>
              </a:spcBef>
            </a:pPr>
            <a:r>
              <a:rPr lang="en-US" altLang="en-US" sz="3200" dirty="0">
                <a:solidFill>
                  <a:srgbClr val="0000FF"/>
                </a:solidFill>
                <a:latin typeface="Times New Roman" pitchFamily="18" charset="0"/>
                <a:cs typeface="Times New Roman" pitchFamily="18" charset="0"/>
              </a:rPr>
              <a:t>-  </a:t>
            </a:r>
            <a:r>
              <a:rPr lang="en-US" altLang="en-US" sz="3200" b="1" dirty="0">
                <a:solidFill>
                  <a:srgbClr val="002060"/>
                </a:solidFill>
                <a:latin typeface="Times New Roman" pitchFamily="18" charset="0"/>
                <a:cs typeface="Times New Roman" pitchFamily="18" charset="0"/>
              </a:rPr>
              <a:t>Châu Phi là châu lục lớn thứ 3 trên thế giới, diện tích  hơn 30 triệu km</a:t>
            </a:r>
            <a:r>
              <a:rPr lang="en-US" altLang="en-US" sz="3200" b="1" baseline="30000" dirty="0">
                <a:solidFill>
                  <a:srgbClr val="002060"/>
                </a:solidFill>
                <a:latin typeface="Times New Roman" pitchFamily="18" charset="0"/>
                <a:cs typeface="Times New Roman" pitchFamily="18" charset="0"/>
              </a:rPr>
              <a:t>2</a:t>
            </a:r>
          </a:p>
        </p:txBody>
      </p:sp>
    </p:spTree>
    <p:extLst>
      <p:ext uri="{BB962C8B-B14F-4D97-AF65-F5344CB8AC3E}">
        <p14:creationId xmlns:p14="http://schemas.microsoft.com/office/powerpoint/2010/main" val="225446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Text Box 5"/>
          <p:cNvSpPr>
            <a:spLocks noGrp="1"/>
          </p:cNvSpPr>
          <p:nvPr>
            <p:ph idx="1"/>
          </p:nvPr>
        </p:nvSpPr>
        <p:spPr>
          <a:xfrm>
            <a:off x="1524000" y="557214"/>
            <a:ext cx="4078288" cy="433387"/>
          </a:xfrm>
        </p:spPr>
        <p:txBody>
          <a:bodyPr/>
          <a:lstStyle/>
          <a:p>
            <a:pPr eaLnBrk="1" hangingPunct="1">
              <a:lnSpc>
                <a:spcPct val="90000"/>
              </a:lnSpc>
              <a:spcBef>
                <a:spcPct val="50000"/>
              </a:spcBef>
              <a:buFontTx/>
              <a:buNone/>
            </a:pPr>
            <a:r>
              <a:rPr lang="en-US" altLang="en-US" b="1" dirty="0">
                <a:solidFill>
                  <a:schemeClr val="accent5">
                    <a:lumMod val="75000"/>
                  </a:schemeClr>
                </a:solidFill>
                <a:latin typeface="Times New Roman" pitchFamily="18" charset="0"/>
              </a:rPr>
              <a:t>Vịnh lớn nhất Châu Phi</a:t>
            </a:r>
          </a:p>
        </p:txBody>
      </p:sp>
      <p:sp>
        <p:nvSpPr>
          <p:cNvPr id="13" name="Text Box 5"/>
          <p:cNvSpPr txBox="1">
            <a:spLocks/>
          </p:cNvSpPr>
          <p:nvPr/>
        </p:nvSpPr>
        <p:spPr bwMode="auto">
          <a:xfrm>
            <a:off x="1524000" y="1752600"/>
            <a:ext cx="441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eaLnBrk="1" hangingPunct="1">
              <a:lnSpc>
                <a:spcPct val="90000"/>
              </a:lnSpc>
              <a:spcBef>
                <a:spcPct val="50000"/>
              </a:spcBef>
              <a:buClr>
                <a:srgbClr val="0BD0D9"/>
              </a:buClr>
              <a:buSzPct val="95000"/>
            </a:pPr>
            <a:r>
              <a:rPr lang="en-US" altLang="en-US" b="1" dirty="0">
                <a:solidFill>
                  <a:schemeClr val="accent5">
                    <a:lumMod val="75000"/>
                  </a:schemeClr>
                </a:solidFill>
                <a:latin typeface="Times New Roman" pitchFamily="18" charset="0"/>
              </a:rPr>
              <a:t>Bán đảo lớn nhất Châu Phi</a:t>
            </a:r>
          </a:p>
        </p:txBody>
      </p:sp>
      <p:pic>
        <p:nvPicPr>
          <p:cNvPr id="522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2288" y="11113"/>
            <a:ext cx="5065712"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10" descr="P1010002">
            <a:extLst>
              <a:ext uri="{FF2B5EF4-FFF2-40B4-BE49-F238E27FC236}">
                <a16:creationId xmlns:a16="http://schemas.microsoft.com/office/drawing/2014/main" id="{0C9AB270-2F97-4380-A365-C8C357C56FE9}"/>
              </a:ext>
            </a:extLst>
          </p:cNvPr>
          <p:cNvPicPr>
            <a:picLocks noChangeAspect="1" noChangeArrowheads="1"/>
          </p:cNvPicPr>
          <p:nvPr/>
        </p:nvPicPr>
        <p:blipFill rotWithShape="1">
          <a:blip r:embed="rId3"/>
          <a:srcRect l="55007" t="22223" b="34511"/>
          <a:stretch/>
        </p:blipFill>
        <p:spPr bwMode="auto">
          <a:xfrm>
            <a:off x="8610601" y="1828800"/>
            <a:ext cx="1870309" cy="1993106"/>
          </a:xfrm>
          <a:prstGeom prst="ellipse">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6400800" y="3048000"/>
            <a:ext cx="1295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 Box 5"/>
          <p:cNvSpPr txBox="1">
            <a:spLocks/>
          </p:cNvSpPr>
          <p:nvPr/>
        </p:nvSpPr>
        <p:spPr bwMode="auto">
          <a:xfrm>
            <a:off x="1524000" y="5257800"/>
            <a:ext cx="40782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algn="just" eaLnBrk="1" hangingPunct="1">
              <a:lnSpc>
                <a:spcPct val="90000"/>
              </a:lnSpc>
              <a:spcBef>
                <a:spcPct val="50000"/>
              </a:spcBef>
              <a:buClr>
                <a:srgbClr val="0BD0D9"/>
              </a:buClr>
              <a:buSzPct val="95000"/>
            </a:pPr>
            <a:r>
              <a:rPr lang="en-US" altLang="en-US" dirty="0">
                <a:latin typeface="Times New Roman" pitchFamily="18" charset="0"/>
              </a:rPr>
              <a:t>Châu Phi có dạng hình khối, đường bờ biển ít bị chia cắt.</a:t>
            </a:r>
          </a:p>
        </p:txBody>
      </p:sp>
      <p:sp>
        <p:nvSpPr>
          <p:cNvPr id="20" name="Text Box 5"/>
          <p:cNvSpPr txBox="1">
            <a:spLocks/>
          </p:cNvSpPr>
          <p:nvPr/>
        </p:nvSpPr>
        <p:spPr bwMode="auto">
          <a:xfrm>
            <a:off x="1528998" y="4191000"/>
            <a:ext cx="407329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algn="just" eaLnBrk="1" hangingPunct="1">
              <a:lnSpc>
                <a:spcPct val="90000"/>
              </a:lnSpc>
              <a:spcBef>
                <a:spcPct val="50000"/>
              </a:spcBef>
              <a:buClr>
                <a:srgbClr val="0BD0D9"/>
              </a:buClr>
              <a:buSzPct val="95000"/>
            </a:pPr>
            <a:r>
              <a:rPr lang="en-US" altLang="en-US" b="1" dirty="0">
                <a:solidFill>
                  <a:schemeClr val="accent5">
                    <a:lumMod val="75000"/>
                  </a:schemeClr>
                </a:solidFill>
                <a:latin typeface="Times New Roman" pitchFamily="18" charset="0"/>
              </a:rPr>
              <a:t>Nhận xét đường bờ biển châu Phi so với châu Âu </a:t>
            </a:r>
          </a:p>
        </p:txBody>
      </p:sp>
      <p:sp>
        <p:nvSpPr>
          <p:cNvPr id="9" name="Text Box 5"/>
          <p:cNvSpPr txBox="1">
            <a:spLocks/>
          </p:cNvSpPr>
          <p:nvPr/>
        </p:nvSpPr>
        <p:spPr bwMode="auto">
          <a:xfrm>
            <a:off x="1524000" y="2919412"/>
            <a:ext cx="441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nstantia" pitchFamily="18" charset="0"/>
              </a:defRPr>
            </a:lvl1pPr>
            <a:lvl2pPr>
              <a:defRPr sz="2400">
                <a:solidFill>
                  <a:schemeClr val="tx1"/>
                </a:solidFill>
                <a:latin typeface="Constantia" pitchFamily="18" charset="0"/>
              </a:defRPr>
            </a:lvl2pPr>
            <a:lvl3pPr>
              <a:defRPr sz="2100">
                <a:solidFill>
                  <a:schemeClr val="tx1"/>
                </a:solidFill>
                <a:latin typeface="Constantia" pitchFamily="18" charset="0"/>
              </a:defRPr>
            </a:lvl3pPr>
            <a:lvl4pPr>
              <a:defRPr sz="2000">
                <a:solidFill>
                  <a:schemeClr val="tx1"/>
                </a:solidFill>
                <a:latin typeface="Constantia" pitchFamily="18" charset="0"/>
              </a:defRPr>
            </a:lvl4pPr>
            <a:lvl5pPr>
              <a:defRPr sz="2000">
                <a:solidFill>
                  <a:schemeClr val="tx1"/>
                </a:solidFill>
                <a:latin typeface="Constantia" pitchFamily="18" charset="0"/>
              </a:defRPr>
            </a:lvl5pPr>
            <a:lvl6pPr marL="19192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376488" indent="-20955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28336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273050" indent="-273050" eaLnBrk="1" hangingPunct="1">
              <a:lnSpc>
                <a:spcPct val="90000"/>
              </a:lnSpc>
              <a:spcBef>
                <a:spcPct val="50000"/>
              </a:spcBef>
              <a:buClr>
                <a:srgbClr val="0BD0D9"/>
              </a:buClr>
              <a:buSzPct val="95000"/>
            </a:pPr>
            <a:r>
              <a:rPr lang="en-US" altLang="en-US" b="1" dirty="0">
                <a:solidFill>
                  <a:schemeClr val="accent5">
                    <a:lumMod val="75000"/>
                  </a:schemeClr>
                </a:solidFill>
                <a:latin typeface="Times New Roman" pitchFamily="18" charset="0"/>
              </a:rPr>
              <a:t>Đảo lớn nhất Châu Phi</a:t>
            </a:r>
          </a:p>
        </p:txBody>
      </p:sp>
      <p:sp>
        <p:nvSpPr>
          <p:cNvPr id="10" name="Text Box 5"/>
          <p:cNvSpPr txBox="1">
            <a:spLocks/>
          </p:cNvSpPr>
          <p:nvPr/>
        </p:nvSpPr>
        <p:spPr bwMode="auto">
          <a:xfrm>
            <a:off x="1981200" y="1090614"/>
            <a:ext cx="362608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spcBef>
                <a:spcPct val="50000"/>
              </a:spcBef>
              <a:buFontTx/>
              <a:buNone/>
            </a:pPr>
            <a:r>
              <a:rPr lang="en-US" altLang="en-US" dirty="0">
                <a:latin typeface="Times New Roman" pitchFamily="18" charset="0"/>
              </a:rPr>
              <a:t>Vịnh Ghi-nê</a:t>
            </a:r>
          </a:p>
        </p:txBody>
      </p:sp>
      <p:sp>
        <p:nvSpPr>
          <p:cNvPr id="11" name="Text Box 5"/>
          <p:cNvSpPr txBox="1">
            <a:spLocks/>
          </p:cNvSpPr>
          <p:nvPr/>
        </p:nvSpPr>
        <p:spPr bwMode="auto">
          <a:xfrm>
            <a:off x="1920758" y="2286001"/>
            <a:ext cx="362608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spcBef>
                <a:spcPct val="50000"/>
              </a:spcBef>
              <a:buFontTx/>
              <a:buNone/>
            </a:pPr>
            <a:r>
              <a:rPr lang="en-US" altLang="en-US" dirty="0">
                <a:latin typeface="Times New Roman" pitchFamily="18" charset="0"/>
              </a:rPr>
              <a:t>Bán đảo Xô-ma-li</a:t>
            </a:r>
          </a:p>
        </p:txBody>
      </p:sp>
      <p:sp>
        <p:nvSpPr>
          <p:cNvPr id="12" name="Text Box 5"/>
          <p:cNvSpPr txBox="1">
            <a:spLocks/>
          </p:cNvSpPr>
          <p:nvPr/>
        </p:nvSpPr>
        <p:spPr bwMode="auto">
          <a:xfrm>
            <a:off x="1920757" y="3529014"/>
            <a:ext cx="362608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spcBef>
                <a:spcPct val="50000"/>
              </a:spcBef>
              <a:buFontTx/>
              <a:buNone/>
            </a:pPr>
            <a:r>
              <a:rPr lang="en-US" altLang="en-US" dirty="0">
                <a:latin typeface="Times New Roman" pitchFamily="18" charset="0"/>
              </a:rPr>
              <a:t>Đảo Ma-đa-ga-xca</a:t>
            </a:r>
          </a:p>
        </p:txBody>
      </p:sp>
      <p:sp>
        <p:nvSpPr>
          <p:cNvPr id="2" name="Oval 1"/>
          <p:cNvSpPr/>
          <p:nvPr/>
        </p:nvSpPr>
        <p:spPr>
          <a:xfrm>
            <a:off x="9372601" y="4038600"/>
            <a:ext cx="1108309" cy="144780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127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429">
                                            <p:txEl>
                                              <p:pRg st="0" end="0"/>
                                            </p:txEl>
                                          </p:spTgt>
                                        </p:tgtEl>
                                        <p:attrNameLst>
                                          <p:attrName>style.visibility</p:attrName>
                                        </p:attrNameLst>
                                      </p:cBhvr>
                                      <p:to>
                                        <p:strVal val="visible"/>
                                      </p:to>
                                    </p:set>
                                    <p:animEffect transition="in" filter="barn(inVertical)">
                                      <p:cBhvr>
                                        <p:cTn id="7" dur="500"/>
                                        <p:tgtEl>
                                          <p:spTgt spid="103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434"/>
                                        </p:tgtEl>
                                        <p:attrNameLst>
                                          <p:attrName>style.visibility</p:attrName>
                                        </p:attrNameLst>
                                      </p:cBhvr>
                                      <p:to>
                                        <p:strVal val="visible"/>
                                      </p:to>
                                    </p:set>
                                    <p:animEffect transition="in" filter="circle(in)">
                                      <p:cBhvr>
                                        <p:cTn id="27" dur="2000"/>
                                        <p:tgtEl>
                                          <p:spTgt spid="1034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build="p"/>
      <p:bldP spid="13" grpId="0"/>
      <p:bldP spid="5" grpId="0" animBg="1"/>
      <p:bldP spid="19" grpId="0"/>
      <p:bldP spid="20" grpId="0"/>
      <p:bldP spid="9" grpId="0"/>
      <p:bldP spid="10" grpId="0"/>
      <p:bldP spid="11" grpId="0"/>
      <p:bldP spid="12"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4" name="Picture 10" descr="P1010002">
            <a:extLst>
              <a:ext uri="{FF2B5EF4-FFF2-40B4-BE49-F238E27FC236}">
                <a16:creationId xmlns:a16="http://schemas.microsoft.com/office/drawing/2014/main" id="{D1FD2E7B-7D80-4D98-BD9A-DA6E899F0FB5}"/>
              </a:ext>
            </a:extLst>
          </p:cNvPr>
          <p:cNvPicPr>
            <a:picLocks noChangeAspect="1" noChangeArrowheads="1"/>
          </p:cNvPicPr>
          <p:nvPr/>
        </p:nvPicPr>
        <p:blipFill>
          <a:blip r:embed="rId2"/>
          <a:srcRect/>
          <a:stretch>
            <a:fillRect/>
          </a:stretch>
        </p:blipFill>
        <p:spPr bwMode="auto">
          <a:xfrm>
            <a:off x="6553200" y="0"/>
            <a:ext cx="43434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605" name="AutoShape 4">
            <a:extLst>
              <a:ext uri="{FF2B5EF4-FFF2-40B4-BE49-F238E27FC236}">
                <a16:creationId xmlns:a16="http://schemas.microsoft.com/office/drawing/2014/main" id="{C8B5276F-0350-4C64-B9AD-B2DCA39D6DF1}"/>
              </a:ext>
            </a:extLst>
          </p:cNvPr>
          <p:cNvSpPr>
            <a:spLocks noChangeArrowheads="1"/>
          </p:cNvSpPr>
          <p:nvPr/>
        </p:nvSpPr>
        <p:spPr bwMode="auto">
          <a:xfrm>
            <a:off x="1524000" y="2895600"/>
            <a:ext cx="4876800" cy="2209800"/>
          </a:xfrm>
          <a:prstGeom prst="cloudCallout">
            <a:avLst>
              <a:gd name="adj1" fmla="val 110372"/>
              <a:gd name="adj2" fmla="val -127119"/>
            </a:avLst>
          </a:prstGeom>
          <a:noFill/>
          <a:ln w="9525">
            <a:solidFill>
              <a:schemeClr val="tx1"/>
            </a:solidFill>
            <a:round/>
            <a:headEnd/>
            <a:tailEnd/>
          </a:ln>
        </p:spPr>
        <p:txBody>
          <a:bodyPr/>
          <a:lstStyle/>
          <a:p>
            <a:pPr marL="342900" indent="-342900" algn="ctr">
              <a:defRPr/>
            </a:pPr>
            <a:r>
              <a:rPr lang="en-US" sz="2400" b="1" dirty="0" err="1">
                <a:solidFill>
                  <a:srgbClr val="0000FF"/>
                </a:solidFill>
              </a:rPr>
              <a:t>Quan</a:t>
            </a:r>
            <a:r>
              <a:rPr lang="en-US" sz="2400" b="1" dirty="0">
                <a:solidFill>
                  <a:srgbClr val="0000FF"/>
                </a:solidFill>
              </a:rPr>
              <a:t> </a:t>
            </a:r>
            <a:r>
              <a:rPr lang="en-US" sz="2400" b="1" dirty="0" err="1">
                <a:solidFill>
                  <a:srgbClr val="0000FF"/>
                </a:solidFill>
              </a:rPr>
              <a:t>sát</a:t>
            </a:r>
            <a:r>
              <a:rPr lang="en-US" sz="2400" b="1" dirty="0">
                <a:solidFill>
                  <a:srgbClr val="0000FF"/>
                </a:solidFill>
              </a:rPr>
              <a:t>  </a:t>
            </a:r>
            <a:r>
              <a:rPr lang="en-US" sz="2400" b="1" dirty="0" err="1">
                <a:solidFill>
                  <a:srgbClr val="0000FF"/>
                </a:solidFill>
              </a:rPr>
              <a:t>lược</a:t>
            </a:r>
            <a:r>
              <a:rPr lang="en-US" sz="2400" b="1" dirty="0">
                <a:solidFill>
                  <a:srgbClr val="0000FF"/>
                </a:solidFill>
              </a:rPr>
              <a:t> </a:t>
            </a:r>
            <a:r>
              <a:rPr lang="en-US" sz="2400" b="1" dirty="0" err="1">
                <a:solidFill>
                  <a:srgbClr val="0000FF"/>
                </a:solidFill>
              </a:rPr>
              <a:t>đồ</a:t>
            </a:r>
            <a:r>
              <a:rPr lang="en-US" sz="2400" b="1" dirty="0">
                <a:solidFill>
                  <a:srgbClr val="0000FF"/>
                </a:solidFill>
              </a:rPr>
              <a:t> </a:t>
            </a:r>
            <a:r>
              <a:rPr lang="en-US" sz="2400" b="1" dirty="0" err="1">
                <a:solidFill>
                  <a:srgbClr val="0000FF"/>
                </a:solidFill>
              </a:rPr>
              <a:t>cho</a:t>
            </a:r>
            <a:r>
              <a:rPr lang="en-US" sz="2400" b="1" dirty="0">
                <a:solidFill>
                  <a:srgbClr val="0000FF"/>
                </a:solidFill>
              </a:rPr>
              <a:t> </a:t>
            </a:r>
            <a:r>
              <a:rPr lang="en-US" sz="2400" b="1" dirty="0" err="1">
                <a:solidFill>
                  <a:srgbClr val="0000FF"/>
                </a:solidFill>
              </a:rPr>
              <a:t>biết</a:t>
            </a:r>
            <a:r>
              <a:rPr lang="en-US" sz="2400" b="1" dirty="0">
                <a:solidFill>
                  <a:srgbClr val="0000FF"/>
                </a:solidFill>
              </a:rPr>
              <a:t>: </a:t>
            </a:r>
            <a:r>
              <a:rPr lang="en-US" sz="2400" b="1" dirty="0" err="1">
                <a:solidFill>
                  <a:srgbClr val="0000FF"/>
                </a:solidFill>
              </a:rPr>
              <a:t>châu</a:t>
            </a:r>
            <a:r>
              <a:rPr lang="en-US" sz="2400" b="1" dirty="0">
                <a:solidFill>
                  <a:srgbClr val="0000FF"/>
                </a:solidFill>
              </a:rPr>
              <a:t> Phi </a:t>
            </a:r>
            <a:r>
              <a:rPr lang="en-US" sz="2400" b="1" dirty="0" err="1">
                <a:solidFill>
                  <a:srgbClr val="0000FF"/>
                </a:solidFill>
              </a:rPr>
              <a:t>và</a:t>
            </a:r>
            <a:r>
              <a:rPr lang="en-US" sz="2400" b="1" dirty="0">
                <a:solidFill>
                  <a:srgbClr val="0000FF"/>
                </a:solidFill>
              </a:rPr>
              <a:t> </a:t>
            </a:r>
            <a:r>
              <a:rPr lang="en-US" sz="2400" b="1" dirty="0" err="1">
                <a:solidFill>
                  <a:srgbClr val="0000FF"/>
                </a:solidFill>
              </a:rPr>
              <a:t>châu</a:t>
            </a:r>
            <a:r>
              <a:rPr lang="en-US" sz="2400" b="1" dirty="0">
                <a:solidFill>
                  <a:srgbClr val="0000FF"/>
                </a:solidFill>
              </a:rPr>
              <a:t> Á </a:t>
            </a:r>
            <a:r>
              <a:rPr lang="en-US" sz="2400" b="1" dirty="0" err="1">
                <a:solidFill>
                  <a:srgbClr val="0000FF"/>
                </a:solidFill>
              </a:rPr>
              <a:t>ngăn</a:t>
            </a:r>
            <a:r>
              <a:rPr lang="en-US" sz="2400" b="1" dirty="0">
                <a:solidFill>
                  <a:srgbClr val="0000FF"/>
                </a:solidFill>
              </a:rPr>
              <a:t> </a:t>
            </a:r>
            <a:r>
              <a:rPr lang="en-US" sz="2400" b="1" dirty="0" err="1">
                <a:solidFill>
                  <a:srgbClr val="0000FF"/>
                </a:solidFill>
              </a:rPr>
              <a:t>cách</a:t>
            </a:r>
            <a:r>
              <a:rPr lang="en-US" sz="2400" b="1" dirty="0">
                <a:solidFill>
                  <a:srgbClr val="0000FF"/>
                </a:solidFill>
              </a:rPr>
              <a:t> </a:t>
            </a:r>
            <a:r>
              <a:rPr lang="en-US" sz="2400" b="1" dirty="0" err="1">
                <a:solidFill>
                  <a:srgbClr val="0000FF"/>
                </a:solidFill>
              </a:rPr>
              <a:t>bởi</a:t>
            </a:r>
            <a:r>
              <a:rPr lang="en-US" sz="2400" b="1" dirty="0">
                <a:solidFill>
                  <a:srgbClr val="0000FF"/>
                </a:solidFill>
              </a:rPr>
              <a:t> </a:t>
            </a:r>
            <a:r>
              <a:rPr lang="en-US" sz="2400" b="1" dirty="0" err="1">
                <a:solidFill>
                  <a:srgbClr val="0000FF"/>
                </a:solidFill>
              </a:rPr>
              <a:t>kênh</a:t>
            </a:r>
            <a:r>
              <a:rPr lang="en-US" sz="2400" b="1" dirty="0">
                <a:solidFill>
                  <a:srgbClr val="0000FF"/>
                </a:solidFill>
              </a:rPr>
              <a:t> </a:t>
            </a:r>
            <a:r>
              <a:rPr lang="en-US" sz="2400" b="1" dirty="0" err="1">
                <a:solidFill>
                  <a:srgbClr val="0000FF"/>
                </a:solidFill>
              </a:rPr>
              <a:t>đào</a:t>
            </a:r>
            <a:r>
              <a:rPr lang="en-US" sz="2400" b="1" dirty="0">
                <a:solidFill>
                  <a:srgbClr val="0000FF"/>
                </a:solidFill>
              </a:rPr>
              <a:t> </a:t>
            </a:r>
            <a:r>
              <a:rPr lang="en-US" sz="2400" b="1" dirty="0" err="1">
                <a:solidFill>
                  <a:srgbClr val="0000FF"/>
                </a:solidFill>
              </a:rPr>
              <a:t>nào</a:t>
            </a:r>
            <a:r>
              <a:rPr lang="en-US" sz="2400" b="1" dirty="0">
                <a:solidFill>
                  <a:srgbClr val="0000FF"/>
                </a:solidFill>
              </a:rPr>
              <a:t>?</a:t>
            </a:r>
          </a:p>
        </p:txBody>
      </p:sp>
      <p:sp>
        <p:nvSpPr>
          <p:cNvPr id="12292" name="Oval 27"/>
          <p:cNvSpPr>
            <a:spLocks noChangeArrowheads="1"/>
          </p:cNvSpPr>
          <p:nvPr/>
        </p:nvSpPr>
        <p:spPr bwMode="auto">
          <a:xfrm>
            <a:off x="9372600" y="914400"/>
            <a:ext cx="457200" cy="3429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2293" name="Rectangle 28"/>
          <p:cNvSpPr>
            <a:spLocks noChangeArrowheads="1"/>
          </p:cNvSpPr>
          <p:nvPr/>
        </p:nvSpPr>
        <p:spPr bwMode="auto">
          <a:xfrm>
            <a:off x="1524000" y="533400"/>
            <a:ext cx="502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sz="3200"/>
              <a:t>     </a:t>
            </a:r>
            <a:endParaRPr lang="vi-VN" altLang="en-US" sz="3200"/>
          </a:p>
        </p:txBody>
      </p:sp>
      <p:sp>
        <p:nvSpPr>
          <p:cNvPr id="103433" name="Text Box 9"/>
          <p:cNvSpPr txBox="1">
            <a:spLocks noChangeArrowheads="1"/>
          </p:cNvSpPr>
          <p:nvPr/>
        </p:nvSpPr>
        <p:spPr bwMode="auto">
          <a:xfrm>
            <a:off x="1557338" y="13716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3200"/>
              <a:t>     - Châu Phi và châu Á ngăn cách với nhau bởi kênh đào Xuy-ê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3434"/>
                                        </p:tgtEl>
                                        <p:attrNameLst>
                                          <p:attrName>style.visibility</p:attrName>
                                        </p:attrNameLst>
                                      </p:cBhvr>
                                      <p:to>
                                        <p:strVal val="visible"/>
                                      </p:to>
                                    </p:set>
                                    <p:anim calcmode="lin" valueType="num">
                                      <p:cBhvr additive="base">
                                        <p:cTn id="7" dur="500" fill="hold"/>
                                        <p:tgtEl>
                                          <p:spTgt spid="103434"/>
                                        </p:tgtEl>
                                        <p:attrNameLst>
                                          <p:attrName>ppt_x</p:attrName>
                                        </p:attrNameLst>
                                      </p:cBhvr>
                                      <p:tavLst>
                                        <p:tav tm="0">
                                          <p:val>
                                            <p:strVal val="#ppt_x"/>
                                          </p:val>
                                        </p:tav>
                                        <p:tav tm="100000">
                                          <p:val>
                                            <p:strVal val="#ppt_x"/>
                                          </p:val>
                                        </p:tav>
                                      </p:tavLst>
                                    </p:anim>
                                    <p:anim calcmode="lin" valueType="num">
                                      <p:cBhvr additive="base">
                                        <p:cTn id="8" dur="500" fill="hold"/>
                                        <p:tgtEl>
                                          <p:spTgt spid="1034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605"/>
                                        </p:tgtEl>
                                        <p:attrNameLst>
                                          <p:attrName>style.visibility</p:attrName>
                                        </p:attrNameLst>
                                      </p:cBhvr>
                                      <p:to>
                                        <p:strVal val="visible"/>
                                      </p:to>
                                    </p:set>
                                    <p:animEffect transition="in" filter="blinds(horizontal)">
                                      <p:cBhvr>
                                        <p:cTn id="13" dur="500"/>
                                        <p:tgtEl>
                                          <p:spTgt spid="67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67605"/>
                                        </p:tgtEl>
                                      </p:cBhvr>
                                    </p:animEffect>
                                    <p:set>
                                      <p:cBhvr>
                                        <p:cTn id="18" dur="1" fill="hold">
                                          <p:stCondLst>
                                            <p:cond delay="499"/>
                                          </p:stCondLst>
                                        </p:cTn>
                                        <p:tgtEl>
                                          <p:spTgt spid="6760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blinds(horizontal)">
                                      <p:cBhvr>
                                        <p:cTn id="23" dur="500"/>
                                        <p:tgtEl>
                                          <p:spTgt spid="122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293"/>
                                        </p:tgtEl>
                                        <p:attrNameLst>
                                          <p:attrName>style.visibility</p:attrName>
                                        </p:attrNameLst>
                                      </p:cBhvr>
                                      <p:to>
                                        <p:strVal val="visible"/>
                                      </p:to>
                                    </p:set>
                                    <p:animEffect transition="in" filter="blinds(horizontal)">
                                      <p:cBhvr>
                                        <p:cTn id="28" dur="500"/>
                                        <p:tgtEl>
                                          <p:spTgt spid="1229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3433"/>
                                        </p:tgtEl>
                                        <p:attrNameLst>
                                          <p:attrName>style.visibility</p:attrName>
                                        </p:attrNameLst>
                                      </p:cBhvr>
                                      <p:to>
                                        <p:strVal val="visible"/>
                                      </p:to>
                                    </p:set>
                                    <p:animEffect transition="in" filter="blinds(horizontal)">
                                      <p:cBhvr>
                                        <p:cTn id="33" dur="500"/>
                                        <p:tgtEl>
                                          <p:spTgt spid="103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5" grpId="0" animBg="1"/>
      <p:bldP spid="67605" grpId="1" animBg="1"/>
      <p:bldP spid="12292" grpId="0" animBg="1"/>
      <p:bldP spid="12293" grpId="0"/>
      <p:bldP spid="10343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2" descr="ban cau dong">
            <a:extLst>
              <a:ext uri="{FF2B5EF4-FFF2-40B4-BE49-F238E27FC236}">
                <a16:creationId xmlns:a16="http://schemas.microsoft.com/office/drawing/2014/main" id="{99DCBA9E-0B3D-4DDF-BC1F-389270EE62EB}"/>
              </a:ext>
            </a:extLst>
          </p:cNvPr>
          <p:cNvPicPr>
            <a:picLocks noGrp="1" noChangeAspect="1" noChangeArrowheads="1"/>
          </p:cNvPicPr>
          <p:nvPr>
            <p:ph type="body" idx="4294967295"/>
          </p:nvPr>
        </p:nvPicPr>
        <p:blipFill>
          <a:blip r:embed="rId3"/>
          <a:srcRect/>
          <a:stretch>
            <a:fillRect/>
          </a:stretch>
        </p:blipFill>
        <p:spPr>
          <a:xfrm>
            <a:off x="2590800" y="304800"/>
            <a:ext cx="8077200" cy="6400800"/>
          </a:xfrm>
          <a:effectLst>
            <a:softEdge rad="112500"/>
          </a:effectLst>
        </p:spPr>
      </p:pic>
      <p:sp>
        <p:nvSpPr>
          <p:cNvPr id="47107" name="Text Box 3"/>
          <p:cNvSpPr txBox="1">
            <a:spLocks noChangeArrowheads="1"/>
          </p:cNvSpPr>
          <p:nvPr/>
        </p:nvSpPr>
        <p:spPr bwMode="auto">
          <a:xfrm>
            <a:off x="3048000" y="2133601"/>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000" b="1">
                <a:latin typeface="VNI-Helve" pitchFamily="2" charset="0"/>
              </a:rPr>
              <a:t>Chaâu Phi</a:t>
            </a:r>
          </a:p>
        </p:txBody>
      </p:sp>
      <p:sp>
        <p:nvSpPr>
          <p:cNvPr id="47108" name="Text Box 4"/>
          <p:cNvSpPr txBox="1">
            <a:spLocks noChangeArrowheads="1"/>
          </p:cNvSpPr>
          <p:nvPr/>
        </p:nvSpPr>
        <p:spPr bwMode="auto">
          <a:xfrm>
            <a:off x="3962400" y="914401"/>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000" b="1">
                <a:latin typeface="VNI-Helve" pitchFamily="2" charset="0"/>
              </a:rPr>
              <a:t>Chaâu AÂu</a:t>
            </a:r>
          </a:p>
        </p:txBody>
      </p:sp>
      <p:sp>
        <p:nvSpPr>
          <p:cNvPr id="47109" name="Text Box 5"/>
          <p:cNvSpPr txBox="1">
            <a:spLocks noChangeArrowheads="1"/>
          </p:cNvSpPr>
          <p:nvPr/>
        </p:nvSpPr>
        <p:spPr bwMode="auto">
          <a:xfrm>
            <a:off x="6553200" y="12954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000" b="1">
                <a:latin typeface="VNI-Helve" pitchFamily="2" charset="0"/>
              </a:rPr>
              <a:t>Chaâu AÙ</a:t>
            </a:r>
          </a:p>
        </p:txBody>
      </p:sp>
      <p:sp>
        <p:nvSpPr>
          <p:cNvPr id="10247" name="Text Box 7"/>
          <p:cNvSpPr txBox="1">
            <a:spLocks noChangeArrowheads="1"/>
          </p:cNvSpPr>
          <p:nvPr/>
        </p:nvSpPr>
        <p:spPr bwMode="auto">
          <a:xfrm rot="1143873">
            <a:off x="3643313" y="1522413"/>
            <a:ext cx="2362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1600" b="1">
                <a:solidFill>
                  <a:srgbClr val="FF0000"/>
                </a:solidFill>
              </a:rPr>
              <a:t>Địa Trung Hải</a:t>
            </a:r>
          </a:p>
          <a:p>
            <a:pPr eaLnBrk="1" hangingPunct="1">
              <a:spcBef>
                <a:spcPct val="50000"/>
              </a:spcBef>
            </a:pPr>
            <a:endParaRPr lang="en-US" altLang="en-US" b="1">
              <a:solidFill>
                <a:srgbClr val="0000FF"/>
              </a:solidFill>
            </a:endParaRPr>
          </a:p>
        </p:txBody>
      </p:sp>
      <p:sp>
        <p:nvSpPr>
          <p:cNvPr id="54279" name="Text Box 8"/>
          <p:cNvSpPr txBox="1">
            <a:spLocks noChangeArrowheads="1"/>
          </p:cNvSpPr>
          <p:nvPr/>
        </p:nvSpPr>
        <p:spPr bwMode="auto">
          <a:xfrm rot="2892643">
            <a:off x="4452164" y="2054226"/>
            <a:ext cx="5539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vi-VN" altLang="en-US" sz="2400" b="1">
              <a:solidFill>
                <a:srgbClr val="0000FF"/>
              </a:solidFill>
              <a:latin typeface=".VnTime" pitchFamily="34" charset="0"/>
            </a:endParaRPr>
          </a:p>
        </p:txBody>
      </p:sp>
      <p:sp>
        <p:nvSpPr>
          <p:cNvPr id="10249" name="Text Box 9"/>
          <p:cNvSpPr txBox="1">
            <a:spLocks noChangeArrowheads="1"/>
          </p:cNvSpPr>
          <p:nvPr/>
        </p:nvSpPr>
        <p:spPr bwMode="auto">
          <a:xfrm rot="2087264">
            <a:off x="4597400" y="2009776"/>
            <a:ext cx="144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1600" b="1">
                <a:solidFill>
                  <a:srgbClr val="FF0000"/>
                </a:solidFill>
                <a:cs typeface="Times New Roman" pitchFamily="18" charset="0"/>
              </a:rPr>
              <a:t>Biển Đỏ</a:t>
            </a:r>
          </a:p>
        </p:txBody>
      </p:sp>
      <p:sp>
        <p:nvSpPr>
          <p:cNvPr id="10250" name="Freeform 10"/>
          <p:cNvSpPr>
            <a:spLocks/>
          </p:cNvSpPr>
          <p:nvPr/>
        </p:nvSpPr>
        <p:spPr bwMode="auto">
          <a:xfrm>
            <a:off x="3613150" y="1250950"/>
            <a:ext cx="3549650" cy="1568450"/>
          </a:xfrm>
          <a:custGeom>
            <a:avLst/>
            <a:gdLst>
              <a:gd name="T0" fmla="*/ 2147483646 w 2236"/>
              <a:gd name="T1" fmla="*/ 0 h 988"/>
              <a:gd name="T2" fmla="*/ 0 w 2236"/>
              <a:gd name="T3" fmla="*/ 2147483646 h 988"/>
              <a:gd name="T4" fmla="*/ 2147483646 w 2236"/>
              <a:gd name="T5" fmla="*/ 2147483646 h 988"/>
              <a:gd name="T6" fmla="*/ 2147483646 w 2236"/>
              <a:gd name="T7" fmla="*/ 2147483646 h 988"/>
              <a:gd name="T8" fmla="*/ 2147483646 w 2236"/>
              <a:gd name="T9" fmla="*/ 2147483646 h 988"/>
              <a:gd name="T10" fmla="*/ 2147483646 w 2236"/>
              <a:gd name="T11" fmla="*/ 2147483646 h 988"/>
              <a:gd name="T12" fmla="*/ 2147483646 w 2236"/>
              <a:gd name="T13" fmla="*/ 2147483646 h 988"/>
              <a:gd name="T14" fmla="*/ 2147483646 w 2236"/>
              <a:gd name="T15" fmla="*/ 2147483646 h 988"/>
              <a:gd name="T16" fmla="*/ 2147483646 w 2236"/>
              <a:gd name="T17" fmla="*/ 2147483646 h 988"/>
              <a:gd name="T18" fmla="*/ 2147483646 w 2236"/>
              <a:gd name="T19" fmla="*/ 2147483646 h 988"/>
              <a:gd name="T20" fmla="*/ 2147483646 w 2236"/>
              <a:gd name="T21" fmla="*/ 2147483646 h 988"/>
              <a:gd name="T22" fmla="*/ 2147483646 w 2236"/>
              <a:gd name="T23" fmla="*/ 2147483646 h 988"/>
              <a:gd name="T24" fmla="*/ 2147483646 w 2236"/>
              <a:gd name="T25" fmla="*/ 2147483646 h 988"/>
              <a:gd name="T26" fmla="*/ 2147483646 w 2236"/>
              <a:gd name="T27" fmla="*/ 2147483646 h 988"/>
              <a:gd name="T28" fmla="*/ 2147483646 w 2236"/>
              <a:gd name="T29" fmla="*/ 2147483646 h 988"/>
              <a:gd name="T30" fmla="*/ 2147483646 w 2236"/>
              <a:gd name="T31" fmla="*/ 2147483646 h 988"/>
              <a:gd name="T32" fmla="*/ 2147483646 w 2236"/>
              <a:gd name="T33" fmla="*/ 2147483646 h 988"/>
              <a:gd name="T34" fmla="*/ 2147483646 w 2236"/>
              <a:gd name="T35" fmla="*/ 2147483646 h 988"/>
              <a:gd name="T36" fmla="*/ 2147483646 w 2236"/>
              <a:gd name="T37" fmla="*/ 2147483646 h 9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6"/>
              <a:gd name="T58" fmla="*/ 0 h 988"/>
              <a:gd name="T59" fmla="*/ 2236 w 2236"/>
              <a:gd name="T60" fmla="*/ 988 h 9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6" h="988">
                <a:moveTo>
                  <a:pt x="17" y="0"/>
                </a:moveTo>
                <a:cubicBezTo>
                  <a:pt x="12" y="20"/>
                  <a:pt x="0" y="39"/>
                  <a:pt x="0" y="59"/>
                </a:cubicBezTo>
                <a:cubicBezTo>
                  <a:pt x="0" y="134"/>
                  <a:pt x="93" y="119"/>
                  <a:pt x="144" y="135"/>
                </a:cubicBezTo>
                <a:cubicBezTo>
                  <a:pt x="246" y="124"/>
                  <a:pt x="347" y="140"/>
                  <a:pt x="449" y="152"/>
                </a:cubicBezTo>
                <a:cubicBezTo>
                  <a:pt x="516" y="176"/>
                  <a:pt x="542" y="193"/>
                  <a:pt x="618" y="203"/>
                </a:cubicBezTo>
                <a:cubicBezTo>
                  <a:pt x="685" y="224"/>
                  <a:pt x="696" y="267"/>
                  <a:pt x="746" y="288"/>
                </a:cubicBezTo>
                <a:cubicBezTo>
                  <a:pt x="765" y="296"/>
                  <a:pt x="786" y="298"/>
                  <a:pt x="805" y="305"/>
                </a:cubicBezTo>
                <a:cubicBezTo>
                  <a:pt x="817" y="341"/>
                  <a:pt x="819" y="361"/>
                  <a:pt x="847" y="389"/>
                </a:cubicBezTo>
                <a:cubicBezTo>
                  <a:pt x="862" y="435"/>
                  <a:pt x="871" y="484"/>
                  <a:pt x="898" y="525"/>
                </a:cubicBezTo>
                <a:cubicBezTo>
                  <a:pt x="912" y="569"/>
                  <a:pt x="899" y="545"/>
                  <a:pt x="957" y="584"/>
                </a:cubicBezTo>
                <a:cubicBezTo>
                  <a:pt x="966" y="590"/>
                  <a:pt x="983" y="601"/>
                  <a:pt x="983" y="601"/>
                </a:cubicBezTo>
                <a:cubicBezTo>
                  <a:pt x="1005" y="633"/>
                  <a:pt x="1013" y="672"/>
                  <a:pt x="1034" y="703"/>
                </a:cubicBezTo>
                <a:cubicBezTo>
                  <a:pt x="1046" y="721"/>
                  <a:pt x="1064" y="735"/>
                  <a:pt x="1076" y="753"/>
                </a:cubicBezTo>
                <a:cubicBezTo>
                  <a:pt x="1164" y="734"/>
                  <a:pt x="1170" y="727"/>
                  <a:pt x="1262" y="737"/>
                </a:cubicBezTo>
                <a:cubicBezTo>
                  <a:pt x="1356" y="766"/>
                  <a:pt x="1453" y="796"/>
                  <a:pt x="1550" y="813"/>
                </a:cubicBezTo>
                <a:cubicBezTo>
                  <a:pt x="1582" y="834"/>
                  <a:pt x="1616" y="844"/>
                  <a:pt x="1652" y="855"/>
                </a:cubicBezTo>
                <a:cubicBezTo>
                  <a:pt x="1756" y="926"/>
                  <a:pt x="1849" y="959"/>
                  <a:pt x="1974" y="974"/>
                </a:cubicBezTo>
                <a:cubicBezTo>
                  <a:pt x="2022" y="970"/>
                  <a:pt x="2081" y="988"/>
                  <a:pt x="2118" y="957"/>
                </a:cubicBezTo>
                <a:cubicBezTo>
                  <a:pt x="2153" y="928"/>
                  <a:pt x="2184" y="864"/>
                  <a:pt x="2236" y="864"/>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pic>
        <p:nvPicPr>
          <p:cNvPr id="10251" name="Picture 11" descr="handy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6396">
            <a:off x="2514600" y="838201"/>
            <a:ext cx="914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Freeform 12"/>
          <p:cNvSpPr>
            <a:spLocks/>
          </p:cNvSpPr>
          <p:nvPr/>
        </p:nvSpPr>
        <p:spPr bwMode="auto">
          <a:xfrm>
            <a:off x="2795588" y="1295401"/>
            <a:ext cx="4443412" cy="2987675"/>
          </a:xfrm>
          <a:custGeom>
            <a:avLst/>
            <a:gdLst>
              <a:gd name="T0" fmla="*/ 2147483646 w 2799"/>
              <a:gd name="T1" fmla="*/ 0 h 1882"/>
              <a:gd name="T2" fmla="*/ 2147483646 w 2799"/>
              <a:gd name="T3" fmla="*/ 2147483646 h 1882"/>
              <a:gd name="T4" fmla="*/ 2147483646 w 2799"/>
              <a:gd name="T5" fmla="*/ 2147483646 h 1882"/>
              <a:gd name="T6" fmla="*/ 2147483646 w 2799"/>
              <a:gd name="T7" fmla="*/ 2147483646 h 1882"/>
              <a:gd name="T8" fmla="*/ 2147483646 w 2799"/>
              <a:gd name="T9" fmla="*/ 2147483646 h 1882"/>
              <a:gd name="T10" fmla="*/ 2147483646 w 2799"/>
              <a:gd name="T11" fmla="*/ 2147483646 h 1882"/>
              <a:gd name="T12" fmla="*/ 2147483646 w 2799"/>
              <a:gd name="T13" fmla="*/ 2147483646 h 1882"/>
              <a:gd name="T14" fmla="*/ 2147483646 w 2799"/>
              <a:gd name="T15" fmla="*/ 2147483646 h 1882"/>
              <a:gd name="T16" fmla="*/ 2147483646 w 2799"/>
              <a:gd name="T17" fmla="*/ 2147483646 h 1882"/>
              <a:gd name="T18" fmla="*/ 2147483646 w 2799"/>
              <a:gd name="T19" fmla="*/ 2147483646 h 1882"/>
              <a:gd name="T20" fmla="*/ 0 w 2799"/>
              <a:gd name="T21" fmla="*/ 2147483646 h 1882"/>
              <a:gd name="T22" fmla="*/ 2147483646 w 2799"/>
              <a:gd name="T23" fmla="*/ 2147483646 h 1882"/>
              <a:gd name="T24" fmla="*/ 2147483646 w 2799"/>
              <a:gd name="T25" fmla="*/ 2147483646 h 1882"/>
              <a:gd name="T26" fmla="*/ 2147483646 w 2799"/>
              <a:gd name="T27" fmla="*/ 2147483646 h 1882"/>
              <a:gd name="T28" fmla="*/ 2147483646 w 2799"/>
              <a:gd name="T29" fmla="*/ 2147483646 h 1882"/>
              <a:gd name="T30" fmla="*/ 2147483646 w 2799"/>
              <a:gd name="T31" fmla="*/ 2147483646 h 1882"/>
              <a:gd name="T32" fmla="*/ 2147483646 w 2799"/>
              <a:gd name="T33" fmla="*/ 2147483646 h 1882"/>
              <a:gd name="T34" fmla="*/ 2147483646 w 2799"/>
              <a:gd name="T35" fmla="*/ 2147483646 h 1882"/>
              <a:gd name="T36" fmla="*/ 2147483646 w 2799"/>
              <a:gd name="T37" fmla="*/ 2147483646 h 1882"/>
              <a:gd name="T38" fmla="*/ 2147483646 w 2799"/>
              <a:gd name="T39" fmla="*/ 2147483646 h 1882"/>
              <a:gd name="T40" fmla="*/ 2147483646 w 2799"/>
              <a:gd name="T41" fmla="*/ 2147483646 h 1882"/>
              <a:gd name="T42" fmla="*/ 2147483646 w 2799"/>
              <a:gd name="T43" fmla="*/ 2147483646 h 1882"/>
              <a:gd name="T44" fmla="*/ 2147483646 w 2799"/>
              <a:gd name="T45" fmla="*/ 2147483646 h 1882"/>
              <a:gd name="T46" fmla="*/ 2147483646 w 2799"/>
              <a:gd name="T47" fmla="*/ 2147483646 h 1882"/>
              <a:gd name="T48" fmla="*/ 2147483646 w 2799"/>
              <a:gd name="T49" fmla="*/ 2147483646 h 1882"/>
              <a:gd name="T50" fmla="*/ 2147483646 w 2799"/>
              <a:gd name="T51" fmla="*/ 2147483646 h 1882"/>
              <a:gd name="T52" fmla="*/ 2147483646 w 2799"/>
              <a:gd name="T53" fmla="*/ 2147483646 h 1882"/>
              <a:gd name="T54" fmla="*/ 2147483646 w 2799"/>
              <a:gd name="T55" fmla="*/ 2147483646 h 1882"/>
              <a:gd name="T56" fmla="*/ 2147483646 w 2799"/>
              <a:gd name="T57" fmla="*/ 2147483646 h 1882"/>
              <a:gd name="T58" fmla="*/ 2147483646 w 2799"/>
              <a:gd name="T59" fmla="*/ 2147483646 h 1882"/>
              <a:gd name="T60" fmla="*/ 2147483646 w 2799"/>
              <a:gd name="T61" fmla="*/ 2147483646 h 1882"/>
              <a:gd name="T62" fmla="*/ 2147483646 w 2799"/>
              <a:gd name="T63" fmla="*/ 2147483646 h 1882"/>
              <a:gd name="T64" fmla="*/ 2147483646 w 2799"/>
              <a:gd name="T65" fmla="*/ 2147483646 h 1882"/>
              <a:gd name="T66" fmla="*/ 2147483646 w 2799"/>
              <a:gd name="T67" fmla="*/ 2147483646 h 1882"/>
              <a:gd name="T68" fmla="*/ 2147483646 w 2799"/>
              <a:gd name="T69" fmla="*/ 2147483646 h 1882"/>
              <a:gd name="T70" fmla="*/ 2147483646 w 2799"/>
              <a:gd name="T71" fmla="*/ 2147483646 h 1882"/>
              <a:gd name="T72" fmla="*/ 2147483646 w 2799"/>
              <a:gd name="T73" fmla="*/ 2147483646 h 1882"/>
              <a:gd name="T74" fmla="*/ 2147483646 w 2799"/>
              <a:gd name="T75" fmla="*/ 2147483646 h 1882"/>
              <a:gd name="T76" fmla="*/ 2147483646 w 2799"/>
              <a:gd name="T77" fmla="*/ 2147483646 h 1882"/>
              <a:gd name="T78" fmla="*/ 2147483646 w 2799"/>
              <a:gd name="T79" fmla="*/ 2147483646 h 1882"/>
              <a:gd name="T80" fmla="*/ 2147483646 w 2799"/>
              <a:gd name="T81" fmla="*/ 2147483646 h 18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99"/>
              <a:gd name="T124" fmla="*/ 0 h 1882"/>
              <a:gd name="T125" fmla="*/ 2799 w 2799"/>
              <a:gd name="T126" fmla="*/ 1882 h 18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99" h="1882">
                <a:moveTo>
                  <a:pt x="576" y="0"/>
                </a:moveTo>
                <a:cubicBezTo>
                  <a:pt x="528" y="16"/>
                  <a:pt x="554" y="1"/>
                  <a:pt x="513" y="63"/>
                </a:cubicBezTo>
                <a:cubicBezTo>
                  <a:pt x="507" y="72"/>
                  <a:pt x="505" y="87"/>
                  <a:pt x="495" y="90"/>
                </a:cubicBezTo>
                <a:cubicBezTo>
                  <a:pt x="483" y="93"/>
                  <a:pt x="471" y="96"/>
                  <a:pt x="459" y="99"/>
                </a:cubicBezTo>
                <a:cubicBezTo>
                  <a:pt x="409" y="132"/>
                  <a:pt x="354" y="152"/>
                  <a:pt x="297" y="171"/>
                </a:cubicBezTo>
                <a:cubicBezTo>
                  <a:pt x="268" y="181"/>
                  <a:pt x="216" y="216"/>
                  <a:pt x="216" y="216"/>
                </a:cubicBezTo>
                <a:cubicBezTo>
                  <a:pt x="168" y="288"/>
                  <a:pt x="231" y="201"/>
                  <a:pt x="171" y="261"/>
                </a:cubicBezTo>
                <a:cubicBezTo>
                  <a:pt x="135" y="297"/>
                  <a:pt x="110" y="337"/>
                  <a:pt x="63" y="360"/>
                </a:cubicBezTo>
                <a:cubicBezTo>
                  <a:pt x="33" y="449"/>
                  <a:pt x="83" y="313"/>
                  <a:pt x="27" y="414"/>
                </a:cubicBezTo>
                <a:cubicBezTo>
                  <a:pt x="18" y="431"/>
                  <a:pt x="15" y="450"/>
                  <a:pt x="9" y="468"/>
                </a:cubicBezTo>
                <a:cubicBezTo>
                  <a:pt x="6" y="477"/>
                  <a:pt x="0" y="495"/>
                  <a:pt x="0" y="495"/>
                </a:cubicBezTo>
                <a:cubicBezTo>
                  <a:pt x="3" y="555"/>
                  <a:pt x="4" y="615"/>
                  <a:pt x="9" y="675"/>
                </a:cubicBezTo>
                <a:cubicBezTo>
                  <a:pt x="14" y="736"/>
                  <a:pt x="51" y="794"/>
                  <a:pt x="63" y="855"/>
                </a:cubicBezTo>
                <a:cubicBezTo>
                  <a:pt x="67" y="876"/>
                  <a:pt x="66" y="920"/>
                  <a:pt x="90" y="936"/>
                </a:cubicBezTo>
                <a:cubicBezTo>
                  <a:pt x="120" y="956"/>
                  <a:pt x="252" y="968"/>
                  <a:pt x="288" y="972"/>
                </a:cubicBezTo>
                <a:cubicBezTo>
                  <a:pt x="377" y="1002"/>
                  <a:pt x="323" y="987"/>
                  <a:pt x="450" y="1008"/>
                </a:cubicBezTo>
                <a:cubicBezTo>
                  <a:pt x="474" y="1014"/>
                  <a:pt x="522" y="1026"/>
                  <a:pt x="522" y="1026"/>
                </a:cubicBezTo>
                <a:cubicBezTo>
                  <a:pt x="570" y="1058"/>
                  <a:pt x="585" y="1053"/>
                  <a:pt x="621" y="1107"/>
                </a:cubicBezTo>
                <a:cubicBezTo>
                  <a:pt x="639" y="1179"/>
                  <a:pt x="643" y="1251"/>
                  <a:pt x="657" y="1323"/>
                </a:cubicBezTo>
                <a:cubicBezTo>
                  <a:pt x="664" y="1360"/>
                  <a:pt x="686" y="1394"/>
                  <a:pt x="693" y="1431"/>
                </a:cubicBezTo>
                <a:cubicBezTo>
                  <a:pt x="706" y="1497"/>
                  <a:pt x="730" y="1552"/>
                  <a:pt x="756" y="1611"/>
                </a:cubicBezTo>
                <a:cubicBezTo>
                  <a:pt x="780" y="1665"/>
                  <a:pt x="794" y="1703"/>
                  <a:pt x="837" y="1746"/>
                </a:cubicBezTo>
                <a:cubicBezTo>
                  <a:pt x="867" y="1776"/>
                  <a:pt x="916" y="1774"/>
                  <a:pt x="954" y="1782"/>
                </a:cubicBezTo>
                <a:cubicBezTo>
                  <a:pt x="992" y="1790"/>
                  <a:pt x="1036" y="1819"/>
                  <a:pt x="1071" y="1836"/>
                </a:cubicBezTo>
                <a:cubicBezTo>
                  <a:pt x="1157" y="1879"/>
                  <a:pt x="1013" y="1826"/>
                  <a:pt x="1152" y="1872"/>
                </a:cubicBezTo>
                <a:cubicBezTo>
                  <a:pt x="1161" y="1875"/>
                  <a:pt x="1179" y="1881"/>
                  <a:pt x="1179" y="1881"/>
                </a:cubicBezTo>
                <a:cubicBezTo>
                  <a:pt x="1313" y="1869"/>
                  <a:pt x="1250" y="1882"/>
                  <a:pt x="1332" y="1827"/>
                </a:cubicBezTo>
                <a:cubicBezTo>
                  <a:pt x="1368" y="1773"/>
                  <a:pt x="1432" y="1754"/>
                  <a:pt x="1485" y="1719"/>
                </a:cubicBezTo>
                <a:cubicBezTo>
                  <a:pt x="1547" y="1678"/>
                  <a:pt x="1605" y="1618"/>
                  <a:pt x="1674" y="1593"/>
                </a:cubicBezTo>
                <a:cubicBezTo>
                  <a:pt x="1701" y="1583"/>
                  <a:pt x="1759" y="1572"/>
                  <a:pt x="1791" y="1566"/>
                </a:cubicBezTo>
                <a:cubicBezTo>
                  <a:pt x="1808" y="1555"/>
                  <a:pt x="1829" y="1552"/>
                  <a:pt x="1845" y="1539"/>
                </a:cubicBezTo>
                <a:cubicBezTo>
                  <a:pt x="1853" y="1532"/>
                  <a:pt x="1855" y="1520"/>
                  <a:pt x="1863" y="1512"/>
                </a:cubicBezTo>
                <a:cubicBezTo>
                  <a:pt x="1889" y="1486"/>
                  <a:pt x="1925" y="1464"/>
                  <a:pt x="1953" y="1440"/>
                </a:cubicBezTo>
                <a:cubicBezTo>
                  <a:pt x="2009" y="1392"/>
                  <a:pt x="2062" y="1346"/>
                  <a:pt x="2124" y="1305"/>
                </a:cubicBezTo>
                <a:cubicBezTo>
                  <a:pt x="2184" y="1265"/>
                  <a:pt x="2219" y="1213"/>
                  <a:pt x="2286" y="1179"/>
                </a:cubicBezTo>
                <a:cubicBezTo>
                  <a:pt x="2296" y="1174"/>
                  <a:pt x="2303" y="1164"/>
                  <a:pt x="2313" y="1161"/>
                </a:cubicBezTo>
                <a:cubicBezTo>
                  <a:pt x="2412" y="1136"/>
                  <a:pt x="2517" y="1147"/>
                  <a:pt x="2619" y="1143"/>
                </a:cubicBezTo>
                <a:cubicBezTo>
                  <a:pt x="2666" y="1134"/>
                  <a:pt x="2679" y="1137"/>
                  <a:pt x="2718" y="1098"/>
                </a:cubicBezTo>
                <a:cubicBezTo>
                  <a:pt x="2736" y="1080"/>
                  <a:pt x="2772" y="1044"/>
                  <a:pt x="2772" y="1044"/>
                </a:cubicBezTo>
                <a:cubicBezTo>
                  <a:pt x="2781" y="1008"/>
                  <a:pt x="2799" y="974"/>
                  <a:pt x="2799" y="936"/>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47117" name="Text Box 13"/>
          <p:cNvSpPr txBox="1">
            <a:spLocks noChangeArrowheads="1"/>
          </p:cNvSpPr>
          <p:nvPr/>
        </p:nvSpPr>
        <p:spPr bwMode="auto">
          <a:xfrm>
            <a:off x="1828800" y="5573713"/>
            <a:ext cx="533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200" b="1"/>
              <a:t>Cho biết ý nghĩa của kênh đào Xuy-ê đối với giao thông đường biển trên thế giới?</a:t>
            </a:r>
          </a:p>
        </p:txBody>
      </p:sp>
      <p:sp>
        <p:nvSpPr>
          <p:cNvPr id="47118" name="Text Box 14"/>
          <p:cNvSpPr txBox="1">
            <a:spLocks noChangeArrowheads="1"/>
          </p:cNvSpPr>
          <p:nvPr/>
        </p:nvSpPr>
        <p:spPr bwMode="auto">
          <a:xfrm>
            <a:off x="1752600" y="5583238"/>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200" b="1"/>
              <a:t>Là con đường ngắn nhất để đi từ Bắc Đại Tây Dương sang Ấn Độ Dương và ngược lại.</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7106">
                                            <p:bg/>
                                          </p:spTgt>
                                        </p:tgtEl>
                                        <p:attrNameLst>
                                          <p:attrName>style.visibility</p:attrName>
                                        </p:attrNameLst>
                                      </p:cBhvr>
                                      <p:to>
                                        <p:strVal val="visible"/>
                                      </p:to>
                                    </p:set>
                                    <p:animEffect transition="in" filter="fade">
                                      <p:cBhvr>
                                        <p:cTn id="7" dur="1000"/>
                                        <p:tgtEl>
                                          <p:spTgt spid="47106">
                                            <p:bg/>
                                          </p:spTgt>
                                        </p:tgtEl>
                                      </p:cBhvr>
                                    </p:animEffect>
                                    <p:anim calcmode="lin" valueType="num">
                                      <p:cBhvr>
                                        <p:cTn id="8" dur="1000" fill="hold"/>
                                        <p:tgtEl>
                                          <p:spTgt spid="47106">
                                            <p:bg/>
                                          </p:spTgt>
                                        </p:tgtEl>
                                        <p:attrNameLst>
                                          <p:attrName>ppt_x</p:attrName>
                                        </p:attrNameLst>
                                      </p:cBhvr>
                                      <p:tavLst>
                                        <p:tav tm="0">
                                          <p:val>
                                            <p:strVal val="#ppt_x"/>
                                          </p:val>
                                        </p:tav>
                                        <p:tav tm="100000">
                                          <p:val>
                                            <p:strVal val="#ppt_x"/>
                                          </p:val>
                                        </p:tav>
                                      </p:tavLst>
                                    </p:anim>
                                    <p:anim calcmode="lin" valueType="num">
                                      <p:cBhvr>
                                        <p:cTn id="9" dur="898" decel="100000" fill="hold"/>
                                        <p:tgtEl>
                                          <p:spTgt spid="47106">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7106">
                                            <p:bg/>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247">
                                            <p:txEl>
                                              <p:pRg st="0" end="0"/>
                                            </p:txEl>
                                          </p:spTgt>
                                        </p:tgtEl>
                                        <p:attrNameLst>
                                          <p:attrName>style.visibility</p:attrName>
                                        </p:attrNameLst>
                                      </p:cBhvr>
                                      <p:to>
                                        <p:strVal val="visible"/>
                                      </p:to>
                                    </p:set>
                                    <p:animEffect transition="in" filter="blinds(horizontal)">
                                      <p:cBhvr>
                                        <p:cTn id="15" dur="500"/>
                                        <p:tgtEl>
                                          <p:spTgt spid="1024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47107"/>
                                        </p:tgtEl>
                                        <p:attrNameLst>
                                          <p:attrName>style.visibility</p:attrName>
                                        </p:attrNameLst>
                                      </p:cBhvr>
                                      <p:to>
                                        <p:strVal val="visible"/>
                                      </p:to>
                                    </p:set>
                                    <p:animEffect transition="in" filter="diamond(in)">
                                      <p:cBhvr>
                                        <p:cTn id="25" dur="2000"/>
                                        <p:tgtEl>
                                          <p:spTgt spid="471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47109"/>
                                        </p:tgtEl>
                                        <p:attrNameLst>
                                          <p:attrName>style.visibility</p:attrName>
                                        </p:attrNameLst>
                                      </p:cBhvr>
                                      <p:to>
                                        <p:strVal val="visible"/>
                                      </p:to>
                                    </p:set>
                                    <p:animEffect transition="in" filter="diamond(in)">
                                      <p:cBhvr>
                                        <p:cTn id="30" dur="2000"/>
                                        <p:tgtEl>
                                          <p:spTgt spid="471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47108"/>
                                        </p:tgtEl>
                                        <p:attrNameLst>
                                          <p:attrName>style.visibility</p:attrName>
                                        </p:attrNameLst>
                                      </p:cBhvr>
                                      <p:to>
                                        <p:strVal val="visible"/>
                                      </p:to>
                                    </p:set>
                                    <p:animEffect transition="in" filter="diamond(in)">
                                      <p:cBhvr>
                                        <p:cTn id="35" dur="2000"/>
                                        <p:tgtEl>
                                          <p:spTgt spid="4710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250"/>
                                        </p:tgtEl>
                                        <p:attrNameLst>
                                          <p:attrName>style.visibility</p:attrName>
                                        </p:attrNameLst>
                                      </p:cBhvr>
                                      <p:to>
                                        <p:strVal val="visible"/>
                                      </p:to>
                                    </p:set>
                                    <p:animEffect transition="in" filter="blinds(horizontal)">
                                      <p:cBhvr>
                                        <p:cTn id="40" dur="500"/>
                                        <p:tgtEl>
                                          <p:spTgt spid="102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252"/>
                                        </p:tgtEl>
                                        <p:attrNameLst>
                                          <p:attrName>style.visibility</p:attrName>
                                        </p:attrNameLst>
                                      </p:cBhvr>
                                      <p:to>
                                        <p:strVal val="visible"/>
                                      </p:to>
                                    </p:set>
                                    <p:animEffect transition="in" filter="blinds(horizontal)">
                                      <p:cBhvr>
                                        <p:cTn id="45" dur="500"/>
                                        <p:tgtEl>
                                          <p:spTgt spid="102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10251"/>
                                        </p:tgtEl>
                                        <p:attrNameLst>
                                          <p:attrName>style.visibility</p:attrName>
                                        </p:attrNameLst>
                                      </p:cBhvr>
                                      <p:to>
                                        <p:strVal val="visible"/>
                                      </p:to>
                                    </p:set>
                                    <p:animEffect transition="in" filter="blinds(horizontal)">
                                      <p:cBhvr>
                                        <p:cTn id="50" dur="500"/>
                                        <p:tgtEl>
                                          <p:spTgt spid="1025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3.33333E-6 -3.7037E-6 C -0.00312 0.00139 -0.00747 0.00047 -0.00937 0.00417 C -0.01285 0.01111 -0.01545 0.01783 -0.01875 0.025 C -0.01997 0.02755 -0.02014 0.03125 -0.02187 0.03334 C -0.02361 0.03519 -0.02604 0.03473 -0.02812 0.03542 C -0.03264 0.04468 -0.03906 0.0507 -0.04687 0.05417 C -0.05451 0.05162 -0.05608 0.05255 -0.0625 0.05834 C -0.06354 0.06042 -0.06424 0.06273 -0.06562 0.06459 C -0.06701 0.06644 -0.0691 0.0669 -0.07031 0.06875 C -0.08507 0.09121 -0.07205 0.07292 -0.07812 0.0875 C -0.08715 0.10903 -0.08247 0.09213 -0.08594 0.10625 C -0.08906 0.14051 -0.08819 0.12338 -0.08594 0.18125 C -0.08542 0.19236 -0.08663 0.20463 -0.08281 0.21459 C -0.08021 0.22153 -0.05365 0.22871 -0.05 0.22917 C -0.03594 0.23542 -0.03264 0.24121 -0.02031 0.25209 C -0.0184 0.25371 -0.01736 0.25648 -0.01562 0.25834 C -0.01267 0.26135 -0.00625 0.26667 -0.00625 0.26667 C 0.00208 0.28334 0.00885 0.3 0.01719 0.31667 C 0.0191 0.32037 0.01927 0.325 0.02031 0.32917 C 0.02205 0.33588 0.02535 0.34098 0.02656 0.34792 C 0.02795 0.35556 0.02743 0.36366 0.02969 0.37084 C 0.03108 0.37523 0.04201 0.39861 0.04375 0.40209 C 0.04618 0.40695 0.06476 0.4176 0.06875 0.41875 C 0.08958 0.42431 0.11163 0.42894 0.13281 0.43125 C 0.14583 0.43056 0.15885 0.43033 0.17188 0.42917 C 0.17847 0.42848 0.17552 0.42639 0.17969 0.42084 C 0.18646 0.41181 0.19549 0.4051 0.20469 0.40209 C 0.2191 0.38936 0.23455 0.38056 0.24844 0.36667 C 0.25208 0.35232 0.26094 0.3382 0.27188 0.33334 C 0.27951 0.32315 0.29028 0.3169 0.3 0.31042 C 0.30729 0.30556 0.31441 0.29815 0.32188 0.29375 C 0.33108 0.28843 0.34045 0.28334 0.35 0.27917 C 0.35174 0.27848 0.35295 0.27593 0.35469 0.275 C 0.35764 0.27315 0.36094 0.27223 0.36406 0.27084 C 0.36858 0.26875 0.37344 0.26945 0.37813 0.26875 C 0.38854 0.26412 0.3941 0.25579 0.40156 0.24584 C 0.40313 0.24375 0.40625 0.23959 0.40625 0.23959 C 0.40781 0.23334 0.41024 0.22871 0.4125 0.22292 " pathEditMode="relative" ptsTypes="fffffffffffffffffffffffffffffffffffffA">
                                      <p:cBhvr>
                                        <p:cTn id="54" dur="2000" fill="hold"/>
                                        <p:tgtEl>
                                          <p:spTgt spid="10251"/>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2" name="camera.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3.33333E-6 -3.7037E-6 C -0.00278 0.01111 0.00278 0.00926 0.00938 0.0125 C 0.02188 0.01875 0.03142 0.0213 0.04531 0.02292 C 0.05156 0.02361 0.05781 0.02431 0.06406 0.025 C 0.06875 0.0257 0.07344 0.02639 0.07813 0.02709 C 0.08906 0.03195 0.10122 0.03195 0.1125 0.03334 C 0.11736 0.03496 0.11979 0.03473 0.12344 0.03959 C 0.12483 0.04144 0.12517 0.04422 0.12656 0.04584 C 0.12934 0.04908 0.13594 0.05417 0.13594 0.05417 C 0.13698 0.05857 0.13958 0.06227 0.14063 0.06667 C 0.14184 0.07176 0.14201 0.08727 0.14531 0.09167 C 0.15104 0.09931 0.15503 0.10787 0.15938 0.11667 C 0.16163 0.12107 0.1658 0.12315 0.16875 0.12709 C 0.17031 0.13311 0.16997 0.13982 0.17188 0.14584 C 0.1816 0.17709 0.21285 0.17176 0.23281 0.175 C 0.23872 0.18033 0.24497 0.18241 0.25156 0.18542 C 0.2533 0.18611 0.25451 0.18843 0.25625 0.18959 C 0.2625 0.19375 0.2691 0.19676 0.275 0.20209 C 0.27778 0.2132 0.28438 0.21621 0.29219 0.21875 C 0.29583 0.22593 0.29844 0.22848 0.30469 0.23125 C 0.31024 0.23866 0.31649 0.2419 0.32344 0.24792 C 0.32951 0.25348 0.3342 0.26297 0.34219 0.26459 C 0.34896 0.26598 0.37292 0.26829 0.37813 0.26875 C 0.38819 0.26598 0.39635 0.25857 0.40625 0.25417 C 0.41632 0.24398 0.41632 0.2375 0.42969 0.2375 " pathEditMode="relative" ptsTypes="ffffffffffffffffffffffffA">
                                      <p:cBhvr>
                                        <p:cTn id="58" dur="2000" fill="hold"/>
                                        <p:tgtEl>
                                          <p:spTgt spid="10251"/>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2" name="camera.wav"/>
                                        </p:tgtEl>
                                      </p:cMediaNode>
                                    </p:audio>
                                  </p:subTnLst>
                                </p:cTn>
                              </p:par>
                            </p:childTnLst>
                          </p:cTn>
                        </p:par>
                        <p:par>
                          <p:cTn id="59" fill="hold" nodeType="afterGroup">
                            <p:stCondLst>
                              <p:cond delay="2000"/>
                            </p:stCondLst>
                            <p:childTnLst>
                              <p:par>
                                <p:cTn id="60" presetID="4" presetClass="entr" presetSubtype="16" fill="hold" grpId="0" nodeType="afterEffect">
                                  <p:stCondLst>
                                    <p:cond delay="0"/>
                                  </p:stCondLst>
                                  <p:childTnLst>
                                    <p:set>
                                      <p:cBhvr>
                                        <p:cTn id="61" dur="1" fill="hold">
                                          <p:stCondLst>
                                            <p:cond delay="0"/>
                                          </p:stCondLst>
                                        </p:cTn>
                                        <p:tgtEl>
                                          <p:spTgt spid="47117"/>
                                        </p:tgtEl>
                                        <p:attrNameLst>
                                          <p:attrName>style.visibility</p:attrName>
                                        </p:attrNameLst>
                                      </p:cBhvr>
                                      <p:to>
                                        <p:strVal val="visible"/>
                                      </p:to>
                                    </p:set>
                                    <p:animEffect transition="in" filter="box(in)">
                                      <p:cBhvr>
                                        <p:cTn id="62" dur="500"/>
                                        <p:tgtEl>
                                          <p:spTgt spid="4711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xit" presetSubtype="10" fill="hold" grpId="1" nodeType="clickEffect">
                                  <p:stCondLst>
                                    <p:cond delay="0"/>
                                  </p:stCondLst>
                                  <p:childTnLst>
                                    <p:animEffect transition="out" filter="checkerboard(across)">
                                      <p:cBhvr>
                                        <p:cTn id="66" dur="500"/>
                                        <p:tgtEl>
                                          <p:spTgt spid="47117"/>
                                        </p:tgtEl>
                                      </p:cBhvr>
                                    </p:animEffect>
                                    <p:set>
                                      <p:cBhvr>
                                        <p:cTn id="67" dur="1" fill="hold">
                                          <p:stCondLst>
                                            <p:cond delay="499"/>
                                          </p:stCondLst>
                                        </p:cTn>
                                        <p:tgtEl>
                                          <p:spTgt spid="47117"/>
                                        </p:tgtEl>
                                        <p:attrNameLst>
                                          <p:attrName>style.visibility</p:attrName>
                                        </p:attrNameLst>
                                      </p:cBhvr>
                                      <p:to>
                                        <p:strVal val="hidden"/>
                                      </p:to>
                                    </p:set>
                                  </p:childTnLst>
                                </p:cTn>
                              </p:par>
                            </p:childTnLst>
                          </p:cTn>
                        </p:par>
                        <p:par>
                          <p:cTn id="68" fill="hold" nodeType="afterGroup">
                            <p:stCondLst>
                              <p:cond delay="500"/>
                            </p:stCondLst>
                            <p:childTnLst>
                              <p:par>
                                <p:cTn id="69" presetID="4" presetClass="entr" presetSubtype="16" fill="hold" grpId="0" nodeType="afterEffect">
                                  <p:stCondLst>
                                    <p:cond delay="0"/>
                                  </p:stCondLst>
                                  <p:childTnLst>
                                    <p:set>
                                      <p:cBhvr>
                                        <p:cTn id="70" dur="1" fill="hold">
                                          <p:stCondLst>
                                            <p:cond delay="0"/>
                                          </p:stCondLst>
                                        </p:cTn>
                                        <p:tgtEl>
                                          <p:spTgt spid="47118"/>
                                        </p:tgtEl>
                                        <p:attrNameLst>
                                          <p:attrName>style.visibility</p:attrName>
                                        </p:attrNameLst>
                                      </p:cBhvr>
                                      <p:to>
                                        <p:strVal val="visible"/>
                                      </p:to>
                                    </p:set>
                                    <p:animEffect transition="in" filter="box(in)">
                                      <p:cBhvr>
                                        <p:cTn id="71" dur="500"/>
                                        <p:tgtEl>
                                          <p:spTgt spid="47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P spid="47107" grpId="0"/>
      <p:bldP spid="47108" grpId="0"/>
      <p:bldP spid="47109" grpId="0"/>
      <p:bldP spid="10249" grpId="0"/>
      <p:bldP spid="10250" grpId="0" animBg="1"/>
      <p:bldP spid="10252" grpId="0" animBg="1"/>
      <p:bldP spid="47117" grpId="0"/>
      <p:bldP spid="47117" grpId="1"/>
      <p:bldP spid="471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1010002"/>
          <p:cNvPicPr>
            <a:picLocks noChangeAspect="1" noChangeArrowheads="1"/>
          </p:cNvPicPr>
          <p:nvPr/>
        </p:nvPicPr>
        <p:blipFill>
          <a:blip r:embed="rId2">
            <a:lum contrast="12000"/>
            <a:extLst>
              <a:ext uri="{28A0092B-C50C-407E-A947-70E740481C1C}">
                <a14:useLocalDpi xmlns:a14="http://schemas.microsoft.com/office/drawing/2010/main" val="0"/>
              </a:ext>
            </a:extLst>
          </a:blip>
          <a:srcRect r="-70" b="53847"/>
          <a:stretch>
            <a:fillRect/>
          </a:stretch>
        </p:blipFill>
        <p:spPr bwMode="auto">
          <a:xfrm>
            <a:off x="1371600" y="152400"/>
            <a:ext cx="9296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Freeform 3"/>
          <p:cNvSpPr>
            <a:spLocks/>
          </p:cNvSpPr>
          <p:nvPr/>
        </p:nvSpPr>
        <p:spPr bwMode="auto">
          <a:xfrm>
            <a:off x="7546976" y="1412875"/>
            <a:ext cx="188913" cy="414338"/>
          </a:xfrm>
          <a:custGeom>
            <a:avLst/>
            <a:gdLst>
              <a:gd name="T0" fmla="*/ 0 w 119"/>
              <a:gd name="T1" fmla="*/ 0 h 261"/>
              <a:gd name="T2" fmla="*/ 2147483646 w 119"/>
              <a:gd name="T3" fmla="*/ 2147483646 h 261"/>
              <a:gd name="T4" fmla="*/ 2147483646 w 119"/>
              <a:gd name="T5" fmla="*/ 2147483646 h 261"/>
              <a:gd name="T6" fmla="*/ 2147483646 w 119"/>
              <a:gd name="T7" fmla="*/ 2147483646 h 261"/>
              <a:gd name="T8" fmla="*/ 2147483646 w 119"/>
              <a:gd name="T9" fmla="*/ 2147483646 h 261"/>
              <a:gd name="T10" fmla="*/ 2147483646 w 119"/>
              <a:gd name="T11" fmla="*/ 2147483646 h 261"/>
              <a:gd name="T12" fmla="*/ 2147483646 w 119"/>
              <a:gd name="T13" fmla="*/ 2147483646 h 261"/>
              <a:gd name="T14" fmla="*/ 0 w 119"/>
              <a:gd name="T15" fmla="*/ 0 h 261"/>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261"/>
              <a:gd name="T26" fmla="*/ 119 w 119"/>
              <a:gd name="T27" fmla="*/ 261 h 2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261">
                <a:moveTo>
                  <a:pt x="0" y="0"/>
                </a:moveTo>
                <a:cubicBezTo>
                  <a:pt x="22" y="66"/>
                  <a:pt x="24" y="139"/>
                  <a:pt x="64" y="198"/>
                </a:cubicBezTo>
                <a:cubicBezTo>
                  <a:pt x="78" y="242"/>
                  <a:pt x="60" y="202"/>
                  <a:pt x="95" y="237"/>
                </a:cubicBezTo>
                <a:cubicBezTo>
                  <a:pt x="102" y="244"/>
                  <a:pt x="101" y="261"/>
                  <a:pt x="111" y="261"/>
                </a:cubicBezTo>
                <a:cubicBezTo>
                  <a:pt x="119" y="261"/>
                  <a:pt x="107" y="244"/>
                  <a:pt x="103" y="237"/>
                </a:cubicBezTo>
                <a:cubicBezTo>
                  <a:pt x="94" y="220"/>
                  <a:pt x="71" y="190"/>
                  <a:pt x="71" y="190"/>
                </a:cubicBezTo>
                <a:cubicBezTo>
                  <a:pt x="61" y="155"/>
                  <a:pt x="39" y="128"/>
                  <a:pt x="24" y="95"/>
                </a:cubicBezTo>
                <a:cubicBezTo>
                  <a:pt x="7" y="57"/>
                  <a:pt x="7" y="41"/>
                  <a:pt x="0" y="0"/>
                </a:cubicBezTo>
                <a:close/>
              </a:path>
            </a:pathLst>
          </a:custGeom>
          <a:solidFill>
            <a:schemeClr val="accent1"/>
          </a:solidFill>
          <a:ln w="38100">
            <a:solidFill>
              <a:srgbClr val="FF0000"/>
            </a:solidFill>
            <a:round/>
            <a:headEnd/>
            <a:tailEnd/>
          </a:ln>
        </p:spPr>
        <p:txBody>
          <a:bodyPr/>
          <a:lstStyle/>
          <a:p>
            <a:endParaRPr lang="vi-VN"/>
          </a:p>
        </p:txBody>
      </p:sp>
      <p:pic>
        <p:nvPicPr>
          <p:cNvPr id="55300" name="Picture 4" descr="panama124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91000"/>
            <a:ext cx="4368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23nile_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4191000"/>
            <a:ext cx="4775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Freeform 6"/>
          <p:cNvSpPr>
            <a:spLocks/>
          </p:cNvSpPr>
          <p:nvPr/>
        </p:nvSpPr>
        <p:spPr bwMode="auto">
          <a:xfrm>
            <a:off x="8229600" y="4495800"/>
            <a:ext cx="152400" cy="609600"/>
          </a:xfrm>
          <a:custGeom>
            <a:avLst/>
            <a:gdLst>
              <a:gd name="T0" fmla="*/ 2147483646 w 72"/>
              <a:gd name="T1" fmla="*/ 0 h 395"/>
              <a:gd name="T2" fmla="*/ 2147483646 w 72"/>
              <a:gd name="T3" fmla="*/ 2147483646 h 395"/>
              <a:gd name="T4" fmla="*/ 2147483646 w 72"/>
              <a:gd name="T5" fmla="*/ 2147483646 h 395"/>
              <a:gd name="T6" fmla="*/ 2147483646 w 72"/>
              <a:gd name="T7" fmla="*/ 2147483646 h 395"/>
              <a:gd name="T8" fmla="*/ 0 60000 65536"/>
              <a:gd name="T9" fmla="*/ 0 60000 65536"/>
              <a:gd name="T10" fmla="*/ 0 60000 65536"/>
              <a:gd name="T11" fmla="*/ 0 60000 65536"/>
              <a:gd name="T12" fmla="*/ 0 w 72"/>
              <a:gd name="T13" fmla="*/ 0 h 395"/>
              <a:gd name="T14" fmla="*/ 72 w 72"/>
              <a:gd name="T15" fmla="*/ 395 h 395"/>
            </a:gdLst>
            <a:ahLst/>
            <a:cxnLst>
              <a:cxn ang="T8">
                <a:pos x="T0" y="T1"/>
              </a:cxn>
              <a:cxn ang="T9">
                <a:pos x="T2" y="T3"/>
              </a:cxn>
              <a:cxn ang="T10">
                <a:pos x="T4" y="T5"/>
              </a:cxn>
              <a:cxn ang="T11">
                <a:pos x="T6" y="T7"/>
              </a:cxn>
            </a:cxnLst>
            <a:rect l="T12" t="T13" r="T14" b="T15"/>
            <a:pathLst>
              <a:path w="72" h="395">
                <a:moveTo>
                  <a:pt x="1" y="0"/>
                </a:moveTo>
                <a:cubicBezTo>
                  <a:pt x="6" y="97"/>
                  <a:pt x="0" y="243"/>
                  <a:pt x="56" y="332"/>
                </a:cubicBezTo>
                <a:cubicBezTo>
                  <a:pt x="59" y="345"/>
                  <a:pt x="61" y="358"/>
                  <a:pt x="64" y="371"/>
                </a:cubicBezTo>
                <a:cubicBezTo>
                  <a:pt x="66" y="379"/>
                  <a:pt x="72" y="395"/>
                  <a:pt x="72" y="395"/>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55303" name="Oval 7"/>
          <p:cNvSpPr>
            <a:spLocks noChangeArrowheads="1"/>
          </p:cNvSpPr>
          <p:nvPr/>
        </p:nvSpPr>
        <p:spPr bwMode="auto">
          <a:xfrm>
            <a:off x="3225800" y="4495800"/>
            <a:ext cx="711200" cy="6096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58376" name="Line 8"/>
          <p:cNvSpPr>
            <a:spLocks noChangeShapeType="1"/>
          </p:cNvSpPr>
          <p:nvPr/>
        </p:nvSpPr>
        <p:spPr bwMode="auto">
          <a:xfrm flipH="1">
            <a:off x="4025900" y="4800600"/>
            <a:ext cx="4114800" cy="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8377" name="Line 9"/>
          <p:cNvSpPr>
            <a:spLocks noChangeShapeType="1"/>
          </p:cNvSpPr>
          <p:nvPr/>
        </p:nvSpPr>
        <p:spPr bwMode="auto">
          <a:xfrm>
            <a:off x="7759700" y="1873250"/>
            <a:ext cx="495300" cy="2546350"/>
          </a:xfrm>
          <a:prstGeom prst="line">
            <a:avLst/>
          </a:prstGeom>
          <a:noFill/>
          <a:ln w="38100">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8378" name="WordArt 10"/>
          <p:cNvSpPr>
            <a:spLocks noChangeArrowheads="1" noChangeShapeType="1" noTextEdit="1"/>
          </p:cNvSpPr>
          <p:nvPr/>
        </p:nvSpPr>
        <p:spPr bwMode="auto">
          <a:xfrm>
            <a:off x="2997201" y="6019801"/>
            <a:ext cx="1628775" cy="295275"/>
          </a:xfrm>
          <a:prstGeom prst="rect">
            <a:avLst/>
          </a:prstGeom>
        </p:spPr>
        <p:txBody>
          <a:bodyPr wrap="none" fromWordArt="1">
            <a:prstTxWarp prst="textPlain">
              <a:avLst>
                <a:gd name="adj" fmla="val 50000"/>
              </a:avLst>
            </a:prstTxWarp>
          </a:bodyPr>
          <a:lstStyle/>
          <a:p>
            <a:pPr algn="ctr"/>
            <a:r>
              <a:rPr lang="vi-VN" sz="2000" kern="10">
                <a:ln w="9525">
                  <a:solidFill>
                    <a:srgbClr val="FF0000"/>
                  </a:solidFill>
                  <a:round/>
                  <a:headEnd/>
                  <a:tailEnd/>
                </a:ln>
                <a:solidFill>
                  <a:srgbClr val="FF0000"/>
                </a:solidFill>
                <a:latin typeface="Times New Roman"/>
                <a:cs typeface="Times New Roman"/>
              </a:rPr>
              <a:t>Kênh đào Xuy-ê</a:t>
            </a:r>
          </a:p>
        </p:txBody>
      </p:sp>
      <p:sp>
        <p:nvSpPr>
          <p:cNvPr id="55307" name="Oval 11"/>
          <p:cNvSpPr>
            <a:spLocks noChangeArrowheads="1"/>
          </p:cNvSpPr>
          <p:nvPr/>
        </p:nvSpPr>
        <p:spPr bwMode="auto">
          <a:xfrm>
            <a:off x="7454900" y="1263650"/>
            <a:ext cx="685800" cy="609600"/>
          </a:xfrm>
          <a:prstGeom prst="ellipse">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55308" name="Oval 12"/>
          <p:cNvSpPr>
            <a:spLocks noChangeArrowheads="1"/>
          </p:cNvSpPr>
          <p:nvPr/>
        </p:nvSpPr>
        <p:spPr bwMode="auto">
          <a:xfrm>
            <a:off x="7924800" y="4495800"/>
            <a:ext cx="685800" cy="609600"/>
          </a:xfrm>
          <a:prstGeom prst="ellipse">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 to="" calcmode="lin" valueType="num">
                                      <p:cBhvr>
                                        <p:cTn id="7" dur="1" fill="hold"/>
                                        <p:tgtEl>
                                          <p:spTgt spid="5837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wedge">
                                      <p:cBhvr>
                                        <p:cTn id="12" dur="2000"/>
                                        <p:tgtEl>
                                          <p:spTgt spid="58374"/>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58378"/>
                                        </p:tgtEl>
                                        <p:attrNameLst>
                                          <p:attrName>style.visibility</p:attrName>
                                        </p:attrNameLst>
                                      </p:cBhvr>
                                      <p:to>
                                        <p:strVal val="visible"/>
                                      </p:to>
                                    </p:set>
                                    <p:animEffect transition="in" filter="wedge">
                                      <p:cBhvr>
                                        <p:cTn id="15" dur="2000"/>
                                        <p:tgtEl>
                                          <p:spTgt spid="583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8377"/>
                                        </p:tgtEl>
                                        <p:attrNameLst>
                                          <p:attrName>style.visibility</p:attrName>
                                        </p:attrNameLst>
                                      </p:cBhvr>
                                      <p:to>
                                        <p:strVal val="visible"/>
                                      </p:to>
                                    </p:set>
                                    <p:animEffect transition="in" filter="checkerboard(across)">
                                      <p:cBhvr>
                                        <p:cTn id="20" dur="500"/>
                                        <p:tgtEl>
                                          <p:spTgt spid="583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8376"/>
                                        </p:tgtEl>
                                        <p:attrNameLst>
                                          <p:attrName>style.visibility</p:attrName>
                                        </p:attrNameLst>
                                      </p:cBhvr>
                                      <p:to>
                                        <p:strVal val="visible"/>
                                      </p:to>
                                    </p:set>
                                    <p:animEffect transition="in" filter="checkerboard(across)">
                                      <p:cBhvr>
                                        <p:cTn id="25" dur="5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4" grpId="0" animBg="1"/>
      <p:bldP spid="58376" grpId="0" animBg="1"/>
      <p:bldP spid="58377" grpId="0" animBg="1"/>
      <p:bldP spid="5837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524000" y="0"/>
            <a:ext cx="9144000" cy="4114800"/>
            <a:chOff x="48" y="528"/>
            <a:chExt cx="5568" cy="2880"/>
          </a:xfrm>
        </p:grpSpPr>
        <p:pic>
          <p:nvPicPr>
            <p:cNvPr id="56325" name="Picture 5" descr="300_Suez_1186125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528"/>
              <a:ext cx="2784" cy="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kenhsue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 y="528"/>
              <a:ext cx="2802"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7"/>
            <p:cNvSpPr>
              <a:spLocks noChangeArrowheads="1"/>
            </p:cNvSpPr>
            <p:nvPr/>
          </p:nvSpPr>
          <p:spPr bwMode="auto">
            <a:xfrm>
              <a:off x="48" y="528"/>
              <a:ext cx="5568" cy="288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grpSp>
      <p:sp>
        <p:nvSpPr>
          <p:cNvPr id="105480" name="Rectangle 8"/>
          <p:cNvSpPr>
            <a:spLocks noChangeArrowheads="1"/>
          </p:cNvSpPr>
          <p:nvPr/>
        </p:nvSpPr>
        <p:spPr bwMode="auto">
          <a:xfrm>
            <a:off x="3657600" y="228600"/>
            <a:ext cx="487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en-US" sz="2400" b="1">
                <a:solidFill>
                  <a:srgbClr val="FFFF00"/>
                </a:solidFill>
              </a:rPr>
              <a:t>Tàu thuyền qua lại kênh đào Xuy - ê</a:t>
            </a:r>
          </a:p>
        </p:txBody>
      </p:sp>
      <p:sp>
        <p:nvSpPr>
          <p:cNvPr id="105482" name="Text Box 10"/>
          <p:cNvSpPr txBox="1">
            <a:spLocks noChangeArrowheads="1"/>
          </p:cNvSpPr>
          <p:nvPr/>
        </p:nvSpPr>
        <p:spPr bwMode="auto">
          <a:xfrm>
            <a:off x="1524000" y="4114801"/>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altLang="en-US" sz="2400" b="1" i="1" dirty="0"/>
              <a:t>        Kênh đào Xuyê được xây dựng trên một eo đất ở Ai Cập, nằm giữa Địa Trung Hải. Toàn bộ chiều dài kênh đào từ cảng Po Xait trên bờ Địa Trung Hải đến cảng Xuyê trên bờ Hồng Hải là 166km, chiều rộng từ 80-135m. Kênh đào do một công ty hỗn hợp của tư bản Anh, Pháp và Hà Lan bỏ vốn. Công trình được tiến hành bắt đầu từ năm 1859 đến 1869 mới hoàn thành</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5480"/>
                                        </p:tgtEl>
                                        <p:attrNameLst>
                                          <p:attrName>style.visibility</p:attrName>
                                        </p:attrNameLst>
                                      </p:cBhvr>
                                      <p:to>
                                        <p:strVal val="visible"/>
                                      </p:to>
                                    </p:set>
                                    <p:animEffect transition="in" filter="checkerboard(across)">
                                      <p:cBhvr>
                                        <p:cTn id="12" dur="500"/>
                                        <p:tgtEl>
                                          <p:spTgt spid="1054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5482"/>
                                        </p:tgtEl>
                                        <p:attrNameLst>
                                          <p:attrName>style.visibility</p:attrName>
                                        </p:attrNameLst>
                                      </p:cBhvr>
                                      <p:to>
                                        <p:strVal val="visible"/>
                                      </p:to>
                                    </p:set>
                                    <p:anim calcmode="discrete" valueType="clr">
                                      <p:cBhvr override="childStyle">
                                        <p:cTn id="17" dur="80"/>
                                        <p:tgtEl>
                                          <p:spTgt spid="10548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5482"/>
                                        </p:tgtEl>
                                        <p:attrNameLst>
                                          <p:attrName>fillcolor</p:attrName>
                                        </p:attrNameLst>
                                      </p:cBhvr>
                                      <p:tavLst>
                                        <p:tav tm="0">
                                          <p:val>
                                            <p:clrVal>
                                              <a:schemeClr val="accent2"/>
                                            </p:clrVal>
                                          </p:val>
                                        </p:tav>
                                        <p:tav tm="50000">
                                          <p:val>
                                            <p:clrVal>
                                              <a:schemeClr val="hlink"/>
                                            </p:clrVal>
                                          </p:val>
                                        </p:tav>
                                      </p:tavLst>
                                    </p:anim>
                                    <p:set>
                                      <p:cBhvr>
                                        <p:cTn id="19" dur="80"/>
                                        <p:tgtEl>
                                          <p:spTgt spid="1054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0" grpId="0"/>
      <p:bldP spid="1054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1. Vị trí địa lí, hình dạng và kích thước</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b. Hình dạng và kích thước</a:t>
            </a:r>
          </a:p>
          <a:p>
            <a:pPr marL="457200" indent="-457200" algn="just">
              <a:spcBef>
                <a:spcPct val="50000"/>
              </a:spcBef>
              <a:buFontTx/>
              <a:buChar char="-"/>
            </a:pPr>
            <a:r>
              <a:rPr lang="en-US" altLang="en-US" sz="3200" b="1" dirty="0">
                <a:solidFill>
                  <a:srgbClr val="002060"/>
                </a:solidFill>
                <a:latin typeface="Times New Roman" pitchFamily="18" charset="0"/>
                <a:cs typeface="Times New Roman" pitchFamily="18" charset="0"/>
              </a:rPr>
              <a:t>Châu Phi là châu lục lớn thứ 3 trên thế giới, diện tích  hơn 30 triệu km</a:t>
            </a:r>
            <a:r>
              <a:rPr lang="en-US" altLang="en-US" sz="3200" b="1" baseline="30000" dirty="0">
                <a:solidFill>
                  <a:srgbClr val="002060"/>
                </a:solidFill>
                <a:latin typeface="Times New Roman" pitchFamily="18" charset="0"/>
                <a:cs typeface="Times New Roman" pitchFamily="18" charset="0"/>
              </a:rPr>
              <a:t>2</a:t>
            </a:r>
            <a:endParaRPr lang="en-US" altLang="en-US" sz="3200" b="1" dirty="0">
              <a:solidFill>
                <a:srgbClr val="002060"/>
              </a:solidFill>
              <a:latin typeface="Times New Roman" pitchFamily="18" charset="0"/>
              <a:cs typeface="Times New Roman" pitchFamily="18" charset="0"/>
            </a:endParaRPr>
          </a:p>
          <a:p>
            <a:pPr marL="457200" indent="-457200" algn="just">
              <a:spcBef>
                <a:spcPct val="50000"/>
              </a:spcBef>
              <a:buFontTx/>
              <a:buChar char="-"/>
            </a:pPr>
            <a:r>
              <a:rPr lang="en-US" altLang="en-US" sz="3200" b="1" dirty="0">
                <a:solidFill>
                  <a:srgbClr val="002060"/>
                </a:solidFill>
                <a:latin typeface="Times New Roman" pitchFamily="18" charset="0"/>
                <a:cs typeface="Times New Roman" pitchFamily="18" charset="0"/>
              </a:rPr>
              <a:t>Có dạng khối, đường bờ biển ít bị chia cắt.</a:t>
            </a:r>
          </a:p>
          <a:p>
            <a:pPr algn="just">
              <a:spcBef>
                <a:spcPct val="50000"/>
              </a:spcBef>
            </a:pPr>
            <a:endParaRPr lang="en-US" altLang="en-US" sz="3200" baseline="30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8630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a. Địa hình và khoáng sản</a:t>
            </a:r>
          </a:p>
        </p:txBody>
      </p:sp>
    </p:spTree>
    <p:extLst>
      <p:ext uri="{BB962C8B-B14F-4D97-AF65-F5344CB8AC3E}">
        <p14:creationId xmlns:p14="http://schemas.microsoft.com/office/powerpoint/2010/main" val="269448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4" name="Picture 26" descr="scan0003">
            <a:extLst>
              <a:ext uri="{FF2B5EF4-FFF2-40B4-BE49-F238E27FC236}">
                <a16:creationId xmlns:a16="http://schemas.microsoft.com/office/drawing/2014/main" id="{EDD08878-1E95-496E-82B2-ECA0A8C2426E}"/>
              </a:ext>
            </a:extLst>
          </p:cNvPr>
          <p:cNvPicPr>
            <a:picLocks noChangeAspect="1" noChangeArrowheads="1"/>
          </p:cNvPicPr>
          <p:nvPr/>
        </p:nvPicPr>
        <p:blipFill>
          <a:blip r:embed="rId2" cstate="print"/>
          <a:srcRect/>
          <a:stretch>
            <a:fillRect/>
          </a:stretch>
        </p:blipFill>
        <p:spPr bwMode="auto">
          <a:xfrm>
            <a:off x="5951537" y="266700"/>
            <a:ext cx="4716463" cy="6324600"/>
          </a:xfrm>
          <a:prstGeom prst="rect">
            <a:avLst/>
          </a:prstGeom>
          <a:ln w="228600" cap="sq" cmpd="thickThin">
            <a:solidFill>
              <a:srgbClr val="000000"/>
            </a:solidFill>
            <a:prstDash val="solid"/>
            <a:miter lim="800000"/>
          </a:ln>
          <a:effectLst>
            <a:innerShdw blurRad="76200">
              <a:srgbClr val="000000"/>
            </a:innerShdw>
          </a:effectLst>
        </p:spPr>
      </p:pic>
      <p:sp>
        <p:nvSpPr>
          <p:cNvPr id="27679" name="Rectangle 31"/>
          <p:cNvSpPr>
            <a:spLocks noChangeArrowheads="1"/>
          </p:cNvSpPr>
          <p:nvPr/>
        </p:nvSpPr>
        <p:spPr bwMode="auto">
          <a:xfrm>
            <a:off x="1752600" y="1447800"/>
            <a:ext cx="4148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dirty="0">
                <a:solidFill>
                  <a:srgbClr val="000066"/>
                </a:solidFill>
              </a:rPr>
              <a:t>? Xác định trên lược đồ các dãy núi, bồn địa và sơn nguyên chính ở châu Phi?</a:t>
            </a:r>
          </a:p>
        </p:txBody>
      </p:sp>
      <p:sp>
        <p:nvSpPr>
          <p:cNvPr id="2" name="Rectangle 31"/>
          <p:cNvSpPr>
            <a:spLocks noChangeArrowheads="1"/>
          </p:cNvSpPr>
          <p:nvPr/>
        </p:nvSpPr>
        <p:spPr bwMode="auto">
          <a:xfrm>
            <a:off x="3886200" y="3352800"/>
            <a:ext cx="1785938" cy="469900"/>
          </a:xfrm>
          <a:prstGeom prst="rect">
            <a:avLst/>
          </a:prstGeom>
          <a:solidFill>
            <a:srgbClr val="00FFFF"/>
          </a:solidFill>
          <a:ln w="12700">
            <a:solidFill>
              <a:schemeClr val="tx1"/>
            </a:solidFill>
            <a:miter lim="800000"/>
            <a:headEnd/>
            <a:tailEnd/>
          </a:ln>
        </p:spPr>
        <p:txBody>
          <a:bodyPr>
            <a:spAutoFit/>
          </a:bodyPr>
          <a:lstStyle/>
          <a:p>
            <a:pPr eaLnBrk="1" hangingPunct="1"/>
            <a:r>
              <a:rPr lang="en-US" altLang="en-US" sz="2400" b="1">
                <a:solidFill>
                  <a:srgbClr val="000066"/>
                </a:solidFill>
              </a:rPr>
              <a:t>-Dãy núi: </a:t>
            </a:r>
          </a:p>
        </p:txBody>
      </p:sp>
      <p:sp>
        <p:nvSpPr>
          <p:cNvPr id="3" name="Rectangle 31"/>
          <p:cNvSpPr>
            <a:spLocks noChangeArrowheads="1"/>
          </p:cNvSpPr>
          <p:nvPr/>
        </p:nvSpPr>
        <p:spPr bwMode="auto">
          <a:xfrm>
            <a:off x="3929064" y="3886201"/>
            <a:ext cx="1709737" cy="466725"/>
          </a:xfrm>
          <a:prstGeom prst="rect">
            <a:avLst/>
          </a:prstGeom>
          <a:solidFill>
            <a:srgbClr val="00FFFF"/>
          </a:solidFill>
          <a:ln w="9525">
            <a:solidFill>
              <a:schemeClr val="tx1"/>
            </a:solidFill>
            <a:miter lim="800000"/>
            <a:headEnd/>
            <a:tailEnd/>
          </a:ln>
        </p:spPr>
        <p:txBody>
          <a:bodyPr>
            <a:spAutoFit/>
          </a:bodyPr>
          <a:lstStyle/>
          <a:p>
            <a:pPr eaLnBrk="1" hangingPunct="1"/>
            <a:r>
              <a:rPr lang="en-US" altLang="en-US" sz="2400" b="1">
                <a:solidFill>
                  <a:srgbClr val="000066"/>
                </a:solidFill>
              </a:rPr>
              <a:t>-Bồn Địa:</a:t>
            </a:r>
          </a:p>
        </p:txBody>
      </p:sp>
      <p:sp>
        <p:nvSpPr>
          <p:cNvPr id="4" name="Rectangle 31"/>
          <p:cNvSpPr>
            <a:spLocks noChangeArrowheads="1"/>
          </p:cNvSpPr>
          <p:nvPr/>
        </p:nvSpPr>
        <p:spPr bwMode="auto">
          <a:xfrm>
            <a:off x="3733800" y="4419600"/>
            <a:ext cx="2014538"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a:solidFill>
                  <a:srgbClr val="000066"/>
                </a:solidFill>
              </a:rPr>
              <a:t>-Sơn nguyên:</a:t>
            </a:r>
          </a:p>
        </p:txBody>
      </p:sp>
      <p:sp>
        <p:nvSpPr>
          <p:cNvPr id="14365" name="Line 29"/>
          <p:cNvSpPr>
            <a:spLocks noChangeShapeType="1"/>
          </p:cNvSpPr>
          <p:nvPr/>
        </p:nvSpPr>
        <p:spPr bwMode="auto">
          <a:xfrm flipV="1">
            <a:off x="5638801" y="1295400"/>
            <a:ext cx="1439863" cy="22860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6" name="Line 30"/>
          <p:cNvSpPr>
            <a:spLocks noChangeShapeType="1"/>
          </p:cNvSpPr>
          <p:nvPr/>
        </p:nvSpPr>
        <p:spPr bwMode="auto">
          <a:xfrm>
            <a:off x="5638800" y="3657600"/>
            <a:ext cx="3048000" cy="18288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7" name="Line 31"/>
          <p:cNvSpPr>
            <a:spLocks noChangeShapeType="1"/>
          </p:cNvSpPr>
          <p:nvPr/>
        </p:nvSpPr>
        <p:spPr bwMode="auto">
          <a:xfrm flipV="1">
            <a:off x="5638800" y="2438400"/>
            <a:ext cx="2286000" cy="15240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8" name="Line 32"/>
          <p:cNvSpPr>
            <a:spLocks noChangeShapeType="1"/>
          </p:cNvSpPr>
          <p:nvPr/>
        </p:nvSpPr>
        <p:spPr bwMode="auto">
          <a:xfrm flipV="1">
            <a:off x="5638800" y="2819400"/>
            <a:ext cx="2971800" cy="12192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69" name="Line 33"/>
          <p:cNvSpPr>
            <a:spLocks noChangeShapeType="1"/>
          </p:cNvSpPr>
          <p:nvPr/>
        </p:nvSpPr>
        <p:spPr bwMode="auto">
          <a:xfrm flipV="1">
            <a:off x="5638800" y="3397250"/>
            <a:ext cx="2514600" cy="71755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70" name="Line 34"/>
          <p:cNvSpPr>
            <a:spLocks noChangeShapeType="1"/>
          </p:cNvSpPr>
          <p:nvPr/>
        </p:nvSpPr>
        <p:spPr bwMode="auto">
          <a:xfrm>
            <a:off x="5638800" y="4159250"/>
            <a:ext cx="2590800" cy="47625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71" name="Line 35"/>
          <p:cNvSpPr>
            <a:spLocks noChangeShapeType="1"/>
          </p:cNvSpPr>
          <p:nvPr/>
        </p:nvSpPr>
        <p:spPr bwMode="auto">
          <a:xfrm flipV="1">
            <a:off x="5715000" y="3822700"/>
            <a:ext cx="3276600" cy="8255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4373" name="Line 37"/>
          <p:cNvSpPr>
            <a:spLocks noChangeShapeType="1"/>
          </p:cNvSpPr>
          <p:nvPr/>
        </p:nvSpPr>
        <p:spPr bwMode="auto">
          <a:xfrm flipV="1">
            <a:off x="5715001" y="2895600"/>
            <a:ext cx="3768725" cy="17526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7674"/>
                                        </p:tgtEl>
                                        <p:attrNameLst>
                                          <p:attrName>style.visibility</p:attrName>
                                        </p:attrNameLst>
                                      </p:cBhvr>
                                      <p:to>
                                        <p:strVal val="visible"/>
                                      </p:to>
                                    </p:set>
                                    <p:anim calcmode="lin" valueType="num">
                                      <p:cBhvr additive="base">
                                        <p:cTn id="7" dur="500" fill="hold"/>
                                        <p:tgtEl>
                                          <p:spTgt spid="27674"/>
                                        </p:tgtEl>
                                        <p:attrNameLst>
                                          <p:attrName>ppt_x</p:attrName>
                                        </p:attrNameLst>
                                      </p:cBhvr>
                                      <p:tavLst>
                                        <p:tav tm="0">
                                          <p:val>
                                            <p:strVal val="#ppt_x"/>
                                          </p:val>
                                        </p:tav>
                                        <p:tav tm="100000">
                                          <p:val>
                                            <p:strVal val="#ppt_x"/>
                                          </p:val>
                                        </p:tav>
                                      </p:tavLst>
                                    </p:anim>
                                    <p:anim calcmode="lin" valueType="num">
                                      <p:cBhvr additive="base">
                                        <p:cTn id="8" dur="500" fill="hold"/>
                                        <p:tgtEl>
                                          <p:spTgt spid="276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7679"/>
                                        </p:tgtEl>
                                        <p:attrNameLst>
                                          <p:attrName>style.visibility</p:attrName>
                                        </p:attrNameLst>
                                      </p:cBhvr>
                                      <p:to>
                                        <p:strVal val="visible"/>
                                      </p:to>
                                    </p:set>
                                    <p:anim calcmode="lin" valueType="num">
                                      <p:cBhvr>
                                        <p:cTn id="13" dur="500" fill="hold"/>
                                        <p:tgtEl>
                                          <p:spTgt spid="27679"/>
                                        </p:tgtEl>
                                        <p:attrNameLst>
                                          <p:attrName>ppt_w</p:attrName>
                                        </p:attrNameLst>
                                      </p:cBhvr>
                                      <p:tavLst>
                                        <p:tav tm="0">
                                          <p:val>
                                            <p:fltVal val="0"/>
                                          </p:val>
                                        </p:tav>
                                        <p:tav tm="100000">
                                          <p:val>
                                            <p:strVal val="#ppt_w"/>
                                          </p:val>
                                        </p:tav>
                                      </p:tavLst>
                                    </p:anim>
                                    <p:anim calcmode="lin" valueType="num">
                                      <p:cBhvr>
                                        <p:cTn id="14" dur="500" fill="hold"/>
                                        <p:tgtEl>
                                          <p:spTgt spid="2767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365"/>
                                        </p:tgtEl>
                                        <p:attrNameLst>
                                          <p:attrName>style.visibility</p:attrName>
                                        </p:attrNameLst>
                                      </p:cBhvr>
                                      <p:to>
                                        <p:strVal val="visible"/>
                                      </p:to>
                                    </p:set>
                                    <p:animEffect transition="in" filter="blinds(horizontal)">
                                      <p:cBhvr>
                                        <p:cTn id="22" dur="500"/>
                                        <p:tgtEl>
                                          <p:spTgt spid="1436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366"/>
                                        </p:tgtEl>
                                        <p:attrNameLst>
                                          <p:attrName>style.visibility</p:attrName>
                                        </p:attrNameLst>
                                      </p:cBhvr>
                                      <p:to>
                                        <p:strVal val="visible"/>
                                      </p:to>
                                    </p:set>
                                    <p:animEffect transition="in" filter="blinds(horizontal)">
                                      <p:cBhvr>
                                        <p:cTn id="25" dur="500"/>
                                        <p:tgtEl>
                                          <p:spTgt spid="1436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xit" presetSubtype="10" fill="hold" grpId="1" nodeType="clickEffect">
                                  <p:stCondLst>
                                    <p:cond delay="0"/>
                                  </p:stCondLst>
                                  <p:childTnLst>
                                    <p:animEffect transition="out" filter="blinds(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4365"/>
                                        </p:tgtEl>
                                      </p:cBhvr>
                                    </p:animEffect>
                                    <p:set>
                                      <p:cBhvr>
                                        <p:cTn id="33" dur="1" fill="hold">
                                          <p:stCondLst>
                                            <p:cond delay="499"/>
                                          </p:stCondLst>
                                        </p:cTn>
                                        <p:tgtEl>
                                          <p:spTgt spid="14365"/>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4366"/>
                                        </p:tgtEl>
                                      </p:cBhvr>
                                    </p:animEffect>
                                    <p:set>
                                      <p:cBhvr>
                                        <p:cTn id="36" dur="1" fill="hold">
                                          <p:stCondLst>
                                            <p:cond delay="499"/>
                                          </p:stCondLst>
                                        </p:cTn>
                                        <p:tgtEl>
                                          <p:spTgt spid="1436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linds(horizontal)">
                                      <p:cBhvr>
                                        <p:cTn id="41" dur="500"/>
                                        <p:tgtEl>
                                          <p:spTgt spid="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4370"/>
                                        </p:tgtEl>
                                        <p:attrNameLst>
                                          <p:attrName>style.visibility</p:attrName>
                                        </p:attrNameLst>
                                      </p:cBhvr>
                                      <p:to>
                                        <p:strVal val="visible"/>
                                      </p:to>
                                    </p:set>
                                    <p:animEffect transition="in" filter="blinds(horizontal)">
                                      <p:cBhvr>
                                        <p:cTn id="44" dur="500"/>
                                        <p:tgtEl>
                                          <p:spTgt spid="1437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369"/>
                                        </p:tgtEl>
                                        <p:attrNameLst>
                                          <p:attrName>style.visibility</p:attrName>
                                        </p:attrNameLst>
                                      </p:cBhvr>
                                      <p:to>
                                        <p:strVal val="visible"/>
                                      </p:to>
                                    </p:set>
                                    <p:animEffect transition="in" filter="blinds(horizontal)">
                                      <p:cBhvr>
                                        <p:cTn id="47" dur="500"/>
                                        <p:tgtEl>
                                          <p:spTgt spid="1436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368"/>
                                        </p:tgtEl>
                                        <p:attrNameLst>
                                          <p:attrName>style.visibility</p:attrName>
                                        </p:attrNameLst>
                                      </p:cBhvr>
                                      <p:to>
                                        <p:strVal val="visible"/>
                                      </p:to>
                                    </p:set>
                                    <p:animEffect transition="in" filter="blinds(horizontal)">
                                      <p:cBhvr>
                                        <p:cTn id="50" dur="500"/>
                                        <p:tgtEl>
                                          <p:spTgt spid="1436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4367"/>
                                        </p:tgtEl>
                                        <p:attrNameLst>
                                          <p:attrName>style.visibility</p:attrName>
                                        </p:attrNameLst>
                                      </p:cBhvr>
                                      <p:to>
                                        <p:strVal val="visible"/>
                                      </p:to>
                                    </p:set>
                                    <p:animEffect transition="in" filter="blinds(horizontal)">
                                      <p:cBhvr>
                                        <p:cTn id="53" dur="500"/>
                                        <p:tgtEl>
                                          <p:spTgt spid="1436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xit" presetSubtype="16" fill="hold" grpId="1" nodeType="clickEffect">
                                  <p:stCondLst>
                                    <p:cond delay="0"/>
                                  </p:stCondLst>
                                  <p:childTnLst>
                                    <p:animEffect transition="out" filter="box(in)">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4" presetClass="exit" presetSubtype="16" fill="hold" grpId="1" nodeType="withEffect">
                                  <p:stCondLst>
                                    <p:cond delay="0"/>
                                  </p:stCondLst>
                                  <p:childTnLst>
                                    <p:animEffect transition="out" filter="box(in)">
                                      <p:cBhvr>
                                        <p:cTn id="60" dur="500"/>
                                        <p:tgtEl>
                                          <p:spTgt spid="14370"/>
                                        </p:tgtEl>
                                      </p:cBhvr>
                                    </p:animEffect>
                                    <p:set>
                                      <p:cBhvr>
                                        <p:cTn id="61" dur="1" fill="hold">
                                          <p:stCondLst>
                                            <p:cond delay="499"/>
                                          </p:stCondLst>
                                        </p:cTn>
                                        <p:tgtEl>
                                          <p:spTgt spid="14370"/>
                                        </p:tgtEl>
                                        <p:attrNameLst>
                                          <p:attrName>style.visibility</p:attrName>
                                        </p:attrNameLst>
                                      </p:cBhvr>
                                      <p:to>
                                        <p:strVal val="hidden"/>
                                      </p:to>
                                    </p:set>
                                  </p:childTnLst>
                                </p:cTn>
                              </p:par>
                              <p:par>
                                <p:cTn id="62" presetID="4" presetClass="exit" presetSubtype="16" fill="hold" grpId="1" nodeType="withEffect">
                                  <p:stCondLst>
                                    <p:cond delay="0"/>
                                  </p:stCondLst>
                                  <p:childTnLst>
                                    <p:animEffect transition="out" filter="box(in)">
                                      <p:cBhvr>
                                        <p:cTn id="63" dur="500"/>
                                        <p:tgtEl>
                                          <p:spTgt spid="14369"/>
                                        </p:tgtEl>
                                      </p:cBhvr>
                                    </p:animEffect>
                                    <p:set>
                                      <p:cBhvr>
                                        <p:cTn id="64" dur="1" fill="hold">
                                          <p:stCondLst>
                                            <p:cond delay="499"/>
                                          </p:stCondLst>
                                        </p:cTn>
                                        <p:tgtEl>
                                          <p:spTgt spid="14369"/>
                                        </p:tgtEl>
                                        <p:attrNameLst>
                                          <p:attrName>style.visibility</p:attrName>
                                        </p:attrNameLst>
                                      </p:cBhvr>
                                      <p:to>
                                        <p:strVal val="hidden"/>
                                      </p:to>
                                    </p:set>
                                  </p:childTnLst>
                                </p:cTn>
                              </p:par>
                              <p:par>
                                <p:cTn id="65" presetID="4" presetClass="exit" presetSubtype="16" fill="hold" grpId="1" nodeType="withEffect">
                                  <p:stCondLst>
                                    <p:cond delay="0"/>
                                  </p:stCondLst>
                                  <p:childTnLst>
                                    <p:animEffect transition="out" filter="box(in)">
                                      <p:cBhvr>
                                        <p:cTn id="66" dur="500"/>
                                        <p:tgtEl>
                                          <p:spTgt spid="14368"/>
                                        </p:tgtEl>
                                      </p:cBhvr>
                                    </p:animEffect>
                                    <p:set>
                                      <p:cBhvr>
                                        <p:cTn id="67" dur="1" fill="hold">
                                          <p:stCondLst>
                                            <p:cond delay="499"/>
                                          </p:stCondLst>
                                        </p:cTn>
                                        <p:tgtEl>
                                          <p:spTgt spid="14368"/>
                                        </p:tgtEl>
                                        <p:attrNameLst>
                                          <p:attrName>style.visibility</p:attrName>
                                        </p:attrNameLst>
                                      </p:cBhvr>
                                      <p:to>
                                        <p:strVal val="hidden"/>
                                      </p:to>
                                    </p:set>
                                  </p:childTnLst>
                                </p:cTn>
                              </p:par>
                              <p:par>
                                <p:cTn id="68" presetID="4" presetClass="exit" presetSubtype="16" fill="hold" grpId="1" nodeType="withEffect">
                                  <p:stCondLst>
                                    <p:cond delay="0"/>
                                  </p:stCondLst>
                                  <p:childTnLst>
                                    <p:animEffect transition="out" filter="box(in)">
                                      <p:cBhvr>
                                        <p:cTn id="69" dur="500"/>
                                        <p:tgtEl>
                                          <p:spTgt spid="14367"/>
                                        </p:tgtEl>
                                      </p:cBhvr>
                                    </p:animEffect>
                                    <p:set>
                                      <p:cBhvr>
                                        <p:cTn id="70" dur="1" fill="hold">
                                          <p:stCondLst>
                                            <p:cond delay="499"/>
                                          </p:stCondLst>
                                        </p:cTn>
                                        <p:tgtEl>
                                          <p:spTgt spid="14367"/>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4373"/>
                                        </p:tgtEl>
                                        <p:attrNameLst>
                                          <p:attrName>style.visibility</p:attrName>
                                        </p:attrNameLst>
                                      </p:cBhvr>
                                      <p:to>
                                        <p:strVal val="visible"/>
                                      </p:to>
                                    </p:set>
                                    <p:animEffect transition="in" filter="checkerboard(across)">
                                      <p:cBhvr>
                                        <p:cTn id="75" dur="500"/>
                                        <p:tgtEl>
                                          <p:spTgt spid="14373"/>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14371"/>
                                        </p:tgtEl>
                                        <p:attrNameLst>
                                          <p:attrName>style.visibility</p:attrName>
                                        </p:attrNameLst>
                                      </p:cBhvr>
                                      <p:to>
                                        <p:strVal val="visible"/>
                                      </p:to>
                                    </p:set>
                                    <p:animEffect transition="in" filter="checkerboard(across)">
                                      <p:cBhvr>
                                        <p:cTn id="78" dur="500"/>
                                        <p:tgtEl>
                                          <p:spTgt spid="14371"/>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checkerboard(across)">
                                      <p:cBhvr>
                                        <p:cTn id="81" dur="500"/>
                                        <p:tgtEl>
                                          <p:spTgt spid="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xit" presetSubtype="16" fill="hold" grpId="1" nodeType="clickEffect">
                                  <p:stCondLst>
                                    <p:cond delay="0"/>
                                  </p:stCondLst>
                                  <p:childTnLst>
                                    <p:animEffect transition="out" filter="box(in)">
                                      <p:cBhvr>
                                        <p:cTn id="85" dur="500"/>
                                        <p:tgtEl>
                                          <p:spTgt spid="14373"/>
                                        </p:tgtEl>
                                      </p:cBhvr>
                                    </p:animEffect>
                                    <p:set>
                                      <p:cBhvr>
                                        <p:cTn id="86" dur="1" fill="hold">
                                          <p:stCondLst>
                                            <p:cond delay="499"/>
                                          </p:stCondLst>
                                        </p:cTn>
                                        <p:tgtEl>
                                          <p:spTgt spid="14373"/>
                                        </p:tgtEl>
                                        <p:attrNameLst>
                                          <p:attrName>style.visibility</p:attrName>
                                        </p:attrNameLst>
                                      </p:cBhvr>
                                      <p:to>
                                        <p:strVal val="hidden"/>
                                      </p:to>
                                    </p:set>
                                  </p:childTnLst>
                                </p:cTn>
                              </p:par>
                              <p:par>
                                <p:cTn id="87" presetID="4" presetClass="exit" presetSubtype="16" fill="hold" grpId="1" nodeType="withEffect">
                                  <p:stCondLst>
                                    <p:cond delay="0"/>
                                  </p:stCondLst>
                                  <p:childTnLst>
                                    <p:animEffect transition="out" filter="box(in)">
                                      <p:cBhvr>
                                        <p:cTn id="88" dur="500"/>
                                        <p:tgtEl>
                                          <p:spTgt spid="14371"/>
                                        </p:tgtEl>
                                      </p:cBhvr>
                                    </p:animEffect>
                                    <p:set>
                                      <p:cBhvr>
                                        <p:cTn id="89" dur="1" fill="hold">
                                          <p:stCondLst>
                                            <p:cond delay="499"/>
                                          </p:stCondLst>
                                        </p:cTn>
                                        <p:tgtEl>
                                          <p:spTgt spid="14371"/>
                                        </p:tgtEl>
                                        <p:attrNameLst>
                                          <p:attrName>style.visibility</p:attrName>
                                        </p:attrNameLst>
                                      </p:cBhvr>
                                      <p:to>
                                        <p:strVal val="hidden"/>
                                      </p:to>
                                    </p:set>
                                  </p:childTnLst>
                                </p:cTn>
                              </p:par>
                              <p:par>
                                <p:cTn id="90" presetID="4" presetClass="exit" presetSubtype="16" fill="hold" grpId="1" nodeType="withEffect">
                                  <p:stCondLst>
                                    <p:cond delay="0"/>
                                  </p:stCondLst>
                                  <p:childTnLst>
                                    <p:animEffect transition="out" filter="box(in)">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xit" presetSubtype="10" fill="hold" grpId="1" nodeType="clickEffect">
                                  <p:stCondLst>
                                    <p:cond delay="0"/>
                                  </p:stCondLst>
                                  <p:childTnLst>
                                    <p:animEffect transition="out" filter="blinds(horizontal)">
                                      <p:cBhvr>
                                        <p:cTn id="96" dur="500"/>
                                        <p:tgtEl>
                                          <p:spTgt spid="27679"/>
                                        </p:tgtEl>
                                      </p:cBhvr>
                                    </p:animEffect>
                                    <p:set>
                                      <p:cBhvr>
                                        <p:cTn id="97" dur="1" fill="hold">
                                          <p:stCondLst>
                                            <p:cond delay="499"/>
                                          </p:stCondLst>
                                        </p:cTn>
                                        <p:tgtEl>
                                          <p:spTgt spid="276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9" grpId="0"/>
      <p:bldP spid="27679" grpId="1"/>
      <p:bldP spid="2" grpId="0" animBg="1"/>
      <p:bldP spid="2" grpId="1" animBg="1"/>
      <p:bldP spid="3" grpId="0" animBg="1"/>
      <p:bldP spid="3" grpId="1" animBg="1"/>
      <p:bldP spid="4" grpId="0" animBg="1"/>
      <p:bldP spid="4" grpId="1" animBg="1"/>
      <p:bldP spid="14365" grpId="0" animBg="1"/>
      <p:bldP spid="14365" grpId="1" animBg="1"/>
      <p:bldP spid="14366" grpId="0" animBg="1"/>
      <p:bldP spid="14366" grpId="1" animBg="1"/>
      <p:bldP spid="14367" grpId="0" animBg="1"/>
      <p:bldP spid="14367" grpId="1" animBg="1"/>
      <p:bldP spid="14368" grpId="0" animBg="1"/>
      <p:bldP spid="14368" grpId="1" animBg="1"/>
      <p:bldP spid="14369" grpId="0" animBg="1"/>
      <p:bldP spid="14369" grpId="1" animBg="1"/>
      <p:bldP spid="14370" grpId="0" animBg="1"/>
      <p:bldP spid="14370" grpId="1" animBg="1"/>
      <p:bldP spid="14371" grpId="0" animBg="1"/>
      <p:bldP spid="14371" grpId="1" animBg="1"/>
      <p:bldP spid="14373" grpId="0" animBg="1"/>
      <p:bldP spid="1437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pic>
        <p:nvPicPr>
          <p:cNvPr id="108" name="Picture 2" descr="Download Cute Kids Student Teachers Png Clipart - free transparent png  images - pngaa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2668585" y="521786"/>
            <a:ext cx="6664941" cy="5252962"/>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554;p57"/>
          <p:cNvSpPr txBox="1">
            <a:spLocks/>
          </p:cNvSpPr>
          <p:nvPr/>
        </p:nvSpPr>
        <p:spPr>
          <a:xfrm>
            <a:off x="4265889" y="2769739"/>
            <a:ext cx="3707727" cy="1809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a:buClr>
                <a:srgbClr val="E32747"/>
              </a:buClr>
              <a:defRPr/>
            </a:pPr>
            <a:r>
              <a:rPr lang="en-US" sz="6600" b="1" kern="0" dirty="0" err="1">
                <a:solidFill>
                  <a:srgbClr val="AA4704"/>
                </a:solidFill>
                <a:latin typeface="Arial" panose="020B0604020202020204" pitchFamily="34" charset="0"/>
                <a:cs typeface="Arial" panose="020B0604020202020204" pitchFamily="34" charset="0"/>
              </a:rPr>
              <a:t>Khởi</a:t>
            </a:r>
            <a:r>
              <a:rPr lang="en-US" sz="6600" b="1" kern="0" dirty="0">
                <a:solidFill>
                  <a:srgbClr val="AA4704"/>
                </a:solidFill>
                <a:latin typeface="Arial" panose="020B0604020202020204" pitchFamily="34" charset="0"/>
                <a:cs typeface="Arial" panose="020B0604020202020204" pitchFamily="34" charset="0"/>
              </a:rPr>
              <a:t> động</a:t>
            </a:r>
          </a:p>
        </p:txBody>
      </p:sp>
    </p:spTree>
    <p:extLst>
      <p:ext uri="{BB962C8B-B14F-4D97-AF65-F5344CB8AC3E}">
        <p14:creationId xmlns:p14="http://schemas.microsoft.com/office/powerpoint/2010/main" val="31208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dongphi1">
            <a:extLst>
              <a:ext uri="{FF2B5EF4-FFF2-40B4-BE49-F238E27FC236}">
                <a16:creationId xmlns:a16="http://schemas.microsoft.com/office/drawing/2014/main" id="{E6385D16-B28D-4FE2-9A17-A0621D8DFBE6}"/>
              </a:ext>
            </a:extLst>
          </p:cNvPr>
          <p:cNvPicPr>
            <a:picLocks noChangeAspect="1" noChangeArrowheads="1"/>
          </p:cNvPicPr>
          <p:nvPr/>
        </p:nvPicPr>
        <p:blipFill>
          <a:blip r:embed="rId2"/>
          <a:srcRect/>
          <a:stretch>
            <a:fillRect/>
          </a:stretch>
        </p:blipFill>
        <p:spPr bwMode="auto">
          <a:xfrm>
            <a:off x="1752600" y="171450"/>
            <a:ext cx="8686800" cy="651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596" name="Text Box 12">
            <a:hlinkClick r:id="rId3" action="ppaction://hlinksldjump"/>
          </p:cNvPr>
          <p:cNvSpPr txBox="1">
            <a:spLocks noChangeArrowheads="1"/>
          </p:cNvSpPr>
          <p:nvPr/>
        </p:nvSpPr>
        <p:spPr bwMode="auto">
          <a:xfrm>
            <a:off x="3657600" y="5943601"/>
            <a:ext cx="472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800" b="1" dirty="0">
                <a:solidFill>
                  <a:srgbClr val="FF0000"/>
                </a:solidFill>
              </a:rPr>
              <a:t>Sơn nguyên Đông Phi</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7596"/>
                                        </p:tgtEl>
                                        <p:attrNameLst>
                                          <p:attrName>style.visibility</p:attrName>
                                        </p:attrNameLst>
                                      </p:cBhvr>
                                      <p:to>
                                        <p:strVal val="visible"/>
                                      </p:to>
                                    </p:set>
                                    <p:animEffect transition="in" filter="wheel(4)">
                                      <p:cBhvr>
                                        <p:cTn id="7" dur="2000"/>
                                        <p:tgtEl>
                                          <p:spTgt spid="67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kalahari_ng">
            <a:extLst>
              <a:ext uri="{FF2B5EF4-FFF2-40B4-BE49-F238E27FC236}">
                <a16:creationId xmlns:a16="http://schemas.microsoft.com/office/drawing/2014/main" id="{9B6A15DD-D69D-4E77-B954-89688A9C9660}"/>
              </a:ext>
            </a:extLst>
          </p:cNvPr>
          <p:cNvPicPr>
            <a:picLocks noChangeAspect="1" noChangeArrowheads="1"/>
          </p:cNvPicPr>
          <p:nvPr/>
        </p:nvPicPr>
        <p:blipFill>
          <a:blip r:embed="rId2"/>
          <a:srcRect/>
          <a:stretch>
            <a:fillRect/>
          </a:stretch>
        </p:blipFill>
        <p:spPr bwMode="auto">
          <a:xfrm>
            <a:off x="1524000" y="0"/>
            <a:ext cx="9144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795" name="Text Box 7">
            <a:hlinkClick r:id="rId3" action="ppaction://hlinksldjump"/>
          </p:cNvPr>
          <p:cNvSpPr txBox="1">
            <a:spLocks noChangeArrowheads="1"/>
          </p:cNvSpPr>
          <p:nvPr/>
        </p:nvSpPr>
        <p:spPr bwMode="auto">
          <a:xfrm>
            <a:off x="4572000" y="2286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400" b="1">
                <a:solidFill>
                  <a:srgbClr val="FF3300"/>
                </a:solidFill>
              </a:rPr>
              <a:t>Bồn địa Ca-la-ha-ri</a:t>
            </a:r>
          </a:p>
        </p:txBody>
      </p:sp>
      <p:pic>
        <p:nvPicPr>
          <p:cNvPr id="32772" name="Picture 10" descr="greatvictoria">
            <a:extLst>
              <a:ext uri="{FF2B5EF4-FFF2-40B4-BE49-F238E27FC236}">
                <a16:creationId xmlns:a16="http://schemas.microsoft.com/office/drawing/2014/main" id="{837DC99B-2343-496D-AAE6-368F293F76C1}"/>
              </a:ext>
            </a:extLst>
          </p:cNvPr>
          <p:cNvPicPr>
            <a:picLocks noChangeAspect="1" noChangeArrowheads="1"/>
          </p:cNvPicPr>
          <p:nvPr/>
        </p:nvPicPr>
        <p:blipFill>
          <a:blip r:embed="rId4"/>
          <a:srcRect/>
          <a:stretch>
            <a:fillRect/>
          </a:stretch>
        </p:blipFill>
        <p:spPr bwMode="auto">
          <a:xfrm>
            <a:off x="1524000" y="3463926"/>
            <a:ext cx="9144000" cy="339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horizontal)">
                                      <p:cBhvr>
                                        <p:cTn id="7" dur="500"/>
                                        <p:tgtEl>
                                          <p:spTgt spid="32770"/>
                                        </p:tgtEl>
                                      </p:cBhvr>
                                    </p:animEffect>
                                  </p:childTnLst>
                                </p:cTn>
                              </p:par>
                              <p:par>
                                <p:cTn id="8" presetID="3" presetClass="entr" presetSubtype="10" fill="hold"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blinds(horizontal)">
                                      <p:cBhvr>
                                        <p:cTn id="10" dur="500"/>
                                        <p:tgtEl>
                                          <p:spTgt spid="32772"/>
                                        </p:tgtEl>
                                      </p:cBhvr>
                                    </p:animEffect>
                                  </p:childTnLst>
                                </p:cTn>
                              </p:par>
                            </p:childTnLst>
                          </p:cTn>
                        </p:par>
                        <p:par>
                          <p:cTn id="11" fill="hold" nodeType="afterGroup">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blinds(horizontal)">
                                      <p:cBhvr>
                                        <p:cTn id="14"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hlinkClick r:id="rId2" action="ppaction://hlinksldjump"/>
          </p:cNvPr>
          <p:cNvSpPr>
            <a:spLocks noChangeArrowheads="1"/>
          </p:cNvSpPr>
          <p:nvPr/>
        </p:nvSpPr>
        <p:spPr bwMode="auto">
          <a:xfrm>
            <a:off x="2857500" y="6248400"/>
            <a:ext cx="678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400" b="1" dirty="0">
                <a:solidFill>
                  <a:srgbClr val="0000FF"/>
                </a:solidFill>
              </a:rPr>
              <a:t>Núi Kilimanjaro cao nhất châu Phi (5895m)</a:t>
            </a:r>
          </a:p>
        </p:txBody>
      </p:sp>
      <p:pic>
        <p:nvPicPr>
          <p:cNvPr id="74756" name="Picture 4" descr="kili1">
            <a:extLst>
              <a:ext uri="{FF2B5EF4-FFF2-40B4-BE49-F238E27FC236}">
                <a16:creationId xmlns:a16="http://schemas.microsoft.com/office/drawing/2014/main" id="{B690C2EF-3E79-4FA4-B1BD-F13BDDA878FC}"/>
              </a:ext>
            </a:extLst>
          </p:cNvPr>
          <p:cNvPicPr>
            <a:picLocks noChangeAspect="1" noChangeArrowheads="1"/>
          </p:cNvPicPr>
          <p:nvPr/>
        </p:nvPicPr>
        <p:blipFill>
          <a:blip r:embed="rId3"/>
          <a:srcRect/>
          <a:stretch>
            <a:fillRect/>
          </a:stretch>
        </p:blipFill>
        <p:spPr bwMode="auto">
          <a:xfrm>
            <a:off x="1524000" y="0"/>
            <a:ext cx="47244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6" name="Picture 5" descr="Kilimanjaro 5">
            <a:extLst>
              <a:ext uri="{FF2B5EF4-FFF2-40B4-BE49-F238E27FC236}">
                <a16:creationId xmlns:a16="http://schemas.microsoft.com/office/drawing/2014/main" id="{26B0609A-F81C-44B6-8EE9-990F4BE94068}"/>
              </a:ext>
            </a:extLst>
          </p:cNvPr>
          <p:cNvPicPr>
            <a:picLocks noChangeAspect="1" noChangeArrowheads="1"/>
          </p:cNvPicPr>
          <p:nvPr/>
        </p:nvPicPr>
        <p:blipFill>
          <a:blip r:embed="rId4"/>
          <a:srcRect/>
          <a:stretch>
            <a:fillRect/>
          </a:stretch>
        </p:blipFill>
        <p:spPr bwMode="auto">
          <a:xfrm>
            <a:off x="6238876" y="0"/>
            <a:ext cx="4429125"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21" name="Text Box 6"/>
          <p:cNvSpPr txBox="1">
            <a:spLocks noChangeArrowheads="1"/>
          </p:cNvSpPr>
          <p:nvPr/>
        </p:nvSpPr>
        <p:spPr bwMode="auto">
          <a:xfrm>
            <a:off x="6629400" y="228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400" b="1" dirty="0">
                <a:solidFill>
                  <a:srgbClr val="FF3300"/>
                </a:solidFill>
              </a:rPr>
              <a:t>Đỉnh núi Ki-li-man-gia-rô</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diamond(in)">
                                      <p:cBhvr>
                                        <p:cTn id="7" dur="2000"/>
                                        <p:tgtEl>
                                          <p:spTgt spid="74756"/>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checkerboard(across)">
                                      <p:cBhvr>
                                        <p:cTn id="11"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810" y="0"/>
            <a:ext cx="91451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173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7" name="Picture 9" descr="scan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798514"/>
            <a:ext cx="507365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hung Chú Thích Hình Đám Mây 1">
            <a:extLst>
              <a:ext uri="{FF2B5EF4-FFF2-40B4-BE49-F238E27FC236}">
                <a16:creationId xmlns:a16="http://schemas.microsoft.com/office/drawing/2014/main" id="{2CD2E49A-B58F-4FD2-8FA4-87902994AE2B}"/>
              </a:ext>
            </a:extLst>
          </p:cNvPr>
          <p:cNvSpPr/>
          <p:nvPr/>
        </p:nvSpPr>
        <p:spPr>
          <a:xfrm>
            <a:off x="1631951" y="2354264"/>
            <a:ext cx="3527425" cy="2808287"/>
          </a:xfrm>
          <a:prstGeom prst="cloudCallout">
            <a:avLst>
              <a:gd name="adj1" fmla="val 59184"/>
              <a:gd name="adj2" fmla="val 74367"/>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r>
              <a:rPr lang="en-US" altLang="en-US" sz="3200" dirty="0" err="1">
                <a:solidFill>
                  <a:srgbClr val="0000FF"/>
                </a:solidFill>
                <a:cs typeface="Times New Roman" panose="02020603050405020304" pitchFamily="18" charset="0"/>
              </a:rPr>
              <a:t>Em</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hãy</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kể</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tên</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các</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loại</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khoáng</a:t>
            </a:r>
            <a:r>
              <a:rPr lang="en-US" altLang="en-US" sz="3200" dirty="0">
                <a:solidFill>
                  <a:srgbClr val="0000FF"/>
                </a:solidFill>
                <a:cs typeface="Times New Roman" panose="02020603050405020304" pitchFamily="18" charset="0"/>
              </a:rPr>
              <a:t> </a:t>
            </a:r>
            <a:r>
              <a:rPr lang="en-US" altLang="en-US" sz="3200" dirty="0" err="1">
                <a:solidFill>
                  <a:srgbClr val="0000FF"/>
                </a:solidFill>
                <a:cs typeface="Times New Roman" panose="02020603050405020304" pitchFamily="18" charset="0"/>
              </a:rPr>
              <a:t>sản</a:t>
            </a:r>
            <a:r>
              <a:rPr lang="en-US" altLang="en-US" sz="3200" dirty="0">
                <a:solidFill>
                  <a:srgbClr val="0000FF"/>
                </a:solidFill>
                <a:cs typeface="Times New Roman" panose="02020603050405020304" pitchFamily="18" charset="0"/>
              </a:rPr>
              <a:t> ở </a:t>
            </a:r>
            <a:r>
              <a:rPr lang="en-US" altLang="en-US" sz="3200" dirty="0" err="1">
                <a:solidFill>
                  <a:srgbClr val="0000FF"/>
                </a:solidFill>
                <a:cs typeface="Times New Roman" panose="02020603050405020304" pitchFamily="18" charset="0"/>
              </a:rPr>
              <a:t>Châu</a:t>
            </a:r>
            <a:r>
              <a:rPr lang="en-US" altLang="en-US" sz="3200" dirty="0">
                <a:solidFill>
                  <a:srgbClr val="0000FF"/>
                </a:solidFill>
                <a:cs typeface="Times New Roman" panose="02020603050405020304" pitchFamily="18" charset="0"/>
              </a:rPr>
              <a:t> Phi?</a:t>
            </a:r>
            <a:endParaRPr lang="vi-VN" altLang="en-US" sz="3200" dirty="0">
              <a:solidFill>
                <a:srgbClr val="0000FF"/>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2000" fill="hold"/>
                                        <p:tgtEl>
                                          <p:spTgt spid="104457"/>
                                        </p:tgtEl>
                                        <p:attrNameLst>
                                          <p:attrName>ppt_x</p:attrName>
                                        </p:attrNameLst>
                                      </p:cBhvr>
                                      <p:tavLst>
                                        <p:tav tm="0">
                                          <p:val>
                                            <p:strVal val="#ppt_x-.2"/>
                                          </p:val>
                                        </p:tav>
                                        <p:tav tm="100000">
                                          <p:val>
                                            <p:strVal val="#ppt_x"/>
                                          </p:val>
                                        </p:tav>
                                      </p:tavLst>
                                    </p:anim>
                                    <p:anim calcmode="lin" valueType="num">
                                      <p:cBhvr>
                                        <p:cTn id="8" dur="2000" fill="hold"/>
                                        <p:tgtEl>
                                          <p:spTgt spid="104457"/>
                                        </p:tgtEl>
                                        <p:attrNameLst>
                                          <p:attrName>ppt_y</p:attrName>
                                        </p:attrNameLst>
                                      </p:cBhvr>
                                      <p:tavLst>
                                        <p:tav tm="0">
                                          <p:val>
                                            <p:strVal val="#ppt_y"/>
                                          </p:val>
                                        </p:tav>
                                        <p:tav tm="100000">
                                          <p:val>
                                            <p:strVal val="#ppt_y"/>
                                          </p:val>
                                        </p:tav>
                                      </p:tavLst>
                                    </p:anim>
                                    <p:animEffect transition="in" filter="wipe(right)" prLst="gradientSize: 0.1">
                                      <p:cBhvr>
                                        <p:cTn id="9" dur="2000"/>
                                        <p:tgtEl>
                                          <p:spTgt spid="10445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524000" y="14287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743200" indent="-2743200">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dirty="0">
                <a:solidFill>
                  <a:srgbClr val="FF0000"/>
                </a:solidFill>
                <a:latin typeface="Times New Roman" pitchFamily="18" charset="0"/>
              </a:rPr>
              <a:t>? Xác định nơi phân bố của các khoáng sản?</a:t>
            </a:r>
          </a:p>
        </p:txBody>
      </p:sp>
      <p:sp>
        <p:nvSpPr>
          <p:cNvPr id="62467" name="Text Box 26"/>
          <p:cNvSpPr txBox="1">
            <a:spLocks noChangeArrowheads="1"/>
          </p:cNvSpPr>
          <p:nvPr/>
        </p:nvSpPr>
        <p:spPr bwMode="auto">
          <a:xfrm>
            <a:off x="1677988" y="1868489"/>
            <a:ext cx="2857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Vàng</a:t>
            </a:r>
          </a:p>
        </p:txBody>
      </p:sp>
      <p:sp>
        <p:nvSpPr>
          <p:cNvPr id="62468" name="Text Box 27"/>
          <p:cNvSpPr txBox="1">
            <a:spLocks noChangeArrowheads="1"/>
          </p:cNvSpPr>
          <p:nvPr/>
        </p:nvSpPr>
        <p:spPr bwMode="auto">
          <a:xfrm>
            <a:off x="1639889" y="2324101"/>
            <a:ext cx="24717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Kim cương</a:t>
            </a:r>
          </a:p>
        </p:txBody>
      </p:sp>
      <p:sp>
        <p:nvSpPr>
          <p:cNvPr id="62469" name="Text Box 28"/>
          <p:cNvSpPr txBox="1">
            <a:spLocks noChangeArrowheads="1"/>
          </p:cNvSpPr>
          <p:nvPr/>
        </p:nvSpPr>
        <p:spPr bwMode="auto">
          <a:xfrm>
            <a:off x="1639888" y="3965576"/>
            <a:ext cx="17764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Crôm</a:t>
            </a:r>
          </a:p>
        </p:txBody>
      </p:sp>
      <p:sp>
        <p:nvSpPr>
          <p:cNvPr id="62470" name="Text Box 29"/>
          <p:cNvSpPr txBox="1">
            <a:spLocks noChangeArrowheads="1"/>
          </p:cNvSpPr>
          <p:nvPr/>
        </p:nvSpPr>
        <p:spPr bwMode="auto">
          <a:xfrm rot="10776293" flipV="1">
            <a:off x="1641475" y="2905126"/>
            <a:ext cx="2084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Uranium</a:t>
            </a:r>
          </a:p>
        </p:txBody>
      </p:sp>
      <p:sp>
        <p:nvSpPr>
          <p:cNvPr id="62471" name="Text Box 30"/>
          <p:cNvSpPr txBox="1">
            <a:spLocks noChangeArrowheads="1"/>
          </p:cNvSpPr>
          <p:nvPr/>
        </p:nvSpPr>
        <p:spPr bwMode="auto">
          <a:xfrm>
            <a:off x="1677989" y="3421064"/>
            <a:ext cx="2085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Đồng, chì</a:t>
            </a:r>
          </a:p>
        </p:txBody>
      </p:sp>
      <p:graphicFrame>
        <p:nvGraphicFramePr>
          <p:cNvPr id="129095" name="Group 71">
            <a:extLst>
              <a:ext uri="{FF2B5EF4-FFF2-40B4-BE49-F238E27FC236}">
                <a16:creationId xmlns:a16="http://schemas.microsoft.com/office/drawing/2014/main" id="{3D2A6C83-6A6E-41A7-8918-9E2061AD1A9F}"/>
              </a:ext>
            </a:extLst>
          </p:cNvPr>
          <p:cNvGraphicFramePr>
            <a:graphicFrameLocks noGrp="1"/>
          </p:cNvGraphicFramePr>
          <p:nvPr/>
        </p:nvGraphicFramePr>
        <p:xfrm>
          <a:off x="1603376" y="1290639"/>
          <a:ext cx="8804275" cy="5208589"/>
        </p:xfrm>
        <a:graphic>
          <a:graphicData uri="http://schemas.openxmlformats.org/drawingml/2006/table">
            <a:tbl>
              <a:tblPr/>
              <a:tblGrid>
                <a:gridCol w="2800350">
                  <a:extLst>
                    <a:ext uri="{9D8B030D-6E8A-4147-A177-3AD203B41FA5}">
                      <a16:colId xmlns:a16="http://schemas.microsoft.com/office/drawing/2014/main" val="20000"/>
                    </a:ext>
                  </a:extLst>
                </a:gridCol>
                <a:gridCol w="6003925">
                  <a:extLst>
                    <a:ext uri="{9D8B030D-6E8A-4147-A177-3AD203B41FA5}">
                      <a16:colId xmlns:a16="http://schemas.microsoft.com/office/drawing/2014/main" val="20001"/>
                    </a:ext>
                  </a:extLst>
                </a:gridCol>
              </a:tblGrid>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22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94499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rPr>
                        <a:t>+ Dầu mỏ,</a:t>
                      </a:r>
                      <a:r>
                        <a:rPr kumimoji="0" lang="vi-VN"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rPr>
                        <a:t> k</a:t>
                      </a:r>
                      <a:r>
                        <a:rPr kumimoji="0" lang="en-US"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rPr>
                        <a:t>hí đốt</a:t>
                      </a:r>
                      <a:endParaRPr kumimoji="0" lang="vi-VN" altLang="en-US" sz="2800" b="0" i="0" u="none" strike="noStrike" cap="none" normalizeH="0" baseline="0">
                        <a:ln>
                          <a:noFill/>
                        </a:ln>
                        <a:solidFill>
                          <a:srgbClr val="0000FF"/>
                        </a:solidFill>
                        <a:effectLst/>
                        <a:latin typeface="Arial" panose="020B0604020202020204" pitchFamily="34"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2504" name="Text Box 69"/>
          <p:cNvSpPr txBox="1">
            <a:spLocks noChangeArrowheads="1"/>
          </p:cNvSpPr>
          <p:nvPr/>
        </p:nvSpPr>
        <p:spPr bwMode="auto">
          <a:xfrm>
            <a:off x="1677989" y="4479926"/>
            <a:ext cx="20081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Dầu khí</a:t>
            </a:r>
          </a:p>
        </p:txBody>
      </p:sp>
      <p:sp>
        <p:nvSpPr>
          <p:cNvPr id="62505" name="Text Box 70"/>
          <p:cNvSpPr txBox="1">
            <a:spLocks noChangeArrowheads="1"/>
          </p:cNvSpPr>
          <p:nvPr/>
        </p:nvSpPr>
        <p:spPr bwMode="auto">
          <a:xfrm>
            <a:off x="1682750" y="5003801"/>
            <a:ext cx="2471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0000FF"/>
                </a:solidFill>
              </a:rPr>
              <a:t>+ Phốt phát</a:t>
            </a:r>
          </a:p>
        </p:txBody>
      </p:sp>
      <p:sp>
        <p:nvSpPr>
          <p:cNvPr id="62506" name="Text Box 72"/>
          <p:cNvSpPr txBox="1">
            <a:spLocks noChangeArrowheads="1"/>
          </p:cNvSpPr>
          <p:nvPr/>
        </p:nvSpPr>
        <p:spPr bwMode="auto">
          <a:xfrm>
            <a:off x="1639889" y="1314451"/>
            <a:ext cx="293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Khoáng sản chính</a:t>
            </a:r>
          </a:p>
        </p:txBody>
      </p:sp>
      <p:sp>
        <p:nvSpPr>
          <p:cNvPr id="62507" name="Text Box 73"/>
          <p:cNvSpPr txBox="1">
            <a:spLocks noChangeArrowheads="1"/>
          </p:cNvSpPr>
          <p:nvPr/>
        </p:nvSpPr>
        <p:spPr bwMode="auto">
          <a:xfrm>
            <a:off x="6030914" y="1290639"/>
            <a:ext cx="29352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Nơi phân bố</a:t>
            </a:r>
          </a:p>
        </p:txBody>
      </p:sp>
      <p:sp>
        <p:nvSpPr>
          <p:cNvPr id="25649" name="Text Box 74"/>
          <p:cNvSpPr txBox="1">
            <a:spLocks noChangeArrowheads="1"/>
          </p:cNvSpPr>
          <p:nvPr/>
        </p:nvSpPr>
        <p:spPr bwMode="auto">
          <a:xfrm>
            <a:off x="4838701" y="1801814"/>
            <a:ext cx="2703513"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Trung Phi</a:t>
            </a:r>
          </a:p>
        </p:txBody>
      </p:sp>
      <p:sp>
        <p:nvSpPr>
          <p:cNvPr id="25650" name="Text Box 75"/>
          <p:cNvSpPr txBox="1">
            <a:spLocks noChangeArrowheads="1"/>
          </p:cNvSpPr>
          <p:nvPr/>
        </p:nvSpPr>
        <p:spPr bwMode="auto">
          <a:xfrm>
            <a:off x="4846639" y="2371726"/>
            <a:ext cx="4479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Cao nguyên Nam Phi</a:t>
            </a:r>
          </a:p>
        </p:txBody>
      </p:sp>
      <p:sp>
        <p:nvSpPr>
          <p:cNvPr id="25651" name="Text Box 76"/>
          <p:cNvSpPr txBox="1">
            <a:spLocks noChangeArrowheads="1"/>
          </p:cNvSpPr>
          <p:nvPr/>
        </p:nvSpPr>
        <p:spPr bwMode="auto">
          <a:xfrm>
            <a:off x="4408489" y="2906714"/>
            <a:ext cx="61801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Phía đông Nam Phi, Đảo Ma-đa-ga-xca</a:t>
            </a:r>
          </a:p>
        </p:txBody>
      </p:sp>
      <p:sp>
        <p:nvSpPr>
          <p:cNvPr id="25652" name="Text Box 77"/>
          <p:cNvSpPr txBox="1">
            <a:spLocks noChangeArrowheads="1"/>
          </p:cNvSpPr>
          <p:nvPr/>
        </p:nvSpPr>
        <p:spPr bwMode="auto">
          <a:xfrm>
            <a:off x="4371975" y="3429000"/>
            <a:ext cx="618013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Dãy Đrê-ken-bec, Phía tây của Nam Phi</a:t>
            </a:r>
          </a:p>
        </p:txBody>
      </p:sp>
      <p:sp>
        <p:nvSpPr>
          <p:cNvPr id="25646" name="Text Box 78"/>
          <p:cNvSpPr txBox="1">
            <a:spLocks noChangeArrowheads="1"/>
          </p:cNvSpPr>
          <p:nvPr/>
        </p:nvSpPr>
        <p:spPr bwMode="auto">
          <a:xfrm>
            <a:off x="5033963" y="3965575"/>
            <a:ext cx="46164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Cao nguyên Nam Phi</a:t>
            </a:r>
          </a:p>
        </p:txBody>
      </p:sp>
      <p:sp>
        <p:nvSpPr>
          <p:cNvPr id="25647" name="Text Box 79"/>
          <p:cNvSpPr txBox="1">
            <a:spLocks noChangeArrowheads="1"/>
          </p:cNvSpPr>
          <p:nvPr/>
        </p:nvSpPr>
        <p:spPr bwMode="auto">
          <a:xfrm>
            <a:off x="4954588" y="4497389"/>
            <a:ext cx="5173662"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Bắc Phi ( ven Địa Trung Hải)</a:t>
            </a:r>
          </a:p>
        </p:txBody>
      </p:sp>
      <p:sp>
        <p:nvSpPr>
          <p:cNvPr id="25648" name="Text Box 80"/>
          <p:cNvSpPr txBox="1">
            <a:spLocks noChangeArrowheads="1"/>
          </p:cNvSpPr>
          <p:nvPr/>
        </p:nvSpPr>
        <p:spPr bwMode="auto">
          <a:xfrm>
            <a:off x="5221289" y="4999039"/>
            <a:ext cx="3182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a:solidFill>
                  <a:srgbClr val="FF3300"/>
                </a:solidFill>
                <a:latin typeface="Times New Roman" pitchFamily="18" charset="0"/>
                <a:cs typeface="Times New Roman" pitchFamily="18" charset="0"/>
              </a:rPr>
              <a:t>Ven Vịnh Ghi-nê</a:t>
            </a:r>
          </a:p>
        </p:txBody>
      </p:sp>
      <p:sp>
        <p:nvSpPr>
          <p:cNvPr id="2" name="Hình chữ nhật 1">
            <a:extLst>
              <a:ext uri="{FF2B5EF4-FFF2-40B4-BE49-F238E27FC236}">
                <a16:creationId xmlns:a16="http://schemas.microsoft.com/office/drawing/2014/main" id="{7C716B3A-0BA0-45F3-AD6F-607EBE0389EA}"/>
              </a:ext>
            </a:extLst>
          </p:cNvPr>
          <p:cNvSpPr/>
          <p:nvPr/>
        </p:nvSpPr>
        <p:spPr>
          <a:xfrm>
            <a:off x="4535488" y="5724526"/>
            <a:ext cx="5751512" cy="4984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defRPr/>
            </a:pPr>
            <a:r>
              <a:rPr lang="en-US" altLang="en-US" sz="2800">
                <a:solidFill>
                  <a:srgbClr val="FF3300"/>
                </a:solidFill>
                <a:cs typeface="Times New Roman" panose="02020603050405020304" pitchFamily="18" charset="0"/>
              </a:rPr>
              <a:t>Đồng bằng ven biển Bắc Phi và ven Vịnh Ghi-nê Tây Phi</a:t>
            </a:r>
            <a:endParaRPr lang="vi-VN" altLang="en-US" sz="2800">
              <a:solidFill>
                <a:srgbClr val="FF3300"/>
              </a:solidFill>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90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5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651"/>
                                        </p:tgtEl>
                                        <p:attrNameLst>
                                          <p:attrName>style.visibility</p:attrName>
                                        </p:attrNameLst>
                                      </p:cBhvr>
                                      <p:to>
                                        <p:strVal val="visible"/>
                                      </p:to>
                                    </p:set>
                                    <p:anim calcmode="lin" valueType="num">
                                      <p:cBhvr additive="base">
                                        <p:cTn id="17" dur="500" fill="hold"/>
                                        <p:tgtEl>
                                          <p:spTgt spid="25651"/>
                                        </p:tgtEl>
                                        <p:attrNameLst>
                                          <p:attrName>ppt_x</p:attrName>
                                        </p:attrNameLst>
                                      </p:cBhvr>
                                      <p:tavLst>
                                        <p:tav tm="0">
                                          <p:val>
                                            <p:strVal val="#ppt_x"/>
                                          </p:val>
                                        </p:tav>
                                        <p:tav tm="100000">
                                          <p:val>
                                            <p:strVal val="#ppt_x"/>
                                          </p:val>
                                        </p:tav>
                                      </p:tavLst>
                                    </p:anim>
                                    <p:anim calcmode="lin" valueType="num">
                                      <p:cBhvr additive="base">
                                        <p:cTn id="18" dur="500" fill="hold"/>
                                        <p:tgtEl>
                                          <p:spTgt spid="256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52"/>
                                        </p:tgtEl>
                                        <p:attrNameLst>
                                          <p:attrName>style.visibility</p:attrName>
                                        </p:attrNameLst>
                                      </p:cBhvr>
                                      <p:to>
                                        <p:strVal val="visible"/>
                                      </p:to>
                                    </p:set>
                                    <p:anim calcmode="lin" valueType="num">
                                      <p:cBhvr additive="base">
                                        <p:cTn id="21" dur="500" fill="hold"/>
                                        <p:tgtEl>
                                          <p:spTgt spid="25652"/>
                                        </p:tgtEl>
                                        <p:attrNameLst>
                                          <p:attrName>ppt_x</p:attrName>
                                        </p:attrNameLst>
                                      </p:cBhvr>
                                      <p:tavLst>
                                        <p:tav tm="0">
                                          <p:val>
                                            <p:strVal val="#ppt_x"/>
                                          </p:val>
                                        </p:tav>
                                        <p:tav tm="100000">
                                          <p:val>
                                            <p:strVal val="#ppt_x"/>
                                          </p:val>
                                        </p:tav>
                                      </p:tavLst>
                                    </p:anim>
                                    <p:anim calcmode="lin" valueType="num">
                                      <p:cBhvr additive="base">
                                        <p:cTn id="22" dur="500" fill="hold"/>
                                        <p:tgtEl>
                                          <p:spTgt spid="2565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646"/>
                                        </p:tgtEl>
                                        <p:attrNameLst>
                                          <p:attrName>style.visibility</p:attrName>
                                        </p:attrNameLst>
                                      </p:cBhvr>
                                      <p:to>
                                        <p:strVal val="visible"/>
                                      </p:to>
                                    </p:set>
                                    <p:animEffect transition="in" filter="wipe(down)">
                                      <p:cBhvr>
                                        <p:cTn id="27" dur="500"/>
                                        <p:tgtEl>
                                          <p:spTgt spid="2564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647"/>
                                        </p:tgtEl>
                                        <p:attrNameLst>
                                          <p:attrName>style.visibility</p:attrName>
                                        </p:attrNameLst>
                                      </p:cBhvr>
                                      <p:to>
                                        <p:strVal val="visible"/>
                                      </p:to>
                                    </p:set>
                                    <p:animEffect transition="in" filter="wipe(down)">
                                      <p:cBhvr>
                                        <p:cTn id="30" dur="500"/>
                                        <p:tgtEl>
                                          <p:spTgt spid="2564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9" grpId="0"/>
      <p:bldP spid="25650" grpId="0"/>
      <p:bldP spid="25651" grpId="0"/>
      <p:bldP spid="25652" grpId="0"/>
      <p:bldP spid="25646" grpId="0"/>
      <p:bldP spid="25647" grpId="0"/>
      <p:bldP spid="25648"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5" descr="scan0003">
            <a:extLst>
              <a:ext uri="{FF2B5EF4-FFF2-40B4-BE49-F238E27FC236}">
                <a16:creationId xmlns:a16="http://schemas.microsoft.com/office/drawing/2014/main" id="{3C71FD75-8E08-472B-972D-F6A62F5C8391}"/>
              </a:ext>
            </a:extLst>
          </p:cNvPr>
          <p:cNvPicPr>
            <a:picLocks noChangeAspect="1" noChangeArrowheads="1"/>
          </p:cNvPicPr>
          <p:nvPr/>
        </p:nvPicPr>
        <p:blipFill>
          <a:blip r:embed="rId2"/>
          <a:srcRect/>
          <a:stretch>
            <a:fillRect/>
          </a:stretch>
        </p:blipFill>
        <p:spPr bwMode="auto">
          <a:xfrm>
            <a:off x="6019800" y="0"/>
            <a:ext cx="4648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651" name="Rectangle 19"/>
          <p:cNvSpPr>
            <a:spLocks noChangeArrowheads="1"/>
          </p:cNvSpPr>
          <p:nvPr/>
        </p:nvSpPr>
        <p:spPr bwMode="auto">
          <a:xfrm>
            <a:off x="1514475" y="1371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sz="3200"/>
              <a:t> - Khoáng sản phong</a:t>
            </a:r>
            <a:r>
              <a:rPr lang="vi-VN" altLang="en-US" sz="3200"/>
              <a:t> </a:t>
            </a:r>
            <a:r>
              <a:rPr lang="en-US" altLang="en-US" sz="3200"/>
              <a:t>phú,</a:t>
            </a:r>
            <a:br>
              <a:rPr lang="vi-VN" altLang="en-US" sz="3200"/>
            </a:br>
            <a:r>
              <a:rPr lang="en-US" altLang="en-US" sz="3200"/>
              <a:t>nhiều kim loại quý hiếm </a:t>
            </a:r>
            <a:br>
              <a:rPr lang="vi-VN" altLang="en-US" sz="3200"/>
            </a:br>
            <a:r>
              <a:rPr lang="en-US" altLang="en-US" sz="3200"/>
              <a:t>(vàng,</a:t>
            </a:r>
            <a:r>
              <a:rPr lang="vi-VN" altLang="en-US" sz="3200"/>
              <a:t> </a:t>
            </a:r>
            <a:r>
              <a:rPr lang="en-US" altLang="en-US" sz="3200"/>
              <a:t>kim cương, </a:t>
            </a:r>
            <a:br>
              <a:rPr lang="vi-VN" altLang="en-US" sz="3200"/>
            </a:br>
            <a:r>
              <a:rPr lang="en-US" altLang="en-US" sz="3200"/>
              <a:t>uranium…)</a:t>
            </a:r>
            <a:r>
              <a:rPr lang="vi-VN" altLang="en-US" sz="3200"/>
              <a:t> </a:t>
            </a:r>
            <a:r>
              <a:rPr lang="en-US" altLang="en-US" sz="3200"/>
              <a:t>phân</a:t>
            </a:r>
            <a:r>
              <a:rPr lang="vi-VN" altLang="en-US" sz="3200"/>
              <a:t> </a:t>
            </a:r>
            <a:r>
              <a:rPr lang="en-US" altLang="en-US" sz="3200"/>
              <a:t>bố nhiều</a:t>
            </a:r>
            <a:br>
              <a:rPr lang="vi-VN" altLang="en-US" sz="3200"/>
            </a:br>
            <a:r>
              <a:rPr lang="en-US" altLang="en-US" sz="3200"/>
              <a:t>ở phía</a:t>
            </a:r>
            <a:r>
              <a:rPr lang="vi-VN" altLang="en-US" sz="3200"/>
              <a:t> </a:t>
            </a:r>
            <a:r>
              <a:rPr lang="en-US" altLang="en-US" sz="3200"/>
              <a:t>Nam, phía B</a:t>
            </a:r>
            <a:r>
              <a:rPr lang="vi-VN" altLang="en-US" sz="3200"/>
              <a:t>ắc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amond(in)">
                                      <p:cBhvr>
                                        <p:cTn id="7"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609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609600"/>
            <a:ext cx="9144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219200"/>
            <a:ext cx="8845446"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a. Địa hình và khoáng sản</a:t>
            </a:r>
          </a:p>
        </p:txBody>
      </p:sp>
      <p:sp>
        <p:nvSpPr>
          <p:cNvPr id="6" name="Rectangle 5"/>
          <p:cNvSpPr/>
          <p:nvPr/>
        </p:nvSpPr>
        <p:spPr>
          <a:xfrm>
            <a:off x="152400" y="1676400"/>
            <a:ext cx="10369446" cy="48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ct val="50000"/>
              </a:spcBef>
              <a:buFontTx/>
              <a:buChar char="-"/>
            </a:pPr>
            <a:r>
              <a:rPr lang="en-US" altLang="en-US" sz="2800" b="1" dirty="0">
                <a:solidFill>
                  <a:srgbClr val="002060"/>
                </a:solidFill>
                <a:latin typeface="Times New Roman" pitchFamily="18" charset="0"/>
                <a:cs typeface="Times New Roman" pitchFamily="18" charset="0"/>
              </a:rPr>
              <a:t>Địa hình:</a:t>
            </a:r>
          </a:p>
          <a:p>
            <a:pPr algn="just">
              <a:spcBef>
                <a:spcPct val="50000"/>
              </a:spcBef>
            </a:pPr>
            <a:r>
              <a:rPr lang="en-US" altLang="en-US" sz="2800" b="1" dirty="0">
                <a:solidFill>
                  <a:srgbClr val="002060"/>
                </a:solidFill>
                <a:latin typeface="Times New Roman" pitchFamily="18" charset="0"/>
                <a:cs typeface="Times New Roman" pitchFamily="18" charset="0"/>
              </a:rPr>
              <a:t>     + Bề mặt khá bằng phẳng, độ cao trung bình là 750m so với mực nước biển;</a:t>
            </a:r>
          </a:p>
          <a:p>
            <a:pPr algn="just">
              <a:spcBef>
                <a:spcPct val="50000"/>
              </a:spcBef>
            </a:pPr>
            <a:r>
              <a:rPr lang="en-US" altLang="en-US" sz="2800" b="1" dirty="0">
                <a:solidFill>
                  <a:srgbClr val="002060"/>
                </a:solidFill>
                <a:latin typeface="Times New Roman" pitchFamily="18" charset="0"/>
                <a:cs typeface="Times New Roman" pitchFamily="18" charset="0"/>
              </a:rPr>
              <a:t>     + Cao về phía đông nam và thấp về phía tây bắc;</a:t>
            </a:r>
          </a:p>
          <a:p>
            <a:pPr algn="just">
              <a:spcBef>
                <a:spcPct val="50000"/>
              </a:spcBef>
            </a:pPr>
            <a:r>
              <a:rPr lang="en-US" altLang="en-US" sz="2800" b="1" dirty="0">
                <a:solidFill>
                  <a:srgbClr val="002060"/>
                </a:solidFill>
                <a:latin typeface="Times New Roman" pitchFamily="18" charset="0"/>
                <a:cs typeface="Times New Roman" pitchFamily="18" charset="0"/>
              </a:rPr>
              <a:t>     + Các dạng chính: sơn nguyên, bồn địa, hoang mạc, núi thấp và đồng bằng.</a:t>
            </a:r>
          </a:p>
          <a:p>
            <a:pPr marL="457200" indent="-457200" algn="just">
              <a:spcBef>
                <a:spcPct val="50000"/>
              </a:spcBef>
              <a:buFontTx/>
              <a:buChar char="-"/>
            </a:pPr>
            <a:r>
              <a:rPr lang="en-US" altLang="en-US" sz="2800" b="1" dirty="0">
                <a:solidFill>
                  <a:srgbClr val="002060"/>
                </a:solidFill>
                <a:latin typeface="Times New Roman" pitchFamily="18" charset="0"/>
                <a:cs typeface="Times New Roman" pitchFamily="18" charset="0"/>
              </a:rPr>
              <a:t>Khoáng sản: giàu tài nguyên khoáng sản, trữ lượng lớn nhưng phân bố không đều.</a:t>
            </a:r>
          </a:p>
        </p:txBody>
      </p:sp>
      <p:pic>
        <p:nvPicPr>
          <p:cNvPr id="2" name="Picture 2" descr="Lịch sử cây bút viết từ 3500 năm trước cho đến nay">
            <a:extLst>
              <a:ext uri="{FF2B5EF4-FFF2-40B4-BE49-F238E27FC236}">
                <a16:creationId xmlns:a16="http://schemas.microsoft.com/office/drawing/2014/main" id="{17AE5B05-54E0-F5F1-00BC-85838B378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721" y="86492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4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pPr eaLnBrk="1" hangingPunct="1"/>
            <a:endParaRPr lang="en-US" altLang="en-US"/>
          </a:p>
        </p:txBody>
      </p:sp>
      <p:sp>
        <p:nvSpPr>
          <p:cNvPr id="67587" name="Rectangle 3"/>
          <p:cNvSpPr>
            <a:spLocks noGrp="1"/>
          </p:cNvSpPr>
          <p:nvPr>
            <p:ph idx="1"/>
          </p:nvPr>
        </p:nvSpPr>
        <p:spPr/>
        <p:txBody>
          <a:bodyPr/>
          <a:lstStyle/>
          <a:p>
            <a:pPr eaLnBrk="1" hangingPunct="1"/>
            <a:endParaRPr lang="en-US" altLang="en-US"/>
          </a:p>
        </p:txBody>
      </p:sp>
      <p:pic>
        <p:nvPicPr>
          <p:cNvPr id="37892" name="Picture 4" descr="mo kim cuong">
            <a:extLst>
              <a:ext uri="{FF2B5EF4-FFF2-40B4-BE49-F238E27FC236}">
                <a16:creationId xmlns:a16="http://schemas.microsoft.com/office/drawing/2014/main" id="{DC0A0A4A-E49E-4E97-BC92-D33254E92FF2}"/>
              </a:ext>
            </a:extLst>
          </p:cNvPr>
          <p:cNvPicPr>
            <a:picLocks noChangeAspect="1" noChangeArrowheads="1"/>
          </p:cNvPicPr>
          <p:nvPr/>
        </p:nvPicPr>
        <p:blipFill>
          <a:blip r:embed="rId2"/>
          <a:srcRect/>
          <a:stretch>
            <a:fillRect/>
          </a:stretch>
        </p:blipFill>
        <p:spPr bwMode="auto">
          <a:xfrm>
            <a:off x="152400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917" name="Text Box 5"/>
          <p:cNvSpPr txBox="1">
            <a:spLocks noChangeArrowheads="1"/>
          </p:cNvSpPr>
          <p:nvPr/>
        </p:nvSpPr>
        <p:spPr bwMode="auto">
          <a:xfrm>
            <a:off x="2208214" y="260350"/>
            <a:ext cx="7920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400" b="1" dirty="0">
                <a:solidFill>
                  <a:srgbClr val="0000FF"/>
                </a:solidFill>
              </a:rPr>
              <a:t>Khai thác Mỏ kim cương ở Nam Phi</a:t>
            </a:r>
          </a:p>
        </p:txBody>
      </p:sp>
    </p:spTree>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o vang kenia">
            <a:extLst>
              <a:ext uri="{FF2B5EF4-FFF2-40B4-BE49-F238E27FC236}">
                <a16:creationId xmlns:a16="http://schemas.microsoft.com/office/drawing/2014/main" id="{1CA934AA-69AB-47B0-ADB7-BAFAE3590539}"/>
              </a:ext>
            </a:extLst>
          </p:cNvPr>
          <p:cNvPicPr>
            <a:picLocks noChangeAspect="1" noChangeArrowheads="1"/>
          </p:cNvPicPr>
          <p:nvPr/>
        </p:nvPicPr>
        <p:blipFill>
          <a:blip r:embed="rId2"/>
          <a:srcRect/>
          <a:stretch>
            <a:fillRect/>
          </a:stretch>
        </p:blipFill>
        <p:spPr bwMode="auto">
          <a:xfrm>
            <a:off x="152400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39" name="Text Box 3"/>
          <p:cNvSpPr txBox="1">
            <a:spLocks noChangeArrowheads="1"/>
          </p:cNvSpPr>
          <p:nvPr/>
        </p:nvSpPr>
        <p:spPr bwMode="auto">
          <a:xfrm>
            <a:off x="1752600" y="304801"/>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800" b="1" dirty="0">
                <a:solidFill>
                  <a:srgbClr val="FFFF00"/>
                </a:solidFill>
              </a:rPr>
              <a:t>Khai thác mỏ vàng ở Trung Phi</a:t>
            </a:r>
          </a:p>
        </p:txBody>
      </p:sp>
    </p:spTree>
  </p:cSld>
  <p:clrMapOvr>
    <a:masterClrMapping/>
  </p:clrMapOvr>
  <p:transition>
    <p:pull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3" name="Rectangle 2"/>
          <p:cNvSpPr/>
          <p:nvPr/>
        </p:nvSpPr>
        <p:spPr>
          <a:xfrm>
            <a:off x="1524000" y="2"/>
            <a:ext cx="9144000" cy="4765431"/>
          </a:xfrm>
          <a:prstGeom prst="rect">
            <a:avLst/>
          </a:prstGeom>
          <a:solidFill>
            <a:srgbClr val="D7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Vượt chướng ngại vật học Trường Quân sự Hoàng gia Canada Chứng nhiếp ảnh  Clip nghệ thuật - vượt chướng ngại vật png tải về - Miễn phí trong suốt  Chơi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889">
                        <a14:foregroundMark x1="18111" y1="1875" x2="20333" y2="52917"/>
                        <a14:foregroundMark x1="12556" y1="27917" x2="12556" y2="27917"/>
                        <a14:foregroundMark x1="24000" y1="29167" x2="24000" y2="29167"/>
                        <a14:foregroundMark x1="26667" y1="27500" x2="26667" y2="27500"/>
                        <a14:foregroundMark x1="24444" y1="33333" x2="24444" y2="33333"/>
                        <a14:foregroundMark x1="14000" y1="4375" x2="14000" y2="4375"/>
                        <a14:foregroundMark x1="15667" y1="4375" x2="15667" y2="4375"/>
                        <a14:foregroundMark x1="12333" y1="50625" x2="12333" y2="50625"/>
                        <a14:foregroundMark x1="44778" y1="44167" x2="44778" y2="44167"/>
                        <a14:foregroundMark x1="50333" y1="3333" x2="44778" y2="41458"/>
                        <a14:foregroundMark x1="39444" y1="21458" x2="39444" y2="21458"/>
                        <a14:foregroundMark x1="13000" y1="25625" x2="13000" y2="25625"/>
                        <a14:foregroundMark x1="21556" y1="13750" x2="21556" y2="13750"/>
                        <a14:foregroundMark x1="86556" y1="2500" x2="83556" y2="40208"/>
                        <a14:foregroundMark x1="78556" y1="17500" x2="78556" y2="17500"/>
                        <a14:foregroundMark x1="74111" y1="6458" x2="74111" y2="6458"/>
                        <a14:foregroundMark x1="95667" y1="14375" x2="95667" y2="14375"/>
                        <a14:foregroundMark x1="95778" y1="7083" x2="95778" y2="7083"/>
                        <a14:foregroundMark x1="90111" y1="55625" x2="90111" y2="55625"/>
                        <a14:foregroundMark x1="89889" y1="60208" x2="89889" y2="60208"/>
                        <a14:foregroundMark x1="49222" y1="54167" x2="49222" y2="54167"/>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2738512"/>
            <a:ext cx="5150094" cy="366228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p:cNvSpPr txBox="1">
            <a:spLocks/>
          </p:cNvSpPr>
          <p:nvPr/>
        </p:nvSpPr>
        <p:spPr>
          <a:xfrm>
            <a:off x="2769233" y="589819"/>
            <a:ext cx="6653537" cy="124957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8500" b="1" kern="0" dirty="0">
                <a:solidFill>
                  <a:srgbClr val="865131"/>
                </a:solidFill>
                <a:latin typeface="#9Slide05 Dancing Script" panose="03080800040507000D00" pitchFamily="66" charset="0"/>
              </a:rPr>
              <a:t>Chung </a:t>
            </a:r>
            <a:r>
              <a:rPr lang="en-US" sz="8500" b="1" kern="0" dirty="0" err="1">
                <a:solidFill>
                  <a:srgbClr val="865131"/>
                </a:solidFill>
                <a:latin typeface="#9Slide05 Dancing Script" panose="03080800040507000D00" pitchFamily="66" charset="0"/>
              </a:rPr>
              <a:t>sức</a:t>
            </a:r>
            <a:endParaRPr lang="en-US" sz="8500" b="1" kern="0" dirty="0">
              <a:solidFill>
                <a:srgbClr val="865131"/>
              </a:solidFill>
              <a:latin typeface="#9Slide05 Dancing Script" panose="03080800040507000D00" pitchFamily="66" charset="0"/>
            </a:endParaRPr>
          </a:p>
        </p:txBody>
      </p:sp>
      <p:sp>
        <p:nvSpPr>
          <p:cNvPr id="11" name="Google Shape;3136;p34"/>
          <p:cNvSpPr/>
          <p:nvPr/>
        </p:nvSpPr>
        <p:spPr>
          <a:xfrm>
            <a:off x="6934413" y="3597965"/>
            <a:ext cx="3473268" cy="2334935"/>
          </a:xfrm>
          <a:prstGeom prst="roundRect">
            <a:avLst>
              <a:gd name="adj" fmla="val 11267"/>
            </a:avLst>
          </a:prstGeom>
          <a:solidFill>
            <a:srgbClr val="FFF0D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spcBef>
                <a:spcPts val="0"/>
              </a:spcBef>
              <a:spcAft>
                <a:spcPts val="0"/>
              </a:spcAft>
            </a:pPr>
            <a:endParaRPr/>
          </a:p>
        </p:txBody>
      </p:sp>
      <p:sp>
        <p:nvSpPr>
          <p:cNvPr id="12" name="Rectangle 11"/>
          <p:cNvSpPr/>
          <p:nvPr/>
        </p:nvSpPr>
        <p:spPr>
          <a:xfrm>
            <a:off x="6553201" y="3770503"/>
            <a:ext cx="3812566" cy="2347053"/>
          </a:xfrm>
          <a:prstGeom prst="rect">
            <a:avLst/>
          </a:prstGeom>
          <a:solidFill>
            <a:schemeClr val="tx2">
              <a:lumMod val="20000"/>
              <a:lumOff val="80000"/>
            </a:schemeClr>
          </a:solidFill>
          <a:ln w="6350">
            <a:noFill/>
            <a:prstDash val="sysDot"/>
          </a:ln>
        </p:spPr>
        <p:txBody>
          <a:bodyPr wrap="square">
            <a:spAutoFit/>
          </a:bodyPr>
          <a:lstStyle/>
          <a:p>
            <a:pPr algn="just" eaLnBrk="1" fontAlgn="auto" hangingPunct="1">
              <a:lnSpc>
                <a:spcPct val="130000"/>
              </a:lnSpc>
              <a:spcBef>
                <a:spcPts val="0"/>
              </a:spcBef>
              <a:spcAft>
                <a:spcPts val="0"/>
              </a:spcAft>
              <a:buFont typeface="Wingdings" panose="05000000000000000000" pitchFamily="2" charset="2"/>
              <a:buChar char="§"/>
              <a:defRPr/>
            </a:pP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Hoạt động nhóm: 6 nhóm</a:t>
            </a:r>
          </a:p>
          <a:p>
            <a:pPr algn="just" eaLnBrk="1" fontAlgn="auto" hangingPunct="1">
              <a:lnSpc>
                <a:spcPct val="130000"/>
              </a:lnSpc>
              <a:spcBef>
                <a:spcPts val="0"/>
              </a:spcBef>
              <a:spcAft>
                <a:spcPts val="0"/>
              </a:spcAft>
              <a:buFont typeface="Wingdings" panose="05000000000000000000" pitchFamily="2" charset="2"/>
              <a:buChar char="§"/>
              <a:defRPr/>
            </a:pP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Nhiệm</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vụ: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Trả</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lời</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câu hỏi</a:t>
            </a:r>
          </a:p>
          <a:p>
            <a:pPr algn="just" eaLnBrk="1" fontAlgn="auto" hangingPunct="1">
              <a:lnSpc>
                <a:spcPct val="130000"/>
              </a:lnSpc>
              <a:spcBef>
                <a:spcPts val="0"/>
              </a:spcBef>
              <a:spcAft>
                <a:spcPts val="0"/>
              </a:spcAft>
              <a:buFont typeface="Wingdings" panose="05000000000000000000" pitchFamily="2" charset="2"/>
              <a:buChar char="§"/>
              <a:defRPr/>
            </a:pP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Thời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gian</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suy</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nghĩ</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10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giây</a:t>
            </a:r>
            <a:endParaRPr lang="en-US" sz="2300" kern="0" dirty="0">
              <a:solidFill>
                <a:prstClr val="black">
                  <a:lumMod val="95000"/>
                  <a:lumOff val="5000"/>
                </a:prstClr>
              </a:solidFill>
              <a:ea typeface="#9Slide03 Roboto Medium" panose="02000000000000000000" pitchFamily="2" charset="0"/>
              <a:cs typeface="Times New Roman" panose="02020603050405020304" pitchFamily="18" charset="0"/>
            </a:endParaRPr>
          </a:p>
          <a:p>
            <a:pPr algn="just" eaLnBrk="1" fontAlgn="auto" hangingPunct="1">
              <a:lnSpc>
                <a:spcPct val="130000"/>
              </a:lnSpc>
              <a:spcBef>
                <a:spcPts val="0"/>
              </a:spcBef>
              <a:spcAft>
                <a:spcPts val="0"/>
              </a:spcAft>
              <a:buFont typeface="Wingdings" panose="05000000000000000000" pitchFamily="2" charset="2"/>
              <a:buChar char="§"/>
              <a:defRPr/>
            </a:pP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Mỗi</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câu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trả</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lời</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a:t>
            </a:r>
            <a:r>
              <a:rPr lang="en-US" sz="2300" kern="0" dirty="0" err="1">
                <a:solidFill>
                  <a:prstClr val="black">
                    <a:lumMod val="95000"/>
                    <a:lumOff val="5000"/>
                  </a:prstClr>
                </a:solidFill>
                <a:ea typeface="#9Slide03 Roboto Medium" panose="02000000000000000000" pitchFamily="2" charset="0"/>
                <a:cs typeface="Times New Roman" panose="02020603050405020304" pitchFamily="18" charset="0"/>
              </a:rPr>
              <a:t>đúng</a:t>
            </a:r>
            <a:r>
              <a:rPr lang="en-US" sz="2300" kern="0" dirty="0">
                <a:solidFill>
                  <a:prstClr val="black">
                    <a:lumMod val="95000"/>
                    <a:lumOff val="5000"/>
                  </a:prstClr>
                </a:solidFill>
                <a:ea typeface="#9Slide03 Roboto Medium" panose="02000000000000000000" pitchFamily="2" charset="0"/>
                <a:cs typeface="Times New Roman" panose="02020603050405020304" pitchFamily="18" charset="0"/>
              </a:rPr>
              <a:t> được 2 điểm</a:t>
            </a:r>
          </a:p>
        </p:txBody>
      </p:sp>
      <p:pic>
        <p:nvPicPr>
          <p:cNvPr id="13" name="Picture 2" descr="Hình ảnh dấu chấm hỏi đẹp | Cartoon clip art, Cartoon boy, How to draw hand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9219" y1="20000" x2="29219" y2="20000"/>
                        <a14:foregroundMark x1="27969" y1="25156" x2="27969" y2="25156"/>
                        <a14:foregroundMark x1="29688" y1="29844" x2="29688" y2="29844"/>
                        <a14:foregroundMark x1="22188" y1="33594" x2="22188" y2="33594"/>
                        <a14:foregroundMark x1="23750" y1="41094" x2="23750" y2="41094"/>
                        <a14:foregroundMark x1="25469" y1="45625" x2="25469" y2="45625"/>
                        <a14:foregroundMark x1="46563" y1="36094" x2="46250" y2="45156"/>
                        <a14:foregroundMark x1="55156" y1="35000" x2="56875" y2="42813"/>
                        <a14:foregroundMark x1="71875" y1="24063" x2="71875" y2="24063"/>
                        <a14:foregroundMark x1="65313" y1="22969" x2="73281" y2="21406"/>
                        <a14:foregroundMark x1="66719" y1="35625" x2="66719" y2="35625"/>
                        <a14:foregroundMark x1="25156" y1="21719" x2="29219" y2="16875"/>
                      </a14:backgroundRemoval>
                    </a14:imgEffect>
                  </a14:imgLayer>
                </a14:imgProps>
              </a:ext>
              <a:ext uri="{28A0092B-C50C-407E-A947-70E740481C1C}">
                <a14:useLocalDpi xmlns:a14="http://schemas.microsoft.com/office/drawing/2010/main" val="0"/>
              </a:ext>
            </a:extLst>
          </a:blip>
          <a:srcRect/>
          <a:stretch>
            <a:fillRect/>
          </a:stretch>
        </p:blipFill>
        <p:spPr bwMode="auto">
          <a:xfrm>
            <a:off x="9563119" y="2350385"/>
            <a:ext cx="2293597" cy="30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5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b. Khí hậu</a:t>
            </a:r>
          </a:p>
        </p:txBody>
      </p:sp>
    </p:spTree>
    <p:extLst>
      <p:ext uri="{BB962C8B-B14F-4D97-AF65-F5344CB8AC3E}">
        <p14:creationId xmlns:p14="http://schemas.microsoft.com/office/powerpoint/2010/main" val="31789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1524001" y="0"/>
            <a:ext cx="9154551"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F6D969D-257F-409A-9328-616907F62538}"/>
              </a:ext>
            </a:extLst>
          </p:cNvPr>
          <p:cNvSpPr/>
          <p:nvPr/>
        </p:nvSpPr>
        <p:spPr>
          <a:xfrm>
            <a:off x="1524000" y="1219200"/>
            <a:ext cx="4038600" cy="5185074"/>
          </a:xfrm>
          <a:prstGeom prst="rect">
            <a:avLst/>
          </a:prstGeom>
          <a:ln w="12700">
            <a:solidFill>
              <a:srgbClr val="1B04FA"/>
            </a:solidFill>
            <a:prstDash val="sysDash"/>
          </a:ln>
        </p:spPr>
        <p:txBody>
          <a:bodyPr wrap="square">
            <a:spAutoFit/>
          </a:bodyPr>
          <a:lstStyle/>
          <a:p>
            <a:pPr algn="just">
              <a:lnSpc>
                <a:spcPct val="150000"/>
              </a:lnSpc>
            </a:pP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Dựa</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vào</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hình</a:t>
            </a:r>
            <a:r>
              <a:rPr lang="en-US" sz="2800" dirty="0">
                <a:solidFill>
                  <a:srgbClr val="3333CC"/>
                </a:solidFill>
                <a:latin typeface="Arial" panose="020B0604020202020204" pitchFamily="34" charset="0"/>
                <a:cs typeface="Arial" panose="020B0604020202020204" pitchFamily="34" charset="0"/>
              </a:rPr>
              <a:t> 9.2 </a:t>
            </a:r>
            <a:r>
              <a:rPr lang="en-US" sz="2800" dirty="0" err="1">
                <a:solidFill>
                  <a:srgbClr val="3333CC"/>
                </a:solidFill>
                <a:latin typeface="Arial" panose="020B0604020202020204" pitchFamily="34" charset="0"/>
                <a:cs typeface="Arial" panose="020B0604020202020204" pitchFamily="34" charset="0"/>
              </a:rPr>
              <a:t>và</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thông</a:t>
            </a:r>
            <a:r>
              <a:rPr lang="en-US" sz="2800" dirty="0">
                <a:solidFill>
                  <a:srgbClr val="3333CC"/>
                </a:solidFill>
                <a:latin typeface="Arial" panose="020B0604020202020204" pitchFamily="34" charset="0"/>
                <a:cs typeface="Arial" panose="020B0604020202020204" pitchFamily="34" charset="0"/>
              </a:rPr>
              <a:t> tin </a:t>
            </a:r>
            <a:r>
              <a:rPr lang="en-US" sz="2800" dirty="0" err="1">
                <a:solidFill>
                  <a:srgbClr val="3333CC"/>
                </a:solidFill>
                <a:latin typeface="Arial" panose="020B0604020202020204" pitchFamily="34" charset="0"/>
                <a:cs typeface="Arial" panose="020B0604020202020204" pitchFamily="34" charset="0"/>
              </a:rPr>
              <a:t>trong</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bài</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em</a:t>
            </a:r>
            <a:r>
              <a:rPr lang="en-US" sz="2800" dirty="0">
                <a:solidFill>
                  <a:srgbClr val="3333CC"/>
                </a:solidFill>
                <a:latin typeface="Arial" panose="020B0604020202020204" pitchFamily="34" charset="0"/>
                <a:cs typeface="Arial" panose="020B0604020202020204" pitchFamily="34" charset="0"/>
              </a:rPr>
              <a:t> </a:t>
            </a:r>
            <a:r>
              <a:rPr lang="en-US" sz="2800" dirty="0" err="1">
                <a:solidFill>
                  <a:srgbClr val="3333CC"/>
                </a:solidFill>
                <a:latin typeface="Arial" panose="020B0604020202020204" pitchFamily="34" charset="0"/>
                <a:cs typeface="Arial" panose="020B0604020202020204" pitchFamily="34" charset="0"/>
              </a:rPr>
              <a:t>hãy</a:t>
            </a:r>
            <a:r>
              <a:rPr lang="en-US" sz="2800" dirty="0">
                <a:solidFill>
                  <a:srgbClr val="3333CC"/>
                </a:solidFill>
                <a:latin typeface="Arial" panose="020B0604020202020204" pitchFamily="34" charset="0"/>
                <a:cs typeface="Arial" panose="020B0604020202020204" pitchFamily="34" charset="0"/>
              </a:rPr>
              <a:t>:</a:t>
            </a:r>
          </a:p>
          <a:p>
            <a:pPr algn="just">
              <a:lnSpc>
                <a:spcPct val="150000"/>
              </a:lnSpc>
            </a:pP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Nêu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tên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các</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khí</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hậu</a:t>
            </a:r>
            <a:r>
              <a:rPr lang="en-US" sz="2800" dirty="0">
                <a:solidFill>
                  <a:srgbClr val="FF0066"/>
                </a:solidFill>
                <a:latin typeface="Arial" panose="020B0604020202020204" pitchFamily="34" charset="0"/>
                <a:cs typeface="Arial" panose="020B0604020202020204" pitchFamily="34" charset="0"/>
              </a:rPr>
              <a:t> ở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Phi?</a:t>
            </a:r>
          </a:p>
          <a:p>
            <a:pPr algn="just">
              <a:lnSpc>
                <a:spcPct val="150000"/>
              </a:lnSpc>
            </a:pP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Nhận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xét</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đặc</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điểm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chung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của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khí</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hậu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Phi?</a:t>
            </a:r>
            <a:endParaRPr lang="en-US" sz="2800" dirty="0"/>
          </a:p>
        </p:txBody>
      </p:sp>
      <p:sp>
        <p:nvSpPr>
          <p:cNvPr id="23" name="TextBox 22">
            <a:extLst>
              <a:ext uri="{FF2B5EF4-FFF2-40B4-BE49-F238E27FC236}">
                <a16:creationId xmlns:a16="http://schemas.microsoft.com/office/drawing/2014/main" id="{C0B2251A-292F-4908-ADAB-DCC030037F34}"/>
              </a:ext>
            </a:extLst>
          </p:cNvPr>
          <p:cNvSpPr txBox="1"/>
          <p:nvPr/>
        </p:nvSpPr>
        <p:spPr>
          <a:xfrm>
            <a:off x="1599035" y="62950"/>
            <a:ext cx="3049165" cy="584775"/>
          </a:xfrm>
          <a:prstGeom prst="rect">
            <a:avLst/>
          </a:prstGeom>
          <a:noFill/>
          <a:ln w="6350">
            <a:solidFill>
              <a:schemeClr val="accent1"/>
            </a:solidFill>
            <a:prstDash val="sysDot"/>
          </a:ln>
        </p:spPr>
        <p:txBody>
          <a:bodyPr wrap="square" rtlCol="0">
            <a:spAutoFit/>
          </a:bodyPr>
          <a:lstStyle/>
          <a:p>
            <a:r>
              <a:rPr lang="en-US" sz="3200" b="1" dirty="0">
                <a:solidFill>
                  <a:srgbClr val="0000FF"/>
                </a:solidFill>
                <a:latin typeface="Arial" panose="020B0604020202020204" pitchFamily="34" charset="0"/>
                <a:cs typeface="Arial" panose="020B0604020202020204" pitchFamily="34" charset="0"/>
              </a:rPr>
              <a:t>b. Khí hậu</a:t>
            </a:r>
          </a:p>
        </p:txBody>
      </p:sp>
      <p:grpSp>
        <p:nvGrpSpPr>
          <p:cNvPr id="7" name="Group 6">
            <a:extLst>
              <a:ext uri="{FF2B5EF4-FFF2-40B4-BE49-F238E27FC236}">
                <a16:creationId xmlns:a16="http://schemas.microsoft.com/office/drawing/2014/main" id="{A3F27412-4287-4643-AB26-1A606AFD0C3B}"/>
              </a:ext>
            </a:extLst>
          </p:cNvPr>
          <p:cNvGrpSpPr/>
          <p:nvPr/>
        </p:nvGrpSpPr>
        <p:grpSpPr>
          <a:xfrm>
            <a:off x="5739099" y="78643"/>
            <a:ext cx="4922281" cy="6507161"/>
            <a:chOff x="6558547" y="104652"/>
            <a:chExt cx="5497733" cy="6851517"/>
          </a:xfrm>
        </p:grpSpPr>
        <p:pic>
          <p:nvPicPr>
            <p:cNvPr id="5" name="Picture 4">
              <a:extLst>
                <a:ext uri="{FF2B5EF4-FFF2-40B4-BE49-F238E27FC236}">
                  <a16:creationId xmlns:a16="http://schemas.microsoft.com/office/drawing/2014/main" id="{1773F159-7873-4102-B9A2-BA21F8EF433F}"/>
                </a:ext>
              </a:extLst>
            </p:cNvPr>
            <p:cNvPicPr>
              <a:picLocks noChangeAspect="1"/>
            </p:cNvPicPr>
            <p:nvPr/>
          </p:nvPicPr>
          <p:blipFill>
            <a:blip r:embed="rId3"/>
            <a:stretch>
              <a:fillRect/>
            </a:stretch>
          </p:blipFill>
          <p:spPr>
            <a:xfrm>
              <a:off x="6558547" y="104652"/>
              <a:ext cx="5416382" cy="6382303"/>
            </a:xfrm>
            <a:prstGeom prst="rect">
              <a:avLst/>
            </a:prstGeom>
          </p:spPr>
        </p:pic>
        <p:sp>
          <p:nvSpPr>
            <p:cNvPr id="6" name="TextBox 5">
              <a:extLst>
                <a:ext uri="{FF2B5EF4-FFF2-40B4-BE49-F238E27FC236}">
                  <a16:creationId xmlns:a16="http://schemas.microsoft.com/office/drawing/2014/main" id="{4A2C09D1-1443-466F-AF4C-2AD08CE0D752}"/>
                </a:ext>
              </a:extLst>
            </p:cNvPr>
            <p:cNvSpPr txBox="1"/>
            <p:nvPr/>
          </p:nvSpPr>
          <p:spPr>
            <a:xfrm>
              <a:off x="6957174" y="6534885"/>
              <a:ext cx="5099106" cy="421284"/>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9.2. Bản đồ khí hậu châu Phi</a:t>
              </a:r>
            </a:p>
          </p:txBody>
        </p:sp>
      </p:grpSp>
    </p:spTree>
    <p:extLst>
      <p:ext uri="{BB962C8B-B14F-4D97-AF65-F5344CB8AC3E}">
        <p14:creationId xmlns:p14="http://schemas.microsoft.com/office/powerpoint/2010/main" val="108008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E88AF-3D43-407D-871C-14A3E14BB8F0}"/>
              </a:ext>
            </a:extLst>
          </p:cNvPr>
          <p:cNvSpPr/>
          <p:nvPr/>
        </p:nvSpPr>
        <p:spPr>
          <a:xfrm>
            <a:off x="1534113" y="493694"/>
            <a:ext cx="4821106" cy="492443"/>
          </a:xfrm>
          <a:prstGeom prst="rect">
            <a:avLst/>
          </a:prstGeom>
        </p:spPr>
        <p:txBody>
          <a:bodyPr wrap="square">
            <a:spAutoFit/>
          </a:bodyPr>
          <a:lstStyle/>
          <a:p>
            <a:pPr algn="just"/>
            <a:r>
              <a:rPr lang="en-US" sz="2600" b="1" dirty="0">
                <a:solidFill>
                  <a:schemeClr val="accent6">
                    <a:lumMod val="75000"/>
                  </a:schemeClr>
                </a:solidFill>
                <a:latin typeface="Arial" panose="020B0604020202020204" pitchFamily="34" charset="0"/>
                <a:cs typeface="Arial" panose="020B0604020202020204" pitchFamily="34" charset="0"/>
              </a:rPr>
              <a:t>- Các đới khí hậu ở châu Phi:</a:t>
            </a:r>
          </a:p>
        </p:txBody>
      </p:sp>
      <p:sp>
        <p:nvSpPr>
          <p:cNvPr id="3" name="Rectangle 2">
            <a:extLst>
              <a:ext uri="{FF2B5EF4-FFF2-40B4-BE49-F238E27FC236}">
                <a16:creationId xmlns:a16="http://schemas.microsoft.com/office/drawing/2014/main" id="{1C8756A6-5272-4B51-A0FC-E10EA2789C6C}"/>
              </a:ext>
            </a:extLst>
          </p:cNvPr>
          <p:cNvSpPr/>
          <p:nvPr/>
        </p:nvSpPr>
        <p:spPr>
          <a:xfrm>
            <a:off x="1778793" y="990601"/>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xích đạo</a:t>
            </a:r>
          </a:p>
        </p:txBody>
      </p:sp>
      <p:sp>
        <p:nvSpPr>
          <p:cNvPr id="4" name="TextBox 3">
            <a:extLst>
              <a:ext uri="{FF2B5EF4-FFF2-40B4-BE49-F238E27FC236}">
                <a16:creationId xmlns:a16="http://schemas.microsoft.com/office/drawing/2014/main" id="{3D581D1B-E486-411E-A111-BD48089155A0}"/>
              </a:ext>
            </a:extLst>
          </p:cNvPr>
          <p:cNvSpPr txBox="1"/>
          <p:nvPr/>
        </p:nvSpPr>
        <p:spPr>
          <a:xfrm>
            <a:off x="1599035" y="62949"/>
            <a:ext cx="3049165" cy="523220"/>
          </a:xfrm>
          <a:prstGeom prst="rect">
            <a:avLst/>
          </a:prstGeom>
          <a:noFill/>
          <a:ln w="6350">
            <a:noFill/>
            <a:prstDash val="sysDot"/>
          </a:ln>
        </p:spPr>
        <p:txBody>
          <a:bodyPr wrap="square" rtlCol="0">
            <a:spAutoFit/>
          </a:bodyPr>
          <a:lstStyle/>
          <a:p>
            <a:r>
              <a:rPr lang="en-US" sz="2800" b="1" dirty="0">
                <a:solidFill>
                  <a:srgbClr val="3333CC"/>
                </a:solidFill>
                <a:latin typeface="Arial" panose="020B0604020202020204" pitchFamily="34" charset="0"/>
                <a:cs typeface="Arial" panose="020B0604020202020204" pitchFamily="34" charset="0"/>
              </a:rPr>
              <a:t>b. Khí hậu</a:t>
            </a:r>
          </a:p>
        </p:txBody>
      </p:sp>
      <p:grpSp>
        <p:nvGrpSpPr>
          <p:cNvPr id="5" name="Group 4">
            <a:extLst>
              <a:ext uri="{FF2B5EF4-FFF2-40B4-BE49-F238E27FC236}">
                <a16:creationId xmlns:a16="http://schemas.microsoft.com/office/drawing/2014/main" id="{594D8A6C-C496-48E6-98A1-78069C50FE37}"/>
              </a:ext>
            </a:extLst>
          </p:cNvPr>
          <p:cNvGrpSpPr/>
          <p:nvPr/>
        </p:nvGrpSpPr>
        <p:grpSpPr>
          <a:xfrm>
            <a:off x="6442911" y="104654"/>
            <a:ext cx="4409633" cy="6734485"/>
            <a:chOff x="6558547" y="104652"/>
            <a:chExt cx="5879510" cy="6734485"/>
          </a:xfrm>
        </p:grpSpPr>
        <p:pic>
          <p:nvPicPr>
            <p:cNvPr id="6" name="Picture 5">
              <a:extLst>
                <a:ext uri="{FF2B5EF4-FFF2-40B4-BE49-F238E27FC236}">
                  <a16:creationId xmlns:a16="http://schemas.microsoft.com/office/drawing/2014/main" id="{1BCB3CED-169B-4CB9-8662-7D21B071A89C}"/>
                </a:ext>
              </a:extLst>
            </p:cNvPr>
            <p:cNvPicPr>
              <a:picLocks noChangeAspect="1"/>
            </p:cNvPicPr>
            <p:nvPr/>
          </p:nvPicPr>
          <p:blipFill>
            <a:blip r:embed="rId2"/>
            <a:stretch>
              <a:fillRect/>
            </a:stretch>
          </p:blipFill>
          <p:spPr>
            <a:xfrm>
              <a:off x="6558547" y="104652"/>
              <a:ext cx="5416382" cy="6382303"/>
            </a:xfrm>
            <a:prstGeom prst="rect">
              <a:avLst/>
            </a:prstGeom>
          </p:spPr>
        </p:pic>
        <p:sp>
          <p:nvSpPr>
            <p:cNvPr id="7" name="TextBox 6">
              <a:extLst>
                <a:ext uri="{FF2B5EF4-FFF2-40B4-BE49-F238E27FC236}">
                  <a16:creationId xmlns:a16="http://schemas.microsoft.com/office/drawing/2014/main" id="{B14DB492-37DC-4447-9FAD-BAEFA8BA2320}"/>
                </a:ext>
              </a:extLst>
            </p:cNvPr>
            <p:cNvSpPr txBox="1"/>
            <p:nvPr/>
          </p:nvSpPr>
          <p:spPr>
            <a:xfrm>
              <a:off x="6705600" y="6439027"/>
              <a:ext cx="5732457" cy="400110"/>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9.2. Bản đồ khí hậu châu Phi</a:t>
              </a:r>
            </a:p>
          </p:txBody>
        </p:sp>
      </p:grpSp>
      <p:sp>
        <p:nvSpPr>
          <p:cNvPr id="8" name="Freeform: Shape 7">
            <a:extLst>
              <a:ext uri="{FF2B5EF4-FFF2-40B4-BE49-F238E27FC236}">
                <a16:creationId xmlns:a16="http://schemas.microsoft.com/office/drawing/2014/main" id="{7D94F621-4A9C-410F-BBBE-5E691256A6A6}"/>
              </a:ext>
            </a:extLst>
          </p:cNvPr>
          <p:cNvSpPr/>
          <p:nvPr/>
        </p:nvSpPr>
        <p:spPr>
          <a:xfrm>
            <a:off x="7072745" y="2363192"/>
            <a:ext cx="2146466" cy="997527"/>
          </a:xfrm>
          <a:custGeom>
            <a:avLst/>
            <a:gdLst>
              <a:gd name="connsiteX0" fmla="*/ 59377 w 2861954"/>
              <a:gd name="connsiteY0" fmla="*/ 15884 h 954035"/>
              <a:gd name="connsiteX1" fmla="*/ 320634 w 2861954"/>
              <a:gd name="connsiteY1" fmla="*/ 27760 h 954035"/>
              <a:gd name="connsiteX2" fmla="*/ 356260 w 2861954"/>
              <a:gd name="connsiteY2" fmla="*/ 51510 h 954035"/>
              <a:gd name="connsiteX3" fmla="*/ 415637 w 2861954"/>
              <a:gd name="connsiteY3" fmla="*/ 63386 h 954035"/>
              <a:gd name="connsiteX4" fmla="*/ 510639 w 2861954"/>
              <a:gd name="connsiteY4" fmla="*/ 87136 h 954035"/>
              <a:gd name="connsiteX5" fmla="*/ 617517 w 2861954"/>
              <a:gd name="connsiteY5" fmla="*/ 99012 h 954035"/>
              <a:gd name="connsiteX6" fmla="*/ 843148 w 2861954"/>
              <a:gd name="connsiteY6" fmla="*/ 122762 h 954035"/>
              <a:gd name="connsiteX7" fmla="*/ 878774 w 2861954"/>
              <a:gd name="connsiteY7" fmla="*/ 134637 h 954035"/>
              <a:gd name="connsiteX8" fmla="*/ 1175657 w 2861954"/>
              <a:gd name="connsiteY8" fmla="*/ 170263 h 954035"/>
              <a:gd name="connsiteX9" fmla="*/ 1223159 w 2861954"/>
              <a:gd name="connsiteY9" fmla="*/ 182139 h 954035"/>
              <a:gd name="connsiteX10" fmla="*/ 1282535 w 2861954"/>
              <a:gd name="connsiteY10" fmla="*/ 194014 h 954035"/>
              <a:gd name="connsiteX11" fmla="*/ 1318161 w 2861954"/>
              <a:gd name="connsiteY11" fmla="*/ 205889 h 954035"/>
              <a:gd name="connsiteX12" fmla="*/ 1365663 w 2861954"/>
              <a:gd name="connsiteY12" fmla="*/ 217765 h 954035"/>
              <a:gd name="connsiteX13" fmla="*/ 1460665 w 2861954"/>
              <a:gd name="connsiteY13" fmla="*/ 265266 h 954035"/>
              <a:gd name="connsiteX14" fmla="*/ 1591294 w 2861954"/>
              <a:gd name="connsiteY14" fmla="*/ 277141 h 954035"/>
              <a:gd name="connsiteX15" fmla="*/ 1710047 w 2861954"/>
              <a:gd name="connsiteY15" fmla="*/ 289017 h 954035"/>
              <a:gd name="connsiteX16" fmla="*/ 1971304 w 2861954"/>
              <a:gd name="connsiteY16" fmla="*/ 324643 h 954035"/>
              <a:gd name="connsiteX17" fmla="*/ 2208811 w 2861954"/>
              <a:gd name="connsiteY17" fmla="*/ 348393 h 954035"/>
              <a:gd name="connsiteX18" fmla="*/ 2280063 w 2861954"/>
              <a:gd name="connsiteY18" fmla="*/ 360269 h 954035"/>
              <a:gd name="connsiteX19" fmla="*/ 2434442 w 2861954"/>
              <a:gd name="connsiteY19" fmla="*/ 384019 h 954035"/>
              <a:gd name="connsiteX20" fmla="*/ 2470068 w 2861954"/>
              <a:gd name="connsiteY20" fmla="*/ 407770 h 954035"/>
              <a:gd name="connsiteX21" fmla="*/ 2541320 w 2861954"/>
              <a:gd name="connsiteY21" fmla="*/ 419645 h 954035"/>
              <a:gd name="connsiteX22" fmla="*/ 2695699 w 2861954"/>
              <a:gd name="connsiteY22" fmla="*/ 443396 h 954035"/>
              <a:gd name="connsiteX23" fmla="*/ 2731325 w 2861954"/>
              <a:gd name="connsiteY23" fmla="*/ 455271 h 954035"/>
              <a:gd name="connsiteX24" fmla="*/ 2766951 w 2861954"/>
              <a:gd name="connsiteY24" fmla="*/ 479022 h 954035"/>
              <a:gd name="connsiteX25" fmla="*/ 2838203 w 2861954"/>
              <a:gd name="connsiteY25" fmla="*/ 550274 h 954035"/>
              <a:gd name="connsiteX26" fmla="*/ 2861954 w 2861954"/>
              <a:gd name="connsiteY26" fmla="*/ 633401 h 954035"/>
              <a:gd name="connsiteX27" fmla="*/ 2850078 w 2861954"/>
              <a:gd name="connsiteY27" fmla="*/ 704653 h 954035"/>
              <a:gd name="connsiteX28" fmla="*/ 2814452 w 2861954"/>
              <a:gd name="connsiteY28" fmla="*/ 740279 h 954035"/>
              <a:gd name="connsiteX29" fmla="*/ 2766951 w 2861954"/>
              <a:gd name="connsiteY29" fmla="*/ 799656 h 954035"/>
              <a:gd name="connsiteX30" fmla="*/ 2731325 w 2861954"/>
              <a:gd name="connsiteY30" fmla="*/ 835282 h 954035"/>
              <a:gd name="connsiteX31" fmla="*/ 2695699 w 2861954"/>
              <a:gd name="connsiteY31" fmla="*/ 847157 h 954035"/>
              <a:gd name="connsiteX32" fmla="*/ 2600696 w 2861954"/>
              <a:gd name="connsiteY32" fmla="*/ 894658 h 954035"/>
              <a:gd name="connsiteX33" fmla="*/ 2565070 w 2861954"/>
              <a:gd name="connsiteY33" fmla="*/ 906534 h 954035"/>
              <a:gd name="connsiteX34" fmla="*/ 2517569 w 2861954"/>
              <a:gd name="connsiteY34" fmla="*/ 930284 h 954035"/>
              <a:gd name="connsiteX35" fmla="*/ 2303813 w 2861954"/>
              <a:gd name="connsiteY35" fmla="*/ 954035 h 954035"/>
              <a:gd name="connsiteX36" fmla="*/ 1686296 w 2861954"/>
              <a:gd name="connsiteY36" fmla="*/ 942160 h 954035"/>
              <a:gd name="connsiteX37" fmla="*/ 1615044 w 2861954"/>
              <a:gd name="connsiteY37" fmla="*/ 918409 h 954035"/>
              <a:gd name="connsiteX38" fmla="*/ 1567543 w 2861954"/>
              <a:gd name="connsiteY38" fmla="*/ 882783 h 954035"/>
              <a:gd name="connsiteX39" fmla="*/ 1472541 w 2861954"/>
              <a:gd name="connsiteY39" fmla="*/ 859032 h 954035"/>
              <a:gd name="connsiteX40" fmla="*/ 1460665 w 2861954"/>
              <a:gd name="connsiteY40" fmla="*/ 526523 h 954035"/>
              <a:gd name="connsiteX41" fmla="*/ 1436915 w 2861954"/>
              <a:gd name="connsiteY41" fmla="*/ 419645 h 954035"/>
              <a:gd name="connsiteX42" fmla="*/ 1401289 w 2861954"/>
              <a:gd name="connsiteY42" fmla="*/ 384019 h 954035"/>
              <a:gd name="connsiteX43" fmla="*/ 1282535 w 2861954"/>
              <a:gd name="connsiteY43" fmla="*/ 395895 h 954035"/>
              <a:gd name="connsiteX44" fmla="*/ 1246909 w 2861954"/>
              <a:gd name="connsiteY44" fmla="*/ 407770 h 954035"/>
              <a:gd name="connsiteX45" fmla="*/ 1187533 w 2861954"/>
              <a:gd name="connsiteY45" fmla="*/ 395895 h 954035"/>
              <a:gd name="connsiteX46" fmla="*/ 1151907 w 2861954"/>
              <a:gd name="connsiteY46" fmla="*/ 360269 h 954035"/>
              <a:gd name="connsiteX47" fmla="*/ 1140031 w 2861954"/>
              <a:gd name="connsiteY47" fmla="*/ 324643 h 954035"/>
              <a:gd name="connsiteX48" fmla="*/ 1068779 w 2861954"/>
              <a:gd name="connsiteY48" fmla="*/ 289017 h 954035"/>
              <a:gd name="connsiteX49" fmla="*/ 1033154 w 2861954"/>
              <a:gd name="connsiteY49" fmla="*/ 265266 h 954035"/>
              <a:gd name="connsiteX50" fmla="*/ 938151 w 2861954"/>
              <a:gd name="connsiteY50" fmla="*/ 289017 h 954035"/>
              <a:gd name="connsiteX51" fmla="*/ 866899 w 2861954"/>
              <a:gd name="connsiteY51" fmla="*/ 300892 h 954035"/>
              <a:gd name="connsiteX52" fmla="*/ 795647 w 2861954"/>
              <a:gd name="connsiteY52" fmla="*/ 336518 h 954035"/>
              <a:gd name="connsiteX53" fmla="*/ 760021 w 2861954"/>
              <a:gd name="connsiteY53" fmla="*/ 360269 h 954035"/>
              <a:gd name="connsiteX54" fmla="*/ 688769 w 2861954"/>
              <a:gd name="connsiteY54" fmla="*/ 384019 h 954035"/>
              <a:gd name="connsiteX55" fmla="*/ 629392 w 2861954"/>
              <a:gd name="connsiteY55" fmla="*/ 372144 h 954035"/>
              <a:gd name="connsiteX56" fmla="*/ 593767 w 2861954"/>
              <a:gd name="connsiteY56" fmla="*/ 336518 h 954035"/>
              <a:gd name="connsiteX57" fmla="*/ 498764 w 2861954"/>
              <a:gd name="connsiteY57" fmla="*/ 360269 h 954035"/>
              <a:gd name="connsiteX58" fmla="*/ 463138 w 2861954"/>
              <a:gd name="connsiteY58" fmla="*/ 384019 h 954035"/>
              <a:gd name="connsiteX59" fmla="*/ 391886 w 2861954"/>
              <a:gd name="connsiteY59" fmla="*/ 407770 h 954035"/>
              <a:gd name="connsiteX60" fmla="*/ 296883 w 2861954"/>
              <a:gd name="connsiteY60" fmla="*/ 395895 h 954035"/>
              <a:gd name="connsiteX61" fmla="*/ 273133 w 2861954"/>
              <a:gd name="connsiteY61" fmla="*/ 360269 h 954035"/>
              <a:gd name="connsiteX62" fmla="*/ 201881 w 2861954"/>
              <a:gd name="connsiteY62" fmla="*/ 312767 h 954035"/>
              <a:gd name="connsiteX63" fmla="*/ 118754 w 2861954"/>
              <a:gd name="connsiteY63" fmla="*/ 241515 h 954035"/>
              <a:gd name="connsiteX64" fmla="*/ 35626 w 2861954"/>
              <a:gd name="connsiteY64" fmla="*/ 134637 h 954035"/>
              <a:gd name="connsiteX65" fmla="*/ 23751 w 2861954"/>
              <a:gd name="connsiteY65" fmla="*/ 87136 h 954035"/>
              <a:gd name="connsiteX66" fmla="*/ 0 w 2861954"/>
              <a:gd name="connsiteY66" fmla="*/ 15884 h 954035"/>
              <a:gd name="connsiteX67" fmla="*/ 59377 w 2861954"/>
              <a:gd name="connsiteY67" fmla="*/ 15884 h 95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61954" h="954035">
                <a:moveTo>
                  <a:pt x="59377" y="15884"/>
                </a:moveTo>
                <a:cubicBezTo>
                  <a:pt x="112816" y="17863"/>
                  <a:pt x="234079" y="17373"/>
                  <a:pt x="320634" y="27760"/>
                </a:cubicBezTo>
                <a:cubicBezTo>
                  <a:pt x="334805" y="29460"/>
                  <a:pt x="342896" y="46499"/>
                  <a:pt x="356260" y="51510"/>
                </a:cubicBezTo>
                <a:cubicBezTo>
                  <a:pt x="375159" y="58597"/>
                  <a:pt x="395970" y="58847"/>
                  <a:pt x="415637" y="63386"/>
                </a:cubicBezTo>
                <a:cubicBezTo>
                  <a:pt x="447443" y="70726"/>
                  <a:pt x="478197" y="83531"/>
                  <a:pt x="510639" y="87136"/>
                </a:cubicBezTo>
                <a:lnTo>
                  <a:pt x="617517" y="99012"/>
                </a:lnTo>
                <a:cubicBezTo>
                  <a:pt x="911139" y="129920"/>
                  <a:pt x="571305" y="92558"/>
                  <a:pt x="843148" y="122762"/>
                </a:cubicBezTo>
                <a:cubicBezTo>
                  <a:pt x="855023" y="126720"/>
                  <a:pt x="866697" y="131343"/>
                  <a:pt x="878774" y="134637"/>
                </a:cubicBezTo>
                <a:cubicBezTo>
                  <a:pt x="1022134" y="173735"/>
                  <a:pt x="976380" y="158541"/>
                  <a:pt x="1175657" y="170263"/>
                </a:cubicBezTo>
                <a:cubicBezTo>
                  <a:pt x="1191491" y="174222"/>
                  <a:pt x="1207226" y="178598"/>
                  <a:pt x="1223159" y="182139"/>
                </a:cubicBezTo>
                <a:cubicBezTo>
                  <a:pt x="1242862" y="186518"/>
                  <a:pt x="1262954" y="189119"/>
                  <a:pt x="1282535" y="194014"/>
                </a:cubicBezTo>
                <a:cubicBezTo>
                  <a:pt x="1294679" y="197050"/>
                  <a:pt x="1306125" y="202450"/>
                  <a:pt x="1318161" y="205889"/>
                </a:cubicBezTo>
                <a:cubicBezTo>
                  <a:pt x="1333854" y="210373"/>
                  <a:pt x="1349829" y="213806"/>
                  <a:pt x="1365663" y="217765"/>
                </a:cubicBezTo>
                <a:cubicBezTo>
                  <a:pt x="1391581" y="233316"/>
                  <a:pt x="1427109" y="260472"/>
                  <a:pt x="1460665" y="265266"/>
                </a:cubicBezTo>
                <a:cubicBezTo>
                  <a:pt x="1503948" y="271449"/>
                  <a:pt x="1547768" y="272996"/>
                  <a:pt x="1591294" y="277141"/>
                </a:cubicBezTo>
                <a:lnTo>
                  <a:pt x="1710047" y="289017"/>
                </a:lnTo>
                <a:cubicBezTo>
                  <a:pt x="1845287" y="334096"/>
                  <a:pt x="1746716" y="308007"/>
                  <a:pt x="1971304" y="324643"/>
                </a:cubicBezTo>
                <a:cubicBezTo>
                  <a:pt x="2021612" y="328370"/>
                  <a:pt x="2153594" y="341031"/>
                  <a:pt x="2208811" y="348393"/>
                </a:cubicBezTo>
                <a:cubicBezTo>
                  <a:pt x="2232678" y="351575"/>
                  <a:pt x="2256227" y="356864"/>
                  <a:pt x="2280063" y="360269"/>
                </a:cubicBezTo>
                <a:cubicBezTo>
                  <a:pt x="2431057" y="381840"/>
                  <a:pt x="2321025" y="361336"/>
                  <a:pt x="2434442" y="384019"/>
                </a:cubicBezTo>
                <a:cubicBezTo>
                  <a:pt x="2446317" y="391936"/>
                  <a:pt x="2456528" y="403257"/>
                  <a:pt x="2470068" y="407770"/>
                </a:cubicBezTo>
                <a:cubicBezTo>
                  <a:pt x="2492911" y="415384"/>
                  <a:pt x="2517484" y="416240"/>
                  <a:pt x="2541320" y="419645"/>
                </a:cubicBezTo>
                <a:cubicBezTo>
                  <a:pt x="2608611" y="429258"/>
                  <a:pt x="2635221" y="428277"/>
                  <a:pt x="2695699" y="443396"/>
                </a:cubicBezTo>
                <a:cubicBezTo>
                  <a:pt x="2707843" y="446432"/>
                  <a:pt x="2719450" y="451313"/>
                  <a:pt x="2731325" y="455271"/>
                </a:cubicBezTo>
                <a:cubicBezTo>
                  <a:pt x="2743200" y="463188"/>
                  <a:pt x="2756284" y="469540"/>
                  <a:pt x="2766951" y="479022"/>
                </a:cubicBezTo>
                <a:cubicBezTo>
                  <a:pt x="2792055" y="501337"/>
                  <a:pt x="2838203" y="550274"/>
                  <a:pt x="2838203" y="550274"/>
                </a:cubicBezTo>
                <a:cubicBezTo>
                  <a:pt x="2843802" y="567071"/>
                  <a:pt x="2861954" y="618494"/>
                  <a:pt x="2861954" y="633401"/>
                </a:cubicBezTo>
                <a:cubicBezTo>
                  <a:pt x="2861954" y="657479"/>
                  <a:pt x="2859857" y="682650"/>
                  <a:pt x="2850078" y="704653"/>
                </a:cubicBezTo>
                <a:cubicBezTo>
                  <a:pt x="2843257" y="720000"/>
                  <a:pt x="2826327" y="728404"/>
                  <a:pt x="2814452" y="740279"/>
                </a:cubicBezTo>
                <a:cubicBezTo>
                  <a:pt x="2794958" y="798763"/>
                  <a:pt x="2816534" y="758337"/>
                  <a:pt x="2766951" y="799656"/>
                </a:cubicBezTo>
                <a:cubicBezTo>
                  <a:pt x="2754049" y="810407"/>
                  <a:pt x="2745299" y="825966"/>
                  <a:pt x="2731325" y="835282"/>
                </a:cubicBezTo>
                <a:cubicBezTo>
                  <a:pt x="2720910" y="842226"/>
                  <a:pt x="2707095" y="841977"/>
                  <a:pt x="2695699" y="847157"/>
                </a:cubicBezTo>
                <a:cubicBezTo>
                  <a:pt x="2663467" y="861808"/>
                  <a:pt x="2634284" y="883461"/>
                  <a:pt x="2600696" y="894658"/>
                </a:cubicBezTo>
                <a:cubicBezTo>
                  <a:pt x="2588821" y="898617"/>
                  <a:pt x="2576576" y="901603"/>
                  <a:pt x="2565070" y="906534"/>
                </a:cubicBezTo>
                <a:cubicBezTo>
                  <a:pt x="2548799" y="913507"/>
                  <a:pt x="2534986" y="927117"/>
                  <a:pt x="2517569" y="930284"/>
                </a:cubicBezTo>
                <a:cubicBezTo>
                  <a:pt x="2447035" y="943108"/>
                  <a:pt x="2303813" y="954035"/>
                  <a:pt x="2303813" y="954035"/>
                </a:cubicBezTo>
                <a:cubicBezTo>
                  <a:pt x="2097974" y="950077"/>
                  <a:pt x="1891898" y="952795"/>
                  <a:pt x="1686296" y="942160"/>
                </a:cubicBezTo>
                <a:cubicBezTo>
                  <a:pt x="1661294" y="940867"/>
                  <a:pt x="1615044" y="918409"/>
                  <a:pt x="1615044" y="918409"/>
                </a:cubicBezTo>
                <a:cubicBezTo>
                  <a:pt x="1599210" y="906534"/>
                  <a:pt x="1584727" y="892603"/>
                  <a:pt x="1567543" y="882783"/>
                </a:cubicBezTo>
                <a:cubicBezTo>
                  <a:pt x="1547883" y="871549"/>
                  <a:pt x="1487572" y="862038"/>
                  <a:pt x="1472541" y="859032"/>
                </a:cubicBezTo>
                <a:cubicBezTo>
                  <a:pt x="1392058" y="738310"/>
                  <a:pt x="1460665" y="856335"/>
                  <a:pt x="1460665" y="526523"/>
                </a:cubicBezTo>
                <a:cubicBezTo>
                  <a:pt x="1460665" y="520058"/>
                  <a:pt x="1449161" y="438014"/>
                  <a:pt x="1436915" y="419645"/>
                </a:cubicBezTo>
                <a:cubicBezTo>
                  <a:pt x="1427599" y="405671"/>
                  <a:pt x="1413164" y="395894"/>
                  <a:pt x="1401289" y="384019"/>
                </a:cubicBezTo>
                <a:cubicBezTo>
                  <a:pt x="1361704" y="387978"/>
                  <a:pt x="1321855" y="389846"/>
                  <a:pt x="1282535" y="395895"/>
                </a:cubicBezTo>
                <a:cubicBezTo>
                  <a:pt x="1270163" y="397798"/>
                  <a:pt x="1259427" y="407770"/>
                  <a:pt x="1246909" y="407770"/>
                </a:cubicBezTo>
                <a:cubicBezTo>
                  <a:pt x="1226725" y="407770"/>
                  <a:pt x="1207325" y="399853"/>
                  <a:pt x="1187533" y="395895"/>
                </a:cubicBezTo>
                <a:cubicBezTo>
                  <a:pt x="1175658" y="384020"/>
                  <a:pt x="1161223" y="374243"/>
                  <a:pt x="1151907" y="360269"/>
                </a:cubicBezTo>
                <a:cubicBezTo>
                  <a:pt x="1144963" y="349854"/>
                  <a:pt x="1147851" y="334418"/>
                  <a:pt x="1140031" y="324643"/>
                </a:cubicBezTo>
                <a:cubicBezTo>
                  <a:pt x="1123288" y="303714"/>
                  <a:pt x="1092249" y="296840"/>
                  <a:pt x="1068779" y="289017"/>
                </a:cubicBezTo>
                <a:cubicBezTo>
                  <a:pt x="1056904" y="281100"/>
                  <a:pt x="1047426" y="265266"/>
                  <a:pt x="1033154" y="265266"/>
                </a:cubicBezTo>
                <a:cubicBezTo>
                  <a:pt x="1000512" y="265266"/>
                  <a:pt x="970349" y="283651"/>
                  <a:pt x="938151" y="289017"/>
                </a:cubicBezTo>
                <a:lnTo>
                  <a:pt x="866899" y="300892"/>
                </a:lnTo>
                <a:cubicBezTo>
                  <a:pt x="764799" y="368959"/>
                  <a:pt x="893979" y="287352"/>
                  <a:pt x="795647" y="336518"/>
                </a:cubicBezTo>
                <a:cubicBezTo>
                  <a:pt x="782881" y="342901"/>
                  <a:pt x="773063" y="354472"/>
                  <a:pt x="760021" y="360269"/>
                </a:cubicBezTo>
                <a:cubicBezTo>
                  <a:pt x="737143" y="370437"/>
                  <a:pt x="688769" y="384019"/>
                  <a:pt x="688769" y="384019"/>
                </a:cubicBezTo>
                <a:cubicBezTo>
                  <a:pt x="668977" y="380061"/>
                  <a:pt x="647445" y="381171"/>
                  <a:pt x="629392" y="372144"/>
                </a:cubicBezTo>
                <a:cubicBezTo>
                  <a:pt x="614371" y="364633"/>
                  <a:pt x="610492" y="338038"/>
                  <a:pt x="593767" y="336518"/>
                </a:cubicBezTo>
                <a:cubicBezTo>
                  <a:pt x="561259" y="333563"/>
                  <a:pt x="530432" y="352352"/>
                  <a:pt x="498764" y="360269"/>
                </a:cubicBezTo>
                <a:cubicBezTo>
                  <a:pt x="486889" y="368186"/>
                  <a:pt x="476180" y="378223"/>
                  <a:pt x="463138" y="384019"/>
                </a:cubicBezTo>
                <a:cubicBezTo>
                  <a:pt x="440260" y="394187"/>
                  <a:pt x="391886" y="407770"/>
                  <a:pt x="391886" y="407770"/>
                </a:cubicBezTo>
                <a:cubicBezTo>
                  <a:pt x="360218" y="403812"/>
                  <a:pt x="326515" y="407748"/>
                  <a:pt x="296883" y="395895"/>
                </a:cubicBezTo>
                <a:cubicBezTo>
                  <a:pt x="283632" y="390594"/>
                  <a:pt x="283874" y="369667"/>
                  <a:pt x="273133" y="360269"/>
                </a:cubicBezTo>
                <a:cubicBezTo>
                  <a:pt x="251651" y="341472"/>
                  <a:pt x="222065" y="332951"/>
                  <a:pt x="201881" y="312767"/>
                </a:cubicBezTo>
                <a:cubicBezTo>
                  <a:pt x="144287" y="255174"/>
                  <a:pt x="173010" y="277687"/>
                  <a:pt x="118754" y="241515"/>
                </a:cubicBezTo>
                <a:cubicBezTo>
                  <a:pt x="61936" y="156289"/>
                  <a:pt x="91436" y="190447"/>
                  <a:pt x="35626" y="134637"/>
                </a:cubicBezTo>
                <a:cubicBezTo>
                  <a:pt x="31668" y="118803"/>
                  <a:pt x="28441" y="102769"/>
                  <a:pt x="23751" y="87136"/>
                </a:cubicBezTo>
                <a:cubicBezTo>
                  <a:pt x="16557" y="63156"/>
                  <a:pt x="0" y="15884"/>
                  <a:pt x="0" y="15884"/>
                </a:cubicBezTo>
                <a:cubicBezTo>
                  <a:pt x="52094" y="-18845"/>
                  <a:pt x="5938" y="13905"/>
                  <a:pt x="59377" y="15884"/>
                </a:cubicBezTo>
                <a:close/>
              </a:path>
            </a:pathLst>
          </a:custGeom>
          <a:solidFill>
            <a:srgbClr val="7030A0"/>
          </a:solid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60822A3-8532-4C03-89EE-B932E0D4736C}"/>
              </a:ext>
            </a:extLst>
          </p:cNvPr>
          <p:cNvSpPr/>
          <p:nvPr/>
        </p:nvSpPr>
        <p:spPr>
          <a:xfrm>
            <a:off x="6962640" y="1868557"/>
            <a:ext cx="3101062" cy="2492776"/>
          </a:xfrm>
          <a:custGeom>
            <a:avLst/>
            <a:gdLst>
              <a:gd name="connsiteX0" fmla="*/ 127291 w 4134749"/>
              <a:gd name="connsiteY0" fmla="*/ 508883 h 2492776"/>
              <a:gd name="connsiteX1" fmla="*/ 461246 w 4134749"/>
              <a:gd name="connsiteY1" fmla="*/ 516834 h 2492776"/>
              <a:gd name="connsiteX2" fmla="*/ 501003 w 4134749"/>
              <a:gd name="connsiteY2" fmla="*/ 524786 h 2492776"/>
              <a:gd name="connsiteX3" fmla="*/ 572564 w 4134749"/>
              <a:gd name="connsiteY3" fmla="*/ 556591 h 2492776"/>
              <a:gd name="connsiteX4" fmla="*/ 731591 w 4134749"/>
              <a:gd name="connsiteY4" fmla="*/ 564542 h 2492776"/>
              <a:gd name="connsiteX5" fmla="*/ 787250 w 4134749"/>
              <a:gd name="connsiteY5" fmla="*/ 588396 h 2492776"/>
              <a:gd name="connsiteX6" fmla="*/ 819055 w 4134749"/>
              <a:gd name="connsiteY6" fmla="*/ 596347 h 2492776"/>
              <a:gd name="connsiteX7" fmla="*/ 890617 w 4134749"/>
              <a:gd name="connsiteY7" fmla="*/ 612250 h 2492776"/>
              <a:gd name="connsiteX8" fmla="*/ 914471 w 4134749"/>
              <a:gd name="connsiteY8" fmla="*/ 620201 h 2492776"/>
              <a:gd name="connsiteX9" fmla="*/ 1009886 w 4134749"/>
              <a:gd name="connsiteY9" fmla="*/ 636104 h 2492776"/>
              <a:gd name="connsiteX10" fmla="*/ 1089399 w 4134749"/>
              <a:gd name="connsiteY10" fmla="*/ 652006 h 2492776"/>
              <a:gd name="connsiteX11" fmla="*/ 1335890 w 4134749"/>
              <a:gd name="connsiteY11" fmla="*/ 659958 h 2492776"/>
              <a:gd name="connsiteX12" fmla="*/ 1375646 w 4134749"/>
              <a:gd name="connsiteY12" fmla="*/ 667909 h 2492776"/>
              <a:gd name="connsiteX13" fmla="*/ 1431305 w 4134749"/>
              <a:gd name="connsiteY13" fmla="*/ 683812 h 2492776"/>
              <a:gd name="connsiteX14" fmla="*/ 1574429 w 4134749"/>
              <a:gd name="connsiteY14" fmla="*/ 699714 h 2492776"/>
              <a:gd name="connsiteX15" fmla="*/ 1685747 w 4134749"/>
              <a:gd name="connsiteY15" fmla="*/ 731520 h 2492776"/>
              <a:gd name="connsiteX16" fmla="*/ 1709601 w 4134749"/>
              <a:gd name="connsiteY16" fmla="*/ 747422 h 2492776"/>
              <a:gd name="connsiteX17" fmla="*/ 1765260 w 4134749"/>
              <a:gd name="connsiteY17" fmla="*/ 763325 h 2492776"/>
              <a:gd name="connsiteX18" fmla="*/ 1789114 w 4134749"/>
              <a:gd name="connsiteY18" fmla="*/ 779227 h 2492776"/>
              <a:gd name="connsiteX19" fmla="*/ 1852724 w 4134749"/>
              <a:gd name="connsiteY19" fmla="*/ 795130 h 2492776"/>
              <a:gd name="connsiteX20" fmla="*/ 1956091 w 4134749"/>
              <a:gd name="connsiteY20" fmla="*/ 811033 h 2492776"/>
              <a:gd name="connsiteX21" fmla="*/ 1987897 w 4134749"/>
              <a:gd name="connsiteY21" fmla="*/ 818984 h 2492776"/>
              <a:gd name="connsiteX22" fmla="*/ 2011751 w 4134749"/>
              <a:gd name="connsiteY22" fmla="*/ 826935 h 2492776"/>
              <a:gd name="connsiteX23" fmla="*/ 2059458 w 4134749"/>
              <a:gd name="connsiteY23" fmla="*/ 834886 h 2492776"/>
              <a:gd name="connsiteX24" fmla="*/ 2083312 w 4134749"/>
              <a:gd name="connsiteY24" fmla="*/ 842838 h 2492776"/>
              <a:gd name="connsiteX25" fmla="*/ 2266192 w 4134749"/>
              <a:gd name="connsiteY25" fmla="*/ 866692 h 2492776"/>
              <a:gd name="connsiteX26" fmla="*/ 2480878 w 4134749"/>
              <a:gd name="connsiteY26" fmla="*/ 874643 h 2492776"/>
              <a:gd name="connsiteX27" fmla="*/ 2624001 w 4134749"/>
              <a:gd name="connsiteY27" fmla="*/ 906448 h 2492776"/>
              <a:gd name="connsiteX28" fmla="*/ 2671709 w 4134749"/>
              <a:gd name="connsiteY28" fmla="*/ 914400 h 2492776"/>
              <a:gd name="connsiteX29" fmla="*/ 2695563 w 4134749"/>
              <a:gd name="connsiteY29" fmla="*/ 930302 h 2492776"/>
              <a:gd name="connsiteX30" fmla="*/ 2775076 w 4134749"/>
              <a:gd name="connsiteY30" fmla="*/ 938253 h 2492776"/>
              <a:gd name="connsiteX31" fmla="*/ 2838686 w 4134749"/>
              <a:gd name="connsiteY31" fmla="*/ 946205 h 2492776"/>
              <a:gd name="connsiteX32" fmla="*/ 2894345 w 4134749"/>
              <a:gd name="connsiteY32" fmla="*/ 962107 h 2492776"/>
              <a:gd name="connsiteX33" fmla="*/ 2918199 w 4134749"/>
              <a:gd name="connsiteY33" fmla="*/ 970059 h 2492776"/>
              <a:gd name="connsiteX34" fmla="*/ 2973858 w 4134749"/>
              <a:gd name="connsiteY34" fmla="*/ 985961 h 2492776"/>
              <a:gd name="connsiteX35" fmla="*/ 2997712 w 4134749"/>
              <a:gd name="connsiteY35" fmla="*/ 1001864 h 2492776"/>
              <a:gd name="connsiteX36" fmla="*/ 3005664 w 4134749"/>
              <a:gd name="connsiteY36" fmla="*/ 1256306 h 2492776"/>
              <a:gd name="connsiteX37" fmla="*/ 2981810 w 4134749"/>
              <a:gd name="connsiteY37" fmla="*/ 1288111 h 2492776"/>
              <a:gd name="connsiteX38" fmla="*/ 2942053 w 4134749"/>
              <a:gd name="connsiteY38" fmla="*/ 1319916 h 2492776"/>
              <a:gd name="connsiteX39" fmla="*/ 2918199 w 4134749"/>
              <a:gd name="connsiteY39" fmla="*/ 1343770 h 2492776"/>
              <a:gd name="connsiteX40" fmla="*/ 2910248 w 4134749"/>
              <a:gd name="connsiteY40" fmla="*/ 1375575 h 2492776"/>
              <a:gd name="connsiteX41" fmla="*/ 2862540 w 4134749"/>
              <a:gd name="connsiteY41" fmla="*/ 1391478 h 2492776"/>
              <a:gd name="connsiteX42" fmla="*/ 2830735 w 4134749"/>
              <a:gd name="connsiteY42" fmla="*/ 1415332 h 2492776"/>
              <a:gd name="connsiteX43" fmla="*/ 2775076 w 4134749"/>
              <a:gd name="connsiteY43" fmla="*/ 1431234 h 2492776"/>
              <a:gd name="connsiteX44" fmla="*/ 2751222 w 4134749"/>
              <a:gd name="connsiteY44" fmla="*/ 1455088 h 2492776"/>
              <a:gd name="connsiteX45" fmla="*/ 2703514 w 4134749"/>
              <a:gd name="connsiteY45" fmla="*/ 1470991 h 2492776"/>
              <a:gd name="connsiteX46" fmla="*/ 2679660 w 4134749"/>
              <a:gd name="connsiteY46" fmla="*/ 1478942 h 2492776"/>
              <a:gd name="connsiteX47" fmla="*/ 2655806 w 4134749"/>
              <a:gd name="connsiteY47" fmla="*/ 1486893 h 2492776"/>
              <a:gd name="connsiteX48" fmla="*/ 2608098 w 4134749"/>
              <a:gd name="connsiteY48" fmla="*/ 1494845 h 2492776"/>
              <a:gd name="connsiteX49" fmla="*/ 2544488 w 4134749"/>
              <a:gd name="connsiteY49" fmla="*/ 1502796 h 2492776"/>
              <a:gd name="connsiteX50" fmla="*/ 1797065 w 4134749"/>
              <a:gd name="connsiteY50" fmla="*/ 1510747 h 2492776"/>
              <a:gd name="connsiteX51" fmla="*/ 1820919 w 4134749"/>
              <a:gd name="connsiteY51" fmla="*/ 1518699 h 2492776"/>
              <a:gd name="connsiteX52" fmla="*/ 1836822 w 4134749"/>
              <a:gd name="connsiteY52" fmla="*/ 1542553 h 2492776"/>
              <a:gd name="connsiteX53" fmla="*/ 1860676 w 4134749"/>
              <a:gd name="connsiteY53" fmla="*/ 1558455 h 2492776"/>
              <a:gd name="connsiteX54" fmla="*/ 1876578 w 4134749"/>
              <a:gd name="connsiteY54" fmla="*/ 1606163 h 2492776"/>
              <a:gd name="connsiteX55" fmla="*/ 1956091 w 4134749"/>
              <a:gd name="connsiteY55" fmla="*/ 1677725 h 2492776"/>
              <a:gd name="connsiteX56" fmla="*/ 1995848 w 4134749"/>
              <a:gd name="connsiteY56" fmla="*/ 1741335 h 2492776"/>
              <a:gd name="connsiteX57" fmla="*/ 2003799 w 4134749"/>
              <a:gd name="connsiteY57" fmla="*/ 1765189 h 2492776"/>
              <a:gd name="connsiteX58" fmla="*/ 2043556 w 4134749"/>
              <a:gd name="connsiteY58" fmla="*/ 1820848 h 2492776"/>
              <a:gd name="connsiteX59" fmla="*/ 2059458 w 4134749"/>
              <a:gd name="connsiteY59" fmla="*/ 1844702 h 2492776"/>
              <a:gd name="connsiteX60" fmla="*/ 2091264 w 4134749"/>
              <a:gd name="connsiteY60" fmla="*/ 1860605 h 2492776"/>
              <a:gd name="connsiteX61" fmla="*/ 2115118 w 4134749"/>
              <a:gd name="connsiteY61" fmla="*/ 1916264 h 2492776"/>
              <a:gd name="connsiteX62" fmla="*/ 2131020 w 4134749"/>
              <a:gd name="connsiteY62" fmla="*/ 1963972 h 2492776"/>
              <a:gd name="connsiteX63" fmla="*/ 2138971 w 4134749"/>
              <a:gd name="connsiteY63" fmla="*/ 1987826 h 2492776"/>
              <a:gd name="connsiteX64" fmla="*/ 2154874 w 4134749"/>
              <a:gd name="connsiteY64" fmla="*/ 2011680 h 2492776"/>
              <a:gd name="connsiteX65" fmla="*/ 2170777 w 4134749"/>
              <a:gd name="connsiteY65" fmla="*/ 2059387 h 2492776"/>
              <a:gd name="connsiteX66" fmla="*/ 2186679 w 4134749"/>
              <a:gd name="connsiteY66" fmla="*/ 2091193 h 2492776"/>
              <a:gd name="connsiteX67" fmla="*/ 2194631 w 4134749"/>
              <a:gd name="connsiteY67" fmla="*/ 2122998 h 2492776"/>
              <a:gd name="connsiteX68" fmla="*/ 2234387 w 4134749"/>
              <a:gd name="connsiteY68" fmla="*/ 2178657 h 2492776"/>
              <a:gd name="connsiteX69" fmla="*/ 2266192 w 4134749"/>
              <a:gd name="connsiteY69" fmla="*/ 2250219 h 2492776"/>
              <a:gd name="connsiteX70" fmla="*/ 2290046 w 4134749"/>
              <a:gd name="connsiteY70" fmla="*/ 2266121 h 2492776"/>
              <a:gd name="connsiteX71" fmla="*/ 2313900 w 4134749"/>
              <a:gd name="connsiteY71" fmla="*/ 2313829 h 2492776"/>
              <a:gd name="connsiteX72" fmla="*/ 2345705 w 4134749"/>
              <a:gd name="connsiteY72" fmla="*/ 2329732 h 2492776"/>
              <a:gd name="connsiteX73" fmla="*/ 2393413 w 4134749"/>
              <a:gd name="connsiteY73" fmla="*/ 2345634 h 2492776"/>
              <a:gd name="connsiteX74" fmla="*/ 2528585 w 4134749"/>
              <a:gd name="connsiteY74" fmla="*/ 2361537 h 2492776"/>
              <a:gd name="connsiteX75" fmla="*/ 2592196 w 4134749"/>
              <a:gd name="connsiteY75" fmla="*/ 2385391 h 2492776"/>
              <a:gd name="connsiteX76" fmla="*/ 2703514 w 4134749"/>
              <a:gd name="connsiteY76" fmla="*/ 2401293 h 2492776"/>
              <a:gd name="connsiteX77" fmla="*/ 2806881 w 4134749"/>
              <a:gd name="connsiteY77" fmla="*/ 2425147 h 2492776"/>
              <a:gd name="connsiteX78" fmla="*/ 3029518 w 4134749"/>
              <a:gd name="connsiteY78" fmla="*/ 2441050 h 2492776"/>
              <a:gd name="connsiteX79" fmla="*/ 3069274 w 4134749"/>
              <a:gd name="connsiteY79" fmla="*/ 2449001 h 2492776"/>
              <a:gd name="connsiteX80" fmla="*/ 3172641 w 4134749"/>
              <a:gd name="connsiteY80" fmla="*/ 2456953 h 2492776"/>
              <a:gd name="connsiteX81" fmla="*/ 3299862 w 4134749"/>
              <a:gd name="connsiteY81" fmla="*/ 2464904 h 2492776"/>
              <a:gd name="connsiteX82" fmla="*/ 3315764 w 4134749"/>
              <a:gd name="connsiteY82" fmla="*/ 2441050 h 2492776"/>
              <a:gd name="connsiteX83" fmla="*/ 3339618 w 4134749"/>
              <a:gd name="connsiteY83" fmla="*/ 2417196 h 2492776"/>
              <a:gd name="connsiteX84" fmla="*/ 3355521 w 4134749"/>
              <a:gd name="connsiteY84" fmla="*/ 2393342 h 2492776"/>
              <a:gd name="connsiteX85" fmla="*/ 3427083 w 4134749"/>
              <a:gd name="connsiteY85" fmla="*/ 2337683 h 2492776"/>
              <a:gd name="connsiteX86" fmla="*/ 3474791 w 4134749"/>
              <a:gd name="connsiteY86" fmla="*/ 2305878 h 2492776"/>
              <a:gd name="connsiteX87" fmla="*/ 3498644 w 4134749"/>
              <a:gd name="connsiteY87" fmla="*/ 2289975 h 2492776"/>
              <a:gd name="connsiteX88" fmla="*/ 3554304 w 4134749"/>
              <a:gd name="connsiteY88" fmla="*/ 2234316 h 2492776"/>
              <a:gd name="connsiteX89" fmla="*/ 3586109 w 4134749"/>
              <a:gd name="connsiteY89" fmla="*/ 2186608 h 2492776"/>
              <a:gd name="connsiteX90" fmla="*/ 3594060 w 4134749"/>
              <a:gd name="connsiteY90" fmla="*/ 2130949 h 2492776"/>
              <a:gd name="connsiteX91" fmla="*/ 3602011 w 4134749"/>
              <a:gd name="connsiteY91" fmla="*/ 2043485 h 2492776"/>
              <a:gd name="connsiteX92" fmla="*/ 3617914 w 4134749"/>
              <a:gd name="connsiteY92" fmla="*/ 1987826 h 2492776"/>
              <a:gd name="connsiteX93" fmla="*/ 3594060 w 4134749"/>
              <a:gd name="connsiteY93" fmla="*/ 1733384 h 2492776"/>
              <a:gd name="connsiteX94" fmla="*/ 3570206 w 4134749"/>
              <a:gd name="connsiteY94" fmla="*/ 1685676 h 2492776"/>
              <a:gd name="connsiteX95" fmla="*/ 3562255 w 4134749"/>
              <a:gd name="connsiteY95" fmla="*/ 1598212 h 2492776"/>
              <a:gd name="connsiteX96" fmla="*/ 3554304 w 4134749"/>
              <a:gd name="connsiteY96" fmla="*/ 1574358 h 2492776"/>
              <a:gd name="connsiteX97" fmla="*/ 3546352 w 4134749"/>
              <a:gd name="connsiteY97" fmla="*/ 1526650 h 2492776"/>
              <a:gd name="connsiteX98" fmla="*/ 3562255 w 4134749"/>
              <a:gd name="connsiteY98" fmla="*/ 1399429 h 2492776"/>
              <a:gd name="connsiteX99" fmla="*/ 3578158 w 4134749"/>
              <a:gd name="connsiteY99" fmla="*/ 1375575 h 2492776"/>
              <a:gd name="connsiteX100" fmla="*/ 3602011 w 4134749"/>
              <a:gd name="connsiteY100" fmla="*/ 1367624 h 2492776"/>
              <a:gd name="connsiteX101" fmla="*/ 3625865 w 4134749"/>
              <a:gd name="connsiteY101" fmla="*/ 1351721 h 2492776"/>
              <a:gd name="connsiteX102" fmla="*/ 3657671 w 4134749"/>
              <a:gd name="connsiteY102" fmla="*/ 1335819 h 2492776"/>
              <a:gd name="connsiteX103" fmla="*/ 3705378 w 4134749"/>
              <a:gd name="connsiteY103" fmla="*/ 1304013 h 2492776"/>
              <a:gd name="connsiteX104" fmla="*/ 3729232 w 4134749"/>
              <a:gd name="connsiteY104" fmla="*/ 1272208 h 2492776"/>
              <a:gd name="connsiteX105" fmla="*/ 3753086 w 4134749"/>
              <a:gd name="connsiteY105" fmla="*/ 1248354 h 2492776"/>
              <a:gd name="connsiteX106" fmla="*/ 3768989 w 4134749"/>
              <a:gd name="connsiteY106" fmla="*/ 1224500 h 2492776"/>
              <a:gd name="connsiteX107" fmla="*/ 3816697 w 4134749"/>
              <a:gd name="connsiteY107" fmla="*/ 1168841 h 2492776"/>
              <a:gd name="connsiteX108" fmla="*/ 3848502 w 4134749"/>
              <a:gd name="connsiteY108" fmla="*/ 1113182 h 2492776"/>
              <a:gd name="connsiteX109" fmla="*/ 3872356 w 4134749"/>
              <a:gd name="connsiteY109" fmla="*/ 1097280 h 2492776"/>
              <a:gd name="connsiteX110" fmla="*/ 3920064 w 4134749"/>
              <a:gd name="connsiteY110" fmla="*/ 1041620 h 2492776"/>
              <a:gd name="connsiteX111" fmla="*/ 3951869 w 4134749"/>
              <a:gd name="connsiteY111" fmla="*/ 1033669 h 2492776"/>
              <a:gd name="connsiteX112" fmla="*/ 3975723 w 4134749"/>
              <a:gd name="connsiteY112" fmla="*/ 1009815 h 2492776"/>
              <a:gd name="connsiteX113" fmla="*/ 4055236 w 4134749"/>
              <a:gd name="connsiteY113" fmla="*/ 954156 h 2492776"/>
              <a:gd name="connsiteX114" fmla="*/ 4079090 w 4134749"/>
              <a:gd name="connsiteY114" fmla="*/ 938253 h 2492776"/>
              <a:gd name="connsiteX115" fmla="*/ 4102944 w 4134749"/>
              <a:gd name="connsiteY115" fmla="*/ 922351 h 2492776"/>
              <a:gd name="connsiteX116" fmla="*/ 4118846 w 4134749"/>
              <a:gd name="connsiteY116" fmla="*/ 890546 h 2492776"/>
              <a:gd name="connsiteX117" fmla="*/ 4134749 w 4134749"/>
              <a:gd name="connsiteY117" fmla="*/ 842838 h 2492776"/>
              <a:gd name="connsiteX118" fmla="*/ 4110895 w 4134749"/>
              <a:gd name="connsiteY118" fmla="*/ 779227 h 2492776"/>
              <a:gd name="connsiteX119" fmla="*/ 4015479 w 4134749"/>
              <a:gd name="connsiteY119" fmla="*/ 699714 h 2492776"/>
              <a:gd name="connsiteX120" fmla="*/ 3991625 w 4134749"/>
              <a:gd name="connsiteY120" fmla="*/ 683812 h 2492776"/>
              <a:gd name="connsiteX121" fmla="*/ 3959820 w 4134749"/>
              <a:gd name="connsiteY121" fmla="*/ 675860 h 2492776"/>
              <a:gd name="connsiteX122" fmla="*/ 3808745 w 4134749"/>
              <a:gd name="connsiteY122" fmla="*/ 652006 h 2492776"/>
              <a:gd name="connsiteX123" fmla="*/ 3784891 w 4134749"/>
              <a:gd name="connsiteY123" fmla="*/ 644055 h 2492776"/>
              <a:gd name="connsiteX124" fmla="*/ 3729232 w 4134749"/>
              <a:gd name="connsiteY124" fmla="*/ 612250 h 2492776"/>
              <a:gd name="connsiteX125" fmla="*/ 3681524 w 4134749"/>
              <a:gd name="connsiteY125" fmla="*/ 580445 h 2492776"/>
              <a:gd name="connsiteX126" fmla="*/ 3641768 w 4134749"/>
              <a:gd name="connsiteY126" fmla="*/ 548640 h 2492776"/>
              <a:gd name="connsiteX127" fmla="*/ 3625865 w 4134749"/>
              <a:gd name="connsiteY127" fmla="*/ 524786 h 2492776"/>
              <a:gd name="connsiteX128" fmla="*/ 3602011 w 4134749"/>
              <a:gd name="connsiteY128" fmla="*/ 500932 h 2492776"/>
              <a:gd name="connsiteX129" fmla="*/ 3586109 w 4134749"/>
              <a:gd name="connsiteY129" fmla="*/ 477078 h 2492776"/>
              <a:gd name="connsiteX130" fmla="*/ 3538401 w 4134749"/>
              <a:gd name="connsiteY130" fmla="*/ 429370 h 2492776"/>
              <a:gd name="connsiteX131" fmla="*/ 3490693 w 4134749"/>
              <a:gd name="connsiteY131" fmla="*/ 397565 h 2492776"/>
              <a:gd name="connsiteX132" fmla="*/ 3442985 w 4134749"/>
              <a:gd name="connsiteY132" fmla="*/ 365760 h 2492776"/>
              <a:gd name="connsiteX133" fmla="*/ 3395278 w 4134749"/>
              <a:gd name="connsiteY133" fmla="*/ 333954 h 2492776"/>
              <a:gd name="connsiteX134" fmla="*/ 3347570 w 4134749"/>
              <a:gd name="connsiteY134" fmla="*/ 318052 h 2492776"/>
              <a:gd name="connsiteX135" fmla="*/ 3331667 w 4134749"/>
              <a:gd name="connsiteY135" fmla="*/ 294198 h 2492776"/>
              <a:gd name="connsiteX136" fmla="*/ 3283959 w 4134749"/>
              <a:gd name="connsiteY136" fmla="*/ 270344 h 2492776"/>
              <a:gd name="connsiteX137" fmla="*/ 3236251 w 4134749"/>
              <a:gd name="connsiteY137" fmla="*/ 238539 h 2492776"/>
              <a:gd name="connsiteX138" fmla="*/ 3156738 w 4134749"/>
              <a:gd name="connsiteY138" fmla="*/ 190831 h 2492776"/>
              <a:gd name="connsiteX139" fmla="*/ 3124933 w 4134749"/>
              <a:gd name="connsiteY139" fmla="*/ 182880 h 2492776"/>
              <a:gd name="connsiteX140" fmla="*/ 3101079 w 4134749"/>
              <a:gd name="connsiteY140" fmla="*/ 166977 h 2492776"/>
              <a:gd name="connsiteX141" fmla="*/ 2997712 w 4134749"/>
              <a:gd name="connsiteY141" fmla="*/ 151074 h 2492776"/>
              <a:gd name="connsiteX142" fmla="*/ 2926151 w 4134749"/>
              <a:gd name="connsiteY142" fmla="*/ 143123 h 2492776"/>
              <a:gd name="connsiteX143" fmla="*/ 2870491 w 4134749"/>
              <a:gd name="connsiteY143" fmla="*/ 127220 h 2492776"/>
              <a:gd name="connsiteX144" fmla="*/ 2767124 w 4134749"/>
              <a:gd name="connsiteY144" fmla="*/ 103366 h 2492776"/>
              <a:gd name="connsiteX145" fmla="*/ 2377511 w 4134749"/>
              <a:gd name="connsiteY145" fmla="*/ 103366 h 2492776"/>
              <a:gd name="connsiteX146" fmla="*/ 2329803 w 4134749"/>
              <a:gd name="connsiteY146" fmla="*/ 95415 h 2492776"/>
              <a:gd name="connsiteX147" fmla="*/ 1645991 w 4134749"/>
              <a:gd name="connsiteY147" fmla="*/ 87464 h 2492776"/>
              <a:gd name="connsiteX148" fmla="*/ 1232523 w 4134749"/>
              <a:gd name="connsiteY148" fmla="*/ 79513 h 2492776"/>
              <a:gd name="connsiteX149" fmla="*/ 819055 w 4134749"/>
              <a:gd name="connsiteY149" fmla="*/ 55659 h 2492776"/>
              <a:gd name="connsiteX150" fmla="*/ 365831 w 4134749"/>
              <a:gd name="connsiteY150" fmla="*/ 39756 h 2492776"/>
              <a:gd name="connsiteX151" fmla="*/ 310171 w 4134749"/>
              <a:gd name="connsiteY151" fmla="*/ 23853 h 2492776"/>
              <a:gd name="connsiteX152" fmla="*/ 135243 w 4134749"/>
              <a:gd name="connsiteY152" fmla="*/ 7951 h 2492776"/>
              <a:gd name="connsiteX153" fmla="*/ 111389 w 4134749"/>
              <a:gd name="connsiteY153" fmla="*/ 0 h 2492776"/>
              <a:gd name="connsiteX154" fmla="*/ 71632 w 4134749"/>
              <a:gd name="connsiteY154" fmla="*/ 55659 h 2492776"/>
              <a:gd name="connsiteX155" fmla="*/ 63681 w 4134749"/>
              <a:gd name="connsiteY155" fmla="*/ 103366 h 2492776"/>
              <a:gd name="connsiteX156" fmla="*/ 39827 w 4134749"/>
              <a:gd name="connsiteY156" fmla="*/ 111318 h 2492776"/>
              <a:gd name="connsiteX157" fmla="*/ 15973 w 4134749"/>
              <a:gd name="connsiteY157" fmla="*/ 135172 h 2492776"/>
              <a:gd name="connsiteX158" fmla="*/ 8022 w 4134749"/>
              <a:gd name="connsiteY158" fmla="*/ 159026 h 2492776"/>
              <a:gd name="connsiteX159" fmla="*/ 8022 w 4134749"/>
              <a:gd name="connsiteY159" fmla="*/ 318052 h 2492776"/>
              <a:gd name="connsiteX160" fmla="*/ 15973 w 4134749"/>
              <a:gd name="connsiteY160" fmla="*/ 349857 h 2492776"/>
              <a:gd name="connsiteX161" fmla="*/ 47778 w 4134749"/>
              <a:gd name="connsiteY161" fmla="*/ 397565 h 2492776"/>
              <a:gd name="connsiteX162" fmla="*/ 63681 w 4134749"/>
              <a:gd name="connsiteY162" fmla="*/ 453224 h 2492776"/>
              <a:gd name="connsiteX163" fmla="*/ 87535 w 4134749"/>
              <a:gd name="connsiteY163" fmla="*/ 477078 h 2492776"/>
              <a:gd name="connsiteX164" fmla="*/ 95486 w 4134749"/>
              <a:gd name="connsiteY164" fmla="*/ 500932 h 2492776"/>
              <a:gd name="connsiteX165" fmla="*/ 127291 w 4134749"/>
              <a:gd name="connsiteY165" fmla="*/ 508883 h 24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34749" h="2492776">
                <a:moveTo>
                  <a:pt x="127291" y="508883"/>
                </a:moveTo>
                <a:cubicBezTo>
                  <a:pt x="188251" y="511533"/>
                  <a:pt x="349997" y="512100"/>
                  <a:pt x="461246" y="516834"/>
                </a:cubicBezTo>
                <a:cubicBezTo>
                  <a:pt x="474749" y="517409"/>
                  <a:pt x="488349" y="520041"/>
                  <a:pt x="501003" y="524786"/>
                </a:cubicBezTo>
                <a:cubicBezTo>
                  <a:pt x="544508" y="541100"/>
                  <a:pt x="505786" y="553252"/>
                  <a:pt x="572564" y="556591"/>
                </a:cubicBezTo>
                <a:lnTo>
                  <a:pt x="731591" y="564542"/>
                </a:lnTo>
                <a:cubicBezTo>
                  <a:pt x="822900" y="587369"/>
                  <a:pt x="710375" y="555449"/>
                  <a:pt x="787250" y="588396"/>
                </a:cubicBezTo>
                <a:cubicBezTo>
                  <a:pt x="797294" y="592701"/>
                  <a:pt x="808548" y="593345"/>
                  <a:pt x="819055" y="596347"/>
                </a:cubicBezTo>
                <a:cubicBezTo>
                  <a:pt x="913025" y="623196"/>
                  <a:pt x="729192" y="576379"/>
                  <a:pt x="890617" y="612250"/>
                </a:cubicBezTo>
                <a:cubicBezTo>
                  <a:pt x="898799" y="614068"/>
                  <a:pt x="906340" y="618168"/>
                  <a:pt x="914471" y="620201"/>
                </a:cubicBezTo>
                <a:cubicBezTo>
                  <a:pt x="958433" y="631192"/>
                  <a:pt x="960500" y="627125"/>
                  <a:pt x="1009886" y="636104"/>
                </a:cubicBezTo>
                <a:cubicBezTo>
                  <a:pt x="1047710" y="642981"/>
                  <a:pt x="1045107" y="649612"/>
                  <a:pt x="1089399" y="652006"/>
                </a:cubicBezTo>
                <a:cubicBezTo>
                  <a:pt x="1171486" y="656443"/>
                  <a:pt x="1253726" y="657307"/>
                  <a:pt x="1335890" y="659958"/>
                </a:cubicBezTo>
                <a:cubicBezTo>
                  <a:pt x="1349142" y="662608"/>
                  <a:pt x="1362535" y="664631"/>
                  <a:pt x="1375646" y="667909"/>
                </a:cubicBezTo>
                <a:cubicBezTo>
                  <a:pt x="1413449" y="677360"/>
                  <a:pt x="1386698" y="676377"/>
                  <a:pt x="1431305" y="683812"/>
                </a:cubicBezTo>
                <a:cubicBezTo>
                  <a:pt x="1465064" y="689439"/>
                  <a:pt x="1543811" y="696652"/>
                  <a:pt x="1574429" y="699714"/>
                </a:cubicBezTo>
                <a:cubicBezTo>
                  <a:pt x="1582913" y="701835"/>
                  <a:pt x="1672058" y="722394"/>
                  <a:pt x="1685747" y="731520"/>
                </a:cubicBezTo>
                <a:cubicBezTo>
                  <a:pt x="1693698" y="736821"/>
                  <a:pt x="1700817" y="743658"/>
                  <a:pt x="1709601" y="747422"/>
                </a:cubicBezTo>
                <a:cubicBezTo>
                  <a:pt x="1745284" y="762714"/>
                  <a:pt x="1734301" y="747846"/>
                  <a:pt x="1765260" y="763325"/>
                </a:cubicBezTo>
                <a:cubicBezTo>
                  <a:pt x="1773807" y="767599"/>
                  <a:pt x="1780133" y="775961"/>
                  <a:pt x="1789114" y="779227"/>
                </a:cubicBezTo>
                <a:cubicBezTo>
                  <a:pt x="1809654" y="786696"/>
                  <a:pt x="1831521" y="789829"/>
                  <a:pt x="1852724" y="795130"/>
                </a:cubicBezTo>
                <a:cubicBezTo>
                  <a:pt x="1907808" y="808901"/>
                  <a:pt x="1873682" y="801876"/>
                  <a:pt x="1956091" y="811033"/>
                </a:cubicBezTo>
                <a:cubicBezTo>
                  <a:pt x="1966693" y="813683"/>
                  <a:pt x="1977389" y="815982"/>
                  <a:pt x="1987897" y="818984"/>
                </a:cubicBezTo>
                <a:cubicBezTo>
                  <a:pt x="1995956" y="821286"/>
                  <a:pt x="2003569" y="825117"/>
                  <a:pt x="2011751" y="826935"/>
                </a:cubicBezTo>
                <a:cubicBezTo>
                  <a:pt x="2027489" y="830432"/>
                  <a:pt x="2043556" y="832236"/>
                  <a:pt x="2059458" y="834886"/>
                </a:cubicBezTo>
                <a:cubicBezTo>
                  <a:pt x="2067409" y="837537"/>
                  <a:pt x="2075145" y="840953"/>
                  <a:pt x="2083312" y="842838"/>
                </a:cubicBezTo>
                <a:cubicBezTo>
                  <a:pt x="2162220" y="861048"/>
                  <a:pt x="2179973" y="862381"/>
                  <a:pt x="2266192" y="866692"/>
                </a:cubicBezTo>
                <a:cubicBezTo>
                  <a:pt x="2337714" y="870268"/>
                  <a:pt x="2409316" y="871993"/>
                  <a:pt x="2480878" y="874643"/>
                </a:cubicBezTo>
                <a:cubicBezTo>
                  <a:pt x="2559177" y="900744"/>
                  <a:pt x="2512046" y="887789"/>
                  <a:pt x="2624001" y="906448"/>
                </a:cubicBezTo>
                <a:lnTo>
                  <a:pt x="2671709" y="914400"/>
                </a:lnTo>
                <a:cubicBezTo>
                  <a:pt x="2679660" y="919701"/>
                  <a:pt x="2686252" y="928153"/>
                  <a:pt x="2695563" y="930302"/>
                </a:cubicBezTo>
                <a:cubicBezTo>
                  <a:pt x="2721517" y="936291"/>
                  <a:pt x="2748602" y="935311"/>
                  <a:pt x="2775076" y="938253"/>
                </a:cubicBezTo>
                <a:cubicBezTo>
                  <a:pt x="2796314" y="940613"/>
                  <a:pt x="2817483" y="943554"/>
                  <a:pt x="2838686" y="946205"/>
                </a:cubicBezTo>
                <a:lnTo>
                  <a:pt x="2894345" y="962107"/>
                </a:lnTo>
                <a:cubicBezTo>
                  <a:pt x="2902373" y="964515"/>
                  <a:pt x="2910140" y="967756"/>
                  <a:pt x="2918199" y="970059"/>
                </a:cubicBezTo>
                <a:cubicBezTo>
                  <a:pt x="2988114" y="990035"/>
                  <a:pt x="2916644" y="966890"/>
                  <a:pt x="2973858" y="985961"/>
                </a:cubicBezTo>
                <a:cubicBezTo>
                  <a:pt x="2981809" y="991262"/>
                  <a:pt x="2990955" y="995107"/>
                  <a:pt x="2997712" y="1001864"/>
                </a:cubicBezTo>
                <a:cubicBezTo>
                  <a:pt x="3057134" y="1061286"/>
                  <a:pt x="3007045" y="1244913"/>
                  <a:pt x="3005664" y="1256306"/>
                </a:cubicBezTo>
                <a:cubicBezTo>
                  <a:pt x="3004069" y="1269462"/>
                  <a:pt x="2989513" y="1277327"/>
                  <a:pt x="2981810" y="1288111"/>
                </a:cubicBezTo>
                <a:cubicBezTo>
                  <a:pt x="2959331" y="1319581"/>
                  <a:pt x="2976663" y="1308380"/>
                  <a:pt x="2942053" y="1319916"/>
                </a:cubicBezTo>
                <a:cubicBezTo>
                  <a:pt x="2934102" y="1327867"/>
                  <a:pt x="2923778" y="1334007"/>
                  <a:pt x="2918199" y="1343770"/>
                </a:cubicBezTo>
                <a:cubicBezTo>
                  <a:pt x="2912777" y="1353258"/>
                  <a:pt x="2918545" y="1368463"/>
                  <a:pt x="2910248" y="1375575"/>
                </a:cubicBezTo>
                <a:cubicBezTo>
                  <a:pt x="2897521" y="1386484"/>
                  <a:pt x="2862540" y="1391478"/>
                  <a:pt x="2862540" y="1391478"/>
                </a:cubicBezTo>
                <a:cubicBezTo>
                  <a:pt x="2851938" y="1399429"/>
                  <a:pt x="2842241" y="1408757"/>
                  <a:pt x="2830735" y="1415332"/>
                </a:cubicBezTo>
                <a:cubicBezTo>
                  <a:pt x="2821864" y="1420401"/>
                  <a:pt x="2781960" y="1429513"/>
                  <a:pt x="2775076" y="1431234"/>
                </a:cubicBezTo>
                <a:cubicBezTo>
                  <a:pt x="2767125" y="1439185"/>
                  <a:pt x="2761052" y="1449627"/>
                  <a:pt x="2751222" y="1455088"/>
                </a:cubicBezTo>
                <a:cubicBezTo>
                  <a:pt x="2736569" y="1463229"/>
                  <a:pt x="2719417" y="1465690"/>
                  <a:pt x="2703514" y="1470991"/>
                </a:cubicBezTo>
                <a:lnTo>
                  <a:pt x="2679660" y="1478942"/>
                </a:lnTo>
                <a:cubicBezTo>
                  <a:pt x="2671709" y="1481592"/>
                  <a:pt x="2664073" y="1485515"/>
                  <a:pt x="2655806" y="1486893"/>
                </a:cubicBezTo>
                <a:cubicBezTo>
                  <a:pt x="2639903" y="1489544"/>
                  <a:pt x="2624058" y="1492565"/>
                  <a:pt x="2608098" y="1494845"/>
                </a:cubicBezTo>
                <a:cubicBezTo>
                  <a:pt x="2586944" y="1497867"/>
                  <a:pt x="2565852" y="1502377"/>
                  <a:pt x="2544488" y="1502796"/>
                </a:cubicBezTo>
                <a:lnTo>
                  <a:pt x="1797065" y="1510747"/>
                </a:lnTo>
                <a:cubicBezTo>
                  <a:pt x="1805016" y="1513398"/>
                  <a:pt x="1814374" y="1513463"/>
                  <a:pt x="1820919" y="1518699"/>
                </a:cubicBezTo>
                <a:cubicBezTo>
                  <a:pt x="1828381" y="1524669"/>
                  <a:pt x="1830065" y="1535796"/>
                  <a:pt x="1836822" y="1542553"/>
                </a:cubicBezTo>
                <a:cubicBezTo>
                  <a:pt x="1843579" y="1549310"/>
                  <a:pt x="1852725" y="1553154"/>
                  <a:pt x="1860676" y="1558455"/>
                </a:cubicBezTo>
                <a:cubicBezTo>
                  <a:pt x="1865977" y="1574358"/>
                  <a:pt x="1864725" y="1594310"/>
                  <a:pt x="1876578" y="1606163"/>
                </a:cubicBezTo>
                <a:cubicBezTo>
                  <a:pt x="1938995" y="1668579"/>
                  <a:pt x="1910407" y="1647267"/>
                  <a:pt x="1956091" y="1677725"/>
                </a:cubicBezTo>
                <a:cubicBezTo>
                  <a:pt x="1975016" y="1734499"/>
                  <a:pt x="1958046" y="1716135"/>
                  <a:pt x="1995848" y="1741335"/>
                </a:cubicBezTo>
                <a:cubicBezTo>
                  <a:pt x="1998498" y="1749286"/>
                  <a:pt x="2000051" y="1757692"/>
                  <a:pt x="2003799" y="1765189"/>
                </a:cubicBezTo>
                <a:cubicBezTo>
                  <a:pt x="2010045" y="1777681"/>
                  <a:pt x="2037554" y="1812445"/>
                  <a:pt x="2043556" y="1820848"/>
                </a:cubicBezTo>
                <a:cubicBezTo>
                  <a:pt x="2049110" y="1828624"/>
                  <a:pt x="2052117" y="1838584"/>
                  <a:pt x="2059458" y="1844702"/>
                </a:cubicBezTo>
                <a:cubicBezTo>
                  <a:pt x="2068564" y="1852290"/>
                  <a:pt x="2080662" y="1855304"/>
                  <a:pt x="2091264" y="1860605"/>
                </a:cubicBezTo>
                <a:cubicBezTo>
                  <a:pt x="2116858" y="1937390"/>
                  <a:pt x="2075816" y="1818010"/>
                  <a:pt x="2115118" y="1916264"/>
                </a:cubicBezTo>
                <a:cubicBezTo>
                  <a:pt x="2121344" y="1931828"/>
                  <a:pt x="2125719" y="1948069"/>
                  <a:pt x="2131020" y="1963972"/>
                </a:cubicBezTo>
                <a:cubicBezTo>
                  <a:pt x="2133670" y="1971923"/>
                  <a:pt x="2134322" y="1980852"/>
                  <a:pt x="2138971" y="1987826"/>
                </a:cubicBezTo>
                <a:lnTo>
                  <a:pt x="2154874" y="2011680"/>
                </a:lnTo>
                <a:cubicBezTo>
                  <a:pt x="2160175" y="2027582"/>
                  <a:pt x="2163281" y="2044394"/>
                  <a:pt x="2170777" y="2059387"/>
                </a:cubicBezTo>
                <a:cubicBezTo>
                  <a:pt x="2176078" y="2069989"/>
                  <a:pt x="2182517" y="2080094"/>
                  <a:pt x="2186679" y="2091193"/>
                </a:cubicBezTo>
                <a:cubicBezTo>
                  <a:pt x="2190516" y="2101425"/>
                  <a:pt x="2189209" y="2113510"/>
                  <a:pt x="2194631" y="2122998"/>
                </a:cubicBezTo>
                <a:cubicBezTo>
                  <a:pt x="2245862" y="2212652"/>
                  <a:pt x="2193431" y="2076269"/>
                  <a:pt x="2234387" y="2178657"/>
                </a:cubicBezTo>
                <a:cubicBezTo>
                  <a:pt x="2244883" y="2204897"/>
                  <a:pt x="2245797" y="2229824"/>
                  <a:pt x="2266192" y="2250219"/>
                </a:cubicBezTo>
                <a:cubicBezTo>
                  <a:pt x="2272949" y="2256976"/>
                  <a:pt x="2282095" y="2260820"/>
                  <a:pt x="2290046" y="2266121"/>
                </a:cubicBezTo>
                <a:cubicBezTo>
                  <a:pt x="2295473" y="2282401"/>
                  <a:pt x="2299673" y="2301973"/>
                  <a:pt x="2313900" y="2313829"/>
                </a:cubicBezTo>
                <a:cubicBezTo>
                  <a:pt x="2323006" y="2321417"/>
                  <a:pt x="2334700" y="2325330"/>
                  <a:pt x="2345705" y="2329732"/>
                </a:cubicBezTo>
                <a:cubicBezTo>
                  <a:pt x="2361269" y="2335958"/>
                  <a:pt x="2377510" y="2340333"/>
                  <a:pt x="2393413" y="2345634"/>
                </a:cubicBezTo>
                <a:cubicBezTo>
                  <a:pt x="2452565" y="2365351"/>
                  <a:pt x="2408879" y="2352987"/>
                  <a:pt x="2528585" y="2361537"/>
                </a:cubicBezTo>
                <a:cubicBezTo>
                  <a:pt x="2610223" y="2381945"/>
                  <a:pt x="2509040" y="2354207"/>
                  <a:pt x="2592196" y="2385391"/>
                </a:cubicBezTo>
                <a:cubicBezTo>
                  <a:pt x="2623638" y="2397182"/>
                  <a:pt x="2677000" y="2398642"/>
                  <a:pt x="2703514" y="2401293"/>
                </a:cubicBezTo>
                <a:cubicBezTo>
                  <a:pt x="2769002" y="2423123"/>
                  <a:pt x="2734628" y="2414825"/>
                  <a:pt x="2806881" y="2425147"/>
                </a:cubicBezTo>
                <a:cubicBezTo>
                  <a:pt x="2896263" y="2454944"/>
                  <a:pt x="2801647" y="2425859"/>
                  <a:pt x="3029518" y="2441050"/>
                </a:cubicBezTo>
                <a:cubicBezTo>
                  <a:pt x="3043002" y="2441949"/>
                  <a:pt x="3055842" y="2447509"/>
                  <a:pt x="3069274" y="2449001"/>
                </a:cubicBezTo>
                <a:cubicBezTo>
                  <a:pt x="3103620" y="2452817"/>
                  <a:pt x="3138185" y="2454302"/>
                  <a:pt x="3172641" y="2456953"/>
                </a:cubicBezTo>
                <a:cubicBezTo>
                  <a:pt x="3206454" y="2507670"/>
                  <a:pt x="3190389" y="2499114"/>
                  <a:pt x="3299862" y="2464904"/>
                </a:cubicBezTo>
                <a:cubicBezTo>
                  <a:pt x="3308983" y="2462054"/>
                  <a:pt x="3309646" y="2448391"/>
                  <a:pt x="3315764" y="2441050"/>
                </a:cubicBezTo>
                <a:cubicBezTo>
                  <a:pt x="3322963" y="2432411"/>
                  <a:pt x="3332419" y="2425835"/>
                  <a:pt x="3339618" y="2417196"/>
                </a:cubicBezTo>
                <a:cubicBezTo>
                  <a:pt x="3345736" y="2409855"/>
                  <a:pt x="3349403" y="2400683"/>
                  <a:pt x="3355521" y="2393342"/>
                </a:cubicBezTo>
                <a:cubicBezTo>
                  <a:pt x="3378877" y="2365315"/>
                  <a:pt x="3393835" y="2359848"/>
                  <a:pt x="3427083" y="2337683"/>
                </a:cubicBezTo>
                <a:lnTo>
                  <a:pt x="3474791" y="2305878"/>
                </a:lnTo>
                <a:cubicBezTo>
                  <a:pt x="3482742" y="2300577"/>
                  <a:pt x="3491887" y="2296732"/>
                  <a:pt x="3498644" y="2289975"/>
                </a:cubicBezTo>
                <a:cubicBezTo>
                  <a:pt x="3517197" y="2271422"/>
                  <a:pt x="3539750" y="2256148"/>
                  <a:pt x="3554304" y="2234316"/>
                </a:cubicBezTo>
                <a:lnTo>
                  <a:pt x="3586109" y="2186608"/>
                </a:lnTo>
                <a:cubicBezTo>
                  <a:pt x="3588759" y="2168055"/>
                  <a:pt x="3591990" y="2149576"/>
                  <a:pt x="3594060" y="2130949"/>
                </a:cubicBezTo>
                <a:cubicBezTo>
                  <a:pt x="3597293" y="2101853"/>
                  <a:pt x="3598142" y="2072503"/>
                  <a:pt x="3602011" y="2043485"/>
                </a:cubicBezTo>
                <a:cubicBezTo>
                  <a:pt x="3604229" y="2026851"/>
                  <a:pt x="3612464" y="2004175"/>
                  <a:pt x="3617914" y="1987826"/>
                </a:cubicBezTo>
                <a:cubicBezTo>
                  <a:pt x="3558427" y="1898597"/>
                  <a:pt x="3609764" y="1984658"/>
                  <a:pt x="3594060" y="1733384"/>
                </a:cubicBezTo>
                <a:cubicBezTo>
                  <a:pt x="3592925" y="1715220"/>
                  <a:pt x="3579541" y="1699679"/>
                  <a:pt x="3570206" y="1685676"/>
                </a:cubicBezTo>
                <a:cubicBezTo>
                  <a:pt x="3567556" y="1656521"/>
                  <a:pt x="3566395" y="1627193"/>
                  <a:pt x="3562255" y="1598212"/>
                </a:cubicBezTo>
                <a:cubicBezTo>
                  <a:pt x="3561070" y="1589915"/>
                  <a:pt x="3556122" y="1582540"/>
                  <a:pt x="3554304" y="1574358"/>
                </a:cubicBezTo>
                <a:cubicBezTo>
                  <a:pt x="3550807" y="1558620"/>
                  <a:pt x="3549003" y="1542553"/>
                  <a:pt x="3546352" y="1526650"/>
                </a:cubicBezTo>
                <a:cubicBezTo>
                  <a:pt x="3551653" y="1484243"/>
                  <a:pt x="3553451" y="1441249"/>
                  <a:pt x="3562255" y="1399429"/>
                </a:cubicBezTo>
                <a:cubicBezTo>
                  <a:pt x="3564224" y="1390078"/>
                  <a:pt x="3570696" y="1381545"/>
                  <a:pt x="3578158" y="1375575"/>
                </a:cubicBezTo>
                <a:cubicBezTo>
                  <a:pt x="3584703" y="1370339"/>
                  <a:pt x="3594060" y="1370274"/>
                  <a:pt x="3602011" y="1367624"/>
                </a:cubicBezTo>
                <a:cubicBezTo>
                  <a:pt x="3609962" y="1362323"/>
                  <a:pt x="3617568" y="1356462"/>
                  <a:pt x="3625865" y="1351721"/>
                </a:cubicBezTo>
                <a:cubicBezTo>
                  <a:pt x="3636157" y="1345840"/>
                  <a:pt x="3648026" y="1342709"/>
                  <a:pt x="3657671" y="1335819"/>
                </a:cubicBezTo>
                <a:cubicBezTo>
                  <a:pt x="3709791" y="1298591"/>
                  <a:pt x="3654204" y="1321072"/>
                  <a:pt x="3705378" y="1304013"/>
                </a:cubicBezTo>
                <a:cubicBezTo>
                  <a:pt x="3713329" y="1293411"/>
                  <a:pt x="3720608" y="1282270"/>
                  <a:pt x="3729232" y="1272208"/>
                </a:cubicBezTo>
                <a:cubicBezTo>
                  <a:pt x="3736550" y="1263670"/>
                  <a:pt x="3745887" y="1256993"/>
                  <a:pt x="3753086" y="1248354"/>
                </a:cubicBezTo>
                <a:cubicBezTo>
                  <a:pt x="3759204" y="1241013"/>
                  <a:pt x="3762770" y="1231756"/>
                  <a:pt x="3768989" y="1224500"/>
                </a:cubicBezTo>
                <a:cubicBezTo>
                  <a:pt x="3826833" y="1157016"/>
                  <a:pt x="3780187" y="1223604"/>
                  <a:pt x="3816697" y="1168841"/>
                </a:cubicBezTo>
                <a:cubicBezTo>
                  <a:pt x="3825794" y="1141548"/>
                  <a:pt x="3824433" y="1137251"/>
                  <a:pt x="3848502" y="1113182"/>
                </a:cubicBezTo>
                <a:cubicBezTo>
                  <a:pt x="3855259" y="1106425"/>
                  <a:pt x="3864405" y="1102581"/>
                  <a:pt x="3872356" y="1097280"/>
                </a:cubicBezTo>
                <a:cubicBezTo>
                  <a:pt x="3886042" y="1076750"/>
                  <a:pt x="3898027" y="1055393"/>
                  <a:pt x="3920064" y="1041620"/>
                </a:cubicBezTo>
                <a:cubicBezTo>
                  <a:pt x="3929331" y="1035828"/>
                  <a:pt x="3941267" y="1036319"/>
                  <a:pt x="3951869" y="1033669"/>
                </a:cubicBezTo>
                <a:cubicBezTo>
                  <a:pt x="3959820" y="1025718"/>
                  <a:pt x="3967185" y="1017133"/>
                  <a:pt x="3975723" y="1009815"/>
                </a:cubicBezTo>
                <a:cubicBezTo>
                  <a:pt x="3996330" y="992152"/>
                  <a:pt x="4034703" y="967844"/>
                  <a:pt x="4055236" y="954156"/>
                </a:cubicBezTo>
                <a:lnTo>
                  <a:pt x="4079090" y="938253"/>
                </a:lnTo>
                <a:lnTo>
                  <a:pt x="4102944" y="922351"/>
                </a:lnTo>
                <a:cubicBezTo>
                  <a:pt x="4108245" y="911749"/>
                  <a:pt x="4114444" y="901551"/>
                  <a:pt x="4118846" y="890546"/>
                </a:cubicBezTo>
                <a:cubicBezTo>
                  <a:pt x="4125072" y="874982"/>
                  <a:pt x="4134749" y="842838"/>
                  <a:pt x="4134749" y="842838"/>
                </a:cubicBezTo>
                <a:cubicBezTo>
                  <a:pt x="4129150" y="820443"/>
                  <a:pt x="4126015" y="798127"/>
                  <a:pt x="4110895" y="779227"/>
                </a:cubicBezTo>
                <a:cubicBezTo>
                  <a:pt x="4075914" y="735501"/>
                  <a:pt x="4059598" y="729126"/>
                  <a:pt x="4015479" y="699714"/>
                </a:cubicBezTo>
                <a:cubicBezTo>
                  <a:pt x="4007528" y="694413"/>
                  <a:pt x="4000896" y="686130"/>
                  <a:pt x="3991625" y="683812"/>
                </a:cubicBezTo>
                <a:cubicBezTo>
                  <a:pt x="3981023" y="681161"/>
                  <a:pt x="3970599" y="677657"/>
                  <a:pt x="3959820" y="675860"/>
                </a:cubicBezTo>
                <a:cubicBezTo>
                  <a:pt x="3926775" y="670353"/>
                  <a:pt x="3852210" y="662873"/>
                  <a:pt x="3808745" y="652006"/>
                </a:cubicBezTo>
                <a:cubicBezTo>
                  <a:pt x="3800614" y="649973"/>
                  <a:pt x="3792842" y="646705"/>
                  <a:pt x="3784891" y="644055"/>
                </a:cubicBezTo>
                <a:cubicBezTo>
                  <a:pt x="3753035" y="596269"/>
                  <a:pt x="3790320" y="640017"/>
                  <a:pt x="3729232" y="612250"/>
                </a:cubicBezTo>
                <a:cubicBezTo>
                  <a:pt x="3711833" y="604341"/>
                  <a:pt x="3681524" y="580445"/>
                  <a:pt x="3681524" y="580445"/>
                </a:cubicBezTo>
                <a:cubicBezTo>
                  <a:pt x="3635953" y="512086"/>
                  <a:pt x="3696632" y="592530"/>
                  <a:pt x="3641768" y="548640"/>
                </a:cubicBezTo>
                <a:cubicBezTo>
                  <a:pt x="3634306" y="542670"/>
                  <a:pt x="3631983" y="532127"/>
                  <a:pt x="3625865" y="524786"/>
                </a:cubicBezTo>
                <a:cubicBezTo>
                  <a:pt x="3618666" y="516147"/>
                  <a:pt x="3609210" y="509571"/>
                  <a:pt x="3602011" y="500932"/>
                </a:cubicBezTo>
                <a:cubicBezTo>
                  <a:pt x="3595893" y="493591"/>
                  <a:pt x="3592458" y="484220"/>
                  <a:pt x="3586109" y="477078"/>
                </a:cubicBezTo>
                <a:cubicBezTo>
                  <a:pt x="3571168" y="460269"/>
                  <a:pt x="3557114" y="441845"/>
                  <a:pt x="3538401" y="429370"/>
                </a:cubicBezTo>
                <a:cubicBezTo>
                  <a:pt x="3522498" y="418768"/>
                  <a:pt x="3504208" y="411080"/>
                  <a:pt x="3490693" y="397565"/>
                </a:cubicBezTo>
                <a:cubicBezTo>
                  <a:pt x="3460912" y="367784"/>
                  <a:pt x="3477507" y="377267"/>
                  <a:pt x="3442985" y="365760"/>
                </a:cubicBezTo>
                <a:cubicBezTo>
                  <a:pt x="3427083" y="355158"/>
                  <a:pt x="3413410" y="339998"/>
                  <a:pt x="3395278" y="333954"/>
                </a:cubicBezTo>
                <a:lnTo>
                  <a:pt x="3347570" y="318052"/>
                </a:lnTo>
                <a:cubicBezTo>
                  <a:pt x="3342269" y="310101"/>
                  <a:pt x="3338424" y="300955"/>
                  <a:pt x="3331667" y="294198"/>
                </a:cubicBezTo>
                <a:cubicBezTo>
                  <a:pt x="3316252" y="278783"/>
                  <a:pt x="3303361" y="276811"/>
                  <a:pt x="3283959" y="270344"/>
                </a:cubicBezTo>
                <a:cubicBezTo>
                  <a:pt x="3231017" y="217402"/>
                  <a:pt x="3288036" y="267309"/>
                  <a:pt x="3236251" y="238539"/>
                </a:cubicBezTo>
                <a:cubicBezTo>
                  <a:pt x="3197828" y="217192"/>
                  <a:pt x="3193765" y="204715"/>
                  <a:pt x="3156738" y="190831"/>
                </a:cubicBezTo>
                <a:cubicBezTo>
                  <a:pt x="3146506" y="186994"/>
                  <a:pt x="3135535" y="185530"/>
                  <a:pt x="3124933" y="182880"/>
                </a:cubicBezTo>
                <a:cubicBezTo>
                  <a:pt x="3116982" y="177579"/>
                  <a:pt x="3109626" y="171251"/>
                  <a:pt x="3101079" y="166977"/>
                </a:cubicBezTo>
                <a:cubicBezTo>
                  <a:pt x="3072330" y="152603"/>
                  <a:pt x="3020812" y="153506"/>
                  <a:pt x="2997712" y="151074"/>
                </a:cubicBezTo>
                <a:lnTo>
                  <a:pt x="2926151" y="143123"/>
                </a:lnTo>
                <a:cubicBezTo>
                  <a:pt x="2901124" y="134781"/>
                  <a:pt x="2898440" y="133209"/>
                  <a:pt x="2870491" y="127220"/>
                </a:cubicBezTo>
                <a:cubicBezTo>
                  <a:pt x="2772229" y="106164"/>
                  <a:pt x="2819885" y="120955"/>
                  <a:pt x="2767124" y="103366"/>
                </a:cubicBezTo>
                <a:cubicBezTo>
                  <a:pt x="2571307" y="112691"/>
                  <a:pt x="2595416" y="116184"/>
                  <a:pt x="2377511" y="103366"/>
                </a:cubicBezTo>
                <a:cubicBezTo>
                  <a:pt x="2361417" y="102419"/>
                  <a:pt x="2345921" y="95765"/>
                  <a:pt x="2329803" y="95415"/>
                </a:cubicBezTo>
                <a:cubicBezTo>
                  <a:pt x="2101904" y="90461"/>
                  <a:pt x="1873920" y="90767"/>
                  <a:pt x="1645991" y="87464"/>
                </a:cubicBezTo>
                <a:lnTo>
                  <a:pt x="1232523" y="79513"/>
                </a:lnTo>
                <a:cubicBezTo>
                  <a:pt x="1069124" y="25046"/>
                  <a:pt x="1201574" y="63974"/>
                  <a:pt x="819055" y="55659"/>
                </a:cubicBezTo>
                <a:cubicBezTo>
                  <a:pt x="576136" y="33573"/>
                  <a:pt x="902520" y="61223"/>
                  <a:pt x="365831" y="39756"/>
                </a:cubicBezTo>
                <a:cubicBezTo>
                  <a:pt x="337349" y="38617"/>
                  <a:pt x="335606" y="28478"/>
                  <a:pt x="310171" y="23853"/>
                </a:cubicBezTo>
                <a:cubicBezTo>
                  <a:pt x="261392" y="14984"/>
                  <a:pt x="177792" y="10990"/>
                  <a:pt x="135243" y="7951"/>
                </a:cubicBezTo>
                <a:cubicBezTo>
                  <a:pt x="127292" y="5301"/>
                  <a:pt x="119770" y="0"/>
                  <a:pt x="111389" y="0"/>
                </a:cubicBezTo>
                <a:cubicBezTo>
                  <a:pt x="76050" y="0"/>
                  <a:pt x="81351" y="26503"/>
                  <a:pt x="71632" y="55659"/>
                </a:cubicBezTo>
                <a:cubicBezTo>
                  <a:pt x="68982" y="71561"/>
                  <a:pt x="71680" y="89368"/>
                  <a:pt x="63681" y="103366"/>
                </a:cubicBezTo>
                <a:cubicBezTo>
                  <a:pt x="59523" y="110643"/>
                  <a:pt x="46801" y="106669"/>
                  <a:pt x="39827" y="111318"/>
                </a:cubicBezTo>
                <a:cubicBezTo>
                  <a:pt x="30471" y="117556"/>
                  <a:pt x="23924" y="127221"/>
                  <a:pt x="15973" y="135172"/>
                </a:cubicBezTo>
                <a:cubicBezTo>
                  <a:pt x="13323" y="143123"/>
                  <a:pt x="9207" y="150729"/>
                  <a:pt x="8022" y="159026"/>
                </a:cubicBezTo>
                <a:cubicBezTo>
                  <a:pt x="-2575" y="233210"/>
                  <a:pt x="-2774" y="247878"/>
                  <a:pt x="8022" y="318052"/>
                </a:cubicBezTo>
                <a:cubicBezTo>
                  <a:pt x="9684" y="328853"/>
                  <a:pt x="11086" y="340083"/>
                  <a:pt x="15973" y="349857"/>
                </a:cubicBezTo>
                <a:cubicBezTo>
                  <a:pt x="24520" y="366952"/>
                  <a:pt x="47778" y="397565"/>
                  <a:pt x="47778" y="397565"/>
                </a:cubicBezTo>
                <a:cubicBezTo>
                  <a:pt x="48837" y="401803"/>
                  <a:pt x="59120" y="446382"/>
                  <a:pt x="63681" y="453224"/>
                </a:cubicBezTo>
                <a:cubicBezTo>
                  <a:pt x="69918" y="462580"/>
                  <a:pt x="79584" y="469127"/>
                  <a:pt x="87535" y="477078"/>
                </a:cubicBezTo>
                <a:cubicBezTo>
                  <a:pt x="90185" y="485029"/>
                  <a:pt x="90250" y="494387"/>
                  <a:pt x="95486" y="500932"/>
                </a:cubicBezTo>
                <a:cubicBezTo>
                  <a:pt x="112912" y="522715"/>
                  <a:pt x="66331" y="506233"/>
                  <a:pt x="127291" y="508883"/>
                </a:cubicBezTo>
                <a:close/>
              </a:path>
            </a:pathLst>
          </a:custGeom>
          <a:solidFill>
            <a:srgbClr val="C594C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594C6"/>
                </a:solidFill>
              </a:ln>
            </a:endParaRPr>
          </a:p>
        </p:txBody>
      </p:sp>
      <p:sp>
        <p:nvSpPr>
          <p:cNvPr id="13" name="Freeform: Shape 12">
            <a:extLst>
              <a:ext uri="{FF2B5EF4-FFF2-40B4-BE49-F238E27FC236}">
                <a16:creationId xmlns:a16="http://schemas.microsoft.com/office/drawing/2014/main" id="{B5403826-C9C2-4DCE-B08A-C27FDB848AE6}"/>
              </a:ext>
            </a:extLst>
          </p:cNvPr>
          <p:cNvSpPr/>
          <p:nvPr/>
        </p:nvSpPr>
        <p:spPr>
          <a:xfrm>
            <a:off x="9783355" y="3872285"/>
            <a:ext cx="316628" cy="572494"/>
          </a:xfrm>
          <a:custGeom>
            <a:avLst/>
            <a:gdLst>
              <a:gd name="connsiteX0" fmla="*/ 421503 w 422170"/>
              <a:gd name="connsiteY0" fmla="*/ 262393 h 572494"/>
              <a:gd name="connsiteX1" fmla="*/ 405600 w 422170"/>
              <a:gd name="connsiteY1" fmla="*/ 222637 h 572494"/>
              <a:gd name="connsiteX2" fmla="*/ 397649 w 422170"/>
              <a:gd name="connsiteY2" fmla="*/ 198783 h 572494"/>
              <a:gd name="connsiteX3" fmla="*/ 389697 w 422170"/>
              <a:gd name="connsiteY3" fmla="*/ 47708 h 572494"/>
              <a:gd name="connsiteX4" fmla="*/ 381746 w 422170"/>
              <a:gd name="connsiteY4" fmla="*/ 15903 h 572494"/>
              <a:gd name="connsiteX5" fmla="*/ 357892 w 422170"/>
              <a:gd name="connsiteY5" fmla="*/ 0 h 572494"/>
              <a:gd name="connsiteX6" fmla="*/ 318136 w 422170"/>
              <a:gd name="connsiteY6" fmla="*/ 47708 h 572494"/>
              <a:gd name="connsiteX7" fmla="*/ 310184 w 422170"/>
              <a:gd name="connsiteY7" fmla="*/ 71562 h 572494"/>
              <a:gd name="connsiteX8" fmla="*/ 302233 w 422170"/>
              <a:gd name="connsiteY8" fmla="*/ 103367 h 572494"/>
              <a:gd name="connsiteX9" fmla="*/ 278379 w 422170"/>
              <a:gd name="connsiteY9" fmla="*/ 127221 h 572494"/>
              <a:gd name="connsiteX10" fmla="*/ 246574 w 422170"/>
              <a:gd name="connsiteY10" fmla="*/ 198783 h 572494"/>
              <a:gd name="connsiteX11" fmla="*/ 238623 w 422170"/>
              <a:gd name="connsiteY11" fmla="*/ 222637 h 572494"/>
              <a:gd name="connsiteX12" fmla="*/ 103450 w 422170"/>
              <a:gd name="connsiteY12" fmla="*/ 254442 h 572494"/>
              <a:gd name="connsiteX13" fmla="*/ 79597 w 422170"/>
              <a:gd name="connsiteY13" fmla="*/ 270345 h 572494"/>
              <a:gd name="connsiteX14" fmla="*/ 55743 w 422170"/>
              <a:gd name="connsiteY14" fmla="*/ 318052 h 572494"/>
              <a:gd name="connsiteX15" fmla="*/ 15986 w 422170"/>
              <a:gd name="connsiteY15" fmla="*/ 365760 h 572494"/>
              <a:gd name="connsiteX16" fmla="*/ 84 w 422170"/>
              <a:gd name="connsiteY16" fmla="*/ 413468 h 572494"/>
              <a:gd name="connsiteX17" fmla="*/ 15986 w 422170"/>
              <a:gd name="connsiteY17" fmla="*/ 572494 h 572494"/>
              <a:gd name="connsiteX18" fmla="*/ 103450 w 422170"/>
              <a:gd name="connsiteY18" fmla="*/ 564543 h 572494"/>
              <a:gd name="connsiteX19" fmla="*/ 286330 w 422170"/>
              <a:gd name="connsiteY19" fmla="*/ 556592 h 572494"/>
              <a:gd name="connsiteX20" fmla="*/ 294282 w 422170"/>
              <a:gd name="connsiteY20" fmla="*/ 524786 h 572494"/>
              <a:gd name="connsiteX21" fmla="*/ 302233 w 422170"/>
              <a:gd name="connsiteY21" fmla="*/ 500932 h 572494"/>
              <a:gd name="connsiteX22" fmla="*/ 334038 w 422170"/>
              <a:gd name="connsiteY22" fmla="*/ 453225 h 572494"/>
              <a:gd name="connsiteX23" fmla="*/ 341990 w 422170"/>
              <a:gd name="connsiteY23" fmla="*/ 429371 h 572494"/>
              <a:gd name="connsiteX24" fmla="*/ 365844 w 422170"/>
              <a:gd name="connsiteY24" fmla="*/ 413468 h 572494"/>
              <a:gd name="connsiteX25" fmla="*/ 373795 w 422170"/>
              <a:gd name="connsiteY25" fmla="*/ 389614 h 572494"/>
              <a:gd name="connsiteX26" fmla="*/ 381746 w 422170"/>
              <a:gd name="connsiteY26" fmla="*/ 310101 h 572494"/>
              <a:gd name="connsiteX27" fmla="*/ 421503 w 422170"/>
              <a:gd name="connsiteY27" fmla="*/ 262393 h 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170" h="572494">
                <a:moveTo>
                  <a:pt x="421503" y="262393"/>
                </a:moveTo>
                <a:cubicBezTo>
                  <a:pt x="425479" y="247816"/>
                  <a:pt x="410612" y="236001"/>
                  <a:pt x="405600" y="222637"/>
                </a:cubicBezTo>
                <a:cubicBezTo>
                  <a:pt x="402657" y="214789"/>
                  <a:pt x="398408" y="207130"/>
                  <a:pt x="397649" y="198783"/>
                </a:cubicBezTo>
                <a:cubicBezTo>
                  <a:pt x="393083" y="148562"/>
                  <a:pt x="394066" y="97946"/>
                  <a:pt x="389697" y="47708"/>
                </a:cubicBezTo>
                <a:cubicBezTo>
                  <a:pt x="388750" y="36821"/>
                  <a:pt x="387808" y="24996"/>
                  <a:pt x="381746" y="15903"/>
                </a:cubicBezTo>
                <a:cubicBezTo>
                  <a:pt x="376445" y="7952"/>
                  <a:pt x="365843" y="5301"/>
                  <a:pt x="357892" y="0"/>
                </a:cubicBezTo>
                <a:cubicBezTo>
                  <a:pt x="340305" y="17587"/>
                  <a:pt x="329207" y="25566"/>
                  <a:pt x="318136" y="47708"/>
                </a:cubicBezTo>
                <a:cubicBezTo>
                  <a:pt x="314388" y="55205"/>
                  <a:pt x="312487" y="63503"/>
                  <a:pt x="310184" y="71562"/>
                </a:cubicBezTo>
                <a:cubicBezTo>
                  <a:pt x="307182" y="82069"/>
                  <a:pt x="307655" y="93879"/>
                  <a:pt x="302233" y="103367"/>
                </a:cubicBezTo>
                <a:cubicBezTo>
                  <a:pt x="296654" y="113130"/>
                  <a:pt x="286330" y="119270"/>
                  <a:pt x="278379" y="127221"/>
                </a:cubicBezTo>
                <a:cubicBezTo>
                  <a:pt x="259455" y="183995"/>
                  <a:pt x="271775" y="160982"/>
                  <a:pt x="246574" y="198783"/>
                </a:cubicBezTo>
                <a:cubicBezTo>
                  <a:pt x="243924" y="206734"/>
                  <a:pt x="243272" y="215663"/>
                  <a:pt x="238623" y="222637"/>
                </a:cubicBezTo>
                <a:cubicBezTo>
                  <a:pt x="206020" y="271542"/>
                  <a:pt x="167906" y="249838"/>
                  <a:pt x="103450" y="254442"/>
                </a:cubicBezTo>
                <a:cubicBezTo>
                  <a:pt x="95499" y="259743"/>
                  <a:pt x="86354" y="263588"/>
                  <a:pt x="79597" y="270345"/>
                </a:cubicBezTo>
                <a:cubicBezTo>
                  <a:pt x="56807" y="293135"/>
                  <a:pt x="68679" y="292181"/>
                  <a:pt x="55743" y="318052"/>
                </a:cubicBezTo>
                <a:cubicBezTo>
                  <a:pt x="44673" y="340191"/>
                  <a:pt x="33570" y="348176"/>
                  <a:pt x="15986" y="365760"/>
                </a:cubicBezTo>
                <a:cubicBezTo>
                  <a:pt x="10685" y="381663"/>
                  <a:pt x="-1110" y="396748"/>
                  <a:pt x="84" y="413468"/>
                </a:cubicBezTo>
                <a:cubicBezTo>
                  <a:pt x="9184" y="540867"/>
                  <a:pt x="1920" y="488092"/>
                  <a:pt x="15986" y="572494"/>
                </a:cubicBezTo>
                <a:cubicBezTo>
                  <a:pt x="45141" y="569844"/>
                  <a:pt x="74226" y="566262"/>
                  <a:pt x="103450" y="564543"/>
                </a:cubicBezTo>
                <a:cubicBezTo>
                  <a:pt x="164362" y="560960"/>
                  <a:pt x="226595" y="569037"/>
                  <a:pt x="286330" y="556592"/>
                </a:cubicBezTo>
                <a:cubicBezTo>
                  <a:pt x="297029" y="554363"/>
                  <a:pt x="291280" y="535294"/>
                  <a:pt x="294282" y="524786"/>
                </a:cubicBezTo>
                <a:cubicBezTo>
                  <a:pt x="296585" y="516727"/>
                  <a:pt x="298163" y="508259"/>
                  <a:pt x="302233" y="500932"/>
                </a:cubicBezTo>
                <a:cubicBezTo>
                  <a:pt x="311515" y="484225"/>
                  <a:pt x="327994" y="471356"/>
                  <a:pt x="334038" y="453225"/>
                </a:cubicBezTo>
                <a:cubicBezTo>
                  <a:pt x="336689" y="445274"/>
                  <a:pt x="336754" y="435916"/>
                  <a:pt x="341990" y="429371"/>
                </a:cubicBezTo>
                <a:cubicBezTo>
                  <a:pt x="347960" y="421909"/>
                  <a:pt x="357893" y="418769"/>
                  <a:pt x="365844" y="413468"/>
                </a:cubicBezTo>
                <a:cubicBezTo>
                  <a:pt x="368494" y="405517"/>
                  <a:pt x="372521" y="397898"/>
                  <a:pt x="373795" y="389614"/>
                </a:cubicBezTo>
                <a:cubicBezTo>
                  <a:pt x="377845" y="363287"/>
                  <a:pt x="376165" y="336146"/>
                  <a:pt x="381746" y="310101"/>
                </a:cubicBezTo>
                <a:cubicBezTo>
                  <a:pt x="386997" y="285596"/>
                  <a:pt x="417527" y="276970"/>
                  <a:pt x="421503" y="262393"/>
                </a:cubicBezTo>
                <a:close/>
              </a:path>
            </a:pathLst>
          </a:custGeom>
          <a:solidFill>
            <a:srgbClr val="C594C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BBD6069-36F5-41C9-A343-F238D649CA65}"/>
              </a:ext>
            </a:extLst>
          </p:cNvPr>
          <p:cNvSpPr/>
          <p:nvPr/>
        </p:nvSpPr>
        <p:spPr>
          <a:xfrm>
            <a:off x="8286541" y="3387256"/>
            <a:ext cx="1095512" cy="1759510"/>
          </a:xfrm>
          <a:custGeom>
            <a:avLst/>
            <a:gdLst>
              <a:gd name="connsiteX0" fmla="*/ 1423341 w 1460682"/>
              <a:gd name="connsiteY0" fmla="*/ 978010 h 1759510"/>
              <a:gd name="connsiteX1" fmla="*/ 1447195 w 1460682"/>
              <a:gd name="connsiteY1" fmla="*/ 1097280 h 1759510"/>
              <a:gd name="connsiteX2" fmla="*/ 1447195 w 1460682"/>
              <a:gd name="connsiteY2" fmla="*/ 1304014 h 1759510"/>
              <a:gd name="connsiteX3" fmla="*/ 1383584 w 1460682"/>
              <a:gd name="connsiteY3" fmla="*/ 1311965 h 1759510"/>
              <a:gd name="connsiteX4" fmla="*/ 1359730 w 1460682"/>
              <a:gd name="connsiteY4" fmla="*/ 1319916 h 1759510"/>
              <a:gd name="connsiteX5" fmla="*/ 1312022 w 1460682"/>
              <a:gd name="connsiteY5" fmla="*/ 1359673 h 1759510"/>
              <a:gd name="connsiteX6" fmla="*/ 1304071 w 1460682"/>
              <a:gd name="connsiteY6" fmla="*/ 1383527 h 1759510"/>
              <a:gd name="connsiteX7" fmla="*/ 1296120 w 1460682"/>
              <a:gd name="connsiteY7" fmla="*/ 1439186 h 1759510"/>
              <a:gd name="connsiteX8" fmla="*/ 1272266 w 1460682"/>
              <a:gd name="connsiteY8" fmla="*/ 1455088 h 1759510"/>
              <a:gd name="connsiteX9" fmla="*/ 1256363 w 1460682"/>
              <a:gd name="connsiteY9" fmla="*/ 1478942 h 1759510"/>
              <a:gd name="connsiteX10" fmla="*/ 1184801 w 1460682"/>
              <a:gd name="connsiteY10" fmla="*/ 1526650 h 1759510"/>
              <a:gd name="connsiteX11" fmla="*/ 1160948 w 1460682"/>
              <a:gd name="connsiteY11" fmla="*/ 1574358 h 1759510"/>
              <a:gd name="connsiteX12" fmla="*/ 1145045 w 1460682"/>
              <a:gd name="connsiteY12" fmla="*/ 1645920 h 1759510"/>
              <a:gd name="connsiteX13" fmla="*/ 1105288 w 1460682"/>
              <a:gd name="connsiteY13" fmla="*/ 1693627 h 1759510"/>
              <a:gd name="connsiteX14" fmla="*/ 1081435 w 1460682"/>
              <a:gd name="connsiteY14" fmla="*/ 1701579 h 1759510"/>
              <a:gd name="connsiteX15" fmla="*/ 1057581 w 1460682"/>
              <a:gd name="connsiteY15" fmla="*/ 1717481 h 1759510"/>
              <a:gd name="connsiteX16" fmla="*/ 1041678 w 1460682"/>
              <a:gd name="connsiteY16" fmla="*/ 1741335 h 1759510"/>
              <a:gd name="connsiteX17" fmla="*/ 938311 w 1460682"/>
              <a:gd name="connsiteY17" fmla="*/ 1749287 h 1759510"/>
              <a:gd name="connsiteX18" fmla="*/ 890603 w 1460682"/>
              <a:gd name="connsiteY18" fmla="*/ 1733384 h 1759510"/>
              <a:gd name="connsiteX19" fmla="*/ 866749 w 1460682"/>
              <a:gd name="connsiteY19" fmla="*/ 1717481 h 1759510"/>
              <a:gd name="connsiteX20" fmla="*/ 834944 w 1460682"/>
              <a:gd name="connsiteY20" fmla="*/ 1709530 h 1759510"/>
              <a:gd name="connsiteX21" fmla="*/ 811090 w 1460682"/>
              <a:gd name="connsiteY21" fmla="*/ 1701579 h 1759510"/>
              <a:gd name="connsiteX22" fmla="*/ 763382 w 1460682"/>
              <a:gd name="connsiteY22" fmla="*/ 1661822 h 1759510"/>
              <a:gd name="connsiteX23" fmla="*/ 667967 w 1460682"/>
              <a:gd name="connsiteY23" fmla="*/ 1645920 h 1759510"/>
              <a:gd name="connsiteX24" fmla="*/ 612308 w 1460682"/>
              <a:gd name="connsiteY24" fmla="*/ 1637968 h 1759510"/>
              <a:gd name="connsiteX25" fmla="*/ 564600 w 1460682"/>
              <a:gd name="connsiteY25" fmla="*/ 1622066 h 1759510"/>
              <a:gd name="connsiteX26" fmla="*/ 540746 w 1460682"/>
              <a:gd name="connsiteY26" fmla="*/ 1606163 h 1759510"/>
              <a:gd name="connsiteX27" fmla="*/ 500989 w 1460682"/>
              <a:gd name="connsiteY27" fmla="*/ 1598212 h 1759510"/>
              <a:gd name="connsiteX28" fmla="*/ 445330 w 1460682"/>
              <a:gd name="connsiteY28" fmla="*/ 1582309 h 1759510"/>
              <a:gd name="connsiteX29" fmla="*/ 357866 w 1460682"/>
              <a:gd name="connsiteY29" fmla="*/ 1566407 h 1759510"/>
              <a:gd name="connsiteX30" fmla="*/ 310158 w 1460682"/>
              <a:gd name="connsiteY30" fmla="*/ 1518699 h 1759510"/>
              <a:gd name="connsiteX31" fmla="*/ 262450 w 1460682"/>
              <a:gd name="connsiteY31" fmla="*/ 1470991 h 1759510"/>
              <a:gd name="connsiteX32" fmla="*/ 246548 w 1460682"/>
              <a:gd name="connsiteY32" fmla="*/ 1439186 h 1759510"/>
              <a:gd name="connsiteX33" fmla="*/ 230645 w 1460682"/>
              <a:gd name="connsiteY33" fmla="*/ 1415332 h 1759510"/>
              <a:gd name="connsiteX34" fmla="*/ 214742 w 1460682"/>
              <a:gd name="connsiteY34" fmla="*/ 1296062 h 1759510"/>
              <a:gd name="connsiteX35" fmla="*/ 206791 w 1460682"/>
              <a:gd name="connsiteY35" fmla="*/ 1272208 h 1759510"/>
              <a:gd name="connsiteX36" fmla="*/ 182937 w 1460682"/>
              <a:gd name="connsiteY36" fmla="*/ 1264257 h 1759510"/>
              <a:gd name="connsiteX37" fmla="*/ 174986 w 1460682"/>
              <a:gd name="connsiteY37" fmla="*/ 1240403 h 1759510"/>
              <a:gd name="connsiteX38" fmla="*/ 159083 w 1460682"/>
              <a:gd name="connsiteY38" fmla="*/ 1216549 h 1759510"/>
              <a:gd name="connsiteX39" fmla="*/ 151132 w 1460682"/>
              <a:gd name="connsiteY39" fmla="*/ 1081377 h 1759510"/>
              <a:gd name="connsiteX40" fmla="*/ 119327 w 1460682"/>
              <a:gd name="connsiteY40" fmla="*/ 1025718 h 1759510"/>
              <a:gd name="connsiteX41" fmla="*/ 103424 w 1460682"/>
              <a:gd name="connsiteY41" fmla="*/ 1001864 h 1759510"/>
              <a:gd name="connsiteX42" fmla="*/ 95473 w 1460682"/>
              <a:gd name="connsiteY42" fmla="*/ 970059 h 1759510"/>
              <a:gd name="connsiteX43" fmla="*/ 71619 w 1460682"/>
              <a:gd name="connsiteY43" fmla="*/ 954156 h 1759510"/>
              <a:gd name="connsiteX44" fmla="*/ 31862 w 1460682"/>
              <a:gd name="connsiteY44" fmla="*/ 914400 h 1759510"/>
              <a:gd name="connsiteX45" fmla="*/ 23911 w 1460682"/>
              <a:gd name="connsiteY45" fmla="*/ 882594 h 1759510"/>
              <a:gd name="connsiteX46" fmla="*/ 8008 w 1460682"/>
              <a:gd name="connsiteY46" fmla="*/ 834887 h 1759510"/>
              <a:gd name="connsiteX47" fmla="*/ 57 w 1460682"/>
              <a:gd name="connsiteY47" fmla="*/ 707666 h 1759510"/>
              <a:gd name="connsiteX48" fmla="*/ 15960 w 1460682"/>
              <a:gd name="connsiteY48" fmla="*/ 572494 h 1759510"/>
              <a:gd name="connsiteX49" fmla="*/ 31862 w 1460682"/>
              <a:gd name="connsiteY49" fmla="*/ 548640 h 1759510"/>
              <a:gd name="connsiteX50" fmla="*/ 55716 w 1460682"/>
              <a:gd name="connsiteY50" fmla="*/ 532737 h 1759510"/>
              <a:gd name="connsiteX51" fmla="*/ 63668 w 1460682"/>
              <a:gd name="connsiteY51" fmla="*/ 500932 h 1759510"/>
              <a:gd name="connsiteX52" fmla="*/ 87521 w 1460682"/>
              <a:gd name="connsiteY52" fmla="*/ 485029 h 1759510"/>
              <a:gd name="connsiteX53" fmla="*/ 103424 w 1460682"/>
              <a:gd name="connsiteY53" fmla="*/ 461175 h 1759510"/>
              <a:gd name="connsiteX54" fmla="*/ 103424 w 1460682"/>
              <a:gd name="connsiteY54" fmla="*/ 286247 h 1759510"/>
              <a:gd name="connsiteX55" fmla="*/ 79570 w 1460682"/>
              <a:gd name="connsiteY55" fmla="*/ 222636 h 1759510"/>
              <a:gd name="connsiteX56" fmla="*/ 55716 w 1460682"/>
              <a:gd name="connsiteY56" fmla="*/ 166977 h 1759510"/>
              <a:gd name="connsiteX57" fmla="*/ 39814 w 1460682"/>
              <a:gd name="connsiteY57" fmla="*/ 119269 h 1759510"/>
              <a:gd name="connsiteX58" fmla="*/ 31862 w 1460682"/>
              <a:gd name="connsiteY58" fmla="*/ 95415 h 1759510"/>
              <a:gd name="connsiteX59" fmla="*/ 15960 w 1460682"/>
              <a:gd name="connsiteY59" fmla="*/ 71561 h 1759510"/>
              <a:gd name="connsiteX60" fmla="*/ 57 w 1460682"/>
              <a:gd name="connsiteY60" fmla="*/ 23854 h 1759510"/>
              <a:gd name="connsiteX61" fmla="*/ 8008 w 1460682"/>
              <a:gd name="connsiteY61" fmla="*/ 0 h 1759510"/>
              <a:gd name="connsiteX62" fmla="*/ 23911 w 1460682"/>
              <a:gd name="connsiteY62" fmla="*/ 23854 h 1759510"/>
              <a:gd name="connsiteX63" fmla="*/ 71619 w 1460682"/>
              <a:gd name="connsiteY63" fmla="*/ 79513 h 1759510"/>
              <a:gd name="connsiteX64" fmla="*/ 95473 w 1460682"/>
              <a:gd name="connsiteY64" fmla="*/ 95415 h 1759510"/>
              <a:gd name="connsiteX65" fmla="*/ 143181 w 1460682"/>
              <a:gd name="connsiteY65" fmla="*/ 135172 h 1759510"/>
              <a:gd name="connsiteX66" fmla="*/ 190888 w 1460682"/>
              <a:gd name="connsiteY66" fmla="*/ 182880 h 1759510"/>
              <a:gd name="connsiteX67" fmla="*/ 230645 w 1460682"/>
              <a:gd name="connsiteY67" fmla="*/ 230587 h 1759510"/>
              <a:gd name="connsiteX68" fmla="*/ 254499 w 1460682"/>
              <a:gd name="connsiteY68" fmla="*/ 278295 h 1759510"/>
              <a:gd name="connsiteX69" fmla="*/ 270401 w 1460682"/>
              <a:gd name="connsiteY69" fmla="*/ 333954 h 1759510"/>
              <a:gd name="connsiteX70" fmla="*/ 278353 w 1460682"/>
              <a:gd name="connsiteY70" fmla="*/ 357808 h 1759510"/>
              <a:gd name="connsiteX71" fmla="*/ 302207 w 1460682"/>
              <a:gd name="connsiteY71" fmla="*/ 381662 h 1759510"/>
              <a:gd name="connsiteX72" fmla="*/ 318109 w 1460682"/>
              <a:gd name="connsiteY72" fmla="*/ 469127 h 1759510"/>
              <a:gd name="connsiteX73" fmla="*/ 334012 w 1460682"/>
              <a:gd name="connsiteY73" fmla="*/ 492981 h 1759510"/>
              <a:gd name="connsiteX74" fmla="*/ 373768 w 1460682"/>
              <a:gd name="connsiteY74" fmla="*/ 612250 h 1759510"/>
              <a:gd name="connsiteX75" fmla="*/ 405574 w 1460682"/>
              <a:gd name="connsiteY75" fmla="*/ 659958 h 1759510"/>
              <a:gd name="connsiteX76" fmla="*/ 445330 w 1460682"/>
              <a:gd name="connsiteY76" fmla="*/ 707666 h 1759510"/>
              <a:gd name="connsiteX77" fmla="*/ 500989 w 1460682"/>
              <a:gd name="connsiteY77" fmla="*/ 779227 h 1759510"/>
              <a:gd name="connsiteX78" fmla="*/ 524843 w 1460682"/>
              <a:gd name="connsiteY78" fmla="*/ 787179 h 1759510"/>
              <a:gd name="connsiteX79" fmla="*/ 572551 w 1460682"/>
              <a:gd name="connsiteY79" fmla="*/ 818984 h 1759510"/>
              <a:gd name="connsiteX80" fmla="*/ 596405 w 1460682"/>
              <a:gd name="connsiteY80" fmla="*/ 834887 h 1759510"/>
              <a:gd name="connsiteX81" fmla="*/ 652064 w 1460682"/>
              <a:gd name="connsiteY81" fmla="*/ 850789 h 1759510"/>
              <a:gd name="connsiteX82" fmla="*/ 683869 w 1460682"/>
              <a:gd name="connsiteY82" fmla="*/ 858741 h 1759510"/>
              <a:gd name="connsiteX83" fmla="*/ 707723 w 1460682"/>
              <a:gd name="connsiteY83" fmla="*/ 866692 h 1759510"/>
              <a:gd name="connsiteX84" fmla="*/ 747480 w 1460682"/>
              <a:gd name="connsiteY84" fmla="*/ 874643 h 1759510"/>
              <a:gd name="connsiteX85" fmla="*/ 795188 w 1460682"/>
              <a:gd name="connsiteY85" fmla="*/ 890546 h 1759510"/>
              <a:gd name="connsiteX86" fmla="*/ 1025775 w 1460682"/>
              <a:gd name="connsiteY86" fmla="*/ 914400 h 1759510"/>
              <a:gd name="connsiteX87" fmla="*/ 1057581 w 1460682"/>
              <a:gd name="connsiteY87" fmla="*/ 922351 h 1759510"/>
              <a:gd name="connsiteX88" fmla="*/ 1137094 w 1460682"/>
              <a:gd name="connsiteY88" fmla="*/ 938254 h 1759510"/>
              <a:gd name="connsiteX89" fmla="*/ 1176850 w 1460682"/>
              <a:gd name="connsiteY89" fmla="*/ 954156 h 1759510"/>
              <a:gd name="connsiteX90" fmla="*/ 1200704 w 1460682"/>
              <a:gd name="connsiteY90" fmla="*/ 962107 h 1759510"/>
              <a:gd name="connsiteX91" fmla="*/ 1327925 w 1460682"/>
              <a:gd name="connsiteY91" fmla="*/ 970059 h 1759510"/>
              <a:gd name="connsiteX92" fmla="*/ 1375633 w 1460682"/>
              <a:gd name="connsiteY92" fmla="*/ 993913 h 1759510"/>
              <a:gd name="connsiteX93" fmla="*/ 1423341 w 1460682"/>
              <a:gd name="connsiteY93" fmla="*/ 978010 h 175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460682" h="1759510">
                <a:moveTo>
                  <a:pt x="1423341" y="978010"/>
                </a:moveTo>
                <a:cubicBezTo>
                  <a:pt x="1435268" y="995238"/>
                  <a:pt x="1429046" y="1042837"/>
                  <a:pt x="1447195" y="1097280"/>
                </a:cubicBezTo>
                <a:cubicBezTo>
                  <a:pt x="1456235" y="1160565"/>
                  <a:pt x="1472388" y="1248029"/>
                  <a:pt x="1447195" y="1304014"/>
                </a:cubicBezTo>
                <a:cubicBezTo>
                  <a:pt x="1438426" y="1323501"/>
                  <a:pt x="1404788" y="1309315"/>
                  <a:pt x="1383584" y="1311965"/>
                </a:cubicBezTo>
                <a:cubicBezTo>
                  <a:pt x="1375633" y="1314615"/>
                  <a:pt x="1367227" y="1316168"/>
                  <a:pt x="1359730" y="1319916"/>
                </a:cubicBezTo>
                <a:cubicBezTo>
                  <a:pt x="1337591" y="1330986"/>
                  <a:pt x="1329606" y="1342089"/>
                  <a:pt x="1312022" y="1359673"/>
                </a:cubicBezTo>
                <a:cubicBezTo>
                  <a:pt x="1309372" y="1367624"/>
                  <a:pt x="1305715" y="1375308"/>
                  <a:pt x="1304071" y="1383527"/>
                </a:cubicBezTo>
                <a:cubicBezTo>
                  <a:pt x="1300396" y="1401904"/>
                  <a:pt x="1303732" y="1422060"/>
                  <a:pt x="1296120" y="1439186"/>
                </a:cubicBezTo>
                <a:cubicBezTo>
                  <a:pt x="1292239" y="1447919"/>
                  <a:pt x="1280217" y="1449787"/>
                  <a:pt x="1272266" y="1455088"/>
                </a:cubicBezTo>
                <a:cubicBezTo>
                  <a:pt x="1266965" y="1463039"/>
                  <a:pt x="1264008" y="1473208"/>
                  <a:pt x="1256363" y="1478942"/>
                </a:cubicBezTo>
                <a:cubicBezTo>
                  <a:pt x="1192106" y="1527134"/>
                  <a:pt x="1225332" y="1478012"/>
                  <a:pt x="1184801" y="1526650"/>
                </a:cubicBezTo>
                <a:cubicBezTo>
                  <a:pt x="1171805" y="1542246"/>
                  <a:pt x="1165295" y="1554798"/>
                  <a:pt x="1160948" y="1574358"/>
                </a:cubicBezTo>
                <a:cubicBezTo>
                  <a:pt x="1156063" y="1596339"/>
                  <a:pt x="1155783" y="1624444"/>
                  <a:pt x="1145045" y="1645920"/>
                </a:cubicBezTo>
                <a:cubicBezTo>
                  <a:pt x="1137711" y="1660589"/>
                  <a:pt x="1118478" y="1684834"/>
                  <a:pt x="1105288" y="1693627"/>
                </a:cubicBezTo>
                <a:cubicBezTo>
                  <a:pt x="1098314" y="1698276"/>
                  <a:pt x="1088931" y="1697831"/>
                  <a:pt x="1081435" y="1701579"/>
                </a:cubicBezTo>
                <a:cubicBezTo>
                  <a:pt x="1072888" y="1705853"/>
                  <a:pt x="1065532" y="1712180"/>
                  <a:pt x="1057581" y="1717481"/>
                </a:cubicBezTo>
                <a:cubicBezTo>
                  <a:pt x="1052280" y="1725432"/>
                  <a:pt x="1048435" y="1734578"/>
                  <a:pt x="1041678" y="1741335"/>
                </a:cubicBezTo>
                <a:cubicBezTo>
                  <a:pt x="1009605" y="1773408"/>
                  <a:pt x="988467" y="1754302"/>
                  <a:pt x="938311" y="1749287"/>
                </a:cubicBezTo>
                <a:cubicBezTo>
                  <a:pt x="922408" y="1743986"/>
                  <a:pt x="904551" y="1742683"/>
                  <a:pt x="890603" y="1733384"/>
                </a:cubicBezTo>
                <a:cubicBezTo>
                  <a:pt x="882652" y="1728083"/>
                  <a:pt x="875533" y="1721245"/>
                  <a:pt x="866749" y="1717481"/>
                </a:cubicBezTo>
                <a:cubicBezTo>
                  <a:pt x="856705" y="1713176"/>
                  <a:pt x="845451" y="1712532"/>
                  <a:pt x="834944" y="1709530"/>
                </a:cubicBezTo>
                <a:cubicBezTo>
                  <a:pt x="826885" y="1707228"/>
                  <a:pt x="819041" y="1704229"/>
                  <a:pt x="811090" y="1701579"/>
                </a:cubicBezTo>
                <a:cubicBezTo>
                  <a:pt x="796762" y="1687251"/>
                  <a:pt x="782754" y="1670124"/>
                  <a:pt x="763382" y="1661822"/>
                </a:cubicBezTo>
                <a:cubicBezTo>
                  <a:pt x="741548" y="1652465"/>
                  <a:pt x="682387" y="1647843"/>
                  <a:pt x="667967" y="1645920"/>
                </a:cubicBezTo>
                <a:lnTo>
                  <a:pt x="612308" y="1637968"/>
                </a:lnTo>
                <a:cubicBezTo>
                  <a:pt x="596405" y="1632667"/>
                  <a:pt x="578547" y="1631364"/>
                  <a:pt x="564600" y="1622066"/>
                </a:cubicBezTo>
                <a:cubicBezTo>
                  <a:pt x="556649" y="1616765"/>
                  <a:pt x="549694" y="1609518"/>
                  <a:pt x="540746" y="1606163"/>
                </a:cubicBezTo>
                <a:cubicBezTo>
                  <a:pt x="528092" y="1601418"/>
                  <a:pt x="514100" y="1601490"/>
                  <a:pt x="500989" y="1598212"/>
                </a:cubicBezTo>
                <a:cubicBezTo>
                  <a:pt x="455578" y="1586860"/>
                  <a:pt x="499856" y="1592223"/>
                  <a:pt x="445330" y="1582309"/>
                </a:cubicBezTo>
                <a:cubicBezTo>
                  <a:pt x="340849" y="1563312"/>
                  <a:pt x="430013" y="1584443"/>
                  <a:pt x="357866" y="1566407"/>
                </a:cubicBezTo>
                <a:cubicBezTo>
                  <a:pt x="253924" y="1488449"/>
                  <a:pt x="379919" y="1588460"/>
                  <a:pt x="310158" y="1518699"/>
                </a:cubicBezTo>
                <a:cubicBezTo>
                  <a:pt x="265384" y="1473925"/>
                  <a:pt x="305757" y="1540283"/>
                  <a:pt x="262450" y="1470991"/>
                </a:cubicBezTo>
                <a:cubicBezTo>
                  <a:pt x="256168" y="1460940"/>
                  <a:pt x="252429" y="1449477"/>
                  <a:pt x="246548" y="1439186"/>
                </a:cubicBezTo>
                <a:cubicBezTo>
                  <a:pt x="241807" y="1430889"/>
                  <a:pt x="235946" y="1423283"/>
                  <a:pt x="230645" y="1415332"/>
                </a:cubicBezTo>
                <a:cubicBezTo>
                  <a:pt x="211144" y="1337326"/>
                  <a:pt x="235604" y="1442094"/>
                  <a:pt x="214742" y="1296062"/>
                </a:cubicBezTo>
                <a:cubicBezTo>
                  <a:pt x="213557" y="1287765"/>
                  <a:pt x="212718" y="1278135"/>
                  <a:pt x="206791" y="1272208"/>
                </a:cubicBezTo>
                <a:cubicBezTo>
                  <a:pt x="200864" y="1266281"/>
                  <a:pt x="190888" y="1266907"/>
                  <a:pt x="182937" y="1264257"/>
                </a:cubicBezTo>
                <a:cubicBezTo>
                  <a:pt x="180287" y="1256306"/>
                  <a:pt x="178734" y="1247900"/>
                  <a:pt x="174986" y="1240403"/>
                </a:cubicBezTo>
                <a:cubicBezTo>
                  <a:pt x="170712" y="1231856"/>
                  <a:pt x="160501" y="1226000"/>
                  <a:pt x="159083" y="1216549"/>
                </a:cubicBezTo>
                <a:cubicBezTo>
                  <a:pt x="152388" y="1171913"/>
                  <a:pt x="155623" y="1126288"/>
                  <a:pt x="151132" y="1081377"/>
                </a:cubicBezTo>
                <a:cubicBezTo>
                  <a:pt x="148731" y="1057370"/>
                  <a:pt x="132808" y="1044591"/>
                  <a:pt x="119327" y="1025718"/>
                </a:cubicBezTo>
                <a:cubicBezTo>
                  <a:pt x="113772" y="1017942"/>
                  <a:pt x="108725" y="1009815"/>
                  <a:pt x="103424" y="1001864"/>
                </a:cubicBezTo>
                <a:cubicBezTo>
                  <a:pt x="100774" y="991262"/>
                  <a:pt x="101535" y="979152"/>
                  <a:pt x="95473" y="970059"/>
                </a:cubicBezTo>
                <a:cubicBezTo>
                  <a:pt x="90172" y="962108"/>
                  <a:pt x="78376" y="960913"/>
                  <a:pt x="71619" y="954156"/>
                </a:cubicBezTo>
                <a:cubicBezTo>
                  <a:pt x="18614" y="901151"/>
                  <a:pt x="95468" y="956802"/>
                  <a:pt x="31862" y="914400"/>
                </a:cubicBezTo>
                <a:cubicBezTo>
                  <a:pt x="29212" y="903798"/>
                  <a:pt x="27051" y="893061"/>
                  <a:pt x="23911" y="882594"/>
                </a:cubicBezTo>
                <a:cubicBezTo>
                  <a:pt x="19094" y="866538"/>
                  <a:pt x="8008" y="834887"/>
                  <a:pt x="8008" y="834887"/>
                </a:cubicBezTo>
                <a:cubicBezTo>
                  <a:pt x="5358" y="792480"/>
                  <a:pt x="57" y="750156"/>
                  <a:pt x="57" y="707666"/>
                </a:cubicBezTo>
                <a:cubicBezTo>
                  <a:pt x="57" y="692571"/>
                  <a:pt x="-1831" y="608076"/>
                  <a:pt x="15960" y="572494"/>
                </a:cubicBezTo>
                <a:cubicBezTo>
                  <a:pt x="20234" y="563947"/>
                  <a:pt x="25105" y="555397"/>
                  <a:pt x="31862" y="548640"/>
                </a:cubicBezTo>
                <a:cubicBezTo>
                  <a:pt x="38619" y="541883"/>
                  <a:pt x="47765" y="538038"/>
                  <a:pt x="55716" y="532737"/>
                </a:cubicBezTo>
                <a:cubicBezTo>
                  <a:pt x="58367" y="522135"/>
                  <a:pt x="57606" y="510025"/>
                  <a:pt x="63668" y="500932"/>
                </a:cubicBezTo>
                <a:cubicBezTo>
                  <a:pt x="68969" y="492981"/>
                  <a:pt x="80764" y="491786"/>
                  <a:pt x="87521" y="485029"/>
                </a:cubicBezTo>
                <a:cubicBezTo>
                  <a:pt x="94278" y="478272"/>
                  <a:pt x="98123" y="469126"/>
                  <a:pt x="103424" y="461175"/>
                </a:cubicBezTo>
                <a:cubicBezTo>
                  <a:pt x="126670" y="391434"/>
                  <a:pt x="115731" y="433942"/>
                  <a:pt x="103424" y="286247"/>
                </a:cubicBezTo>
                <a:cubicBezTo>
                  <a:pt x="100149" y="246944"/>
                  <a:pt x="98338" y="250788"/>
                  <a:pt x="79570" y="222636"/>
                </a:cubicBezTo>
                <a:cubicBezTo>
                  <a:pt x="53976" y="145851"/>
                  <a:pt x="95018" y="265231"/>
                  <a:pt x="55716" y="166977"/>
                </a:cubicBezTo>
                <a:cubicBezTo>
                  <a:pt x="49490" y="151413"/>
                  <a:pt x="45115" y="135172"/>
                  <a:pt x="39814" y="119269"/>
                </a:cubicBezTo>
                <a:cubicBezTo>
                  <a:pt x="37164" y="111318"/>
                  <a:pt x="36511" y="102389"/>
                  <a:pt x="31862" y="95415"/>
                </a:cubicBezTo>
                <a:cubicBezTo>
                  <a:pt x="26561" y="87464"/>
                  <a:pt x="19841" y="80294"/>
                  <a:pt x="15960" y="71561"/>
                </a:cubicBezTo>
                <a:cubicBezTo>
                  <a:pt x="9152" y="56243"/>
                  <a:pt x="57" y="23854"/>
                  <a:pt x="57" y="23854"/>
                </a:cubicBezTo>
                <a:cubicBezTo>
                  <a:pt x="2707" y="15903"/>
                  <a:pt x="-373" y="0"/>
                  <a:pt x="8008" y="0"/>
                </a:cubicBezTo>
                <a:cubicBezTo>
                  <a:pt x="17564" y="0"/>
                  <a:pt x="18356" y="16078"/>
                  <a:pt x="23911" y="23854"/>
                </a:cubicBezTo>
                <a:cubicBezTo>
                  <a:pt x="39395" y="45531"/>
                  <a:pt x="51222" y="62516"/>
                  <a:pt x="71619" y="79513"/>
                </a:cubicBezTo>
                <a:cubicBezTo>
                  <a:pt x="78960" y="85631"/>
                  <a:pt x="87522" y="90114"/>
                  <a:pt x="95473" y="95415"/>
                </a:cubicBezTo>
                <a:cubicBezTo>
                  <a:pt x="131892" y="150045"/>
                  <a:pt x="85534" y="89054"/>
                  <a:pt x="143181" y="135172"/>
                </a:cubicBezTo>
                <a:cubicBezTo>
                  <a:pt x="160742" y="149221"/>
                  <a:pt x="174986" y="166977"/>
                  <a:pt x="190888" y="182880"/>
                </a:cubicBezTo>
                <a:cubicBezTo>
                  <a:pt x="221500" y="213492"/>
                  <a:pt x="208503" y="197377"/>
                  <a:pt x="230645" y="230587"/>
                </a:cubicBezTo>
                <a:cubicBezTo>
                  <a:pt x="250630" y="290544"/>
                  <a:pt x="223671" y="216640"/>
                  <a:pt x="254499" y="278295"/>
                </a:cubicBezTo>
                <a:cubicBezTo>
                  <a:pt x="260853" y="291004"/>
                  <a:pt x="267004" y="322066"/>
                  <a:pt x="270401" y="333954"/>
                </a:cubicBezTo>
                <a:cubicBezTo>
                  <a:pt x="272704" y="342013"/>
                  <a:pt x="273704" y="350834"/>
                  <a:pt x="278353" y="357808"/>
                </a:cubicBezTo>
                <a:cubicBezTo>
                  <a:pt x="284591" y="367164"/>
                  <a:pt x="294256" y="373711"/>
                  <a:pt x="302207" y="381662"/>
                </a:cubicBezTo>
                <a:cubicBezTo>
                  <a:pt x="303100" y="387020"/>
                  <a:pt x="314775" y="460237"/>
                  <a:pt x="318109" y="469127"/>
                </a:cubicBezTo>
                <a:cubicBezTo>
                  <a:pt x="321464" y="478075"/>
                  <a:pt x="328711" y="485030"/>
                  <a:pt x="334012" y="492981"/>
                </a:cubicBezTo>
                <a:cubicBezTo>
                  <a:pt x="351764" y="599488"/>
                  <a:pt x="327116" y="565596"/>
                  <a:pt x="373768" y="612250"/>
                </a:cubicBezTo>
                <a:cubicBezTo>
                  <a:pt x="387743" y="654172"/>
                  <a:pt x="372484" y="620249"/>
                  <a:pt x="405574" y="659958"/>
                </a:cubicBezTo>
                <a:cubicBezTo>
                  <a:pt x="460924" y="726379"/>
                  <a:pt x="375640" y="637976"/>
                  <a:pt x="445330" y="707666"/>
                </a:cubicBezTo>
                <a:cubicBezTo>
                  <a:pt x="455396" y="737865"/>
                  <a:pt x="460762" y="765817"/>
                  <a:pt x="500989" y="779227"/>
                </a:cubicBezTo>
                <a:cubicBezTo>
                  <a:pt x="508940" y="781878"/>
                  <a:pt x="517516" y="783109"/>
                  <a:pt x="524843" y="787179"/>
                </a:cubicBezTo>
                <a:cubicBezTo>
                  <a:pt x="541550" y="796461"/>
                  <a:pt x="556648" y="808382"/>
                  <a:pt x="572551" y="818984"/>
                </a:cubicBezTo>
                <a:cubicBezTo>
                  <a:pt x="580502" y="824285"/>
                  <a:pt x="587134" y="832569"/>
                  <a:pt x="596405" y="834887"/>
                </a:cubicBezTo>
                <a:cubicBezTo>
                  <a:pt x="695780" y="859730"/>
                  <a:pt x="572255" y="827986"/>
                  <a:pt x="652064" y="850789"/>
                </a:cubicBezTo>
                <a:cubicBezTo>
                  <a:pt x="662572" y="853791"/>
                  <a:pt x="673361" y="855739"/>
                  <a:pt x="683869" y="858741"/>
                </a:cubicBezTo>
                <a:cubicBezTo>
                  <a:pt x="691928" y="861044"/>
                  <a:pt x="699592" y="864659"/>
                  <a:pt x="707723" y="866692"/>
                </a:cubicBezTo>
                <a:cubicBezTo>
                  <a:pt x="720834" y="869970"/>
                  <a:pt x="734441" y="871087"/>
                  <a:pt x="747480" y="874643"/>
                </a:cubicBezTo>
                <a:cubicBezTo>
                  <a:pt x="763652" y="879054"/>
                  <a:pt x="778494" y="889028"/>
                  <a:pt x="795188" y="890546"/>
                </a:cubicBezTo>
                <a:cubicBezTo>
                  <a:pt x="836703" y="894320"/>
                  <a:pt x="960834" y="902592"/>
                  <a:pt x="1025775" y="914400"/>
                </a:cubicBezTo>
                <a:cubicBezTo>
                  <a:pt x="1036527" y="916355"/>
                  <a:pt x="1046895" y="920061"/>
                  <a:pt x="1057581" y="922351"/>
                </a:cubicBezTo>
                <a:cubicBezTo>
                  <a:pt x="1084010" y="928014"/>
                  <a:pt x="1111998" y="928216"/>
                  <a:pt x="1137094" y="938254"/>
                </a:cubicBezTo>
                <a:cubicBezTo>
                  <a:pt x="1150346" y="943555"/>
                  <a:pt x="1163486" y="949145"/>
                  <a:pt x="1176850" y="954156"/>
                </a:cubicBezTo>
                <a:cubicBezTo>
                  <a:pt x="1184698" y="957099"/>
                  <a:pt x="1192369" y="961230"/>
                  <a:pt x="1200704" y="962107"/>
                </a:cubicBezTo>
                <a:cubicBezTo>
                  <a:pt x="1242960" y="966555"/>
                  <a:pt x="1285518" y="967408"/>
                  <a:pt x="1327925" y="970059"/>
                </a:cubicBezTo>
                <a:cubicBezTo>
                  <a:pt x="1346240" y="982268"/>
                  <a:pt x="1353688" y="990255"/>
                  <a:pt x="1375633" y="993913"/>
                </a:cubicBezTo>
                <a:cubicBezTo>
                  <a:pt x="1383476" y="995220"/>
                  <a:pt x="1411414" y="960782"/>
                  <a:pt x="1423341" y="978010"/>
                </a:cubicBezTo>
                <a:close/>
              </a:path>
            </a:pathLst>
          </a:custGeom>
          <a:solidFill>
            <a:schemeClr val="accent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954274C-D49A-4B69-A82A-6968105B7787}"/>
              </a:ext>
            </a:extLst>
          </p:cNvPr>
          <p:cNvSpPr/>
          <p:nvPr/>
        </p:nvSpPr>
        <p:spPr>
          <a:xfrm>
            <a:off x="9717820" y="4412974"/>
            <a:ext cx="281039" cy="341906"/>
          </a:xfrm>
          <a:custGeom>
            <a:avLst/>
            <a:gdLst>
              <a:gd name="connsiteX0" fmla="*/ 71562 w 374718"/>
              <a:gd name="connsiteY0" fmla="*/ 15903 h 341906"/>
              <a:gd name="connsiteX1" fmla="*/ 39757 w 374718"/>
              <a:gd name="connsiteY1" fmla="*/ 63610 h 341906"/>
              <a:gd name="connsiteX2" fmla="*/ 0 w 374718"/>
              <a:gd name="connsiteY2" fmla="*/ 119269 h 341906"/>
              <a:gd name="connsiteX3" fmla="*/ 23854 w 374718"/>
              <a:gd name="connsiteY3" fmla="*/ 214685 h 341906"/>
              <a:gd name="connsiteX4" fmla="*/ 47708 w 374718"/>
              <a:gd name="connsiteY4" fmla="*/ 246490 h 341906"/>
              <a:gd name="connsiteX5" fmla="*/ 71562 w 374718"/>
              <a:gd name="connsiteY5" fmla="*/ 262393 h 341906"/>
              <a:gd name="connsiteX6" fmla="*/ 79513 w 374718"/>
              <a:gd name="connsiteY6" fmla="*/ 286247 h 341906"/>
              <a:gd name="connsiteX7" fmla="*/ 87465 w 374718"/>
              <a:gd name="connsiteY7" fmla="*/ 318052 h 341906"/>
              <a:gd name="connsiteX8" fmla="*/ 111318 w 374718"/>
              <a:gd name="connsiteY8" fmla="*/ 341906 h 341906"/>
              <a:gd name="connsiteX9" fmla="*/ 190831 w 374718"/>
              <a:gd name="connsiteY9" fmla="*/ 333955 h 341906"/>
              <a:gd name="connsiteX10" fmla="*/ 198783 w 374718"/>
              <a:gd name="connsiteY10" fmla="*/ 310101 h 341906"/>
              <a:gd name="connsiteX11" fmla="*/ 206734 w 374718"/>
              <a:gd name="connsiteY11" fmla="*/ 278296 h 341906"/>
              <a:gd name="connsiteX12" fmla="*/ 254442 w 374718"/>
              <a:gd name="connsiteY12" fmla="*/ 246490 h 341906"/>
              <a:gd name="connsiteX13" fmla="*/ 294198 w 374718"/>
              <a:gd name="connsiteY13" fmla="*/ 198783 h 341906"/>
              <a:gd name="connsiteX14" fmla="*/ 326004 w 374718"/>
              <a:gd name="connsiteY14" fmla="*/ 151075 h 341906"/>
              <a:gd name="connsiteX15" fmla="*/ 357809 w 374718"/>
              <a:gd name="connsiteY15" fmla="*/ 79513 h 341906"/>
              <a:gd name="connsiteX16" fmla="*/ 333955 w 374718"/>
              <a:gd name="connsiteY16" fmla="*/ 15903 h 341906"/>
              <a:gd name="connsiteX17" fmla="*/ 310101 w 374718"/>
              <a:gd name="connsiteY17" fmla="*/ 0 h 341906"/>
              <a:gd name="connsiteX18" fmla="*/ 262393 w 374718"/>
              <a:gd name="connsiteY18" fmla="*/ 15903 h 341906"/>
              <a:gd name="connsiteX19" fmla="*/ 71562 w 374718"/>
              <a:gd name="connsiteY19" fmla="*/ 15903 h 3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718" h="341906">
                <a:moveTo>
                  <a:pt x="71562" y="15903"/>
                </a:moveTo>
                <a:cubicBezTo>
                  <a:pt x="34456" y="23854"/>
                  <a:pt x="50717" y="47953"/>
                  <a:pt x="39757" y="63610"/>
                </a:cubicBezTo>
                <a:cubicBezTo>
                  <a:pt x="-29324" y="162297"/>
                  <a:pt x="51732" y="41675"/>
                  <a:pt x="0" y="119269"/>
                </a:cubicBezTo>
                <a:cubicBezTo>
                  <a:pt x="3494" y="140232"/>
                  <a:pt x="10353" y="196683"/>
                  <a:pt x="23854" y="214685"/>
                </a:cubicBezTo>
                <a:cubicBezTo>
                  <a:pt x="31805" y="225287"/>
                  <a:pt x="38337" y="237119"/>
                  <a:pt x="47708" y="246490"/>
                </a:cubicBezTo>
                <a:cubicBezTo>
                  <a:pt x="54465" y="253247"/>
                  <a:pt x="63611" y="257092"/>
                  <a:pt x="71562" y="262393"/>
                </a:cubicBezTo>
                <a:cubicBezTo>
                  <a:pt x="74212" y="270344"/>
                  <a:pt x="77210" y="278188"/>
                  <a:pt x="79513" y="286247"/>
                </a:cubicBezTo>
                <a:cubicBezTo>
                  <a:pt x="82515" y="296755"/>
                  <a:pt x="82043" y="308564"/>
                  <a:pt x="87465" y="318052"/>
                </a:cubicBezTo>
                <a:cubicBezTo>
                  <a:pt x="93044" y="327815"/>
                  <a:pt x="103367" y="333955"/>
                  <a:pt x="111318" y="341906"/>
                </a:cubicBezTo>
                <a:cubicBezTo>
                  <a:pt x="137822" y="339256"/>
                  <a:pt x="165798" y="343058"/>
                  <a:pt x="190831" y="333955"/>
                </a:cubicBezTo>
                <a:cubicBezTo>
                  <a:pt x="198708" y="331091"/>
                  <a:pt x="196480" y="318160"/>
                  <a:pt x="198783" y="310101"/>
                </a:cubicBezTo>
                <a:cubicBezTo>
                  <a:pt x="201785" y="299594"/>
                  <a:pt x="201312" y="287784"/>
                  <a:pt x="206734" y="278296"/>
                </a:cubicBezTo>
                <a:cubicBezTo>
                  <a:pt x="220748" y="253771"/>
                  <a:pt x="231672" y="254081"/>
                  <a:pt x="254442" y="246490"/>
                </a:cubicBezTo>
                <a:cubicBezTo>
                  <a:pt x="268770" y="232162"/>
                  <a:pt x="285896" y="218155"/>
                  <a:pt x="294198" y="198783"/>
                </a:cubicBezTo>
                <a:cubicBezTo>
                  <a:pt x="314736" y="150861"/>
                  <a:pt x="284078" y="179025"/>
                  <a:pt x="326004" y="151075"/>
                </a:cubicBezTo>
                <a:cubicBezTo>
                  <a:pt x="344928" y="94301"/>
                  <a:pt x="332608" y="117314"/>
                  <a:pt x="357809" y="79513"/>
                </a:cubicBezTo>
                <a:cubicBezTo>
                  <a:pt x="380081" y="12695"/>
                  <a:pt x="387694" y="42773"/>
                  <a:pt x="333955" y="15903"/>
                </a:cubicBezTo>
                <a:cubicBezTo>
                  <a:pt x="325408" y="11629"/>
                  <a:pt x="318052" y="5301"/>
                  <a:pt x="310101" y="0"/>
                </a:cubicBezTo>
                <a:lnTo>
                  <a:pt x="262393" y="15903"/>
                </a:lnTo>
                <a:cubicBezTo>
                  <a:pt x="190768" y="39778"/>
                  <a:pt x="108668" y="7952"/>
                  <a:pt x="71562" y="15903"/>
                </a:cubicBezTo>
                <a:close/>
              </a:path>
            </a:pathLst>
          </a:custGeom>
          <a:solidFill>
            <a:schemeClr val="accent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7668855-F950-4CDA-A01E-CC3D3340A713}"/>
              </a:ext>
            </a:extLst>
          </p:cNvPr>
          <p:cNvSpPr/>
          <p:nvPr/>
        </p:nvSpPr>
        <p:spPr>
          <a:xfrm>
            <a:off x="7022329" y="882595"/>
            <a:ext cx="3140537" cy="1781092"/>
          </a:xfrm>
          <a:custGeom>
            <a:avLst/>
            <a:gdLst>
              <a:gd name="connsiteX0" fmla="*/ 4055165 w 4187383"/>
              <a:gd name="connsiteY0" fmla="*/ 1781092 h 1781092"/>
              <a:gd name="connsiteX1" fmla="*/ 4063116 w 4187383"/>
              <a:gd name="connsiteY1" fmla="*/ 1709530 h 1781092"/>
              <a:gd name="connsiteX2" fmla="*/ 4110824 w 4187383"/>
              <a:gd name="connsiteY2" fmla="*/ 1693628 h 1781092"/>
              <a:gd name="connsiteX3" fmla="*/ 4134678 w 4187383"/>
              <a:gd name="connsiteY3" fmla="*/ 1669774 h 1781092"/>
              <a:gd name="connsiteX4" fmla="*/ 4158532 w 4187383"/>
              <a:gd name="connsiteY4" fmla="*/ 1582309 h 1781092"/>
              <a:gd name="connsiteX5" fmla="*/ 4174434 w 4187383"/>
              <a:gd name="connsiteY5" fmla="*/ 1558455 h 1781092"/>
              <a:gd name="connsiteX6" fmla="*/ 4182386 w 4187383"/>
              <a:gd name="connsiteY6" fmla="*/ 1534602 h 1781092"/>
              <a:gd name="connsiteX7" fmla="*/ 4174434 w 4187383"/>
              <a:gd name="connsiteY7" fmla="*/ 1431235 h 1781092"/>
              <a:gd name="connsiteX8" fmla="*/ 4063116 w 4187383"/>
              <a:gd name="connsiteY8" fmla="*/ 1423283 h 1781092"/>
              <a:gd name="connsiteX9" fmla="*/ 3999506 w 4187383"/>
              <a:gd name="connsiteY9" fmla="*/ 1439186 h 1781092"/>
              <a:gd name="connsiteX10" fmla="*/ 3951798 w 4187383"/>
              <a:gd name="connsiteY10" fmla="*/ 1470991 h 1781092"/>
              <a:gd name="connsiteX11" fmla="*/ 3896139 w 4187383"/>
              <a:gd name="connsiteY11" fmla="*/ 1486894 h 1781092"/>
              <a:gd name="connsiteX12" fmla="*/ 3848431 w 4187383"/>
              <a:gd name="connsiteY12" fmla="*/ 1494845 h 1781092"/>
              <a:gd name="connsiteX13" fmla="*/ 3768918 w 4187383"/>
              <a:gd name="connsiteY13" fmla="*/ 1526650 h 1781092"/>
              <a:gd name="connsiteX14" fmla="*/ 3721210 w 4187383"/>
              <a:gd name="connsiteY14" fmla="*/ 1518699 h 1781092"/>
              <a:gd name="connsiteX15" fmla="*/ 3705307 w 4187383"/>
              <a:gd name="connsiteY15" fmla="*/ 1494845 h 1781092"/>
              <a:gd name="connsiteX16" fmla="*/ 3681454 w 4187383"/>
              <a:gd name="connsiteY16" fmla="*/ 1470991 h 1781092"/>
              <a:gd name="connsiteX17" fmla="*/ 3673502 w 4187383"/>
              <a:gd name="connsiteY17" fmla="*/ 1447137 h 1781092"/>
              <a:gd name="connsiteX18" fmla="*/ 3641697 w 4187383"/>
              <a:gd name="connsiteY18" fmla="*/ 1383527 h 1781092"/>
              <a:gd name="connsiteX19" fmla="*/ 3633746 w 4187383"/>
              <a:gd name="connsiteY19" fmla="*/ 1351722 h 1781092"/>
              <a:gd name="connsiteX20" fmla="*/ 3609892 w 4187383"/>
              <a:gd name="connsiteY20" fmla="*/ 1335819 h 1781092"/>
              <a:gd name="connsiteX21" fmla="*/ 3586038 w 4187383"/>
              <a:gd name="connsiteY21" fmla="*/ 1311965 h 1781092"/>
              <a:gd name="connsiteX22" fmla="*/ 3570135 w 4187383"/>
              <a:gd name="connsiteY22" fmla="*/ 1288111 h 1781092"/>
              <a:gd name="connsiteX23" fmla="*/ 3546281 w 4187383"/>
              <a:gd name="connsiteY23" fmla="*/ 1280160 h 1781092"/>
              <a:gd name="connsiteX24" fmla="*/ 3490622 w 4187383"/>
              <a:gd name="connsiteY24" fmla="*/ 1240403 h 1781092"/>
              <a:gd name="connsiteX25" fmla="*/ 3442914 w 4187383"/>
              <a:gd name="connsiteY25" fmla="*/ 1208598 h 1781092"/>
              <a:gd name="connsiteX26" fmla="*/ 3419060 w 4187383"/>
              <a:gd name="connsiteY26" fmla="*/ 1152939 h 1781092"/>
              <a:gd name="connsiteX27" fmla="*/ 3395207 w 4187383"/>
              <a:gd name="connsiteY27" fmla="*/ 1129085 h 1781092"/>
              <a:gd name="connsiteX28" fmla="*/ 3379304 w 4187383"/>
              <a:gd name="connsiteY28" fmla="*/ 1097280 h 1781092"/>
              <a:gd name="connsiteX29" fmla="*/ 3339547 w 4187383"/>
              <a:gd name="connsiteY29" fmla="*/ 1041621 h 1781092"/>
              <a:gd name="connsiteX30" fmla="*/ 3323645 w 4187383"/>
              <a:gd name="connsiteY30" fmla="*/ 1017767 h 1781092"/>
              <a:gd name="connsiteX31" fmla="*/ 3299791 w 4187383"/>
              <a:gd name="connsiteY31" fmla="*/ 1001864 h 1781092"/>
              <a:gd name="connsiteX32" fmla="*/ 3267986 w 4187383"/>
              <a:gd name="connsiteY32" fmla="*/ 962108 h 1781092"/>
              <a:gd name="connsiteX33" fmla="*/ 3252083 w 4187383"/>
              <a:gd name="connsiteY33" fmla="*/ 882595 h 1781092"/>
              <a:gd name="connsiteX34" fmla="*/ 3228229 w 4187383"/>
              <a:gd name="connsiteY34" fmla="*/ 834887 h 1781092"/>
              <a:gd name="connsiteX35" fmla="*/ 3188473 w 4187383"/>
              <a:gd name="connsiteY35" fmla="*/ 755374 h 1781092"/>
              <a:gd name="connsiteX36" fmla="*/ 3188473 w 4187383"/>
              <a:gd name="connsiteY36" fmla="*/ 755374 h 1781092"/>
              <a:gd name="connsiteX37" fmla="*/ 3180521 w 4187383"/>
              <a:gd name="connsiteY37" fmla="*/ 731520 h 1781092"/>
              <a:gd name="connsiteX38" fmla="*/ 3164619 w 4187383"/>
              <a:gd name="connsiteY38" fmla="*/ 707666 h 1781092"/>
              <a:gd name="connsiteX39" fmla="*/ 3148716 w 4187383"/>
              <a:gd name="connsiteY39" fmla="*/ 659958 h 1781092"/>
              <a:gd name="connsiteX40" fmla="*/ 3140765 w 4187383"/>
              <a:gd name="connsiteY40" fmla="*/ 628153 h 1781092"/>
              <a:gd name="connsiteX41" fmla="*/ 3116911 w 4187383"/>
              <a:gd name="connsiteY41" fmla="*/ 612250 h 1781092"/>
              <a:gd name="connsiteX42" fmla="*/ 3069203 w 4187383"/>
              <a:gd name="connsiteY42" fmla="*/ 540688 h 1781092"/>
              <a:gd name="connsiteX43" fmla="*/ 3021495 w 4187383"/>
              <a:gd name="connsiteY43" fmla="*/ 492981 h 1781092"/>
              <a:gd name="connsiteX44" fmla="*/ 2981739 w 4187383"/>
              <a:gd name="connsiteY44" fmla="*/ 453224 h 1781092"/>
              <a:gd name="connsiteX45" fmla="*/ 2949934 w 4187383"/>
              <a:gd name="connsiteY45" fmla="*/ 405516 h 1781092"/>
              <a:gd name="connsiteX46" fmla="*/ 2941982 w 4187383"/>
              <a:gd name="connsiteY46" fmla="*/ 381662 h 1781092"/>
              <a:gd name="connsiteX47" fmla="*/ 2894274 w 4187383"/>
              <a:gd name="connsiteY47" fmla="*/ 349857 h 1781092"/>
              <a:gd name="connsiteX48" fmla="*/ 2870420 w 4187383"/>
              <a:gd name="connsiteY48" fmla="*/ 333955 h 1781092"/>
              <a:gd name="connsiteX49" fmla="*/ 2623930 w 4187383"/>
              <a:gd name="connsiteY49" fmla="*/ 310101 h 1781092"/>
              <a:gd name="connsiteX50" fmla="*/ 2520563 w 4187383"/>
              <a:gd name="connsiteY50" fmla="*/ 286247 h 1781092"/>
              <a:gd name="connsiteX51" fmla="*/ 2480807 w 4187383"/>
              <a:gd name="connsiteY51" fmla="*/ 270344 h 1781092"/>
              <a:gd name="connsiteX52" fmla="*/ 2433099 w 4187383"/>
              <a:gd name="connsiteY52" fmla="*/ 254442 h 1781092"/>
              <a:gd name="connsiteX53" fmla="*/ 2377440 w 4187383"/>
              <a:gd name="connsiteY53" fmla="*/ 230588 h 1781092"/>
              <a:gd name="connsiteX54" fmla="*/ 2289975 w 4187383"/>
              <a:gd name="connsiteY54" fmla="*/ 238539 h 1781092"/>
              <a:gd name="connsiteX55" fmla="*/ 2250219 w 4187383"/>
              <a:gd name="connsiteY55" fmla="*/ 246490 h 1781092"/>
              <a:gd name="connsiteX56" fmla="*/ 2170706 w 4187383"/>
              <a:gd name="connsiteY56" fmla="*/ 254442 h 1781092"/>
              <a:gd name="connsiteX57" fmla="*/ 2146852 w 4187383"/>
              <a:gd name="connsiteY57" fmla="*/ 270344 h 1781092"/>
              <a:gd name="connsiteX58" fmla="*/ 2067339 w 4187383"/>
              <a:gd name="connsiteY58" fmla="*/ 270344 h 1781092"/>
              <a:gd name="connsiteX59" fmla="*/ 2043485 w 4187383"/>
              <a:gd name="connsiteY59" fmla="*/ 254442 h 1781092"/>
              <a:gd name="connsiteX60" fmla="*/ 2011680 w 4187383"/>
              <a:gd name="connsiteY60" fmla="*/ 230588 h 1781092"/>
              <a:gd name="connsiteX61" fmla="*/ 1979874 w 4187383"/>
              <a:gd name="connsiteY61" fmla="*/ 222636 h 1781092"/>
              <a:gd name="connsiteX62" fmla="*/ 1884459 w 4187383"/>
              <a:gd name="connsiteY62" fmla="*/ 206734 h 1781092"/>
              <a:gd name="connsiteX63" fmla="*/ 1860605 w 4187383"/>
              <a:gd name="connsiteY63" fmla="*/ 198782 h 1781092"/>
              <a:gd name="connsiteX64" fmla="*/ 1765189 w 4187383"/>
              <a:gd name="connsiteY64" fmla="*/ 182880 h 1781092"/>
              <a:gd name="connsiteX65" fmla="*/ 1717481 w 4187383"/>
              <a:gd name="connsiteY65" fmla="*/ 166977 h 1781092"/>
              <a:gd name="connsiteX66" fmla="*/ 1582309 w 4187383"/>
              <a:gd name="connsiteY66" fmla="*/ 151075 h 1781092"/>
              <a:gd name="connsiteX67" fmla="*/ 1558455 w 4187383"/>
              <a:gd name="connsiteY67" fmla="*/ 143123 h 1781092"/>
              <a:gd name="connsiteX68" fmla="*/ 1534601 w 4187383"/>
              <a:gd name="connsiteY68" fmla="*/ 127221 h 1781092"/>
              <a:gd name="connsiteX69" fmla="*/ 1288111 w 4187383"/>
              <a:gd name="connsiteY69" fmla="*/ 119269 h 1781092"/>
              <a:gd name="connsiteX70" fmla="*/ 1264257 w 4187383"/>
              <a:gd name="connsiteY70" fmla="*/ 111318 h 1781092"/>
              <a:gd name="connsiteX71" fmla="*/ 1216549 w 4187383"/>
              <a:gd name="connsiteY71" fmla="*/ 79513 h 1781092"/>
              <a:gd name="connsiteX72" fmla="*/ 1184744 w 4187383"/>
              <a:gd name="connsiteY72" fmla="*/ 71562 h 1781092"/>
              <a:gd name="connsiteX73" fmla="*/ 1160890 w 4187383"/>
              <a:gd name="connsiteY73" fmla="*/ 55659 h 1781092"/>
              <a:gd name="connsiteX74" fmla="*/ 1073426 w 4187383"/>
              <a:gd name="connsiteY74" fmla="*/ 39756 h 1781092"/>
              <a:gd name="connsiteX75" fmla="*/ 850789 w 4187383"/>
              <a:gd name="connsiteY75" fmla="*/ 23854 h 1781092"/>
              <a:gd name="connsiteX76" fmla="*/ 787179 w 4187383"/>
              <a:gd name="connsiteY76" fmla="*/ 7951 h 1781092"/>
              <a:gd name="connsiteX77" fmla="*/ 707666 w 4187383"/>
              <a:gd name="connsiteY77" fmla="*/ 0 h 1781092"/>
              <a:gd name="connsiteX78" fmla="*/ 659958 w 4187383"/>
              <a:gd name="connsiteY78" fmla="*/ 7951 h 1781092"/>
              <a:gd name="connsiteX79" fmla="*/ 644055 w 4187383"/>
              <a:gd name="connsiteY79" fmla="*/ 39756 h 1781092"/>
              <a:gd name="connsiteX80" fmla="*/ 596347 w 4187383"/>
              <a:gd name="connsiteY80" fmla="*/ 63610 h 1781092"/>
              <a:gd name="connsiteX81" fmla="*/ 572494 w 4187383"/>
              <a:gd name="connsiteY81" fmla="*/ 87464 h 1781092"/>
              <a:gd name="connsiteX82" fmla="*/ 548640 w 4187383"/>
              <a:gd name="connsiteY82" fmla="*/ 103367 h 1781092"/>
              <a:gd name="connsiteX83" fmla="*/ 524786 w 4187383"/>
              <a:gd name="connsiteY83" fmla="*/ 190831 h 1781092"/>
              <a:gd name="connsiteX84" fmla="*/ 469127 w 4187383"/>
              <a:gd name="connsiteY84" fmla="*/ 222636 h 1781092"/>
              <a:gd name="connsiteX85" fmla="*/ 437321 w 4187383"/>
              <a:gd name="connsiteY85" fmla="*/ 270344 h 1781092"/>
              <a:gd name="connsiteX86" fmla="*/ 429370 w 4187383"/>
              <a:gd name="connsiteY86" fmla="*/ 318052 h 1781092"/>
              <a:gd name="connsiteX87" fmla="*/ 349857 w 4187383"/>
              <a:gd name="connsiteY87" fmla="*/ 326003 h 1781092"/>
              <a:gd name="connsiteX88" fmla="*/ 333954 w 4187383"/>
              <a:gd name="connsiteY88" fmla="*/ 349857 h 1781092"/>
              <a:gd name="connsiteX89" fmla="*/ 318052 w 4187383"/>
              <a:gd name="connsiteY89" fmla="*/ 397565 h 1781092"/>
              <a:gd name="connsiteX90" fmla="*/ 254441 w 4187383"/>
              <a:gd name="connsiteY90" fmla="*/ 429370 h 1781092"/>
              <a:gd name="connsiteX91" fmla="*/ 230587 w 4187383"/>
              <a:gd name="connsiteY91" fmla="*/ 453224 h 1781092"/>
              <a:gd name="connsiteX92" fmla="*/ 206734 w 4187383"/>
              <a:gd name="connsiteY92" fmla="*/ 469127 h 1781092"/>
              <a:gd name="connsiteX93" fmla="*/ 190831 w 4187383"/>
              <a:gd name="connsiteY93" fmla="*/ 492981 h 1781092"/>
              <a:gd name="connsiteX94" fmla="*/ 166977 w 4187383"/>
              <a:gd name="connsiteY94" fmla="*/ 508883 h 1781092"/>
              <a:gd name="connsiteX95" fmla="*/ 143123 w 4187383"/>
              <a:gd name="connsiteY95" fmla="*/ 532737 h 1781092"/>
              <a:gd name="connsiteX96" fmla="*/ 135172 w 4187383"/>
              <a:gd name="connsiteY96" fmla="*/ 556591 h 1781092"/>
              <a:gd name="connsiteX97" fmla="*/ 111318 w 4187383"/>
              <a:gd name="connsiteY97" fmla="*/ 580445 h 1781092"/>
              <a:gd name="connsiteX98" fmla="*/ 95415 w 4187383"/>
              <a:gd name="connsiteY98" fmla="*/ 604299 h 1781092"/>
              <a:gd name="connsiteX99" fmla="*/ 79513 w 4187383"/>
              <a:gd name="connsiteY99" fmla="*/ 652007 h 1781092"/>
              <a:gd name="connsiteX100" fmla="*/ 71561 w 4187383"/>
              <a:gd name="connsiteY100" fmla="*/ 691763 h 1781092"/>
              <a:gd name="connsiteX101" fmla="*/ 55659 w 4187383"/>
              <a:gd name="connsiteY101" fmla="*/ 715617 h 1781092"/>
              <a:gd name="connsiteX102" fmla="*/ 15902 w 4187383"/>
              <a:gd name="connsiteY102" fmla="*/ 795130 h 1781092"/>
              <a:gd name="connsiteX103" fmla="*/ 0 w 4187383"/>
              <a:gd name="connsiteY103" fmla="*/ 890546 h 1781092"/>
              <a:gd name="connsiteX104" fmla="*/ 7951 w 4187383"/>
              <a:gd name="connsiteY104" fmla="*/ 946205 h 1781092"/>
              <a:gd name="connsiteX105" fmla="*/ 15902 w 4187383"/>
              <a:gd name="connsiteY105" fmla="*/ 985962 h 1781092"/>
              <a:gd name="connsiteX106" fmla="*/ 63610 w 4187383"/>
              <a:gd name="connsiteY106" fmla="*/ 1001864 h 1781092"/>
              <a:gd name="connsiteX107" fmla="*/ 87464 w 4187383"/>
              <a:gd name="connsiteY107" fmla="*/ 1009815 h 1781092"/>
              <a:gd name="connsiteX108" fmla="*/ 206734 w 4187383"/>
              <a:gd name="connsiteY108" fmla="*/ 1001864 h 1781092"/>
              <a:gd name="connsiteX109" fmla="*/ 373711 w 4187383"/>
              <a:gd name="connsiteY109" fmla="*/ 1017767 h 1781092"/>
              <a:gd name="connsiteX110" fmla="*/ 405516 w 4187383"/>
              <a:gd name="connsiteY110" fmla="*/ 1025718 h 1781092"/>
              <a:gd name="connsiteX111" fmla="*/ 429370 w 4187383"/>
              <a:gd name="connsiteY111" fmla="*/ 1041621 h 1781092"/>
              <a:gd name="connsiteX112" fmla="*/ 469127 w 4187383"/>
              <a:gd name="connsiteY112" fmla="*/ 1049572 h 1781092"/>
              <a:gd name="connsiteX113" fmla="*/ 492980 w 4187383"/>
              <a:gd name="connsiteY113" fmla="*/ 1065475 h 1781092"/>
              <a:gd name="connsiteX114" fmla="*/ 739471 w 4187383"/>
              <a:gd name="connsiteY114" fmla="*/ 1065475 h 1781092"/>
              <a:gd name="connsiteX115" fmla="*/ 1129085 w 4187383"/>
              <a:gd name="connsiteY115" fmla="*/ 1065475 h 1781092"/>
              <a:gd name="connsiteX116" fmla="*/ 1296062 w 4187383"/>
              <a:gd name="connsiteY116" fmla="*/ 1081377 h 1781092"/>
              <a:gd name="connsiteX117" fmla="*/ 1423283 w 4187383"/>
              <a:gd name="connsiteY117" fmla="*/ 1089328 h 1781092"/>
              <a:gd name="connsiteX118" fmla="*/ 1606163 w 4187383"/>
              <a:gd name="connsiteY118" fmla="*/ 1121134 h 1781092"/>
              <a:gd name="connsiteX119" fmla="*/ 1860605 w 4187383"/>
              <a:gd name="connsiteY119" fmla="*/ 1113182 h 1781092"/>
              <a:gd name="connsiteX120" fmla="*/ 1884459 w 4187383"/>
              <a:gd name="connsiteY120" fmla="*/ 1105231 h 1781092"/>
              <a:gd name="connsiteX121" fmla="*/ 1924215 w 4187383"/>
              <a:gd name="connsiteY121" fmla="*/ 1097280 h 1781092"/>
              <a:gd name="connsiteX122" fmla="*/ 2449001 w 4187383"/>
              <a:gd name="connsiteY122" fmla="*/ 1105231 h 1781092"/>
              <a:gd name="connsiteX123" fmla="*/ 2488758 w 4187383"/>
              <a:gd name="connsiteY123" fmla="*/ 1113182 h 1781092"/>
              <a:gd name="connsiteX124" fmla="*/ 2647784 w 4187383"/>
              <a:gd name="connsiteY124" fmla="*/ 1129085 h 1781092"/>
              <a:gd name="connsiteX125" fmla="*/ 2695492 w 4187383"/>
              <a:gd name="connsiteY125" fmla="*/ 1144988 h 1781092"/>
              <a:gd name="connsiteX126" fmla="*/ 2846567 w 4187383"/>
              <a:gd name="connsiteY126" fmla="*/ 1160890 h 1781092"/>
              <a:gd name="connsiteX127" fmla="*/ 2870420 w 4187383"/>
              <a:gd name="connsiteY127" fmla="*/ 1176793 h 1781092"/>
              <a:gd name="connsiteX128" fmla="*/ 3013544 w 4187383"/>
              <a:gd name="connsiteY128" fmla="*/ 1192695 h 1781092"/>
              <a:gd name="connsiteX129" fmla="*/ 3101008 w 4187383"/>
              <a:gd name="connsiteY129" fmla="*/ 1200647 h 1781092"/>
              <a:gd name="connsiteX130" fmla="*/ 3156667 w 4187383"/>
              <a:gd name="connsiteY130" fmla="*/ 1216549 h 1781092"/>
              <a:gd name="connsiteX131" fmla="*/ 3180521 w 4187383"/>
              <a:gd name="connsiteY131" fmla="*/ 1224501 h 1781092"/>
              <a:gd name="connsiteX132" fmla="*/ 3236180 w 4187383"/>
              <a:gd name="connsiteY132" fmla="*/ 1232452 h 1781092"/>
              <a:gd name="connsiteX133" fmla="*/ 3283888 w 4187383"/>
              <a:gd name="connsiteY133" fmla="*/ 1256306 h 1781092"/>
              <a:gd name="connsiteX134" fmla="*/ 3299791 w 4187383"/>
              <a:gd name="connsiteY134" fmla="*/ 1280160 h 1781092"/>
              <a:gd name="connsiteX135" fmla="*/ 3307742 w 4187383"/>
              <a:gd name="connsiteY135" fmla="*/ 1304014 h 1781092"/>
              <a:gd name="connsiteX136" fmla="*/ 3355450 w 4187383"/>
              <a:gd name="connsiteY136" fmla="*/ 1343770 h 1781092"/>
              <a:gd name="connsiteX137" fmla="*/ 3371353 w 4187383"/>
              <a:gd name="connsiteY137" fmla="*/ 1367624 h 1781092"/>
              <a:gd name="connsiteX138" fmla="*/ 3395207 w 4187383"/>
              <a:gd name="connsiteY138" fmla="*/ 1375575 h 1781092"/>
              <a:gd name="connsiteX139" fmla="*/ 3442914 w 4187383"/>
              <a:gd name="connsiteY139" fmla="*/ 1399429 h 1781092"/>
              <a:gd name="connsiteX140" fmla="*/ 3466768 w 4187383"/>
              <a:gd name="connsiteY140" fmla="*/ 1415332 h 1781092"/>
              <a:gd name="connsiteX141" fmla="*/ 3490622 w 4187383"/>
              <a:gd name="connsiteY141" fmla="*/ 1439186 h 1781092"/>
              <a:gd name="connsiteX142" fmla="*/ 3522427 w 4187383"/>
              <a:gd name="connsiteY142" fmla="*/ 1455088 h 1781092"/>
              <a:gd name="connsiteX143" fmla="*/ 3570135 w 4187383"/>
              <a:gd name="connsiteY143" fmla="*/ 1478942 h 1781092"/>
              <a:gd name="connsiteX144" fmla="*/ 3617843 w 4187383"/>
              <a:gd name="connsiteY144" fmla="*/ 1510748 h 1781092"/>
              <a:gd name="connsiteX145" fmla="*/ 3689405 w 4187383"/>
              <a:gd name="connsiteY145" fmla="*/ 1598212 h 1781092"/>
              <a:gd name="connsiteX146" fmla="*/ 3713259 w 4187383"/>
              <a:gd name="connsiteY146" fmla="*/ 1606163 h 1781092"/>
              <a:gd name="connsiteX147" fmla="*/ 3737113 w 4187383"/>
              <a:gd name="connsiteY147" fmla="*/ 1622066 h 1781092"/>
              <a:gd name="connsiteX148" fmla="*/ 3800723 w 4187383"/>
              <a:gd name="connsiteY148" fmla="*/ 1637968 h 1781092"/>
              <a:gd name="connsiteX149" fmla="*/ 3824577 w 4187383"/>
              <a:gd name="connsiteY149" fmla="*/ 1645920 h 1781092"/>
              <a:gd name="connsiteX150" fmla="*/ 3872285 w 4187383"/>
              <a:gd name="connsiteY150" fmla="*/ 1653871 h 1781092"/>
              <a:gd name="connsiteX151" fmla="*/ 3896139 w 4187383"/>
              <a:gd name="connsiteY151" fmla="*/ 1661822 h 1781092"/>
              <a:gd name="connsiteX152" fmla="*/ 3951798 w 4187383"/>
              <a:gd name="connsiteY152" fmla="*/ 1677725 h 1781092"/>
              <a:gd name="connsiteX153" fmla="*/ 3999506 w 4187383"/>
              <a:gd name="connsiteY153" fmla="*/ 1693628 h 1781092"/>
              <a:gd name="connsiteX154" fmla="*/ 4079019 w 4187383"/>
              <a:gd name="connsiteY154" fmla="*/ 1733384 h 1781092"/>
              <a:gd name="connsiteX155" fmla="*/ 4126727 w 4187383"/>
              <a:gd name="connsiteY155" fmla="*/ 1701579 h 1781092"/>
              <a:gd name="connsiteX156" fmla="*/ 4134678 w 4187383"/>
              <a:gd name="connsiteY156" fmla="*/ 1653871 h 1781092"/>
              <a:gd name="connsiteX157" fmla="*/ 4174434 w 4187383"/>
              <a:gd name="connsiteY157" fmla="*/ 1606163 h 1781092"/>
              <a:gd name="connsiteX158" fmla="*/ 4182386 w 4187383"/>
              <a:gd name="connsiteY158" fmla="*/ 1455088 h 178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187383" h="1781092">
                <a:moveTo>
                  <a:pt x="4055165" y="1781092"/>
                </a:moveTo>
                <a:cubicBezTo>
                  <a:pt x="4057815" y="1757238"/>
                  <a:pt x="4050231" y="1729779"/>
                  <a:pt x="4063116" y="1709530"/>
                </a:cubicBezTo>
                <a:cubicBezTo>
                  <a:pt x="4072116" y="1695388"/>
                  <a:pt x="4110824" y="1693628"/>
                  <a:pt x="4110824" y="1693628"/>
                </a:cubicBezTo>
                <a:cubicBezTo>
                  <a:pt x="4118775" y="1685677"/>
                  <a:pt x="4129217" y="1679604"/>
                  <a:pt x="4134678" y="1669774"/>
                </a:cubicBezTo>
                <a:cubicBezTo>
                  <a:pt x="4164443" y="1616196"/>
                  <a:pt x="4139561" y="1632899"/>
                  <a:pt x="4158532" y="1582309"/>
                </a:cubicBezTo>
                <a:cubicBezTo>
                  <a:pt x="4161887" y="1573361"/>
                  <a:pt x="4170160" y="1567002"/>
                  <a:pt x="4174434" y="1558455"/>
                </a:cubicBezTo>
                <a:cubicBezTo>
                  <a:pt x="4178182" y="1550959"/>
                  <a:pt x="4179735" y="1542553"/>
                  <a:pt x="4182386" y="1534602"/>
                </a:cubicBezTo>
                <a:cubicBezTo>
                  <a:pt x="4179735" y="1500146"/>
                  <a:pt x="4199697" y="1454814"/>
                  <a:pt x="4174434" y="1431235"/>
                </a:cubicBezTo>
                <a:cubicBezTo>
                  <a:pt x="4147238" y="1405852"/>
                  <a:pt x="4100278" y="1421594"/>
                  <a:pt x="4063116" y="1423283"/>
                </a:cubicBezTo>
                <a:cubicBezTo>
                  <a:pt x="4041283" y="1424275"/>
                  <a:pt x="3999506" y="1439186"/>
                  <a:pt x="3999506" y="1439186"/>
                </a:cubicBezTo>
                <a:cubicBezTo>
                  <a:pt x="3983603" y="1449788"/>
                  <a:pt x="3969930" y="1464947"/>
                  <a:pt x="3951798" y="1470991"/>
                </a:cubicBezTo>
                <a:cubicBezTo>
                  <a:pt x="3929069" y="1478567"/>
                  <a:pt x="3921091" y="1481903"/>
                  <a:pt x="3896139" y="1486894"/>
                </a:cubicBezTo>
                <a:cubicBezTo>
                  <a:pt x="3880330" y="1490056"/>
                  <a:pt x="3864334" y="1492195"/>
                  <a:pt x="3848431" y="1494845"/>
                </a:cubicBezTo>
                <a:cubicBezTo>
                  <a:pt x="3819892" y="1513871"/>
                  <a:pt x="3810809" y="1523428"/>
                  <a:pt x="3768918" y="1526650"/>
                </a:cubicBezTo>
                <a:cubicBezTo>
                  <a:pt x="3752843" y="1527886"/>
                  <a:pt x="3737113" y="1521349"/>
                  <a:pt x="3721210" y="1518699"/>
                </a:cubicBezTo>
                <a:cubicBezTo>
                  <a:pt x="3715909" y="1510748"/>
                  <a:pt x="3711425" y="1502186"/>
                  <a:pt x="3705307" y="1494845"/>
                </a:cubicBezTo>
                <a:cubicBezTo>
                  <a:pt x="3698108" y="1486207"/>
                  <a:pt x="3687691" y="1480347"/>
                  <a:pt x="3681454" y="1470991"/>
                </a:cubicBezTo>
                <a:cubicBezTo>
                  <a:pt x="3676805" y="1464017"/>
                  <a:pt x="3676445" y="1454985"/>
                  <a:pt x="3673502" y="1447137"/>
                </a:cubicBezTo>
                <a:cubicBezTo>
                  <a:pt x="3656828" y="1402674"/>
                  <a:pt x="3663658" y="1416467"/>
                  <a:pt x="3641697" y="1383527"/>
                </a:cubicBezTo>
                <a:cubicBezTo>
                  <a:pt x="3639047" y="1372925"/>
                  <a:pt x="3639808" y="1360815"/>
                  <a:pt x="3633746" y="1351722"/>
                </a:cubicBezTo>
                <a:cubicBezTo>
                  <a:pt x="3628445" y="1343771"/>
                  <a:pt x="3617233" y="1341937"/>
                  <a:pt x="3609892" y="1335819"/>
                </a:cubicBezTo>
                <a:cubicBezTo>
                  <a:pt x="3601253" y="1328620"/>
                  <a:pt x="3593237" y="1320604"/>
                  <a:pt x="3586038" y="1311965"/>
                </a:cubicBezTo>
                <a:cubicBezTo>
                  <a:pt x="3579920" y="1304624"/>
                  <a:pt x="3577597" y="1294081"/>
                  <a:pt x="3570135" y="1288111"/>
                </a:cubicBezTo>
                <a:cubicBezTo>
                  <a:pt x="3563590" y="1282875"/>
                  <a:pt x="3554232" y="1282810"/>
                  <a:pt x="3546281" y="1280160"/>
                </a:cubicBezTo>
                <a:cubicBezTo>
                  <a:pt x="3504118" y="1237997"/>
                  <a:pt x="3542949" y="1271799"/>
                  <a:pt x="3490622" y="1240403"/>
                </a:cubicBezTo>
                <a:cubicBezTo>
                  <a:pt x="3474233" y="1230570"/>
                  <a:pt x="3442914" y="1208598"/>
                  <a:pt x="3442914" y="1208598"/>
                </a:cubicBezTo>
                <a:cubicBezTo>
                  <a:pt x="3436425" y="1189129"/>
                  <a:pt x="3431344" y="1170136"/>
                  <a:pt x="3419060" y="1152939"/>
                </a:cubicBezTo>
                <a:cubicBezTo>
                  <a:pt x="3412524" y="1143789"/>
                  <a:pt x="3401743" y="1138235"/>
                  <a:pt x="3395207" y="1129085"/>
                </a:cubicBezTo>
                <a:cubicBezTo>
                  <a:pt x="3388318" y="1119440"/>
                  <a:pt x="3385185" y="1107571"/>
                  <a:pt x="3379304" y="1097280"/>
                </a:cubicBezTo>
                <a:cubicBezTo>
                  <a:pt x="3368595" y="1078540"/>
                  <a:pt x="3351738" y="1058688"/>
                  <a:pt x="3339547" y="1041621"/>
                </a:cubicBezTo>
                <a:cubicBezTo>
                  <a:pt x="3333993" y="1033845"/>
                  <a:pt x="3330402" y="1024524"/>
                  <a:pt x="3323645" y="1017767"/>
                </a:cubicBezTo>
                <a:cubicBezTo>
                  <a:pt x="3316888" y="1011010"/>
                  <a:pt x="3307742" y="1007165"/>
                  <a:pt x="3299791" y="1001864"/>
                </a:cubicBezTo>
                <a:cubicBezTo>
                  <a:pt x="3273799" y="923884"/>
                  <a:pt x="3315939" y="1034035"/>
                  <a:pt x="3267986" y="962108"/>
                </a:cubicBezTo>
                <a:cubicBezTo>
                  <a:pt x="3262704" y="954185"/>
                  <a:pt x="3252123" y="882776"/>
                  <a:pt x="3252083" y="882595"/>
                </a:cubicBezTo>
                <a:cubicBezTo>
                  <a:pt x="3246596" y="857904"/>
                  <a:pt x="3242526" y="856332"/>
                  <a:pt x="3228229" y="834887"/>
                </a:cubicBezTo>
                <a:cubicBezTo>
                  <a:pt x="3215643" y="784540"/>
                  <a:pt x="3226340" y="812175"/>
                  <a:pt x="3188473" y="755374"/>
                </a:cubicBezTo>
                <a:lnTo>
                  <a:pt x="3188473" y="755374"/>
                </a:lnTo>
                <a:cubicBezTo>
                  <a:pt x="3185822" y="747423"/>
                  <a:pt x="3184269" y="739017"/>
                  <a:pt x="3180521" y="731520"/>
                </a:cubicBezTo>
                <a:cubicBezTo>
                  <a:pt x="3176247" y="722973"/>
                  <a:pt x="3168500" y="716399"/>
                  <a:pt x="3164619" y="707666"/>
                </a:cubicBezTo>
                <a:cubicBezTo>
                  <a:pt x="3157811" y="692348"/>
                  <a:pt x="3152781" y="676220"/>
                  <a:pt x="3148716" y="659958"/>
                </a:cubicBezTo>
                <a:cubicBezTo>
                  <a:pt x="3146066" y="649356"/>
                  <a:pt x="3146827" y="637246"/>
                  <a:pt x="3140765" y="628153"/>
                </a:cubicBezTo>
                <a:cubicBezTo>
                  <a:pt x="3135464" y="620202"/>
                  <a:pt x="3123668" y="619007"/>
                  <a:pt x="3116911" y="612250"/>
                </a:cubicBezTo>
                <a:cubicBezTo>
                  <a:pt x="3016000" y="511339"/>
                  <a:pt x="3135791" y="623922"/>
                  <a:pt x="3069203" y="540688"/>
                </a:cubicBezTo>
                <a:cubicBezTo>
                  <a:pt x="3055154" y="523127"/>
                  <a:pt x="3021495" y="492981"/>
                  <a:pt x="3021495" y="492981"/>
                </a:cubicBezTo>
                <a:cubicBezTo>
                  <a:pt x="3002849" y="437040"/>
                  <a:pt x="3030865" y="502351"/>
                  <a:pt x="2981739" y="453224"/>
                </a:cubicBezTo>
                <a:cubicBezTo>
                  <a:pt x="2968224" y="439709"/>
                  <a:pt x="2955978" y="423648"/>
                  <a:pt x="2949934" y="405516"/>
                </a:cubicBezTo>
                <a:cubicBezTo>
                  <a:pt x="2947283" y="397565"/>
                  <a:pt x="2947909" y="387589"/>
                  <a:pt x="2941982" y="381662"/>
                </a:cubicBezTo>
                <a:cubicBezTo>
                  <a:pt x="2928467" y="368147"/>
                  <a:pt x="2910177" y="360459"/>
                  <a:pt x="2894274" y="349857"/>
                </a:cubicBezTo>
                <a:cubicBezTo>
                  <a:pt x="2886323" y="344556"/>
                  <a:pt x="2879486" y="336977"/>
                  <a:pt x="2870420" y="333955"/>
                </a:cubicBezTo>
                <a:cubicBezTo>
                  <a:pt x="2759802" y="297081"/>
                  <a:pt x="2839462" y="318722"/>
                  <a:pt x="2623930" y="310101"/>
                </a:cubicBezTo>
                <a:cubicBezTo>
                  <a:pt x="2558442" y="288271"/>
                  <a:pt x="2592816" y="296569"/>
                  <a:pt x="2520563" y="286247"/>
                </a:cubicBezTo>
                <a:cubicBezTo>
                  <a:pt x="2507311" y="280946"/>
                  <a:pt x="2494221" y="275222"/>
                  <a:pt x="2480807" y="270344"/>
                </a:cubicBezTo>
                <a:cubicBezTo>
                  <a:pt x="2465053" y="264615"/>
                  <a:pt x="2448092" y="261939"/>
                  <a:pt x="2433099" y="254442"/>
                </a:cubicBezTo>
                <a:cubicBezTo>
                  <a:pt x="2393797" y="234791"/>
                  <a:pt x="2412539" y="242287"/>
                  <a:pt x="2377440" y="230588"/>
                </a:cubicBezTo>
                <a:cubicBezTo>
                  <a:pt x="2348285" y="233238"/>
                  <a:pt x="2319024" y="234908"/>
                  <a:pt x="2289975" y="238539"/>
                </a:cubicBezTo>
                <a:cubicBezTo>
                  <a:pt x="2276565" y="240215"/>
                  <a:pt x="2263615" y="244704"/>
                  <a:pt x="2250219" y="246490"/>
                </a:cubicBezTo>
                <a:cubicBezTo>
                  <a:pt x="2223816" y="250010"/>
                  <a:pt x="2197210" y="251791"/>
                  <a:pt x="2170706" y="254442"/>
                </a:cubicBezTo>
                <a:cubicBezTo>
                  <a:pt x="2162755" y="259743"/>
                  <a:pt x="2155399" y="266070"/>
                  <a:pt x="2146852" y="270344"/>
                </a:cubicBezTo>
                <a:cubicBezTo>
                  <a:pt x="2116012" y="285763"/>
                  <a:pt x="2107159" y="276032"/>
                  <a:pt x="2067339" y="270344"/>
                </a:cubicBezTo>
                <a:cubicBezTo>
                  <a:pt x="2059388" y="265043"/>
                  <a:pt x="2051261" y="259996"/>
                  <a:pt x="2043485" y="254442"/>
                </a:cubicBezTo>
                <a:cubicBezTo>
                  <a:pt x="2032701" y="246739"/>
                  <a:pt x="2023533" y="236515"/>
                  <a:pt x="2011680" y="230588"/>
                </a:cubicBezTo>
                <a:cubicBezTo>
                  <a:pt x="2001905" y="225701"/>
                  <a:pt x="1990382" y="225638"/>
                  <a:pt x="1979874" y="222636"/>
                </a:cubicBezTo>
                <a:cubicBezTo>
                  <a:pt x="1920541" y="205683"/>
                  <a:pt x="2000747" y="219655"/>
                  <a:pt x="1884459" y="206734"/>
                </a:cubicBezTo>
                <a:cubicBezTo>
                  <a:pt x="1876508" y="204083"/>
                  <a:pt x="1868824" y="200426"/>
                  <a:pt x="1860605" y="198782"/>
                </a:cubicBezTo>
                <a:cubicBezTo>
                  <a:pt x="1817942" y="190249"/>
                  <a:pt x="1804304" y="193548"/>
                  <a:pt x="1765189" y="182880"/>
                </a:cubicBezTo>
                <a:cubicBezTo>
                  <a:pt x="1749017" y="178469"/>
                  <a:pt x="1733384" y="172278"/>
                  <a:pt x="1717481" y="166977"/>
                </a:cubicBezTo>
                <a:cubicBezTo>
                  <a:pt x="1658338" y="147263"/>
                  <a:pt x="1701973" y="159622"/>
                  <a:pt x="1582309" y="151075"/>
                </a:cubicBezTo>
                <a:cubicBezTo>
                  <a:pt x="1574358" y="148424"/>
                  <a:pt x="1565952" y="146871"/>
                  <a:pt x="1558455" y="143123"/>
                </a:cubicBezTo>
                <a:cubicBezTo>
                  <a:pt x="1549908" y="138849"/>
                  <a:pt x="1544120" y="128061"/>
                  <a:pt x="1534601" y="127221"/>
                </a:cubicBezTo>
                <a:cubicBezTo>
                  <a:pt x="1452713" y="119996"/>
                  <a:pt x="1370274" y="121920"/>
                  <a:pt x="1288111" y="119269"/>
                </a:cubicBezTo>
                <a:cubicBezTo>
                  <a:pt x="1280160" y="116619"/>
                  <a:pt x="1271584" y="115388"/>
                  <a:pt x="1264257" y="111318"/>
                </a:cubicBezTo>
                <a:cubicBezTo>
                  <a:pt x="1247550" y="102036"/>
                  <a:pt x="1235091" y="84148"/>
                  <a:pt x="1216549" y="79513"/>
                </a:cubicBezTo>
                <a:lnTo>
                  <a:pt x="1184744" y="71562"/>
                </a:lnTo>
                <a:cubicBezTo>
                  <a:pt x="1176793" y="66261"/>
                  <a:pt x="1169437" y="59933"/>
                  <a:pt x="1160890" y="55659"/>
                </a:cubicBezTo>
                <a:cubicBezTo>
                  <a:pt x="1136378" y="43403"/>
                  <a:pt x="1095347" y="42496"/>
                  <a:pt x="1073426" y="39756"/>
                </a:cubicBezTo>
                <a:cubicBezTo>
                  <a:pt x="981162" y="9003"/>
                  <a:pt x="1101454" y="46642"/>
                  <a:pt x="850789" y="23854"/>
                </a:cubicBezTo>
                <a:cubicBezTo>
                  <a:pt x="829023" y="21875"/>
                  <a:pt x="808926" y="10126"/>
                  <a:pt x="787179" y="7951"/>
                </a:cubicBezTo>
                <a:lnTo>
                  <a:pt x="707666" y="0"/>
                </a:lnTo>
                <a:cubicBezTo>
                  <a:pt x="691763" y="2650"/>
                  <a:pt x="673630" y="-594"/>
                  <a:pt x="659958" y="7951"/>
                </a:cubicBezTo>
                <a:cubicBezTo>
                  <a:pt x="649907" y="14233"/>
                  <a:pt x="651643" y="30650"/>
                  <a:pt x="644055" y="39756"/>
                </a:cubicBezTo>
                <a:cubicBezTo>
                  <a:pt x="632197" y="53985"/>
                  <a:pt x="612629" y="58183"/>
                  <a:pt x="596347" y="63610"/>
                </a:cubicBezTo>
                <a:cubicBezTo>
                  <a:pt x="588396" y="71561"/>
                  <a:pt x="581132" y="80265"/>
                  <a:pt x="572494" y="87464"/>
                </a:cubicBezTo>
                <a:cubicBezTo>
                  <a:pt x="565153" y="93582"/>
                  <a:pt x="552914" y="94820"/>
                  <a:pt x="548640" y="103367"/>
                </a:cubicBezTo>
                <a:cubicBezTo>
                  <a:pt x="534242" y="132163"/>
                  <a:pt x="550305" y="165312"/>
                  <a:pt x="524786" y="190831"/>
                </a:cubicBezTo>
                <a:cubicBezTo>
                  <a:pt x="509676" y="205941"/>
                  <a:pt x="487680" y="212034"/>
                  <a:pt x="469127" y="222636"/>
                </a:cubicBezTo>
                <a:cubicBezTo>
                  <a:pt x="458525" y="238539"/>
                  <a:pt x="440463" y="251491"/>
                  <a:pt x="437321" y="270344"/>
                </a:cubicBezTo>
                <a:cubicBezTo>
                  <a:pt x="434671" y="286247"/>
                  <a:pt x="442972" y="309396"/>
                  <a:pt x="429370" y="318052"/>
                </a:cubicBezTo>
                <a:cubicBezTo>
                  <a:pt x="406898" y="332353"/>
                  <a:pt x="376361" y="323353"/>
                  <a:pt x="349857" y="326003"/>
                </a:cubicBezTo>
                <a:cubicBezTo>
                  <a:pt x="344556" y="333954"/>
                  <a:pt x="337835" y="341124"/>
                  <a:pt x="333954" y="349857"/>
                </a:cubicBezTo>
                <a:cubicBezTo>
                  <a:pt x="327146" y="365175"/>
                  <a:pt x="333045" y="390069"/>
                  <a:pt x="318052" y="397565"/>
                </a:cubicBezTo>
                <a:lnTo>
                  <a:pt x="254441" y="429370"/>
                </a:lnTo>
                <a:cubicBezTo>
                  <a:pt x="246490" y="437321"/>
                  <a:pt x="239225" y="446025"/>
                  <a:pt x="230587" y="453224"/>
                </a:cubicBezTo>
                <a:cubicBezTo>
                  <a:pt x="223246" y="459342"/>
                  <a:pt x="213491" y="462370"/>
                  <a:pt x="206734" y="469127"/>
                </a:cubicBezTo>
                <a:cubicBezTo>
                  <a:pt x="199977" y="475884"/>
                  <a:pt x="197588" y="486224"/>
                  <a:pt x="190831" y="492981"/>
                </a:cubicBezTo>
                <a:cubicBezTo>
                  <a:pt x="184074" y="499738"/>
                  <a:pt x="174318" y="502765"/>
                  <a:pt x="166977" y="508883"/>
                </a:cubicBezTo>
                <a:cubicBezTo>
                  <a:pt x="158338" y="516082"/>
                  <a:pt x="151074" y="524786"/>
                  <a:pt x="143123" y="532737"/>
                </a:cubicBezTo>
                <a:cubicBezTo>
                  <a:pt x="140473" y="540688"/>
                  <a:pt x="139821" y="549617"/>
                  <a:pt x="135172" y="556591"/>
                </a:cubicBezTo>
                <a:cubicBezTo>
                  <a:pt x="128935" y="565947"/>
                  <a:pt x="118517" y="571806"/>
                  <a:pt x="111318" y="580445"/>
                </a:cubicBezTo>
                <a:cubicBezTo>
                  <a:pt x="105200" y="587786"/>
                  <a:pt x="100716" y="596348"/>
                  <a:pt x="95415" y="604299"/>
                </a:cubicBezTo>
                <a:cubicBezTo>
                  <a:pt x="90114" y="620202"/>
                  <a:pt x="82801" y="635570"/>
                  <a:pt x="79513" y="652007"/>
                </a:cubicBezTo>
                <a:cubicBezTo>
                  <a:pt x="76862" y="665259"/>
                  <a:pt x="76306" y="679109"/>
                  <a:pt x="71561" y="691763"/>
                </a:cubicBezTo>
                <a:cubicBezTo>
                  <a:pt x="68206" y="700711"/>
                  <a:pt x="60190" y="707203"/>
                  <a:pt x="55659" y="715617"/>
                </a:cubicBezTo>
                <a:cubicBezTo>
                  <a:pt x="41610" y="741708"/>
                  <a:pt x="15902" y="795130"/>
                  <a:pt x="15902" y="795130"/>
                </a:cubicBezTo>
                <a:cubicBezTo>
                  <a:pt x="11388" y="817703"/>
                  <a:pt x="0" y="870822"/>
                  <a:pt x="0" y="890546"/>
                </a:cubicBezTo>
                <a:cubicBezTo>
                  <a:pt x="0" y="909287"/>
                  <a:pt x="4870" y="927719"/>
                  <a:pt x="7951" y="946205"/>
                </a:cubicBezTo>
                <a:cubicBezTo>
                  <a:pt x="10173" y="959536"/>
                  <a:pt x="6346" y="976406"/>
                  <a:pt x="15902" y="985962"/>
                </a:cubicBezTo>
                <a:cubicBezTo>
                  <a:pt x="27755" y="997815"/>
                  <a:pt x="47707" y="996563"/>
                  <a:pt x="63610" y="1001864"/>
                </a:cubicBezTo>
                <a:lnTo>
                  <a:pt x="87464" y="1009815"/>
                </a:lnTo>
                <a:cubicBezTo>
                  <a:pt x="127221" y="1007165"/>
                  <a:pt x="166889" y="1001864"/>
                  <a:pt x="206734" y="1001864"/>
                </a:cubicBezTo>
                <a:cubicBezTo>
                  <a:pt x="217110" y="1001864"/>
                  <a:pt x="359346" y="1016330"/>
                  <a:pt x="373711" y="1017767"/>
                </a:cubicBezTo>
                <a:cubicBezTo>
                  <a:pt x="384313" y="1020417"/>
                  <a:pt x="395472" y="1021413"/>
                  <a:pt x="405516" y="1025718"/>
                </a:cubicBezTo>
                <a:cubicBezTo>
                  <a:pt x="414300" y="1029482"/>
                  <a:pt x="420422" y="1038266"/>
                  <a:pt x="429370" y="1041621"/>
                </a:cubicBezTo>
                <a:cubicBezTo>
                  <a:pt x="442024" y="1046366"/>
                  <a:pt x="455875" y="1046922"/>
                  <a:pt x="469127" y="1049572"/>
                </a:cubicBezTo>
                <a:cubicBezTo>
                  <a:pt x="477078" y="1054873"/>
                  <a:pt x="483827" y="1062729"/>
                  <a:pt x="492980" y="1065475"/>
                </a:cubicBezTo>
                <a:cubicBezTo>
                  <a:pt x="557075" y="1084704"/>
                  <a:pt x="715358" y="1066480"/>
                  <a:pt x="739471" y="1065475"/>
                </a:cubicBezTo>
                <a:cubicBezTo>
                  <a:pt x="884357" y="1029250"/>
                  <a:pt x="789341" y="1050032"/>
                  <a:pt x="1129085" y="1065475"/>
                </a:cubicBezTo>
                <a:cubicBezTo>
                  <a:pt x="1184938" y="1068014"/>
                  <a:pt x="1240260" y="1077890"/>
                  <a:pt x="1296062" y="1081377"/>
                </a:cubicBezTo>
                <a:lnTo>
                  <a:pt x="1423283" y="1089328"/>
                </a:lnTo>
                <a:cubicBezTo>
                  <a:pt x="1585152" y="1114886"/>
                  <a:pt x="1524898" y="1100816"/>
                  <a:pt x="1606163" y="1121134"/>
                </a:cubicBezTo>
                <a:cubicBezTo>
                  <a:pt x="1690977" y="1118483"/>
                  <a:pt x="1775888" y="1118023"/>
                  <a:pt x="1860605" y="1113182"/>
                </a:cubicBezTo>
                <a:cubicBezTo>
                  <a:pt x="1868973" y="1112704"/>
                  <a:pt x="1876328" y="1107264"/>
                  <a:pt x="1884459" y="1105231"/>
                </a:cubicBezTo>
                <a:cubicBezTo>
                  <a:pt x="1897570" y="1101953"/>
                  <a:pt x="1910963" y="1099930"/>
                  <a:pt x="1924215" y="1097280"/>
                </a:cubicBezTo>
                <a:lnTo>
                  <a:pt x="2449001" y="1105231"/>
                </a:lnTo>
                <a:cubicBezTo>
                  <a:pt x="2462510" y="1105612"/>
                  <a:pt x="2475379" y="1111271"/>
                  <a:pt x="2488758" y="1113182"/>
                </a:cubicBezTo>
                <a:cubicBezTo>
                  <a:pt x="2527923" y="1118777"/>
                  <a:pt x="2611424" y="1125780"/>
                  <a:pt x="2647784" y="1129085"/>
                </a:cubicBezTo>
                <a:cubicBezTo>
                  <a:pt x="2663687" y="1134386"/>
                  <a:pt x="2678957" y="1142232"/>
                  <a:pt x="2695492" y="1144988"/>
                </a:cubicBezTo>
                <a:cubicBezTo>
                  <a:pt x="2777287" y="1158620"/>
                  <a:pt x="2727125" y="1151703"/>
                  <a:pt x="2846567" y="1160890"/>
                </a:cubicBezTo>
                <a:cubicBezTo>
                  <a:pt x="2854518" y="1166191"/>
                  <a:pt x="2861873" y="1172519"/>
                  <a:pt x="2870420" y="1176793"/>
                </a:cubicBezTo>
                <a:cubicBezTo>
                  <a:pt x="2908434" y="1195801"/>
                  <a:pt x="2998295" y="1191522"/>
                  <a:pt x="3013544" y="1192695"/>
                </a:cubicBezTo>
                <a:cubicBezTo>
                  <a:pt x="3042733" y="1194940"/>
                  <a:pt x="3071853" y="1197996"/>
                  <a:pt x="3101008" y="1200647"/>
                </a:cubicBezTo>
                <a:lnTo>
                  <a:pt x="3156667" y="1216549"/>
                </a:lnTo>
                <a:cubicBezTo>
                  <a:pt x="3164695" y="1218957"/>
                  <a:pt x="3172302" y="1222857"/>
                  <a:pt x="3180521" y="1224501"/>
                </a:cubicBezTo>
                <a:cubicBezTo>
                  <a:pt x="3198898" y="1228177"/>
                  <a:pt x="3217627" y="1229802"/>
                  <a:pt x="3236180" y="1232452"/>
                </a:cubicBezTo>
                <a:cubicBezTo>
                  <a:pt x="3255582" y="1238919"/>
                  <a:pt x="3268473" y="1240891"/>
                  <a:pt x="3283888" y="1256306"/>
                </a:cubicBezTo>
                <a:cubicBezTo>
                  <a:pt x="3290645" y="1263063"/>
                  <a:pt x="3294490" y="1272209"/>
                  <a:pt x="3299791" y="1280160"/>
                </a:cubicBezTo>
                <a:cubicBezTo>
                  <a:pt x="3302441" y="1288111"/>
                  <a:pt x="3303093" y="1297040"/>
                  <a:pt x="3307742" y="1304014"/>
                </a:cubicBezTo>
                <a:cubicBezTo>
                  <a:pt x="3319987" y="1322382"/>
                  <a:pt x="3337848" y="1332036"/>
                  <a:pt x="3355450" y="1343770"/>
                </a:cubicBezTo>
                <a:cubicBezTo>
                  <a:pt x="3360751" y="1351721"/>
                  <a:pt x="3363891" y="1361654"/>
                  <a:pt x="3371353" y="1367624"/>
                </a:cubicBezTo>
                <a:cubicBezTo>
                  <a:pt x="3377898" y="1372860"/>
                  <a:pt x="3387710" y="1371827"/>
                  <a:pt x="3395207" y="1375575"/>
                </a:cubicBezTo>
                <a:cubicBezTo>
                  <a:pt x="3456862" y="1406403"/>
                  <a:pt x="3382956" y="1379444"/>
                  <a:pt x="3442914" y="1399429"/>
                </a:cubicBezTo>
                <a:cubicBezTo>
                  <a:pt x="3450865" y="1404730"/>
                  <a:pt x="3459427" y="1409214"/>
                  <a:pt x="3466768" y="1415332"/>
                </a:cubicBezTo>
                <a:cubicBezTo>
                  <a:pt x="3475407" y="1422531"/>
                  <a:pt x="3481472" y="1432650"/>
                  <a:pt x="3490622" y="1439186"/>
                </a:cubicBezTo>
                <a:cubicBezTo>
                  <a:pt x="3500267" y="1446075"/>
                  <a:pt x="3512136" y="1449207"/>
                  <a:pt x="3522427" y="1455088"/>
                </a:cubicBezTo>
                <a:cubicBezTo>
                  <a:pt x="3565587" y="1479751"/>
                  <a:pt x="3526399" y="1464364"/>
                  <a:pt x="3570135" y="1478942"/>
                </a:cubicBezTo>
                <a:cubicBezTo>
                  <a:pt x="3586038" y="1489544"/>
                  <a:pt x="3606375" y="1495458"/>
                  <a:pt x="3617843" y="1510748"/>
                </a:cubicBezTo>
                <a:cubicBezTo>
                  <a:pt x="3622098" y="1516421"/>
                  <a:pt x="3668108" y="1584014"/>
                  <a:pt x="3689405" y="1598212"/>
                </a:cubicBezTo>
                <a:cubicBezTo>
                  <a:pt x="3696379" y="1602861"/>
                  <a:pt x="3705308" y="1603513"/>
                  <a:pt x="3713259" y="1606163"/>
                </a:cubicBezTo>
                <a:cubicBezTo>
                  <a:pt x="3721210" y="1611464"/>
                  <a:pt x="3728132" y="1618800"/>
                  <a:pt x="3737113" y="1622066"/>
                </a:cubicBezTo>
                <a:cubicBezTo>
                  <a:pt x="3757653" y="1629535"/>
                  <a:pt x="3779989" y="1631056"/>
                  <a:pt x="3800723" y="1637968"/>
                </a:cubicBezTo>
                <a:cubicBezTo>
                  <a:pt x="3808674" y="1640619"/>
                  <a:pt x="3816395" y="1644102"/>
                  <a:pt x="3824577" y="1645920"/>
                </a:cubicBezTo>
                <a:cubicBezTo>
                  <a:pt x="3840315" y="1649417"/>
                  <a:pt x="3856547" y="1650374"/>
                  <a:pt x="3872285" y="1653871"/>
                </a:cubicBezTo>
                <a:cubicBezTo>
                  <a:pt x="3880467" y="1655689"/>
                  <a:pt x="3888111" y="1659414"/>
                  <a:pt x="3896139" y="1661822"/>
                </a:cubicBezTo>
                <a:cubicBezTo>
                  <a:pt x="3914621" y="1667367"/>
                  <a:pt x="3933356" y="1672050"/>
                  <a:pt x="3951798" y="1677725"/>
                </a:cubicBezTo>
                <a:cubicBezTo>
                  <a:pt x="3967820" y="1682655"/>
                  <a:pt x="3985558" y="1684330"/>
                  <a:pt x="3999506" y="1693628"/>
                </a:cubicBezTo>
                <a:cubicBezTo>
                  <a:pt x="4056307" y="1731495"/>
                  <a:pt x="4028672" y="1720798"/>
                  <a:pt x="4079019" y="1733384"/>
                </a:cubicBezTo>
                <a:cubicBezTo>
                  <a:pt x="4099065" y="1726702"/>
                  <a:pt x="4116369" y="1724886"/>
                  <a:pt x="4126727" y="1701579"/>
                </a:cubicBezTo>
                <a:cubicBezTo>
                  <a:pt x="4133275" y="1686846"/>
                  <a:pt x="4129580" y="1669166"/>
                  <a:pt x="4134678" y="1653871"/>
                </a:cubicBezTo>
                <a:cubicBezTo>
                  <a:pt x="4140213" y="1637265"/>
                  <a:pt x="4163361" y="1617236"/>
                  <a:pt x="4174434" y="1606163"/>
                </a:cubicBezTo>
                <a:cubicBezTo>
                  <a:pt x="4184760" y="1502914"/>
                  <a:pt x="4182386" y="1553287"/>
                  <a:pt x="4182386" y="1455088"/>
                </a:cubicBezTo>
              </a:path>
            </a:pathLst>
          </a:custGeom>
          <a:solidFill>
            <a:schemeClr val="accent2">
              <a:lumMod val="40000"/>
              <a:lumOff val="60000"/>
            </a:schemeClr>
          </a:solidFill>
          <a:ln w="158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08CAEC5-898A-484A-AB21-B98F795CBD86}"/>
              </a:ext>
            </a:extLst>
          </p:cNvPr>
          <p:cNvSpPr/>
          <p:nvPr/>
        </p:nvSpPr>
        <p:spPr>
          <a:xfrm>
            <a:off x="7605365" y="739471"/>
            <a:ext cx="1700975" cy="564728"/>
          </a:xfrm>
          <a:custGeom>
            <a:avLst/>
            <a:gdLst>
              <a:gd name="connsiteX0" fmla="*/ 2180502 w 2267966"/>
              <a:gd name="connsiteY0" fmla="*/ 540689 h 564728"/>
              <a:gd name="connsiteX1" fmla="*/ 2220258 w 2267966"/>
              <a:gd name="connsiteY1" fmla="*/ 548640 h 564728"/>
              <a:gd name="connsiteX2" fmla="*/ 2244112 w 2267966"/>
              <a:gd name="connsiteY2" fmla="*/ 564543 h 564728"/>
              <a:gd name="connsiteX3" fmla="*/ 2267966 w 2267966"/>
              <a:gd name="connsiteY3" fmla="*/ 556592 h 564728"/>
              <a:gd name="connsiteX4" fmla="*/ 2260015 w 2267966"/>
              <a:gd name="connsiteY4" fmla="*/ 492981 h 564728"/>
              <a:gd name="connsiteX5" fmla="*/ 2252064 w 2267966"/>
              <a:gd name="connsiteY5" fmla="*/ 469127 h 564728"/>
              <a:gd name="connsiteX6" fmla="*/ 2244112 w 2267966"/>
              <a:gd name="connsiteY6" fmla="*/ 397566 h 564728"/>
              <a:gd name="connsiteX7" fmla="*/ 2220258 w 2267966"/>
              <a:gd name="connsiteY7" fmla="*/ 381663 h 564728"/>
              <a:gd name="connsiteX8" fmla="*/ 2140745 w 2267966"/>
              <a:gd name="connsiteY8" fmla="*/ 365760 h 564728"/>
              <a:gd name="connsiteX9" fmla="*/ 2116891 w 2267966"/>
              <a:gd name="connsiteY9" fmla="*/ 357809 h 564728"/>
              <a:gd name="connsiteX10" fmla="*/ 2100989 w 2267966"/>
              <a:gd name="connsiteY10" fmla="*/ 333955 h 564728"/>
              <a:gd name="connsiteX11" fmla="*/ 2069184 w 2267966"/>
              <a:gd name="connsiteY11" fmla="*/ 341906 h 564728"/>
              <a:gd name="connsiteX12" fmla="*/ 2045330 w 2267966"/>
              <a:gd name="connsiteY12" fmla="*/ 357809 h 564728"/>
              <a:gd name="connsiteX13" fmla="*/ 2013524 w 2267966"/>
              <a:gd name="connsiteY13" fmla="*/ 389614 h 564728"/>
              <a:gd name="connsiteX14" fmla="*/ 1965817 w 2267966"/>
              <a:gd name="connsiteY14" fmla="*/ 381663 h 564728"/>
              <a:gd name="connsiteX15" fmla="*/ 1918109 w 2267966"/>
              <a:gd name="connsiteY15" fmla="*/ 365760 h 564728"/>
              <a:gd name="connsiteX16" fmla="*/ 1894255 w 2267966"/>
              <a:gd name="connsiteY16" fmla="*/ 357809 h 564728"/>
              <a:gd name="connsiteX17" fmla="*/ 1838596 w 2267966"/>
              <a:gd name="connsiteY17" fmla="*/ 349858 h 564728"/>
              <a:gd name="connsiteX18" fmla="*/ 1814742 w 2267966"/>
              <a:gd name="connsiteY18" fmla="*/ 333955 h 564728"/>
              <a:gd name="connsiteX19" fmla="*/ 1735229 w 2267966"/>
              <a:gd name="connsiteY19" fmla="*/ 310101 h 564728"/>
              <a:gd name="connsiteX20" fmla="*/ 1687521 w 2267966"/>
              <a:gd name="connsiteY20" fmla="*/ 341906 h 564728"/>
              <a:gd name="connsiteX21" fmla="*/ 1655716 w 2267966"/>
              <a:gd name="connsiteY21" fmla="*/ 333955 h 564728"/>
              <a:gd name="connsiteX22" fmla="*/ 1631862 w 2267966"/>
              <a:gd name="connsiteY22" fmla="*/ 318052 h 564728"/>
              <a:gd name="connsiteX23" fmla="*/ 1608008 w 2267966"/>
              <a:gd name="connsiteY23" fmla="*/ 310101 h 564728"/>
              <a:gd name="connsiteX24" fmla="*/ 1584154 w 2267966"/>
              <a:gd name="connsiteY24" fmla="*/ 286247 h 564728"/>
              <a:gd name="connsiteX25" fmla="*/ 1528495 w 2267966"/>
              <a:gd name="connsiteY25" fmla="*/ 262393 h 564728"/>
              <a:gd name="connsiteX26" fmla="*/ 1496690 w 2267966"/>
              <a:gd name="connsiteY26" fmla="*/ 270345 h 564728"/>
              <a:gd name="connsiteX27" fmla="*/ 1480787 w 2267966"/>
              <a:gd name="connsiteY27" fmla="*/ 294199 h 564728"/>
              <a:gd name="connsiteX28" fmla="*/ 1472836 w 2267966"/>
              <a:gd name="connsiteY28" fmla="*/ 318052 h 564728"/>
              <a:gd name="connsiteX29" fmla="*/ 1409225 w 2267966"/>
              <a:gd name="connsiteY29" fmla="*/ 326004 h 564728"/>
              <a:gd name="connsiteX30" fmla="*/ 1401274 w 2267966"/>
              <a:gd name="connsiteY30" fmla="*/ 413468 h 564728"/>
              <a:gd name="connsiteX31" fmla="*/ 1226345 w 2267966"/>
              <a:gd name="connsiteY31" fmla="*/ 381663 h 564728"/>
              <a:gd name="connsiteX32" fmla="*/ 1202491 w 2267966"/>
              <a:gd name="connsiteY32" fmla="*/ 365760 h 564728"/>
              <a:gd name="connsiteX33" fmla="*/ 1178637 w 2267966"/>
              <a:gd name="connsiteY33" fmla="*/ 341906 h 564728"/>
              <a:gd name="connsiteX34" fmla="*/ 1146832 w 2267966"/>
              <a:gd name="connsiteY34" fmla="*/ 318052 h 564728"/>
              <a:gd name="connsiteX35" fmla="*/ 1107076 w 2267966"/>
              <a:gd name="connsiteY35" fmla="*/ 270345 h 564728"/>
              <a:gd name="connsiteX36" fmla="*/ 1075271 w 2267966"/>
              <a:gd name="connsiteY36" fmla="*/ 262393 h 564728"/>
              <a:gd name="connsiteX37" fmla="*/ 987806 w 2267966"/>
              <a:gd name="connsiteY37" fmla="*/ 254442 h 564728"/>
              <a:gd name="connsiteX38" fmla="*/ 940098 w 2267966"/>
              <a:gd name="connsiteY38" fmla="*/ 230588 h 564728"/>
              <a:gd name="connsiteX39" fmla="*/ 884439 w 2267966"/>
              <a:gd name="connsiteY39" fmla="*/ 190832 h 564728"/>
              <a:gd name="connsiteX40" fmla="*/ 892391 w 2267966"/>
              <a:gd name="connsiteY40" fmla="*/ 166978 h 564728"/>
              <a:gd name="connsiteX41" fmla="*/ 916244 w 2267966"/>
              <a:gd name="connsiteY41" fmla="*/ 143124 h 564728"/>
              <a:gd name="connsiteX42" fmla="*/ 932147 w 2267966"/>
              <a:gd name="connsiteY42" fmla="*/ 119270 h 564728"/>
              <a:gd name="connsiteX43" fmla="*/ 940098 w 2267966"/>
              <a:gd name="connsiteY43" fmla="*/ 87465 h 564728"/>
              <a:gd name="connsiteX44" fmla="*/ 940098 w 2267966"/>
              <a:gd name="connsiteY44" fmla="*/ 15903 h 564728"/>
              <a:gd name="connsiteX45" fmla="*/ 916244 w 2267966"/>
              <a:gd name="connsiteY45" fmla="*/ 7952 h 564728"/>
              <a:gd name="connsiteX46" fmla="*/ 836731 w 2267966"/>
              <a:gd name="connsiteY46" fmla="*/ 15903 h 564728"/>
              <a:gd name="connsiteX47" fmla="*/ 717462 w 2267966"/>
              <a:gd name="connsiteY47" fmla="*/ 7952 h 564728"/>
              <a:gd name="connsiteX48" fmla="*/ 542533 w 2267966"/>
              <a:gd name="connsiteY48" fmla="*/ 0 h 564728"/>
              <a:gd name="connsiteX49" fmla="*/ 423264 w 2267966"/>
              <a:gd name="connsiteY49" fmla="*/ 7952 h 564728"/>
              <a:gd name="connsiteX50" fmla="*/ 367604 w 2267966"/>
              <a:gd name="connsiteY50" fmla="*/ 31806 h 564728"/>
              <a:gd name="connsiteX51" fmla="*/ 343751 w 2267966"/>
              <a:gd name="connsiteY51" fmla="*/ 55659 h 564728"/>
              <a:gd name="connsiteX52" fmla="*/ 319897 w 2267966"/>
              <a:gd name="connsiteY52" fmla="*/ 63611 h 564728"/>
              <a:gd name="connsiteX53" fmla="*/ 296043 w 2267966"/>
              <a:gd name="connsiteY53" fmla="*/ 79513 h 564728"/>
              <a:gd name="connsiteX54" fmla="*/ 176773 w 2267966"/>
              <a:gd name="connsiteY54" fmla="*/ 63611 h 564728"/>
              <a:gd name="connsiteX55" fmla="*/ 121114 w 2267966"/>
              <a:gd name="connsiteY55" fmla="*/ 39757 h 564728"/>
              <a:gd name="connsiteX56" fmla="*/ 89309 w 2267966"/>
              <a:gd name="connsiteY56" fmla="*/ 47708 h 564728"/>
              <a:gd name="connsiteX57" fmla="*/ 65455 w 2267966"/>
              <a:gd name="connsiteY57" fmla="*/ 63611 h 564728"/>
              <a:gd name="connsiteX58" fmla="*/ 41601 w 2267966"/>
              <a:gd name="connsiteY58" fmla="*/ 71562 h 564728"/>
              <a:gd name="connsiteX59" fmla="*/ 17747 w 2267966"/>
              <a:gd name="connsiteY59" fmla="*/ 87465 h 564728"/>
              <a:gd name="connsiteX60" fmla="*/ 1844 w 2267966"/>
              <a:gd name="connsiteY60" fmla="*/ 111319 h 564728"/>
              <a:gd name="connsiteX61" fmla="*/ 65455 w 2267966"/>
              <a:gd name="connsiteY61" fmla="*/ 127221 h 564728"/>
              <a:gd name="connsiteX62" fmla="*/ 129065 w 2267966"/>
              <a:gd name="connsiteY62" fmla="*/ 143124 h 564728"/>
              <a:gd name="connsiteX63" fmla="*/ 200627 w 2267966"/>
              <a:gd name="connsiteY63" fmla="*/ 159026 h 564728"/>
              <a:gd name="connsiteX64" fmla="*/ 359653 w 2267966"/>
              <a:gd name="connsiteY64" fmla="*/ 166978 h 564728"/>
              <a:gd name="connsiteX65" fmla="*/ 431215 w 2267966"/>
              <a:gd name="connsiteY65" fmla="*/ 222637 h 564728"/>
              <a:gd name="connsiteX66" fmla="*/ 463020 w 2267966"/>
              <a:gd name="connsiteY66" fmla="*/ 238539 h 564728"/>
              <a:gd name="connsiteX67" fmla="*/ 622046 w 2267966"/>
              <a:gd name="connsiteY67" fmla="*/ 246491 h 564728"/>
              <a:gd name="connsiteX68" fmla="*/ 669754 w 2267966"/>
              <a:gd name="connsiteY68" fmla="*/ 262393 h 564728"/>
              <a:gd name="connsiteX69" fmla="*/ 757218 w 2267966"/>
              <a:gd name="connsiteY69" fmla="*/ 278296 h 564728"/>
              <a:gd name="connsiteX70" fmla="*/ 828780 w 2267966"/>
              <a:gd name="connsiteY70" fmla="*/ 286247 h 564728"/>
              <a:gd name="connsiteX71" fmla="*/ 852634 w 2267966"/>
              <a:gd name="connsiteY71" fmla="*/ 294199 h 564728"/>
              <a:gd name="connsiteX72" fmla="*/ 908293 w 2267966"/>
              <a:gd name="connsiteY72" fmla="*/ 310101 h 564728"/>
              <a:gd name="connsiteX73" fmla="*/ 932147 w 2267966"/>
              <a:gd name="connsiteY73" fmla="*/ 326004 h 564728"/>
              <a:gd name="connsiteX74" fmla="*/ 1146832 w 2267966"/>
              <a:gd name="connsiteY74" fmla="*/ 341906 h 564728"/>
              <a:gd name="connsiteX75" fmla="*/ 1170686 w 2267966"/>
              <a:gd name="connsiteY75" fmla="*/ 357809 h 564728"/>
              <a:gd name="connsiteX76" fmla="*/ 1202491 w 2267966"/>
              <a:gd name="connsiteY76" fmla="*/ 373712 h 564728"/>
              <a:gd name="connsiteX77" fmla="*/ 1234297 w 2267966"/>
              <a:gd name="connsiteY77" fmla="*/ 397566 h 564728"/>
              <a:gd name="connsiteX78" fmla="*/ 1282004 w 2267966"/>
              <a:gd name="connsiteY78" fmla="*/ 413468 h 564728"/>
              <a:gd name="connsiteX79" fmla="*/ 1305858 w 2267966"/>
              <a:gd name="connsiteY79" fmla="*/ 429371 h 564728"/>
              <a:gd name="connsiteX80" fmla="*/ 1417177 w 2267966"/>
              <a:gd name="connsiteY80" fmla="*/ 429371 h 564728"/>
              <a:gd name="connsiteX81" fmla="*/ 1464884 w 2267966"/>
              <a:gd name="connsiteY81" fmla="*/ 413468 h 564728"/>
              <a:gd name="connsiteX82" fmla="*/ 1496690 w 2267966"/>
              <a:gd name="connsiteY82" fmla="*/ 365760 h 564728"/>
              <a:gd name="connsiteX83" fmla="*/ 1584154 w 2267966"/>
              <a:gd name="connsiteY83" fmla="*/ 373712 h 564728"/>
              <a:gd name="connsiteX84" fmla="*/ 1592105 w 2267966"/>
              <a:gd name="connsiteY84" fmla="*/ 405517 h 564728"/>
              <a:gd name="connsiteX85" fmla="*/ 1615959 w 2267966"/>
              <a:gd name="connsiteY85" fmla="*/ 421419 h 564728"/>
              <a:gd name="connsiteX86" fmla="*/ 1639813 w 2267966"/>
              <a:gd name="connsiteY86" fmla="*/ 429371 h 564728"/>
              <a:gd name="connsiteX87" fmla="*/ 1798839 w 2267966"/>
              <a:gd name="connsiteY87" fmla="*/ 445273 h 564728"/>
              <a:gd name="connsiteX88" fmla="*/ 1822693 w 2267966"/>
              <a:gd name="connsiteY88" fmla="*/ 453225 h 564728"/>
              <a:gd name="connsiteX89" fmla="*/ 1854498 w 2267966"/>
              <a:gd name="connsiteY89" fmla="*/ 469127 h 564728"/>
              <a:gd name="connsiteX90" fmla="*/ 1902206 w 2267966"/>
              <a:gd name="connsiteY90" fmla="*/ 477079 h 564728"/>
              <a:gd name="connsiteX91" fmla="*/ 2045330 w 2267966"/>
              <a:gd name="connsiteY91" fmla="*/ 492981 h 564728"/>
              <a:gd name="connsiteX92" fmla="*/ 2093037 w 2267966"/>
              <a:gd name="connsiteY92" fmla="*/ 500932 h 564728"/>
              <a:gd name="connsiteX93" fmla="*/ 2180502 w 2267966"/>
              <a:gd name="connsiteY93" fmla="*/ 540689 h 5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67966" h="564728">
                <a:moveTo>
                  <a:pt x="2180502" y="540689"/>
                </a:moveTo>
                <a:cubicBezTo>
                  <a:pt x="2201705" y="548640"/>
                  <a:pt x="2207604" y="543895"/>
                  <a:pt x="2220258" y="548640"/>
                </a:cubicBezTo>
                <a:cubicBezTo>
                  <a:pt x="2229206" y="551995"/>
                  <a:pt x="2234686" y="562972"/>
                  <a:pt x="2244112" y="564543"/>
                </a:cubicBezTo>
                <a:cubicBezTo>
                  <a:pt x="2252379" y="565921"/>
                  <a:pt x="2260015" y="559242"/>
                  <a:pt x="2267966" y="556592"/>
                </a:cubicBezTo>
                <a:cubicBezTo>
                  <a:pt x="2265316" y="535388"/>
                  <a:pt x="2263837" y="514005"/>
                  <a:pt x="2260015" y="492981"/>
                </a:cubicBezTo>
                <a:cubicBezTo>
                  <a:pt x="2258516" y="484735"/>
                  <a:pt x="2253442" y="477394"/>
                  <a:pt x="2252064" y="469127"/>
                </a:cubicBezTo>
                <a:cubicBezTo>
                  <a:pt x="2248118" y="445453"/>
                  <a:pt x="2252314" y="420121"/>
                  <a:pt x="2244112" y="397566"/>
                </a:cubicBezTo>
                <a:cubicBezTo>
                  <a:pt x="2240846" y="388585"/>
                  <a:pt x="2228805" y="385937"/>
                  <a:pt x="2220258" y="381663"/>
                </a:cubicBezTo>
                <a:cubicBezTo>
                  <a:pt x="2198056" y="370562"/>
                  <a:pt x="2161251" y="368690"/>
                  <a:pt x="2140745" y="365760"/>
                </a:cubicBezTo>
                <a:cubicBezTo>
                  <a:pt x="2132794" y="363110"/>
                  <a:pt x="2123436" y="363045"/>
                  <a:pt x="2116891" y="357809"/>
                </a:cubicBezTo>
                <a:cubicBezTo>
                  <a:pt x="2109429" y="351839"/>
                  <a:pt x="2110055" y="336977"/>
                  <a:pt x="2100989" y="333955"/>
                </a:cubicBezTo>
                <a:cubicBezTo>
                  <a:pt x="2090622" y="330499"/>
                  <a:pt x="2079786" y="339256"/>
                  <a:pt x="2069184" y="341906"/>
                </a:cubicBezTo>
                <a:cubicBezTo>
                  <a:pt x="2061233" y="347207"/>
                  <a:pt x="2051300" y="350347"/>
                  <a:pt x="2045330" y="357809"/>
                </a:cubicBezTo>
                <a:cubicBezTo>
                  <a:pt x="2014489" y="396360"/>
                  <a:pt x="2065568" y="372267"/>
                  <a:pt x="2013524" y="389614"/>
                </a:cubicBezTo>
                <a:cubicBezTo>
                  <a:pt x="1997622" y="386964"/>
                  <a:pt x="1981457" y="385573"/>
                  <a:pt x="1965817" y="381663"/>
                </a:cubicBezTo>
                <a:cubicBezTo>
                  <a:pt x="1949555" y="377597"/>
                  <a:pt x="1934012" y="371061"/>
                  <a:pt x="1918109" y="365760"/>
                </a:cubicBezTo>
                <a:cubicBezTo>
                  <a:pt x="1910158" y="363110"/>
                  <a:pt x="1902552" y="358994"/>
                  <a:pt x="1894255" y="357809"/>
                </a:cubicBezTo>
                <a:lnTo>
                  <a:pt x="1838596" y="349858"/>
                </a:lnTo>
                <a:cubicBezTo>
                  <a:pt x="1830645" y="344557"/>
                  <a:pt x="1823475" y="337836"/>
                  <a:pt x="1814742" y="333955"/>
                </a:cubicBezTo>
                <a:cubicBezTo>
                  <a:pt x="1789850" y="322892"/>
                  <a:pt x="1761664" y="316709"/>
                  <a:pt x="1735229" y="310101"/>
                </a:cubicBezTo>
                <a:cubicBezTo>
                  <a:pt x="1720887" y="324443"/>
                  <a:pt x="1710536" y="341906"/>
                  <a:pt x="1687521" y="341906"/>
                </a:cubicBezTo>
                <a:cubicBezTo>
                  <a:pt x="1676593" y="341906"/>
                  <a:pt x="1666318" y="336605"/>
                  <a:pt x="1655716" y="333955"/>
                </a:cubicBezTo>
                <a:cubicBezTo>
                  <a:pt x="1647765" y="328654"/>
                  <a:pt x="1640409" y="322326"/>
                  <a:pt x="1631862" y="318052"/>
                </a:cubicBezTo>
                <a:cubicBezTo>
                  <a:pt x="1624365" y="314304"/>
                  <a:pt x="1614982" y="314750"/>
                  <a:pt x="1608008" y="310101"/>
                </a:cubicBezTo>
                <a:cubicBezTo>
                  <a:pt x="1598652" y="303864"/>
                  <a:pt x="1592793" y="293446"/>
                  <a:pt x="1584154" y="286247"/>
                </a:cubicBezTo>
                <a:cubicBezTo>
                  <a:pt x="1560622" y="266637"/>
                  <a:pt x="1558805" y="269971"/>
                  <a:pt x="1528495" y="262393"/>
                </a:cubicBezTo>
                <a:cubicBezTo>
                  <a:pt x="1517893" y="265044"/>
                  <a:pt x="1505783" y="264283"/>
                  <a:pt x="1496690" y="270345"/>
                </a:cubicBezTo>
                <a:cubicBezTo>
                  <a:pt x="1488739" y="275646"/>
                  <a:pt x="1485061" y="285652"/>
                  <a:pt x="1480787" y="294199"/>
                </a:cubicBezTo>
                <a:cubicBezTo>
                  <a:pt x="1477039" y="301695"/>
                  <a:pt x="1480495" y="314648"/>
                  <a:pt x="1472836" y="318052"/>
                </a:cubicBezTo>
                <a:cubicBezTo>
                  <a:pt x="1453309" y="326731"/>
                  <a:pt x="1430429" y="323353"/>
                  <a:pt x="1409225" y="326004"/>
                </a:cubicBezTo>
                <a:cubicBezTo>
                  <a:pt x="1406575" y="355159"/>
                  <a:pt x="1427458" y="400376"/>
                  <a:pt x="1401274" y="413468"/>
                </a:cubicBezTo>
                <a:cubicBezTo>
                  <a:pt x="1272881" y="477664"/>
                  <a:pt x="1278295" y="424955"/>
                  <a:pt x="1226345" y="381663"/>
                </a:cubicBezTo>
                <a:cubicBezTo>
                  <a:pt x="1219004" y="375545"/>
                  <a:pt x="1209832" y="371878"/>
                  <a:pt x="1202491" y="365760"/>
                </a:cubicBezTo>
                <a:cubicBezTo>
                  <a:pt x="1193852" y="358561"/>
                  <a:pt x="1187175" y="349224"/>
                  <a:pt x="1178637" y="341906"/>
                </a:cubicBezTo>
                <a:cubicBezTo>
                  <a:pt x="1168575" y="333282"/>
                  <a:pt x="1156203" y="327423"/>
                  <a:pt x="1146832" y="318052"/>
                </a:cubicBezTo>
                <a:cubicBezTo>
                  <a:pt x="1124875" y="296095"/>
                  <a:pt x="1137472" y="287715"/>
                  <a:pt x="1107076" y="270345"/>
                </a:cubicBezTo>
                <a:cubicBezTo>
                  <a:pt x="1097588" y="264923"/>
                  <a:pt x="1086103" y="263837"/>
                  <a:pt x="1075271" y="262393"/>
                </a:cubicBezTo>
                <a:cubicBezTo>
                  <a:pt x="1046253" y="258524"/>
                  <a:pt x="1016961" y="257092"/>
                  <a:pt x="987806" y="254442"/>
                </a:cubicBezTo>
                <a:cubicBezTo>
                  <a:pt x="964717" y="246746"/>
                  <a:pt x="959717" y="247404"/>
                  <a:pt x="940098" y="230588"/>
                </a:cubicBezTo>
                <a:cubicBezTo>
                  <a:pt x="892077" y="189427"/>
                  <a:pt x="928269" y="205441"/>
                  <a:pt x="884439" y="190832"/>
                </a:cubicBezTo>
                <a:cubicBezTo>
                  <a:pt x="887090" y="182881"/>
                  <a:pt x="887742" y="173952"/>
                  <a:pt x="892391" y="166978"/>
                </a:cubicBezTo>
                <a:cubicBezTo>
                  <a:pt x="898628" y="157622"/>
                  <a:pt x="909045" y="151762"/>
                  <a:pt x="916244" y="143124"/>
                </a:cubicBezTo>
                <a:cubicBezTo>
                  <a:pt x="922362" y="135783"/>
                  <a:pt x="926846" y="127221"/>
                  <a:pt x="932147" y="119270"/>
                </a:cubicBezTo>
                <a:cubicBezTo>
                  <a:pt x="934797" y="108668"/>
                  <a:pt x="935793" y="97509"/>
                  <a:pt x="940098" y="87465"/>
                </a:cubicBezTo>
                <a:cubicBezTo>
                  <a:pt x="955050" y="52577"/>
                  <a:pt x="977001" y="67567"/>
                  <a:pt x="940098" y="15903"/>
                </a:cubicBezTo>
                <a:cubicBezTo>
                  <a:pt x="935226" y="9083"/>
                  <a:pt x="924195" y="10602"/>
                  <a:pt x="916244" y="7952"/>
                </a:cubicBezTo>
                <a:cubicBezTo>
                  <a:pt x="889740" y="10602"/>
                  <a:pt x="863368" y="15903"/>
                  <a:pt x="836731" y="15903"/>
                </a:cubicBezTo>
                <a:cubicBezTo>
                  <a:pt x="796886" y="15903"/>
                  <a:pt x="757248" y="10103"/>
                  <a:pt x="717462" y="7952"/>
                </a:cubicBezTo>
                <a:lnTo>
                  <a:pt x="542533" y="0"/>
                </a:lnTo>
                <a:cubicBezTo>
                  <a:pt x="502777" y="2651"/>
                  <a:pt x="462865" y="3552"/>
                  <a:pt x="423264" y="7952"/>
                </a:cubicBezTo>
                <a:cubicBezTo>
                  <a:pt x="410968" y="9318"/>
                  <a:pt x="374657" y="26768"/>
                  <a:pt x="367604" y="31806"/>
                </a:cubicBezTo>
                <a:cubicBezTo>
                  <a:pt x="358454" y="38342"/>
                  <a:pt x="353107" y="49422"/>
                  <a:pt x="343751" y="55659"/>
                </a:cubicBezTo>
                <a:cubicBezTo>
                  <a:pt x="336777" y="60308"/>
                  <a:pt x="327394" y="59863"/>
                  <a:pt x="319897" y="63611"/>
                </a:cubicBezTo>
                <a:cubicBezTo>
                  <a:pt x="311350" y="67885"/>
                  <a:pt x="303994" y="74212"/>
                  <a:pt x="296043" y="79513"/>
                </a:cubicBezTo>
                <a:cubicBezTo>
                  <a:pt x="282995" y="78327"/>
                  <a:pt x="205138" y="75768"/>
                  <a:pt x="176773" y="63611"/>
                </a:cubicBezTo>
                <a:cubicBezTo>
                  <a:pt x="99898" y="30664"/>
                  <a:pt x="212423" y="62584"/>
                  <a:pt x="121114" y="39757"/>
                </a:cubicBezTo>
                <a:cubicBezTo>
                  <a:pt x="110512" y="42407"/>
                  <a:pt x="99353" y="43403"/>
                  <a:pt x="89309" y="47708"/>
                </a:cubicBezTo>
                <a:cubicBezTo>
                  <a:pt x="80525" y="51472"/>
                  <a:pt x="74002" y="59337"/>
                  <a:pt x="65455" y="63611"/>
                </a:cubicBezTo>
                <a:cubicBezTo>
                  <a:pt x="57958" y="67359"/>
                  <a:pt x="49552" y="68912"/>
                  <a:pt x="41601" y="71562"/>
                </a:cubicBezTo>
                <a:cubicBezTo>
                  <a:pt x="33650" y="76863"/>
                  <a:pt x="24504" y="80708"/>
                  <a:pt x="17747" y="87465"/>
                </a:cubicBezTo>
                <a:cubicBezTo>
                  <a:pt x="10990" y="94222"/>
                  <a:pt x="-5497" y="105201"/>
                  <a:pt x="1844" y="111319"/>
                </a:cubicBezTo>
                <a:cubicBezTo>
                  <a:pt x="18634" y="125311"/>
                  <a:pt x="44720" y="120310"/>
                  <a:pt x="65455" y="127221"/>
                </a:cubicBezTo>
                <a:cubicBezTo>
                  <a:pt x="119982" y="145396"/>
                  <a:pt x="52305" y="123933"/>
                  <a:pt x="129065" y="143124"/>
                </a:cubicBezTo>
                <a:cubicBezTo>
                  <a:pt x="171971" y="153851"/>
                  <a:pt x="137425" y="154164"/>
                  <a:pt x="200627" y="159026"/>
                </a:cubicBezTo>
                <a:cubicBezTo>
                  <a:pt x="253546" y="163097"/>
                  <a:pt x="306644" y="164327"/>
                  <a:pt x="359653" y="166978"/>
                </a:cubicBezTo>
                <a:cubicBezTo>
                  <a:pt x="385830" y="193155"/>
                  <a:pt x="393173" y="203616"/>
                  <a:pt x="431215" y="222637"/>
                </a:cubicBezTo>
                <a:cubicBezTo>
                  <a:pt x="441817" y="227938"/>
                  <a:pt x="451259" y="237069"/>
                  <a:pt x="463020" y="238539"/>
                </a:cubicBezTo>
                <a:cubicBezTo>
                  <a:pt x="515685" y="245122"/>
                  <a:pt x="569037" y="243840"/>
                  <a:pt x="622046" y="246491"/>
                </a:cubicBezTo>
                <a:cubicBezTo>
                  <a:pt x="637949" y="251792"/>
                  <a:pt x="653317" y="259105"/>
                  <a:pt x="669754" y="262393"/>
                </a:cubicBezTo>
                <a:cubicBezTo>
                  <a:pt x="699742" y="268391"/>
                  <a:pt x="726691" y="274226"/>
                  <a:pt x="757218" y="278296"/>
                </a:cubicBezTo>
                <a:cubicBezTo>
                  <a:pt x="781008" y="281468"/>
                  <a:pt x="804926" y="283597"/>
                  <a:pt x="828780" y="286247"/>
                </a:cubicBezTo>
                <a:cubicBezTo>
                  <a:pt x="836731" y="288898"/>
                  <a:pt x="844575" y="291896"/>
                  <a:pt x="852634" y="294199"/>
                </a:cubicBezTo>
                <a:cubicBezTo>
                  <a:pt x="922549" y="314175"/>
                  <a:pt x="851079" y="291030"/>
                  <a:pt x="908293" y="310101"/>
                </a:cubicBezTo>
                <a:cubicBezTo>
                  <a:pt x="916244" y="315402"/>
                  <a:pt x="922649" y="324949"/>
                  <a:pt x="932147" y="326004"/>
                </a:cubicBezTo>
                <a:cubicBezTo>
                  <a:pt x="1193610" y="355056"/>
                  <a:pt x="1054383" y="311091"/>
                  <a:pt x="1146832" y="341906"/>
                </a:cubicBezTo>
                <a:cubicBezTo>
                  <a:pt x="1154783" y="347207"/>
                  <a:pt x="1162389" y="353068"/>
                  <a:pt x="1170686" y="357809"/>
                </a:cubicBezTo>
                <a:cubicBezTo>
                  <a:pt x="1180977" y="363690"/>
                  <a:pt x="1192440" y="367430"/>
                  <a:pt x="1202491" y="373712"/>
                </a:cubicBezTo>
                <a:cubicBezTo>
                  <a:pt x="1213729" y="380736"/>
                  <a:pt x="1222444" y="391639"/>
                  <a:pt x="1234297" y="397566"/>
                </a:cubicBezTo>
                <a:cubicBezTo>
                  <a:pt x="1249290" y="405062"/>
                  <a:pt x="1282004" y="413468"/>
                  <a:pt x="1282004" y="413468"/>
                </a:cubicBezTo>
                <a:cubicBezTo>
                  <a:pt x="1289955" y="418769"/>
                  <a:pt x="1297074" y="425607"/>
                  <a:pt x="1305858" y="429371"/>
                </a:cubicBezTo>
                <a:cubicBezTo>
                  <a:pt x="1344028" y="445730"/>
                  <a:pt x="1374263" y="433662"/>
                  <a:pt x="1417177" y="429371"/>
                </a:cubicBezTo>
                <a:cubicBezTo>
                  <a:pt x="1433079" y="424070"/>
                  <a:pt x="1460818" y="429730"/>
                  <a:pt x="1464884" y="413468"/>
                </a:cubicBezTo>
                <a:cubicBezTo>
                  <a:pt x="1475154" y="372392"/>
                  <a:pt x="1463743" y="387725"/>
                  <a:pt x="1496690" y="365760"/>
                </a:cubicBezTo>
                <a:cubicBezTo>
                  <a:pt x="1525845" y="368411"/>
                  <a:pt x="1557131" y="362452"/>
                  <a:pt x="1584154" y="373712"/>
                </a:cubicBezTo>
                <a:cubicBezTo>
                  <a:pt x="1594241" y="377915"/>
                  <a:pt x="1586043" y="396424"/>
                  <a:pt x="1592105" y="405517"/>
                </a:cubicBezTo>
                <a:cubicBezTo>
                  <a:pt x="1597406" y="413468"/>
                  <a:pt x="1607412" y="417145"/>
                  <a:pt x="1615959" y="421419"/>
                </a:cubicBezTo>
                <a:cubicBezTo>
                  <a:pt x="1623456" y="425167"/>
                  <a:pt x="1631754" y="427068"/>
                  <a:pt x="1639813" y="429371"/>
                </a:cubicBezTo>
                <a:cubicBezTo>
                  <a:pt x="1701150" y="446896"/>
                  <a:pt x="1706159" y="439481"/>
                  <a:pt x="1798839" y="445273"/>
                </a:cubicBezTo>
                <a:cubicBezTo>
                  <a:pt x="1806790" y="447924"/>
                  <a:pt x="1814989" y="449923"/>
                  <a:pt x="1822693" y="453225"/>
                </a:cubicBezTo>
                <a:cubicBezTo>
                  <a:pt x="1833588" y="457894"/>
                  <a:pt x="1843145" y="465721"/>
                  <a:pt x="1854498" y="469127"/>
                </a:cubicBezTo>
                <a:cubicBezTo>
                  <a:pt x="1869940" y="473760"/>
                  <a:pt x="1886271" y="474627"/>
                  <a:pt x="1902206" y="477079"/>
                </a:cubicBezTo>
                <a:cubicBezTo>
                  <a:pt x="2011309" y="493865"/>
                  <a:pt x="1900987" y="476000"/>
                  <a:pt x="2045330" y="492981"/>
                </a:cubicBezTo>
                <a:cubicBezTo>
                  <a:pt x="2061341" y="494865"/>
                  <a:pt x="2077135" y="498282"/>
                  <a:pt x="2093037" y="500932"/>
                </a:cubicBezTo>
                <a:cubicBezTo>
                  <a:pt x="2147064" y="518942"/>
                  <a:pt x="2159299" y="532738"/>
                  <a:pt x="2180502" y="540689"/>
                </a:cubicBezTo>
                <a:close/>
              </a:path>
            </a:pathLst>
          </a:custGeom>
          <a:solidFill>
            <a:schemeClr val="accent4">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45E85FB-EC37-480B-A3CD-15C8D8F67F0E}"/>
              </a:ext>
            </a:extLst>
          </p:cNvPr>
          <p:cNvSpPr/>
          <p:nvPr/>
        </p:nvSpPr>
        <p:spPr>
          <a:xfrm>
            <a:off x="8553132" y="4959670"/>
            <a:ext cx="476264" cy="321904"/>
          </a:xfrm>
          <a:custGeom>
            <a:avLst/>
            <a:gdLst>
              <a:gd name="connsiteX0" fmla="*/ 5911 w 635019"/>
              <a:gd name="connsiteY0" fmla="*/ 36 h 321904"/>
              <a:gd name="connsiteX1" fmla="*/ 20542 w 635019"/>
              <a:gd name="connsiteY1" fmla="*/ 43927 h 321904"/>
              <a:gd name="connsiteX2" fmla="*/ 27857 w 635019"/>
              <a:gd name="connsiteY2" fmla="*/ 102448 h 321904"/>
              <a:gd name="connsiteX3" fmla="*/ 57118 w 635019"/>
              <a:gd name="connsiteY3" fmla="*/ 131709 h 321904"/>
              <a:gd name="connsiteX4" fmla="*/ 71748 w 635019"/>
              <a:gd name="connsiteY4" fmla="*/ 234122 h 321904"/>
              <a:gd name="connsiteX5" fmla="*/ 79063 w 635019"/>
              <a:gd name="connsiteY5" fmla="*/ 263383 h 321904"/>
              <a:gd name="connsiteX6" fmla="*/ 93694 w 635019"/>
              <a:gd name="connsiteY6" fmla="*/ 278013 h 321904"/>
              <a:gd name="connsiteX7" fmla="*/ 122955 w 635019"/>
              <a:gd name="connsiteY7" fmla="*/ 314589 h 321904"/>
              <a:gd name="connsiteX8" fmla="*/ 144900 w 635019"/>
              <a:gd name="connsiteY8" fmla="*/ 321904 h 321904"/>
              <a:gd name="connsiteX9" fmla="*/ 342411 w 635019"/>
              <a:gd name="connsiteY9" fmla="*/ 314589 h 321904"/>
              <a:gd name="connsiteX10" fmla="*/ 364356 w 635019"/>
              <a:gd name="connsiteY10" fmla="*/ 292644 h 321904"/>
              <a:gd name="connsiteX11" fmla="*/ 525291 w 635019"/>
              <a:gd name="connsiteY11" fmla="*/ 285328 h 321904"/>
              <a:gd name="connsiteX12" fmla="*/ 547236 w 635019"/>
              <a:gd name="connsiteY12" fmla="*/ 270698 h 321904"/>
              <a:gd name="connsiteX13" fmla="*/ 569182 w 635019"/>
              <a:gd name="connsiteY13" fmla="*/ 263383 h 321904"/>
              <a:gd name="connsiteX14" fmla="*/ 583812 w 635019"/>
              <a:gd name="connsiteY14" fmla="*/ 248752 h 321904"/>
              <a:gd name="connsiteX15" fmla="*/ 605758 w 635019"/>
              <a:gd name="connsiteY15" fmla="*/ 234122 h 321904"/>
              <a:gd name="connsiteX16" fmla="*/ 635019 w 635019"/>
              <a:gd name="connsiteY16" fmla="*/ 212176 h 321904"/>
              <a:gd name="connsiteX17" fmla="*/ 525291 w 635019"/>
              <a:gd name="connsiteY17" fmla="*/ 160970 h 321904"/>
              <a:gd name="connsiteX18" fmla="*/ 496030 w 635019"/>
              <a:gd name="connsiteY18" fmla="*/ 139024 h 321904"/>
              <a:gd name="connsiteX19" fmla="*/ 408247 w 635019"/>
              <a:gd name="connsiteY19" fmla="*/ 124394 h 321904"/>
              <a:gd name="connsiteX20" fmla="*/ 386302 w 635019"/>
              <a:gd name="connsiteY20" fmla="*/ 109764 h 321904"/>
              <a:gd name="connsiteX21" fmla="*/ 364356 w 635019"/>
              <a:gd name="connsiteY21" fmla="*/ 102448 h 321904"/>
              <a:gd name="connsiteX22" fmla="*/ 327780 w 635019"/>
              <a:gd name="connsiteY22" fmla="*/ 73188 h 321904"/>
              <a:gd name="connsiteX23" fmla="*/ 283889 w 635019"/>
              <a:gd name="connsiteY23" fmla="*/ 80503 h 321904"/>
              <a:gd name="connsiteX24" fmla="*/ 174161 w 635019"/>
              <a:gd name="connsiteY24" fmla="*/ 65872 h 321904"/>
              <a:gd name="connsiteX25" fmla="*/ 152215 w 635019"/>
              <a:gd name="connsiteY25" fmla="*/ 43927 h 321904"/>
              <a:gd name="connsiteX26" fmla="*/ 130270 w 635019"/>
              <a:gd name="connsiteY26" fmla="*/ 36612 h 321904"/>
              <a:gd name="connsiteX27" fmla="*/ 5911 w 635019"/>
              <a:gd name="connsiteY27" fmla="*/ 36 h 3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019" h="321904">
                <a:moveTo>
                  <a:pt x="5911" y="36"/>
                </a:moveTo>
                <a:cubicBezTo>
                  <a:pt x="-12377" y="1255"/>
                  <a:pt x="17311" y="28848"/>
                  <a:pt x="20542" y="43927"/>
                </a:cubicBezTo>
                <a:cubicBezTo>
                  <a:pt x="24661" y="63149"/>
                  <a:pt x="20296" y="84301"/>
                  <a:pt x="27857" y="102448"/>
                </a:cubicBezTo>
                <a:cubicBezTo>
                  <a:pt x="33162" y="115181"/>
                  <a:pt x="57118" y="131709"/>
                  <a:pt x="57118" y="131709"/>
                </a:cubicBezTo>
                <a:cubicBezTo>
                  <a:pt x="82995" y="209341"/>
                  <a:pt x="83600" y="174863"/>
                  <a:pt x="71748" y="234122"/>
                </a:cubicBezTo>
                <a:cubicBezTo>
                  <a:pt x="74186" y="243876"/>
                  <a:pt x="74567" y="254391"/>
                  <a:pt x="79063" y="263383"/>
                </a:cubicBezTo>
                <a:cubicBezTo>
                  <a:pt x="82147" y="269552"/>
                  <a:pt x="89386" y="272627"/>
                  <a:pt x="93694" y="278013"/>
                </a:cubicBezTo>
                <a:cubicBezTo>
                  <a:pt x="102898" y="289518"/>
                  <a:pt x="109365" y="306435"/>
                  <a:pt x="122955" y="314589"/>
                </a:cubicBezTo>
                <a:cubicBezTo>
                  <a:pt x="129567" y="318556"/>
                  <a:pt x="137585" y="319466"/>
                  <a:pt x="144900" y="321904"/>
                </a:cubicBezTo>
                <a:cubicBezTo>
                  <a:pt x="210737" y="319466"/>
                  <a:pt x="277107" y="323296"/>
                  <a:pt x="342411" y="314589"/>
                </a:cubicBezTo>
                <a:cubicBezTo>
                  <a:pt x="352665" y="313222"/>
                  <a:pt x="354141" y="294278"/>
                  <a:pt x="364356" y="292644"/>
                </a:cubicBezTo>
                <a:cubicBezTo>
                  <a:pt x="417382" y="284160"/>
                  <a:pt x="471646" y="287767"/>
                  <a:pt x="525291" y="285328"/>
                </a:cubicBezTo>
                <a:cubicBezTo>
                  <a:pt x="532606" y="280451"/>
                  <a:pt x="539373" y="274630"/>
                  <a:pt x="547236" y="270698"/>
                </a:cubicBezTo>
                <a:cubicBezTo>
                  <a:pt x="554133" y="267250"/>
                  <a:pt x="562570" y="267350"/>
                  <a:pt x="569182" y="263383"/>
                </a:cubicBezTo>
                <a:cubicBezTo>
                  <a:pt x="575096" y="259835"/>
                  <a:pt x="578426" y="253060"/>
                  <a:pt x="583812" y="248752"/>
                </a:cubicBezTo>
                <a:cubicBezTo>
                  <a:pt x="590677" y="243260"/>
                  <a:pt x="598604" y="239232"/>
                  <a:pt x="605758" y="234122"/>
                </a:cubicBezTo>
                <a:cubicBezTo>
                  <a:pt x="615679" y="227036"/>
                  <a:pt x="625265" y="219491"/>
                  <a:pt x="635019" y="212176"/>
                </a:cubicBezTo>
                <a:cubicBezTo>
                  <a:pt x="607264" y="128915"/>
                  <a:pt x="642093" y="188453"/>
                  <a:pt x="525291" y="160970"/>
                </a:cubicBezTo>
                <a:cubicBezTo>
                  <a:pt x="513423" y="158177"/>
                  <a:pt x="507667" y="142661"/>
                  <a:pt x="496030" y="139024"/>
                </a:cubicBezTo>
                <a:cubicBezTo>
                  <a:pt x="467716" y="130176"/>
                  <a:pt x="408247" y="124394"/>
                  <a:pt x="408247" y="124394"/>
                </a:cubicBezTo>
                <a:cubicBezTo>
                  <a:pt x="400932" y="119517"/>
                  <a:pt x="394165" y="113696"/>
                  <a:pt x="386302" y="109764"/>
                </a:cubicBezTo>
                <a:cubicBezTo>
                  <a:pt x="379405" y="106315"/>
                  <a:pt x="370377" y="107265"/>
                  <a:pt x="364356" y="102448"/>
                </a:cubicBezTo>
                <a:cubicBezTo>
                  <a:pt x="317089" y="64634"/>
                  <a:pt x="382940" y="91574"/>
                  <a:pt x="327780" y="73188"/>
                </a:cubicBezTo>
                <a:cubicBezTo>
                  <a:pt x="313150" y="75626"/>
                  <a:pt x="298721" y="80503"/>
                  <a:pt x="283889" y="80503"/>
                </a:cubicBezTo>
                <a:cubicBezTo>
                  <a:pt x="226307" y="80503"/>
                  <a:pt x="217270" y="76650"/>
                  <a:pt x="174161" y="65872"/>
                </a:cubicBezTo>
                <a:cubicBezTo>
                  <a:pt x="166846" y="58557"/>
                  <a:pt x="160823" y="49665"/>
                  <a:pt x="152215" y="43927"/>
                </a:cubicBezTo>
                <a:cubicBezTo>
                  <a:pt x="145799" y="39650"/>
                  <a:pt x="137684" y="38730"/>
                  <a:pt x="130270" y="36612"/>
                </a:cubicBezTo>
                <a:cubicBezTo>
                  <a:pt x="102192" y="28589"/>
                  <a:pt x="24199" y="-1183"/>
                  <a:pt x="5911" y="36"/>
                </a:cubicBezTo>
                <a:close/>
              </a:path>
            </a:pathLst>
          </a:custGeom>
          <a:solidFill>
            <a:schemeClr val="accent4">
              <a:lumMod val="60000"/>
              <a:lumOff val="40000"/>
            </a:schemeClr>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97ECA5-C78B-46EE-8173-3617606EFE83}"/>
              </a:ext>
            </a:extLst>
          </p:cNvPr>
          <p:cNvSpPr/>
          <p:nvPr/>
        </p:nvSpPr>
        <p:spPr>
          <a:xfrm>
            <a:off x="1778793" y="2022158"/>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nhiệt đới</a:t>
            </a:r>
          </a:p>
        </p:txBody>
      </p:sp>
      <p:sp>
        <p:nvSpPr>
          <p:cNvPr id="26" name="Rectangle 25">
            <a:extLst>
              <a:ext uri="{FF2B5EF4-FFF2-40B4-BE49-F238E27FC236}">
                <a16:creationId xmlns:a16="http://schemas.microsoft.com/office/drawing/2014/main" id="{F317CCBB-B96B-49D5-874B-6CCEC5B2FCC2}"/>
              </a:ext>
            </a:extLst>
          </p:cNvPr>
          <p:cNvSpPr/>
          <p:nvPr/>
        </p:nvSpPr>
        <p:spPr>
          <a:xfrm>
            <a:off x="1778793" y="1524001"/>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cận xích đạo</a:t>
            </a:r>
          </a:p>
        </p:txBody>
      </p:sp>
      <p:sp>
        <p:nvSpPr>
          <p:cNvPr id="27" name="Rectangle 26">
            <a:extLst>
              <a:ext uri="{FF2B5EF4-FFF2-40B4-BE49-F238E27FC236}">
                <a16:creationId xmlns:a16="http://schemas.microsoft.com/office/drawing/2014/main" id="{989FBC72-8756-4510-8D0E-049EAC95CB9F}"/>
              </a:ext>
            </a:extLst>
          </p:cNvPr>
          <p:cNvSpPr/>
          <p:nvPr/>
        </p:nvSpPr>
        <p:spPr>
          <a:xfrm>
            <a:off x="1778793" y="2514601"/>
            <a:ext cx="4572000" cy="492443"/>
          </a:xfrm>
          <a:prstGeom prst="rect">
            <a:avLst/>
          </a:prstGeom>
        </p:spPr>
        <p:txBody>
          <a:bodyPr>
            <a:spAutoFit/>
          </a:bodyPr>
          <a:lstStyle/>
          <a:p>
            <a:pPr algn="just"/>
            <a:r>
              <a:rPr lang="en-US" sz="2600" dirty="0">
                <a:solidFill>
                  <a:srgbClr val="1B04FA"/>
                </a:solidFill>
                <a:latin typeface="Arial" panose="020B0604020202020204" pitchFamily="34" charset="0"/>
                <a:cs typeface="Arial" panose="020B0604020202020204" pitchFamily="34" charset="0"/>
              </a:rPr>
              <a:t>+ Đới khí hậu cận nhiệt</a:t>
            </a:r>
          </a:p>
        </p:txBody>
      </p:sp>
      <p:sp>
        <p:nvSpPr>
          <p:cNvPr id="28" name="Rectangle 27">
            <a:extLst>
              <a:ext uri="{FF2B5EF4-FFF2-40B4-BE49-F238E27FC236}">
                <a16:creationId xmlns:a16="http://schemas.microsoft.com/office/drawing/2014/main" id="{F8E247F9-B1F9-45FD-A2C0-92D229DED166}"/>
              </a:ext>
            </a:extLst>
          </p:cNvPr>
          <p:cNvSpPr/>
          <p:nvPr/>
        </p:nvSpPr>
        <p:spPr>
          <a:xfrm>
            <a:off x="1808584" y="3565030"/>
            <a:ext cx="4668416" cy="1692771"/>
          </a:xfrm>
          <a:prstGeom prst="rect">
            <a:avLst/>
          </a:prstGeom>
          <a:noFill/>
          <a:ln>
            <a:noFill/>
          </a:ln>
        </p:spPr>
        <p:txBody>
          <a:bodyPr wrap="square">
            <a:spAutoFit/>
          </a:bodyPr>
          <a:lstStyle/>
          <a:p>
            <a:pPr algn="just"/>
            <a:r>
              <a:rPr lang="vi-VN" sz="2600" dirty="0">
                <a:solidFill>
                  <a:srgbClr val="3333CC"/>
                </a:solidFill>
                <a:latin typeface="Arial" panose="020B0604020202020204" pitchFamily="34" charset="0"/>
                <a:cs typeface="Arial" panose="020B0604020202020204" pitchFamily="34" charset="0"/>
              </a:rPr>
              <a:t>+</a:t>
            </a:r>
            <a:r>
              <a:rPr lang="en-US" sz="2600" dirty="0">
                <a:solidFill>
                  <a:srgbClr val="3333CC"/>
                </a:solidFill>
                <a:latin typeface="Arial" panose="020B0604020202020204" pitchFamily="34" charset="0"/>
                <a:cs typeface="Arial" panose="020B0604020202020204" pitchFamily="34" charset="0"/>
              </a:rPr>
              <a:t> </a:t>
            </a:r>
            <a:r>
              <a:rPr lang="vi-VN" sz="2600" dirty="0">
                <a:solidFill>
                  <a:srgbClr val="3333CC"/>
                </a:solidFill>
                <a:latin typeface="Arial" panose="020B0604020202020204" pitchFamily="34" charset="0"/>
                <a:cs typeface="Arial" panose="020B0604020202020204" pitchFamily="34" charset="0"/>
              </a:rPr>
              <a:t>Khí hậu khô nóng bậc nhất thế giới, nhiệt độ trung bình năm trên </a:t>
            </a:r>
            <a:r>
              <a:rPr lang="en-US" altLang="en-US" sz="2600" dirty="0">
                <a:solidFill>
                  <a:srgbClr val="3333CC"/>
                </a:solidFill>
                <a:latin typeface="Arial" pitchFamily="34" charset="0"/>
                <a:cs typeface="Arial" pitchFamily="34" charset="0"/>
              </a:rPr>
              <a:t>20</a:t>
            </a:r>
            <a:r>
              <a:rPr lang="en-US" altLang="en-US" sz="2600" baseline="30000" dirty="0">
                <a:solidFill>
                  <a:srgbClr val="3333CC"/>
                </a:solidFill>
                <a:latin typeface="Arial" pitchFamily="34" charset="0"/>
                <a:cs typeface="Arial" pitchFamily="34" charset="0"/>
              </a:rPr>
              <a:t>0 </a:t>
            </a:r>
            <a:r>
              <a:rPr lang="en-US" altLang="en-US" sz="2600" dirty="0">
                <a:solidFill>
                  <a:srgbClr val="3333CC"/>
                </a:solidFill>
                <a:latin typeface="Arial" pitchFamily="34" charset="0"/>
                <a:cs typeface="Arial" pitchFamily="34" charset="0"/>
              </a:rPr>
              <a:t>C</a:t>
            </a:r>
            <a:r>
              <a:rPr lang="vi-VN" sz="2600" dirty="0">
                <a:solidFill>
                  <a:srgbClr val="3333CC"/>
                </a:solidFill>
                <a:latin typeface="Arial" panose="020B0604020202020204" pitchFamily="34" charset="0"/>
                <a:cs typeface="Arial" panose="020B0604020202020204" pitchFamily="34" charset="0"/>
              </a:rPr>
              <a:t>, lượng mưa thấp.</a:t>
            </a:r>
          </a:p>
        </p:txBody>
      </p:sp>
      <p:sp>
        <p:nvSpPr>
          <p:cNvPr id="29" name="Rectangle 28">
            <a:extLst>
              <a:ext uri="{FF2B5EF4-FFF2-40B4-BE49-F238E27FC236}">
                <a16:creationId xmlns:a16="http://schemas.microsoft.com/office/drawing/2014/main" id="{333CA333-47E5-4FC2-BAD6-75709586396D}"/>
              </a:ext>
            </a:extLst>
          </p:cNvPr>
          <p:cNvSpPr/>
          <p:nvPr/>
        </p:nvSpPr>
        <p:spPr>
          <a:xfrm>
            <a:off x="1578930" y="3012758"/>
            <a:ext cx="4863980" cy="492443"/>
          </a:xfrm>
          <a:prstGeom prst="rect">
            <a:avLst/>
          </a:prstGeom>
        </p:spPr>
        <p:txBody>
          <a:bodyPr wrap="square">
            <a:spAutoFit/>
          </a:bodyPr>
          <a:lstStyle/>
          <a:p>
            <a:pPr algn="just"/>
            <a:r>
              <a:rPr lang="en-US" sz="2600" b="1" dirty="0">
                <a:solidFill>
                  <a:schemeClr val="accent6">
                    <a:lumMod val="75000"/>
                  </a:schemeClr>
                </a:solidFill>
                <a:latin typeface="Arial" panose="020B0604020202020204" pitchFamily="34" charset="0"/>
                <a:cs typeface="Arial" panose="020B0604020202020204" pitchFamily="34" charset="0"/>
              </a:rPr>
              <a:t>- </a:t>
            </a:r>
            <a:r>
              <a:rPr lang="vi-VN" sz="2600" b="1" dirty="0">
                <a:solidFill>
                  <a:schemeClr val="accent6">
                    <a:lumMod val="75000"/>
                  </a:schemeClr>
                </a:solidFill>
                <a:latin typeface="Arial" panose="020B0604020202020204" pitchFamily="34" charset="0"/>
                <a:cs typeface="Arial" panose="020B0604020202020204" pitchFamily="34" charset="0"/>
              </a:rPr>
              <a:t>Đặc điểm </a:t>
            </a:r>
            <a:r>
              <a:rPr lang="en-US" sz="2600" b="1" dirty="0">
                <a:solidFill>
                  <a:schemeClr val="accent6">
                    <a:lumMod val="75000"/>
                  </a:schemeClr>
                </a:solidFill>
                <a:latin typeface="Arial" panose="020B0604020202020204" pitchFamily="34" charset="0"/>
                <a:cs typeface="Arial" panose="020B0604020202020204" pitchFamily="34" charset="0"/>
              </a:rPr>
              <a:t>khí hậu châu Phi:</a:t>
            </a:r>
          </a:p>
        </p:txBody>
      </p:sp>
      <p:sp>
        <p:nvSpPr>
          <p:cNvPr id="30" name="Rectangle 29">
            <a:extLst>
              <a:ext uri="{FF2B5EF4-FFF2-40B4-BE49-F238E27FC236}">
                <a16:creationId xmlns:a16="http://schemas.microsoft.com/office/drawing/2014/main" id="{D2FB1ECE-A5F3-4D04-AEB0-0D4271ABCC9B}"/>
              </a:ext>
            </a:extLst>
          </p:cNvPr>
          <p:cNvSpPr/>
          <p:nvPr/>
        </p:nvSpPr>
        <p:spPr>
          <a:xfrm>
            <a:off x="1884784" y="5181600"/>
            <a:ext cx="4668416" cy="1292662"/>
          </a:xfrm>
          <a:prstGeom prst="rect">
            <a:avLst/>
          </a:prstGeom>
          <a:noFill/>
          <a:ln>
            <a:noFill/>
          </a:ln>
        </p:spPr>
        <p:txBody>
          <a:bodyPr wrap="square">
            <a:spAutoFit/>
          </a:bodyPr>
          <a:lstStyle/>
          <a:p>
            <a:pPr algn="just"/>
            <a:r>
              <a:rPr lang="vi-VN" sz="2600" dirty="0">
                <a:solidFill>
                  <a:srgbClr val="3333CC"/>
                </a:solidFill>
                <a:latin typeface="Arial" panose="020B0604020202020204" pitchFamily="34" charset="0"/>
                <a:cs typeface="Arial" panose="020B0604020202020204" pitchFamily="34" charset="0"/>
              </a:rPr>
              <a:t>+ Các đới khí hậu phân bố gần như đối xứng nhau qua Xích đạo.</a:t>
            </a:r>
            <a:endParaRPr lang="en-US" sz="2600" dirty="0">
              <a:solidFill>
                <a:srgbClr val="3333CC"/>
              </a:solidFill>
            </a:endParaRPr>
          </a:p>
        </p:txBody>
      </p:sp>
      <p:pic>
        <p:nvPicPr>
          <p:cNvPr id="9" name="Picture 2" descr="Lịch sử cây bút viết từ 3500 năm trước cho đến nay">
            <a:extLst>
              <a:ext uri="{FF2B5EF4-FFF2-40B4-BE49-F238E27FC236}">
                <a16:creationId xmlns:a16="http://schemas.microsoft.com/office/drawing/2014/main" id="{0DD7AE5E-94CD-17AF-C6B1-D15EE821F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2739"/>
            <a:ext cx="1772303"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ircle(in)">
                                      <p:cBhvr>
                                        <p:cTn id="50" dur="2000"/>
                                        <p:tgtEl>
                                          <p:spTgt spid="24"/>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12" grpId="0" animBg="1"/>
      <p:bldP spid="13" grpId="0" animBg="1"/>
      <p:bldP spid="14" grpId="0" animBg="1"/>
      <p:bldP spid="19" grpId="0" animBg="1"/>
      <p:bldP spid="23" grpId="0" animBg="1"/>
      <p:bldP spid="24" grpId="0" animBg="1"/>
      <p:bldP spid="25" grpId="0"/>
      <p:bldP spid="26" grpId="0"/>
      <p:bldP spid="27" grpId="0"/>
      <p:bldP spid="28" grpId="0"/>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srcRect l="34660" t="22681" r="33148" b="11391"/>
          <a:stretch>
            <a:fillRect/>
          </a:stretch>
        </p:blipFill>
        <p:spPr bwMode="auto">
          <a:xfrm>
            <a:off x="6247172" y="-22737"/>
            <a:ext cx="4420829" cy="6880738"/>
          </a:xfrm>
          <a:prstGeom prst="rect">
            <a:avLst/>
          </a:prstGeom>
          <a:noFill/>
          <a:ln w="9525">
            <a:noFill/>
            <a:miter lim="800000"/>
            <a:headEnd/>
            <a:tailEnd/>
          </a:ln>
          <a:effectLst/>
        </p:spPr>
      </p:pic>
      <p:sp>
        <p:nvSpPr>
          <p:cNvPr id="11" name="Freeform 5"/>
          <p:cNvSpPr>
            <a:spLocks/>
          </p:cNvSpPr>
          <p:nvPr/>
        </p:nvSpPr>
        <p:spPr bwMode="auto">
          <a:xfrm>
            <a:off x="6433435" y="1573470"/>
            <a:ext cx="4234567" cy="121143"/>
          </a:xfrm>
          <a:custGeom>
            <a:avLst/>
            <a:gdLst>
              <a:gd name="T0" fmla="*/ 0 w 3168"/>
              <a:gd name="T1" fmla="*/ 0 h 96"/>
              <a:gd name="T2" fmla="*/ 2147483647 w 3168"/>
              <a:gd name="T3" fmla="*/ 2147483647 h 96"/>
              <a:gd name="T4" fmla="*/ 2147483647 w 3168"/>
              <a:gd name="T5" fmla="*/ 0 h 96"/>
              <a:gd name="T6" fmla="*/ 0 60000 65536"/>
              <a:gd name="T7" fmla="*/ 0 60000 65536"/>
              <a:gd name="T8" fmla="*/ 0 60000 65536"/>
            </a:gdLst>
            <a:ahLst/>
            <a:cxnLst>
              <a:cxn ang="T6">
                <a:pos x="T0" y="T1"/>
              </a:cxn>
              <a:cxn ang="T7">
                <a:pos x="T2" y="T3"/>
              </a:cxn>
              <a:cxn ang="T8">
                <a:pos x="T4" y="T5"/>
              </a:cxn>
            </a:cxnLst>
            <a:rect l="0" t="0" r="r" b="b"/>
            <a:pathLst>
              <a:path w="3168" h="96">
                <a:moveTo>
                  <a:pt x="0" y="0"/>
                </a:moveTo>
                <a:cubicBezTo>
                  <a:pt x="600" y="48"/>
                  <a:pt x="1200" y="96"/>
                  <a:pt x="1728" y="96"/>
                </a:cubicBezTo>
                <a:cubicBezTo>
                  <a:pt x="2256" y="96"/>
                  <a:pt x="2928" y="16"/>
                  <a:pt x="3168" y="0"/>
                </a:cubicBezTo>
              </a:path>
            </a:pathLst>
          </a:custGeom>
          <a:noFill/>
          <a:ln w="57150"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5"/>
          <p:cNvSpPr>
            <a:spLocks/>
          </p:cNvSpPr>
          <p:nvPr/>
        </p:nvSpPr>
        <p:spPr bwMode="auto">
          <a:xfrm flipV="1">
            <a:off x="7972734" y="5054315"/>
            <a:ext cx="2533035" cy="45719"/>
          </a:xfrm>
          <a:custGeom>
            <a:avLst/>
            <a:gdLst>
              <a:gd name="T0" fmla="*/ 0 w 3168"/>
              <a:gd name="T1" fmla="*/ 0 h 96"/>
              <a:gd name="T2" fmla="*/ 2147483647 w 3168"/>
              <a:gd name="T3" fmla="*/ 2147483647 h 96"/>
              <a:gd name="T4" fmla="*/ 2147483647 w 3168"/>
              <a:gd name="T5" fmla="*/ 0 h 96"/>
              <a:gd name="T6" fmla="*/ 0 60000 65536"/>
              <a:gd name="T7" fmla="*/ 0 60000 65536"/>
              <a:gd name="T8" fmla="*/ 0 60000 65536"/>
            </a:gdLst>
            <a:ahLst/>
            <a:cxnLst>
              <a:cxn ang="T6">
                <a:pos x="T0" y="T1"/>
              </a:cxn>
              <a:cxn ang="T7">
                <a:pos x="T2" y="T3"/>
              </a:cxn>
              <a:cxn ang="T8">
                <a:pos x="T4" y="T5"/>
              </a:cxn>
            </a:cxnLst>
            <a:rect l="0" t="0" r="r" b="b"/>
            <a:pathLst>
              <a:path w="3168" h="96">
                <a:moveTo>
                  <a:pt x="0" y="0"/>
                </a:moveTo>
                <a:cubicBezTo>
                  <a:pt x="600" y="48"/>
                  <a:pt x="1200" y="96"/>
                  <a:pt x="1728" y="96"/>
                </a:cubicBezTo>
                <a:cubicBezTo>
                  <a:pt x="2256" y="96"/>
                  <a:pt x="2928" y="16"/>
                  <a:pt x="3168" y="0"/>
                </a:cubicBezTo>
              </a:path>
            </a:pathLst>
          </a:custGeom>
          <a:noFill/>
          <a:ln w="57150"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Rectangle 18"/>
          <p:cNvSpPr/>
          <p:nvPr/>
        </p:nvSpPr>
        <p:spPr>
          <a:xfrm>
            <a:off x="1687788" y="282890"/>
            <a:ext cx="4385878" cy="1815882"/>
          </a:xfrm>
          <a:prstGeom prst="rect">
            <a:avLst/>
          </a:prstGeom>
        </p:spPr>
        <p:txBody>
          <a:bodyPr wrap="square">
            <a:spAutoFit/>
          </a:bodyPr>
          <a:lstStyle/>
          <a:p>
            <a:pPr algn="just">
              <a:buFont typeface="Wingdings" pitchFamily="2" charset="2"/>
              <a:buChar char="ü"/>
            </a:pP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Phần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lớn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lãnh</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thổ</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nằm</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giữa</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hai</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chí</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tuyến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nên</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châu</a:t>
            </a:r>
            <a:r>
              <a:rPr lang="en-US" altLang="en-US" sz="2800" dirty="0">
                <a:solidFill>
                  <a:srgbClr val="0000FF"/>
                </a:solidFill>
                <a:cs typeface="Times New Roman" pitchFamily="18" charset="0"/>
              </a:rPr>
              <a:t> Phi </a:t>
            </a:r>
            <a:r>
              <a:rPr lang="en-US" altLang="en-US" sz="2800" dirty="0" err="1">
                <a:solidFill>
                  <a:srgbClr val="0000FF"/>
                </a:solidFill>
                <a:cs typeface="Times New Roman" pitchFamily="18" charset="0"/>
              </a:rPr>
              <a:t>là</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châu</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lục</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nóng</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Nhiệt</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độ</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trung</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bình</a:t>
            </a:r>
            <a:r>
              <a:rPr lang="en-US" altLang="en-US" sz="2800" dirty="0">
                <a:solidFill>
                  <a:srgbClr val="0000FF"/>
                </a:solidFill>
                <a:cs typeface="Times New Roman" pitchFamily="18" charset="0"/>
              </a:rPr>
              <a:t> </a:t>
            </a:r>
            <a:r>
              <a:rPr lang="en-US" altLang="en-US" sz="2800" dirty="0" err="1">
                <a:solidFill>
                  <a:srgbClr val="0000FF"/>
                </a:solidFill>
                <a:cs typeface="Times New Roman" pitchFamily="18" charset="0"/>
              </a:rPr>
              <a:t>trên</a:t>
            </a:r>
            <a:r>
              <a:rPr lang="en-US" altLang="en-US" sz="2800" dirty="0">
                <a:solidFill>
                  <a:srgbClr val="0000FF"/>
                </a:solidFill>
                <a:cs typeface="Times New Roman" pitchFamily="18" charset="0"/>
              </a:rPr>
              <a:t> 20</a:t>
            </a:r>
            <a:r>
              <a:rPr lang="en-US" altLang="en-US" sz="2800" baseline="30000" dirty="0">
                <a:solidFill>
                  <a:srgbClr val="0000FF"/>
                </a:solidFill>
                <a:cs typeface="Times New Roman" pitchFamily="18" charset="0"/>
              </a:rPr>
              <a:t>0  </a:t>
            </a:r>
            <a:r>
              <a:rPr lang="en-US" altLang="en-US" sz="2800" dirty="0">
                <a:solidFill>
                  <a:srgbClr val="0000FF"/>
                </a:solidFill>
                <a:cs typeface="Times New Roman" pitchFamily="18" charset="0"/>
              </a:rPr>
              <a:t>C.</a:t>
            </a:r>
            <a:endParaRPr lang="en-US" altLang="en-US" sz="2800" baseline="30000" dirty="0">
              <a:solidFill>
                <a:srgbClr val="0000FF"/>
              </a:solidFill>
              <a:cs typeface="Times New Roman" pitchFamily="18" charset="0"/>
            </a:endParaRPr>
          </a:p>
        </p:txBody>
      </p:sp>
      <p:pic>
        <p:nvPicPr>
          <p:cNvPr id="14" name="Picture 2"/>
          <p:cNvPicPr>
            <a:picLocks noChangeAspect="1" noChangeArrowheads="1"/>
          </p:cNvPicPr>
          <p:nvPr/>
        </p:nvPicPr>
        <p:blipFill>
          <a:blip r:embed="rId4"/>
          <a:srcRect l="36046" t="26411" r="35049" b="14315"/>
          <a:stretch>
            <a:fillRect/>
          </a:stretch>
        </p:blipFill>
        <p:spPr bwMode="auto">
          <a:xfrm>
            <a:off x="6206803" y="0"/>
            <a:ext cx="4461199" cy="6858000"/>
          </a:xfrm>
          <a:prstGeom prst="rect">
            <a:avLst/>
          </a:prstGeom>
          <a:noFill/>
          <a:ln w="9525">
            <a:noFill/>
            <a:miter lim="800000"/>
            <a:headEnd/>
            <a:tailEnd/>
          </a:ln>
          <a:effectLst/>
        </p:spPr>
      </p:pic>
      <p:sp>
        <p:nvSpPr>
          <p:cNvPr id="18433" name="Rectangle 1"/>
          <p:cNvSpPr>
            <a:spLocks noChangeArrowheads="1"/>
          </p:cNvSpPr>
          <p:nvPr/>
        </p:nvSpPr>
        <p:spPr bwMode="auto">
          <a:xfrm>
            <a:off x="1678859" y="2286001"/>
            <a:ext cx="4634681"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algn="just" eaLnBrk="1" hangingPunct="1">
              <a:buFont typeface="Wingdings" pitchFamily="2" charset="2"/>
              <a:buChar char="ü"/>
              <a:tabLst>
                <a:tab pos="581025" algn="l"/>
                <a:tab pos="857250"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800" dirty="0">
                <a:solidFill>
                  <a:srgbClr val="0000FF"/>
                </a:solidFill>
                <a:ea typeface="Cambria" pitchFamily="18" charset="0"/>
                <a:cs typeface="Times New Roman" pitchFamily="18" charset="0"/>
              </a:rPr>
              <a:t> </a:t>
            </a:r>
            <a:r>
              <a:rPr lang="vi-VN" sz="2800" dirty="0">
                <a:solidFill>
                  <a:srgbClr val="0000FF"/>
                </a:solidFill>
                <a:ea typeface="Cambria" pitchFamily="18" charset="0"/>
                <a:cs typeface="Times New Roman" pitchFamily="18" charset="0"/>
              </a:rPr>
              <a:t>Lãnh thổ rộng lớn, dạng khối</a:t>
            </a:r>
            <a:r>
              <a:rPr lang="en-US" sz="2800" dirty="0">
                <a:solidFill>
                  <a:srgbClr val="0000FF"/>
                </a:solidFill>
                <a:ea typeface="Cambria" pitchFamily="18" charset="0"/>
                <a:cs typeface="Times New Roman" pitchFamily="18" charset="0"/>
              </a:rPr>
              <a:t>, đường bờ biển ít bị cắt xẻ nên ả</a:t>
            </a:r>
            <a:r>
              <a:rPr lang="vi-VN" sz="2800" dirty="0">
                <a:solidFill>
                  <a:srgbClr val="0000FF"/>
                </a:solidFill>
                <a:ea typeface="Cambria" pitchFamily="18" charset="0"/>
                <a:cs typeface="Times New Roman" pitchFamily="18" charset="0"/>
              </a:rPr>
              <a:t>nh hưởng của biển không vào sâu đất liền</a:t>
            </a:r>
            <a:r>
              <a:rPr lang="en-US" sz="2800" dirty="0">
                <a:solidFill>
                  <a:srgbClr val="0000FF"/>
                </a:solidFill>
                <a:ea typeface="Cambria" pitchFamily="18" charset="0"/>
                <a:cs typeface="Times New Roman" pitchFamily="18" charset="0"/>
              </a:rPr>
              <a:t> </a:t>
            </a:r>
            <a:r>
              <a:rPr lang="en-US" sz="2800" dirty="0">
                <a:solidFill>
                  <a:srgbClr val="0000FF"/>
                </a:solidFill>
                <a:ea typeface="Cambria" pitchFamily="18" charset="0"/>
                <a:cs typeface="Times New Roman" pitchFamily="18" charset="0"/>
                <a:sym typeface="Wingdings" pitchFamily="2" charset="2"/>
              </a:rPr>
              <a:t></a:t>
            </a:r>
            <a:r>
              <a:rPr lang="vi-VN" sz="2800" dirty="0">
                <a:solidFill>
                  <a:srgbClr val="0000FF"/>
                </a:solidFill>
                <a:ea typeface="Cambria" pitchFamily="18" charset="0"/>
                <a:cs typeface="Times New Roman" pitchFamily="18" charset="0"/>
              </a:rPr>
              <a:t>châu Phi là lục địa khô</a:t>
            </a:r>
            <a:endParaRPr lang="vi-VN" sz="2800" dirty="0">
              <a:solidFill>
                <a:srgbClr val="0000FF"/>
              </a:solidFill>
              <a:cs typeface="Times New Roman" pitchFamily="18" charset="0"/>
            </a:endParaRPr>
          </a:p>
        </p:txBody>
      </p:sp>
      <p:sp>
        <p:nvSpPr>
          <p:cNvPr id="15" name="Hình Chữ nhật 14"/>
          <p:cNvSpPr/>
          <p:nvPr/>
        </p:nvSpPr>
        <p:spPr>
          <a:xfrm>
            <a:off x="1524001" y="5486400"/>
            <a:ext cx="4789539" cy="1077218"/>
          </a:xfrm>
          <a:prstGeom prst="rect">
            <a:avLst/>
          </a:prstGeom>
        </p:spPr>
        <p:txBody>
          <a:bodyPr wrap="square">
            <a:spAutoFit/>
          </a:bodyPr>
          <a:lstStyle/>
          <a:p>
            <a:pPr algn="just"/>
            <a:r>
              <a:rPr lang="en-US" sz="3200" b="1" dirty="0">
                <a:solidFill>
                  <a:srgbClr val="0000FF"/>
                </a:solidFill>
                <a:ea typeface="Cambria" pitchFamily="18" charset="0"/>
                <a:cs typeface="Times New Roman" pitchFamily="18" charset="0"/>
                <a:sym typeface="Wingdings" pitchFamily="2" charset="2"/>
              </a:rPr>
              <a:t> </a:t>
            </a:r>
            <a:r>
              <a:rPr lang="vi-VN" sz="3200" b="1" dirty="0" err="1">
                <a:solidFill>
                  <a:srgbClr val="0000FF"/>
                </a:solidFill>
                <a:ea typeface="Cambria" pitchFamily="18" charset="0"/>
                <a:cs typeface="Times New Roman" pitchFamily="18" charset="0"/>
              </a:rPr>
              <a:t>Hình</a:t>
            </a:r>
            <a:r>
              <a:rPr lang="vi-VN" sz="3200" b="1" dirty="0">
                <a:solidFill>
                  <a:srgbClr val="0000FF"/>
                </a:solidFill>
                <a:ea typeface="Cambria" pitchFamily="18" charset="0"/>
                <a:cs typeface="Times New Roman" pitchFamily="18" charset="0"/>
              </a:rPr>
              <a:t> </a:t>
            </a:r>
            <a:r>
              <a:rPr lang="vi-VN" sz="3200" b="1" dirty="0" err="1">
                <a:solidFill>
                  <a:srgbClr val="0000FF"/>
                </a:solidFill>
                <a:ea typeface="Cambria" pitchFamily="18" charset="0"/>
                <a:cs typeface="Times New Roman" pitchFamily="18" charset="0"/>
              </a:rPr>
              <a:t>thành</a:t>
            </a:r>
            <a:r>
              <a:rPr lang="vi-VN" sz="3200" b="1" dirty="0">
                <a:solidFill>
                  <a:srgbClr val="0000FF"/>
                </a:solidFill>
                <a:ea typeface="Cambria" pitchFamily="18" charset="0"/>
                <a:cs typeface="Times New Roman" pitchFamily="18" charset="0"/>
              </a:rPr>
              <a:t> </a:t>
            </a:r>
            <a:r>
              <a:rPr lang="vi-VN" sz="3200" b="1" dirty="0" err="1">
                <a:solidFill>
                  <a:srgbClr val="0000FF"/>
                </a:solidFill>
                <a:ea typeface="Cambria" pitchFamily="18" charset="0"/>
                <a:cs typeface="Times New Roman" pitchFamily="18" charset="0"/>
              </a:rPr>
              <a:t>nhiều</a:t>
            </a:r>
            <a:r>
              <a:rPr lang="vi-VN" sz="3200" b="1" dirty="0">
                <a:solidFill>
                  <a:srgbClr val="0000FF"/>
                </a:solidFill>
                <a:ea typeface="Cambria" pitchFamily="18" charset="0"/>
                <a:cs typeface="Times New Roman" pitchFamily="18" charset="0"/>
              </a:rPr>
              <a:t> hoang </a:t>
            </a:r>
            <a:r>
              <a:rPr lang="vi-VN" sz="3200" b="1" dirty="0" err="1">
                <a:solidFill>
                  <a:srgbClr val="0000FF"/>
                </a:solidFill>
                <a:ea typeface="Cambria" pitchFamily="18" charset="0"/>
                <a:cs typeface="Times New Roman" pitchFamily="18" charset="0"/>
              </a:rPr>
              <a:t>mạc</a:t>
            </a:r>
            <a:endParaRPr lang="en-US" sz="3200" b="1" dirty="0">
              <a:solidFill>
                <a:srgbClr val="0000FF"/>
              </a:solidFill>
              <a:cs typeface="Times New Roman" pitchFamily="18" charset="0"/>
            </a:endParaRPr>
          </a:p>
        </p:txBody>
      </p:sp>
      <p:sp>
        <p:nvSpPr>
          <p:cNvPr id="16" name="Hình Chữ nhật 15"/>
          <p:cNvSpPr/>
          <p:nvPr/>
        </p:nvSpPr>
        <p:spPr>
          <a:xfrm>
            <a:off x="1600200" y="4724400"/>
            <a:ext cx="4969630" cy="523220"/>
          </a:xfrm>
          <a:prstGeom prst="rect">
            <a:avLst/>
          </a:prstGeom>
        </p:spPr>
        <p:txBody>
          <a:bodyPr wrap="none">
            <a:spAutoFit/>
          </a:bodyPr>
          <a:lstStyle/>
          <a:p>
            <a:pPr marL="342900" indent="-342900">
              <a:buFont typeface="Wingdings" pitchFamily="2" charset="2"/>
              <a:buChar char="ü"/>
            </a:pPr>
            <a:r>
              <a:rPr lang="en-US" sz="2800" dirty="0" err="1">
                <a:solidFill>
                  <a:srgbClr val="0000FF"/>
                </a:solidFill>
                <a:cs typeface="Times New Roman" pitchFamily="18" charset="0"/>
                <a:sym typeface="Wingdings" pitchFamily="2" charset="2"/>
              </a:rPr>
              <a:t>Ảnh</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hưởng</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của</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dòng</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biển</a:t>
            </a:r>
            <a:r>
              <a:rPr lang="en-US" sz="2800" dirty="0">
                <a:solidFill>
                  <a:srgbClr val="0000FF"/>
                </a:solidFill>
                <a:cs typeface="Times New Roman" pitchFamily="18" charset="0"/>
                <a:sym typeface="Wingdings" pitchFamily="2" charset="2"/>
              </a:rPr>
              <a:t> </a:t>
            </a:r>
            <a:r>
              <a:rPr lang="en-US" sz="2800" dirty="0" err="1">
                <a:solidFill>
                  <a:srgbClr val="0000FF"/>
                </a:solidFill>
                <a:cs typeface="Times New Roman" pitchFamily="18" charset="0"/>
                <a:sym typeface="Wingdings" pitchFamily="2" charset="2"/>
              </a:rPr>
              <a:t>lạnh</a:t>
            </a:r>
            <a:endParaRPr lang="vi-VN" sz="2800" dirty="0">
              <a:solidFill>
                <a:srgbClr val="0000FF"/>
              </a:solidFill>
              <a:cs typeface="Times New Roman" pitchFamily="18" charset="0"/>
            </a:endParaRPr>
          </a:p>
        </p:txBody>
      </p:sp>
      <p:cxnSp>
        <p:nvCxnSpPr>
          <p:cNvPr id="17" name="Đường kết nối Mũi tên Thẳng 16"/>
          <p:cNvCxnSpPr/>
          <p:nvPr/>
        </p:nvCxnSpPr>
        <p:spPr>
          <a:xfrm rot="5400000">
            <a:off x="6538451" y="1050823"/>
            <a:ext cx="678426" cy="46457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p:cNvCxnSpPr/>
          <p:nvPr/>
        </p:nvCxnSpPr>
        <p:spPr>
          <a:xfrm rot="10800000">
            <a:off x="7519221" y="4070558"/>
            <a:ext cx="365023" cy="4424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p:cNvCxnSpPr/>
          <p:nvPr/>
        </p:nvCxnSpPr>
        <p:spPr>
          <a:xfrm rot="16200000" flipV="1">
            <a:off x="7824023" y="4965292"/>
            <a:ext cx="644011" cy="2507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p:cNvCxnSpPr/>
          <p:nvPr/>
        </p:nvCxnSpPr>
        <p:spPr>
          <a:xfrm flipV="1">
            <a:off x="9720417" y="3495368"/>
            <a:ext cx="331838" cy="427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p:cNvCxnSpPr/>
          <p:nvPr/>
        </p:nvCxnSpPr>
        <p:spPr>
          <a:xfrm rot="5400000" flipH="1" flipV="1">
            <a:off x="9997255" y="2867635"/>
            <a:ext cx="587474" cy="377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Hình tự do 29"/>
          <p:cNvSpPr/>
          <p:nvPr/>
        </p:nvSpPr>
        <p:spPr>
          <a:xfrm>
            <a:off x="6630630" y="946355"/>
            <a:ext cx="3604137" cy="2239296"/>
          </a:xfrm>
          <a:custGeom>
            <a:avLst/>
            <a:gdLst>
              <a:gd name="connsiteX0" fmla="*/ 609600 w 4805516"/>
              <a:gd name="connsiteY0" fmla="*/ 263013 h 2239296"/>
              <a:gd name="connsiteX1" fmla="*/ 1538748 w 4805516"/>
              <a:gd name="connsiteY1" fmla="*/ 71284 h 2239296"/>
              <a:gd name="connsiteX2" fmla="*/ 1922206 w 4805516"/>
              <a:gd name="connsiteY2" fmla="*/ 12290 h 2239296"/>
              <a:gd name="connsiteX3" fmla="*/ 1981200 w 4805516"/>
              <a:gd name="connsiteY3" fmla="*/ 145026 h 2239296"/>
              <a:gd name="connsiteX4" fmla="*/ 2423651 w 4805516"/>
              <a:gd name="connsiteY4" fmla="*/ 351503 h 2239296"/>
              <a:gd name="connsiteX5" fmla="*/ 2615380 w 4805516"/>
              <a:gd name="connsiteY5" fmla="*/ 292510 h 2239296"/>
              <a:gd name="connsiteX6" fmla="*/ 2777613 w 4805516"/>
              <a:gd name="connsiteY6" fmla="*/ 174522 h 2239296"/>
              <a:gd name="connsiteX7" fmla="*/ 3161071 w 4805516"/>
              <a:gd name="connsiteY7" fmla="*/ 233516 h 2239296"/>
              <a:gd name="connsiteX8" fmla="*/ 3308555 w 4805516"/>
              <a:gd name="connsiteY8" fmla="*/ 233516 h 2239296"/>
              <a:gd name="connsiteX9" fmla="*/ 3500284 w 4805516"/>
              <a:gd name="connsiteY9" fmla="*/ 572729 h 2239296"/>
              <a:gd name="connsiteX10" fmla="*/ 3677264 w 4805516"/>
              <a:gd name="connsiteY10" fmla="*/ 823451 h 2239296"/>
              <a:gd name="connsiteX11" fmla="*/ 3839496 w 4805516"/>
              <a:gd name="connsiteY11" fmla="*/ 1192161 h 2239296"/>
              <a:gd name="connsiteX12" fmla="*/ 4045974 w 4805516"/>
              <a:gd name="connsiteY12" fmla="*/ 1413387 h 2239296"/>
              <a:gd name="connsiteX13" fmla="*/ 4281948 w 4805516"/>
              <a:gd name="connsiteY13" fmla="*/ 1649361 h 2239296"/>
              <a:gd name="connsiteX14" fmla="*/ 4355690 w 4805516"/>
              <a:gd name="connsiteY14" fmla="*/ 1723103 h 2239296"/>
              <a:gd name="connsiteX15" fmla="*/ 4694903 w 4805516"/>
              <a:gd name="connsiteY15" fmla="*/ 1590368 h 2239296"/>
              <a:gd name="connsiteX16" fmla="*/ 4783393 w 4805516"/>
              <a:gd name="connsiteY16" fmla="*/ 1796845 h 2239296"/>
              <a:gd name="connsiteX17" fmla="*/ 4562167 w 4805516"/>
              <a:gd name="connsiteY17" fmla="*/ 2180303 h 2239296"/>
              <a:gd name="connsiteX18" fmla="*/ 4208206 w 4805516"/>
              <a:gd name="connsiteY18" fmla="*/ 2150806 h 2239296"/>
              <a:gd name="connsiteX19" fmla="*/ 4178709 w 4805516"/>
              <a:gd name="connsiteY19" fmla="*/ 2121310 h 2239296"/>
              <a:gd name="connsiteX20" fmla="*/ 4355690 w 4805516"/>
              <a:gd name="connsiteY20" fmla="*/ 1796845 h 2239296"/>
              <a:gd name="connsiteX21" fmla="*/ 4119716 w 4805516"/>
              <a:gd name="connsiteY21" fmla="*/ 1737851 h 2239296"/>
              <a:gd name="connsiteX22" fmla="*/ 3898490 w 4805516"/>
              <a:gd name="connsiteY22" fmla="*/ 1383890 h 2239296"/>
              <a:gd name="connsiteX23" fmla="*/ 3795251 w 4805516"/>
              <a:gd name="connsiteY23" fmla="*/ 1310148 h 2239296"/>
              <a:gd name="connsiteX24" fmla="*/ 3736258 w 4805516"/>
              <a:gd name="connsiteY24" fmla="*/ 1428135 h 2239296"/>
              <a:gd name="connsiteX25" fmla="*/ 3382296 w 4805516"/>
              <a:gd name="connsiteY25" fmla="*/ 1590368 h 2239296"/>
              <a:gd name="connsiteX26" fmla="*/ 2984090 w 4805516"/>
              <a:gd name="connsiteY26" fmla="*/ 1605116 h 2239296"/>
              <a:gd name="connsiteX27" fmla="*/ 2379406 w 4805516"/>
              <a:gd name="connsiteY27" fmla="*/ 1472380 h 2239296"/>
              <a:gd name="connsiteX28" fmla="*/ 2113935 w 4805516"/>
              <a:gd name="connsiteY28" fmla="*/ 1487129 h 2239296"/>
              <a:gd name="connsiteX29" fmla="*/ 1745226 w 4805516"/>
              <a:gd name="connsiteY29" fmla="*/ 1354393 h 2239296"/>
              <a:gd name="connsiteX30" fmla="*/ 1479755 w 4805516"/>
              <a:gd name="connsiteY30" fmla="*/ 1369142 h 2239296"/>
              <a:gd name="connsiteX31" fmla="*/ 1199535 w 4805516"/>
              <a:gd name="connsiteY31" fmla="*/ 1206910 h 2239296"/>
              <a:gd name="connsiteX32" fmla="*/ 816077 w 4805516"/>
              <a:gd name="connsiteY32" fmla="*/ 1265903 h 2239296"/>
              <a:gd name="connsiteX33" fmla="*/ 476864 w 4805516"/>
              <a:gd name="connsiteY33" fmla="*/ 1251155 h 2239296"/>
              <a:gd name="connsiteX34" fmla="*/ 270387 w 4805516"/>
              <a:gd name="connsiteY34" fmla="*/ 1147916 h 2239296"/>
              <a:gd name="connsiteX35" fmla="*/ 34413 w 4805516"/>
              <a:gd name="connsiteY35" fmla="*/ 1265903 h 2239296"/>
              <a:gd name="connsiteX36" fmla="*/ 63909 w 4805516"/>
              <a:gd name="connsiteY36" fmla="*/ 926690 h 2239296"/>
              <a:gd name="connsiteX37" fmla="*/ 152400 w 4805516"/>
              <a:gd name="connsiteY37" fmla="*/ 705464 h 2239296"/>
              <a:gd name="connsiteX38" fmla="*/ 314632 w 4805516"/>
              <a:gd name="connsiteY38" fmla="*/ 484239 h 2239296"/>
              <a:gd name="connsiteX39" fmla="*/ 462116 w 4805516"/>
              <a:gd name="connsiteY39" fmla="*/ 395748 h 2239296"/>
              <a:gd name="connsiteX40" fmla="*/ 580103 w 4805516"/>
              <a:gd name="connsiteY40" fmla="*/ 381000 h 2239296"/>
              <a:gd name="connsiteX41" fmla="*/ 624348 w 4805516"/>
              <a:gd name="connsiteY41" fmla="*/ 322006 h 2239296"/>
              <a:gd name="connsiteX42" fmla="*/ 624348 w 4805516"/>
              <a:gd name="connsiteY42" fmla="*/ 322006 h 2239296"/>
              <a:gd name="connsiteX43" fmla="*/ 683342 w 4805516"/>
              <a:gd name="connsiteY43" fmla="*/ 248264 h 2239296"/>
              <a:gd name="connsiteX44" fmla="*/ 683342 w 4805516"/>
              <a:gd name="connsiteY44" fmla="*/ 218768 h 2239296"/>
              <a:gd name="connsiteX45" fmla="*/ 609600 w 4805516"/>
              <a:gd name="connsiteY45" fmla="*/ 263013 h 223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05516" h="2239296">
                <a:moveTo>
                  <a:pt x="609600" y="263013"/>
                </a:moveTo>
                <a:cubicBezTo>
                  <a:pt x="752168" y="238432"/>
                  <a:pt x="1319980" y="113071"/>
                  <a:pt x="1538748" y="71284"/>
                </a:cubicBezTo>
                <a:cubicBezTo>
                  <a:pt x="1757516" y="29497"/>
                  <a:pt x="1848464" y="0"/>
                  <a:pt x="1922206" y="12290"/>
                </a:cubicBezTo>
                <a:cubicBezTo>
                  <a:pt x="1995948" y="24580"/>
                  <a:pt x="1897626" y="88491"/>
                  <a:pt x="1981200" y="145026"/>
                </a:cubicBezTo>
                <a:cubicBezTo>
                  <a:pt x="2064774" y="201561"/>
                  <a:pt x="2317954" y="326922"/>
                  <a:pt x="2423651" y="351503"/>
                </a:cubicBezTo>
                <a:cubicBezTo>
                  <a:pt x="2529348" y="376084"/>
                  <a:pt x="2556386" y="322007"/>
                  <a:pt x="2615380" y="292510"/>
                </a:cubicBezTo>
                <a:cubicBezTo>
                  <a:pt x="2674374" y="263013"/>
                  <a:pt x="2686665" y="184354"/>
                  <a:pt x="2777613" y="174522"/>
                </a:cubicBezTo>
                <a:cubicBezTo>
                  <a:pt x="2868562" y="164690"/>
                  <a:pt x="3072581" y="223684"/>
                  <a:pt x="3161071" y="233516"/>
                </a:cubicBezTo>
                <a:cubicBezTo>
                  <a:pt x="3249561" y="243348"/>
                  <a:pt x="3252020" y="176981"/>
                  <a:pt x="3308555" y="233516"/>
                </a:cubicBezTo>
                <a:cubicBezTo>
                  <a:pt x="3365090" y="290051"/>
                  <a:pt x="3438833" y="474407"/>
                  <a:pt x="3500284" y="572729"/>
                </a:cubicBezTo>
                <a:cubicBezTo>
                  <a:pt x="3561735" y="671051"/>
                  <a:pt x="3620729" y="720212"/>
                  <a:pt x="3677264" y="823451"/>
                </a:cubicBezTo>
                <a:cubicBezTo>
                  <a:pt x="3733799" y="926690"/>
                  <a:pt x="3778044" y="1093838"/>
                  <a:pt x="3839496" y="1192161"/>
                </a:cubicBezTo>
                <a:cubicBezTo>
                  <a:pt x="3900948" y="1290484"/>
                  <a:pt x="3972232" y="1337187"/>
                  <a:pt x="4045974" y="1413387"/>
                </a:cubicBezTo>
                <a:cubicBezTo>
                  <a:pt x="4119716" y="1489587"/>
                  <a:pt x="4281948" y="1649361"/>
                  <a:pt x="4281948" y="1649361"/>
                </a:cubicBezTo>
                <a:cubicBezTo>
                  <a:pt x="4333567" y="1700980"/>
                  <a:pt x="4286864" y="1732935"/>
                  <a:pt x="4355690" y="1723103"/>
                </a:cubicBezTo>
                <a:cubicBezTo>
                  <a:pt x="4424516" y="1713271"/>
                  <a:pt x="4623619" y="1578078"/>
                  <a:pt x="4694903" y="1590368"/>
                </a:cubicBezTo>
                <a:cubicBezTo>
                  <a:pt x="4766187" y="1602658"/>
                  <a:pt x="4805516" y="1698523"/>
                  <a:pt x="4783393" y="1796845"/>
                </a:cubicBezTo>
                <a:cubicBezTo>
                  <a:pt x="4761270" y="1895168"/>
                  <a:pt x="4658031" y="2121310"/>
                  <a:pt x="4562167" y="2180303"/>
                </a:cubicBezTo>
                <a:cubicBezTo>
                  <a:pt x="4466303" y="2239296"/>
                  <a:pt x="4272116" y="2160638"/>
                  <a:pt x="4208206" y="2150806"/>
                </a:cubicBezTo>
                <a:cubicBezTo>
                  <a:pt x="4144296" y="2140974"/>
                  <a:pt x="4154128" y="2180304"/>
                  <a:pt x="4178709" y="2121310"/>
                </a:cubicBezTo>
                <a:cubicBezTo>
                  <a:pt x="4203290" y="2062316"/>
                  <a:pt x="4365522" y="1860755"/>
                  <a:pt x="4355690" y="1796845"/>
                </a:cubicBezTo>
                <a:cubicBezTo>
                  <a:pt x="4345858" y="1732935"/>
                  <a:pt x="4195916" y="1806677"/>
                  <a:pt x="4119716" y="1737851"/>
                </a:cubicBezTo>
                <a:cubicBezTo>
                  <a:pt x="4043516" y="1669025"/>
                  <a:pt x="3952567" y="1455174"/>
                  <a:pt x="3898490" y="1383890"/>
                </a:cubicBezTo>
                <a:cubicBezTo>
                  <a:pt x="3844413" y="1312606"/>
                  <a:pt x="3822290" y="1302774"/>
                  <a:pt x="3795251" y="1310148"/>
                </a:cubicBezTo>
                <a:cubicBezTo>
                  <a:pt x="3768212" y="1317522"/>
                  <a:pt x="3805084" y="1381432"/>
                  <a:pt x="3736258" y="1428135"/>
                </a:cubicBezTo>
                <a:cubicBezTo>
                  <a:pt x="3667432" y="1474838"/>
                  <a:pt x="3507657" y="1560871"/>
                  <a:pt x="3382296" y="1590368"/>
                </a:cubicBezTo>
                <a:cubicBezTo>
                  <a:pt x="3256935" y="1619865"/>
                  <a:pt x="3151238" y="1624781"/>
                  <a:pt x="2984090" y="1605116"/>
                </a:cubicBezTo>
                <a:cubicBezTo>
                  <a:pt x="2816942" y="1585451"/>
                  <a:pt x="2524432" y="1492044"/>
                  <a:pt x="2379406" y="1472380"/>
                </a:cubicBezTo>
                <a:cubicBezTo>
                  <a:pt x="2234380" y="1452716"/>
                  <a:pt x="2219632" y="1506794"/>
                  <a:pt x="2113935" y="1487129"/>
                </a:cubicBezTo>
                <a:cubicBezTo>
                  <a:pt x="2008238" y="1467464"/>
                  <a:pt x="1850923" y="1374058"/>
                  <a:pt x="1745226" y="1354393"/>
                </a:cubicBezTo>
                <a:cubicBezTo>
                  <a:pt x="1639529" y="1334728"/>
                  <a:pt x="1570704" y="1393723"/>
                  <a:pt x="1479755" y="1369142"/>
                </a:cubicBezTo>
                <a:cubicBezTo>
                  <a:pt x="1388806" y="1344561"/>
                  <a:pt x="1310148" y="1224116"/>
                  <a:pt x="1199535" y="1206910"/>
                </a:cubicBezTo>
                <a:cubicBezTo>
                  <a:pt x="1088922" y="1189704"/>
                  <a:pt x="936522" y="1258529"/>
                  <a:pt x="816077" y="1265903"/>
                </a:cubicBezTo>
                <a:cubicBezTo>
                  <a:pt x="695632" y="1273277"/>
                  <a:pt x="567812" y="1270819"/>
                  <a:pt x="476864" y="1251155"/>
                </a:cubicBezTo>
                <a:cubicBezTo>
                  <a:pt x="385916" y="1231491"/>
                  <a:pt x="344129" y="1145458"/>
                  <a:pt x="270387" y="1147916"/>
                </a:cubicBezTo>
                <a:cubicBezTo>
                  <a:pt x="196645" y="1150374"/>
                  <a:pt x="68826" y="1302774"/>
                  <a:pt x="34413" y="1265903"/>
                </a:cubicBezTo>
                <a:cubicBezTo>
                  <a:pt x="0" y="1229032"/>
                  <a:pt x="44245" y="1020096"/>
                  <a:pt x="63909" y="926690"/>
                </a:cubicBezTo>
                <a:cubicBezTo>
                  <a:pt x="83573" y="833284"/>
                  <a:pt x="110613" y="779206"/>
                  <a:pt x="152400" y="705464"/>
                </a:cubicBezTo>
                <a:cubicBezTo>
                  <a:pt x="194187" y="631722"/>
                  <a:pt x="263013" y="535858"/>
                  <a:pt x="314632" y="484239"/>
                </a:cubicBezTo>
                <a:cubicBezTo>
                  <a:pt x="366251" y="432620"/>
                  <a:pt x="417871" y="412954"/>
                  <a:pt x="462116" y="395748"/>
                </a:cubicBezTo>
                <a:cubicBezTo>
                  <a:pt x="506361" y="378542"/>
                  <a:pt x="553064" y="393290"/>
                  <a:pt x="580103" y="381000"/>
                </a:cubicBezTo>
                <a:cubicBezTo>
                  <a:pt x="607142" y="368710"/>
                  <a:pt x="624348" y="322006"/>
                  <a:pt x="624348" y="322006"/>
                </a:cubicBezTo>
                <a:lnTo>
                  <a:pt x="624348" y="322006"/>
                </a:lnTo>
                <a:cubicBezTo>
                  <a:pt x="634180" y="309716"/>
                  <a:pt x="673510" y="265470"/>
                  <a:pt x="683342" y="248264"/>
                </a:cubicBezTo>
                <a:cubicBezTo>
                  <a:pt x="693174" y="231058"/>
                  <a:pt x="690716" y="218768"/>
                  <a:pt x="683342" y="218768"/>
                </a:cubicBezTo>
                <a:cubicBezTo>
                  <a:pt x="675968" y="218768"/>
                  <a:pt x="467032" y="287594"/>
                  <a:pt x="609600" y="263013"/>
                </a:cubicBezTo>
                <a:close/>
              </a:path>
            </a:pathLst>
          </a:cu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tự do 31"/>
          <p:cNvSpPr/>
          <p:nvPr/>
        </p:nvSpPr>
        <p:spPr>
          <a:xfrm>
            <a:off x="8094407" y="4336028"/>
            <a:ext cx="742950" cy="1413387"/>
          </a:xfrm>
          <a:custGeom>
            <a:avLst/>
            <a:gdLst>
              <a:gd name="connsiteX0" fmla="*/ 0 w 990600"/>
              <a:gd name="connsiteY0" fmla="*/ 117987 h 1413387"/>
              <a:gd name="connsiteX1" fmla="*/ 73742 w 990600"/>
              <a:gd name="connsiteY1" fmla="*/ 486697 h 1413387"/>
              <a:gd name="connsiteX2" fmla="*/ 206477 w 990600"/>
              <a:gd name="connsiteY2" fmla="*/ 589935 h 1413387"/>
              <a:gd name="connsiteX3" fmla="*/ 191729 w 990600"/>
              <a:gd name="connsiteY3" fmla="*/ 855406 h 1413387"/>
              <a:gd name="connsiteX4" fmla="*/ 398206 w 990600"/>
              <a:gd name="connsiteY4" fmla="*/ 1150374 h 1413387"/>
              <a:gd name="connsiteX5" fmla="*/ 486697 w 990600"/>
              <a:gd name="connsiteY5" fmla="*/ 1371600 h 1413387"/>
              <a:gd name="connsiteX6" fmla="*/ 648929 w 990600"/>
              <a:gd name="connsiteY6" fmla="*/ 1401097 h 1413387"/>
              <a:gd name="connsiteX7" fmla="*/ 899652 w 990600"/>
              <a:gd name="connsiteY7" fmla="*/ 1401097 h 1413387"/>
              <a:gd name="connsiteX8" fmla="*/ 973393 w 990600"/>
              <a:gd name="connsiteY8" fmla="*/ 1342103 h 1413387"/>
              <a:gd name="connsiteX9" fmla="*/ 796413 w 990600"/>
              <a:gd name="connsiteY9" fmla="*/ 1120877 h 1413387"/>
              <a:gd name="connsiteX10" fmla="*/ 663677 w 990600"/>
              <a:gd name="connsiteY10" fmla="*/ 988142 h 1413387"/>
              <a:gd name="connsiteX11" fmla="*/ 560439 w 990600"/>
              <a:gd name="connsiteY11" fmla="*/ 722671 h 1413387"/>
              <a:gd name="connsiteX12" fmla="*/ 265471 w 990600"/>
              <a:gd name="connsiteY12" fmla="*/ 471948 h 1413387"/>
              <a:gd name="connsiteX13" fmla="*/ 14748 w 990600"/>
              <a:gd name="connsiteY13" fmla="*/ 0 h 1413387"/>
              <a:gd name="connsiteX14" fmla="*/ 14748 w 990600"/>
              <a:gd name="connsiteY14" fmla="*/ 0 h 1413387"/>
              <a:gd name="connsiteX15" fmla="*/ 0 w 990600"/>
              <a:gd name="connsiteY15" fmla="*/ 176980 h 1413387"/>
              <a:gd name="connsiteX16" fmla="*/ 0 w 990600"/>
              <a:gd name="connsiteY16" fmla="*/ 176980 h 1413387"/>
              <a:gd name="connsiteX17" fmla="*/ 0 w 990600"/>
              <a:gd name="connsiteY17" fmla="*/ 176980 h 1413387"/>
              <a:gd name="connsiteX18" fmla="*/ 44245 w 990600"/>
              <a:gd name="connsiteY18" fmla="*/ 294968 h 1413387"/>
              <a:gd name="connsiteX19" fmla="*/ 14748 w 990600"/>
              <a:gd name="connsiteY19" fmla="*/ 191729 h 14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0600" h="1413387">
                <a:moveTo>
                  <a:pt x="0" y="117987"/>
                </a:moveTo>
                <a:cubicBezTo>
                  <a:pt x="19664" y="263013"/>
                  <a:pt x="39329" y="408039"/>
                  <a:pt x="73742" y="486697"/>
                </a:cubicBezTo>
                <a:cubicBezTo>
                  <a:pt x="108155" y="565355"/>
                  <a:pt x="186813" y="528484"/>
                  <a:pt x="206477" y="589935"/>
                </a:cubicBezTo>
                <a:cubicBezTo>
                  <a:pt x="226141" y="651386"/>
                  <a:pt x="159774" y="761999"/>
                  <a:pt x="191729" y="855406"/>
                </a:cubicBezTo>
                <a:cubicBezTo>
                  <a:pt x="223684" y="948813"/>
                  <a:pt x="349045" y="1064342"/>
                  <a:pt x="398206" y="1150374"/>
                </a:cubicBezTo>
                <a:cubicBezTo>
                  <a:pt x="447367" y="1236406"/>
                  <a:pt x="444910" y="1329813"/>
                  <a:pt x="486697" y="1371600"/>
                </a:cubicBezTo>
                <a:cubicBezTo>
                  <a:pt x="528484" y="1413387"/>
                  <a:pt x="580103" y="1396181"/>
                  <a:pt x="648929" y="1401097"/>
                </a:cubicBezTo>
                <a:cubicBezTo>
                  <a:pt x="717755" y="1406013"/>
                  <a:pt x="845575" y="1410929"/>
                  <a:pt x="899652" y="1401097"/>
                </a:cubicBezTo>
                <a:cubicBezTo>
                  <a:pt x="953729" y="1391265"/>
                  <a:pt x="990600" y="1388806"/>
                  <a:pt x="973393" y="1342103"/>
                </a:cubicBezTo>
                <a:cubicBezTo>
                  <a:pt x="956187" y="1295400"/>
                  <a:pt x="848032" y="1179870"/>
                  <a:pt x="796413" y="1120877"/>
                </a:cubicBezTo>
                <a:cubicBezTo>
                  <a:pt x="744794" y="1061884"/>
                  <a:pt x="703006" y="1054510"/>
                  <a:pt x="663677" y="988142"/>
                </a:cubicBezTo>
                <a:cubicBezTo>
                  <a:pt x="624348" y="921774"/>
                  <a:pt x="626807" y="808703"/>
                  <a:pt x="560439" y="722671"/>
                </a:cubicBezTo>
                <a:cubicBezTo>
                  <a:pt x="494071" y="636639"/>
                  <a:pt x="356420" y="592393"/>
                  <a:pt x="265471" y="471948"/>
                </a:cubicBezTo>
                <a:cubicBezTo>
                  <a:pt x="174523" y="351503"/>
                  <a:pt x="14748" y="0"/>
                  <a:pt x="14748" y="0"/>
                </a:cubicBezTo>
                <a:lnTo>
                  <a:pt x="14748" y="0"/>
                </a:lnTo>
                <a:lnTo>
                  <a:pt x="0" y="176980"/>
                </a:lnTo>
                <a:lnTo>
                  <a:pt x="0" y="176980"/>
                </a:lnTo>
                <a:lnTo>
                  <a:pt x="0" y="176980"/>
                </a:lnTo>
                <a:cubicBezTo>
                  <a:pt x="7374" y="196645"/>
                  <a:pt x="41787" y="292510"/>
                  <a:pt x="44245" y="294968"/>
                </a:cubicBezTo>
                <a:cubicBezTo>
                  <a:pt x="46703" y="297426"/>
                  <a:pt x="14748" y="191729"/>
                  <a:pt x="14748" y="191729"/>
                </a:cubicBezTo>
              </a:path>
            </a:pathLst>
          </a:custGeom>
          <a:solidFill>
            <a:srgbClr val="FFFF00"/>
          </a:solidFill>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2" descr="Lịch sử cây bút viết từ 3500 năm trước cho đến nay">
            <a:extLst>
              <a:ext uri="{FF2B5EF4-FFF2-40B4-BE49-F238E27FC236}">
                <a16:creationId xmlns:a16="http://schemas.microsoft.com/office/drawing/2014/main" id="{177FB87F-18F8-E735-7788-D76BF9D3B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1857" y="2732372"/>
            <a:ext cx="1599314"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5864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433"/>
                                        </p:tgtEl>
                                        <p:attrNameLst>
                                          <p:attrName>style.visibility</p:attrName>
                                        </p:attrNameLst>
                                      </p:cBhvr>
                                      <p:to>
                                        <p:strVal val="visible"/>
                                      </p:to>
                                    </p:set>
                                    <p:animEffect transition="in" filter="wipe(left)">
                                      <p:cBhvr>
                                        <p:cTn id="29" dur="500"/>
                                        <p:tgtEl>
                                          <p:spTgt spid="184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repeatCount="indefinite" fill="hold" nodeType="clickEffect">
                                  <p:stCondLst>
                                    <p:cond delay="0"/>
                                  </p:stCondLst>
                                  <p:endCondLst>
                                    <p:cond evt="onNext" delay="0">
                                      <p:tgtEl>
                                        <p:sldTgt/>
                                      </p:tgtEl>
                                    </p:cond>
                                  </p:end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par>
                                <p:cTn id="40" presetID="22" presetClass="entr" presetSubtype="4" repeatCount="indefinite" fill="hold" nodeType="withEffect">
                                  <p:stCondLst>
                                    <p:cond delay="0"/>
                                  </p:stCondLst>
                                  <p:endCondLst>
                                    <p:cond evt="onNext" delay="0">
                                      <p:tgtEl>
                                        <p:sldTgt/>
                                      </p:tgtEl>
                                    </p:cond>
                                  </p:end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repeatCount="indefinite" fill="hold" nodeType="withEffect">
                                  <p:stCondLst>
                                    <p:cond delay="0"/>
                                  </p:stCondLst>
                                  <p:endCondLst>
                                    <p:cond evt="onNext" delay="0">
                                      <p:tgtEl>
                                        <p:sldTgt/>
                                      </p:tgtEl>
                                    </p:cond>
                                  </p:end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par>
                          <p:cTn id="46" fill="hold">
                            <p:stCondLst>
                              <p:cond delay="500"/>
                            </p:stCondLst>
                            <p:childTnLst>
                              <p:par>
                                <p:cTn id="47" presetID="22" presetClass="entr" presetSubtype="4" repeatCount="indefinite" fill="hold" nodeType="afterEffect">
                                  <p:stCondLst>
                                    <p:cond delay="0"/>
                                  </p:stCondLst>
                                  <p:endCondLst>
                                    <p:cond evt="onNext" delay="0">
                                      <p:tgtEl>
                                        <p:sldTgt/>
                                      </p:tgtEl>
                                    </p:cond>
                                  </p:end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repeatCount="indefinite" fill="hold" nodeType="withEffect">
                                  <p:stCondLst>
                                    <p:cond delay="0"/>
                                  </p:stCondLst>
                                  <p:endCondLst>
                                    <p:cond evt="onNext" delay="0">
                                      <p:tgtEl>
                                        <p:sldTgt/>
                                      </p:tgtEl>
                                    </p:cond>
                                  </p:end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repeatCount="indefinite"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repeatCount="indefinite"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8433" grpId="0"/>
      <p:bldP spid="15" grpId="0"/>
      <p:bldP spid="16" grpId="0"/>
      <p:bldP spid="30"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529.jpg" descr="Sahara satellite hires.jpg"/>
          <p:cNvPicPr/>
          <p:nvPr/>
        </p:nvPicPr>
        <p:blipFill>
          <a:blip r:embed="rId3"/>
          <a:srcRect/>
          <a:stretch>
            <a:fillRect/>
          </a:stretch>
        </p:blipFill>
        <p:spPr>
          <a:xfrm>
            <a:off x="5719492" y="1143002"/>
            <a:ext cx="4891058" cy="4338157"/>
          </a:xfrm>
          <a:prstGeom prst="rect">
            <a:avLst/>
          </a:prstGeom>
          <a:ln/>
        </p:spPr>
      </p:pic>
      <p:pic>
        <p:nvPicPr>
          <p:cNvPr id="4" name="image502.jpg" descr="https://upload.wikimedia.org/wikipedia/commons/thumb/c/cb/Libya_4985_Tadrart_Acacus_Luca_Galuzzi_2007.jpg/800px-Libya_4985_Tadrart_Acacus_Luca_Galuzzi_2007.jpg"/>
          <p:cNvPicPr/>
          <p:nvPr/>
        </p:nvPicPr>
        <p:blipFill>
          <a:blip r:embed="rId4"/>
          <a:srcRect/>
          <a:stretch>
            <a:fillRect/>
          </a:stretch>
        </p:blipFill>
        <p:spPr>
          <a:xfrm>
            <a:off x="1723103" y="3967319"/>
            <a:ext cx="3871453" cy="2861187"/>
          </a:xfrm>
          <a:prstGeom prst="rect">
            <a:avLst/>
          </a:prstGeom>
          <a:ln/>
        </p:spPr>
      </p:pic>
      <p:sp>
        <p:nvSpPr>
          <p:cNvPr id="5" name="Hộp_Văn_Bản 4"/>
          <p:cNvSpPr txBox="1"/>
          <p:nvPr/>
        </p:nvSpPr>
        <p:spPr>
          <a:xfrm>
            <a:off x="6595725" y="5584398"/>
            <a:ext cx="3550674" cy="830997"/>
          </a:xfrm>
          <a:prstGeom prst="rect">
            <a:avLst/>
          </a:prstGeom>
          <a:noFill/>
        </p:spPr>
        <p:txBody>
          <a:bodyPr wrap="square" rtlCol="0">
            <a:spAutoFit/>
          </a:bodyPr>
          <a:lstStyle/>
          <a:p>
            <a:pPr algn="ctr"/>
            <a:r>
              <a:rPr lang="en-US" sz="2400" dirty="0">
                <a:solidFill>
                  <a:srgbClr val="0070C0"/>
                </a:solidFill>
                <a:latin typeface="Arial" pitchFamily="34" charset="0"/>
                <a:cs typeface="Arial" pitchFamily="34" charset="0"/>
              </a:rPr>
              <a:t>Ảnh vệ tinh hoang mạc Xa-ha-ra</a:t>
            </a:r>
          </a:p>
        </p:txBody>
      </p:sp>
      <p:pic>
        <p:nvPicPr>
          <p:cNvPr id="6" name="Ảnh 5" descr="Anh-1871-1481011107.jpg"/>
          <p:cNvPicPr>
            <a:picLocks noChangeAspect="1"/>
          </p:cNvPicPr>
          <p:nvPr/>
        </p:nvPicPr>
        <p:blipFill>
          <a:blip r:embed="rId5"/>
          <a:stretch>
            <a:fillRect/>
          </a:stretch>
        </p:blipFill>
        <p:spPr>
          <a:xfrm>
            <a:off x="1700982" y="280221"/>
            <a:ext cx="3922151" cy="3229897"/>
          </a:xfrm>
          <a:prstGeom prst="rect">
            <a:avLst/>
          </a:prstGeom>
        </p:spPr>
      </p:pic>
      <p:sp>
        <p:nvSpPr>
          <p:cNvPr id="7" name="Hộp_Văn_Bản 6"/>
          <p:cNvSpPr txBox="1"/>
          <p:nvPr/>
        </p:nvSpPr>
        <p:spPr>
          <a:xfrm>
            <a:off x="2102874" y="3529785"/>
            <a:ext cx="3550674" cy="461665"/>
          </a:xfrm>
          <a:prstGeom prst="rect">
            <a:avLst/>
          </a:prstGeom>
          <a:noFill/>
        </p:spPr>
        <p:txBody>
          <a:bodyPr wrap="square" rtlCol="0">
            <a:spAutoFit/>
          </a:bodyPr>
          <a:lstStyle/>
          <a:p>
            <a:r>
              <a:rPr lang="en-US" sz="2400" dirty="0">
                <a:solidFill>
                  <a:srgbClr val="0070C0"/>
                </a:solidFill>
                <a:latin typeface="Arial" pitchFamily="34" charset="0"/>
                <a:cs typeface="Arial" pitchFamily="34" charset="0"/>
              </a:rPr>
              <a:t>Hoang mạc Xa-ha-ra</a:t>
            </a:r>
          </a:p>
        </p:txBody>
      </p:sp>
    </p:spTree>
    <p:extLst>
      <p:ext uri="{BB962C8B-B14F-4D97-AF65-F5344CB8AC3E}">
        <p14:creationId xmlns:p14="http://schemas.microsoft.com/office/powerpoint/2010/main" val="238040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3810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806418" y="10668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b. Khí hậu</a:t>
            </a:r>
          </a:p>
        </p:txBody>
      </p:sp>
      <p:sp>
        <p:nvSpPr>
          <p:cNvPr id="6" name="Rectangle 5">
            <a:extLst>
              <a:ext uri="{FF2B5EF4-FFF2-40B4-BE49-F238E27FC236}">
                <a16:creationId xmlns:a16="http://schemas.microsoft.com/office/drawing/2014/main" id="{2370DCDA-A525-476E-8D57-9E6AABDE5C1F}"/>
              </a:ext>
            </a:extLst>
          </p:cNvPr>
          <p:cNvSpPr/>
          <p:nvPr/>
        </p:nvSpPr>
        <p:spPr>
          <a:xfrm>
            <a:off x="1905000" y="1676401"/>
            <a:ext cx="8458200" cy="4524315"/>
          </a:xfrm>
          <a:prstGeom prst="rect">
            <a:avLst/>
          </a:prstGeom>
          <a:solidFill>
            <a:schemeClr val="bg1"/>
          </a:solidFill>
          <a:ln>
            <a:noFill/>
          </a:ln>
        </p:spPr>
        <p:txBody>
          <a:bodyPr wrap="square">
            <a:spAutoFit/>
          </a:bodyPr>
          <a:lstStyle/>
          <a:p>
            <a:pPr algn="just">
              <a:lnSpc>
                <a:spcPct val="150000"/>
              </a:lnSpc>
            </a:pPr>
            <a:r>
              <a:rPr lang="en-US" sz="3200" b="1" dirty="0">
                <a:solidFill>
                  <a:srgbClr val="002060"/>
                </a:solidFill>
                <a:cs typeface="Times New Roman" pitchFamily="18" charset="0"/>
              </a:rPr>
              <a:t>- </a:t>
            </a:r>
            <a:r>
              <a:rPr lang="vi-VN" sz="3200" b="1" dirty="0">
                <a:solidFill>
                  <a:srgbClr val="002060"/>
                </a:solidFill>
                <a:cs typeface="Times New Roman" pitchFamily="18" charset="0"/>
              </a:rPr>
              <a:t>Khí hậu khô nóng bậc nhất thế giới, nhiệt độ trung bình năm trên </a:t>
            </a:r>
            <a:r>
              <a:rPr lang="en-US" altLang="en-US" sz="3200" b="1" dirty="0">
                <a:solidFill>
                  <a:srgbClr val="002060"/>
                </a:solidFill>
                <a:cs typeface="Times New Roman" pitchFamily="18" charset="0"/>
              </a:rPr>
              <a:t>20</a:t>
            </a:r>
            <a:r>
              <a:rPr lang="en-US" altLang="en-US" sz="3200" b="1" baseline="30000" dirty="0">
                <a:solidFill>
                  <a:srgbClr val="002060"/>
                </a:solidFill>
                <a:cs typeface="Times New Roman" pitchFamily="18" charset="0"/>
              </a:rPr>
              <a:t>0 </a:t>
            </a:r>
            <a:r>
              <a:rPr lang="en-US" altLang="en-US" sz="3200" b="1" dirty="0">
                <a:solidFill>
                  <a:srgbClr val="002060"/>
                </a:solidFill>
                <a:cs typeface="Times New Roman" pitchFamily="18" charset="0"/>
              </a:rPr>
              <a:t>C</a:t>
            </a:r>
            <a:r>
              <a:rPr lang="vi-VN" sz="3200" b="1" dirty="0">
                <a:solidFill>
                  <a:srgbClr val="002060"/>
                </a:solidFill>
                <a:cs typeface="Times New Roman" pitchFamily="18" charset="0"/>
              </a:rPr>
              <a:t>, lượng mưa thấp.</a:t>
            </a:r>
          </a:p>
          <a:p>
            <a:pPr algn="just">
              <a:lnSpc>
                <a:spcPct val="150000"/>
              </a:lnSpc>
            </a:pPr>
            <a:r>
              <a:rPr lang="vi-VN" sz="3200" b="1" dirty="0">
                <a:solidFill>
                  <a:srgbClr val="002060"/>
                </a:solidFill>
                <a:cs typeface="Times New Roman" pitchFamily="18" charset="0"/>
              </a:rPr>
              <a:t>- Các đới khí hậu phân bố gần như đối xứng nhau qua </a:t>
            </a:r>
            <a:r>
              <a:rPr lang="en-US" sz="3200" b="1" dirty="0">
                <a:solidFill>
                  <a:srgbClr val="002060"/>
                </a:solidFill>
                <a:cs typeface="Times New Roman" pitchFamily="18" charset="0"/>
              </a:rPr>
              <a:t>x</a:t>
            </a:r>
            <a:r>
              <a:rPr lang="vi-VN" sz="3200" b="1" dirty="0">
                <a:solidFill>
                  <a:srgbClr val="002060"/>
                </a:solidFill>
                <a:cs typeface="Times New Roman" pitchFamily="18" charset="0"/>
              </a:rPr>
              <a:t>ích đạo: đới khí hậu xích đạo, đới khí hậu cận xích đạo, đới khí hậu nhiệt đới, đới khí hậu cận nhiệt.</a:t>
            </a:r>
            <a:endParaRPr lang="en-US" sz="3200" b="1" dirty="0">
              <a:solidFill>
                <a:srgbClr val="002060"/>
              </a:solidFill>
              <a:cs typeface="Times New Roman" pitchFamily="18" charset="0"/>
            </a:endParaRPr>
          </a:p>
        </p:txBody>
      </p:sp>
      <p:pic>
        <p:nvPicPr>
          <p:cNvPr id="2" name="Picture 2" descr="Lịch sử cây bút viết từ 3500 năm trước cho đến nay">
            <a:extLst>
              <a:ext uri="{FF2B5EF4-FFF2-40B4-BE49-F238E27FC236}">
                <a16:creationId xmlns:a16="http://schemas.microsoft.com/office/drawing/2014/main" id="{6E51ECDB-2282-D58B-55F0-720C41441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81000"/>
            <a:ext cx="22758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08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c. Sông, hồ</a:t>
            </a:r>
          </a:p>
        </p:txBody>
      </p:sp>
    </p:spTree>
    <p:extLst>
      <p:ext uri="{BB962C8B-B14F-4D97-AF65-F5344CB8AC3E}">
        <p14:creationId xmlns:p14="http://schemas.microsoft.com/office/powerpoint/2010/main" val="7742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85BD4F-1432-4894-BC63-7B7A1A971517}"/>
              </a:ext>
            </a:extLst>
          </p:cNvPr>
          <p:cNvSpPr txBox="1"/>
          <p:nvPr/>
        </p:nvSpPr>
        <p:spPr>
          <a:xfrm>
            <a:off x="1559819" y="53010"/>
            <a:ext cx="3520890" cy="584775"/>
          </a:xfrm>
          <a:prstGeom prst="rect">
            <a:avLst/>
          </a:prstGeom>
          <a:noFill/>
          <a:ln w="6350">
            <a:noFill/>
            <a:prstDash val="sysDot"/>
          </a:ln>
        </p:spPr>
        <p:txBody>
          <a:bodyPr wrap="square" rtlCol="0">
            <a:spAutoFit/>
          </a:bodyPr>
          <a:lstStyle/>
          <a:p>
            <a:r>
              <a:rPr lang="en-US" sz="3200" b="1" dirty="0">
                <a:solidFill>
                  <a:srgbClr val="0000FF"/>
                </a:solidFill>
                <a:cs typeface="Times New Roman" pitchFamily="18" charset="0"/>
              </a:rPr>
              <a:t>c. </a:t>
            </a:r>
            <a:r>
              <a:rPr lang="en-US" sz="3200" b="1" dirty="0" err="1">
                <a:solidFill>
                  <a:srgbClr val="0000FF"/>
                </a:solidFill>
                <a:cs typeface="Times New Roman" pitchFamily="18" charset="0"/>
              </a:rPr>
              <a:t>Sông</a:t>
            </a:r>
            <a:r>
              <a:rPr lang="en-US" sz="3200" b="1" dirty="0">
                <a:solidFill>
                  <a:srgbClr val="0000FF"/>
                </a:solidFill>
                <a:cs typeface="Times New Roman" pitchFamily="18" charset="0"/>
              </a:rPr>
              <a:t>, </a:t>
            </a:r>
            <a:r>
              <a:rPr lang="en-US" sz="3200" b="1" dirty="0" err="1">
                <a:solidFill>
                  <a:srgbClr val="0000FF"/>
                </a:solidFill>
                <a:cs typeface="Times New Roman" pitchFamily="18" charset="0"/>
              </a:rPr>
              <a:t>hồ</a:t>
            </a:r>
            <a:endParaRPr lang="en-US" sz="3200" b="1" dirty="0">
              <a:solidFill>
                <a:srgbClr val="0000FF"/>
              </a:solidFill>
              <a:cs typeface="Times New Roman" pitchFamily="18" charset="0"/>
            </a:endParaRPr>
          </a:p>
        </p:txBody>
      </p:sp>
      <p:grpSp>
        <p:nvGrpSpPr>
          <p:cNvPr id="4" name="Group 3">
            <a:extLst>
              <a:ext uri="{FF2B5EF4-FFF2-40B4-BE49-F238E27FC236}">
                <a16:creationId xmlns:a16="http://schemas.microsoft.com/office/drawing/2014/main" id="{778EDD77-CC70-449D-BEFB-2447DACAF121}"/>
              </a:ext>
            </a:extLst>
          </p:cNvPr>
          <p:cNvGrpSpPr/>
          <p:nvPr/>
        </p:nvGrpSpPr>
        <p:grpSpPr>
          <a:xfrm>
            <a:off x="6529525" y="130296"/>
            <a:ext cx="4334216" cy="6786129"/>
            <a:chOff x="6659102" y="53008"/>
            <a:chExt cx="5778955" cy="6786129"/>
          </a:xfrm>
        </p:grpSpPr>
        <p:pic>
          <p:nvPicPr>
            <p:cNvPr id="3" name="Picture 2">
              <a:extLst>
                <a:ext uri="{FF2B5EF4-FFF2-40B4-BE49-F238E27FC236}">
                  <a16:creationId xmlns:a16="http://schemas.microsoft.com/office/drawing/2014/main" id="{B737303B-1C7F-4C47-A3D9-7492C9F01E0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14" name="TextBox 13">
              <a:extLst>
                <a:ext uri="{FF2B5EF4-FFF2-40B4-BE49-F238E27FC236}">
                  <a16:creationId xmlns:a16="http://schemas.microsoft.com/office/drawing/2014/main" id="{8F30211D-68EA-440B-8274-47D8521BC1EF}"/>
                </a:ext>
              </a:extLst>
            </p:cNvPr>
            <p:cNvSpPr txBox="1"/>
            <p:nvPr/>
          </p:nvSpPr>
          <p:spPr>
            <a:xfrm>
              <a:off x="6672747" y="6439027"/>
              <a:ext cx="5765310" cy="400110"/>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16" name="Rectangle 15">
            <a:extLst>
              <a:ext uri="{FF2B5EF4-FFF2-40B4-BE49-F238E27FC236}">
                <a16:creationId xmlns:a16="http://schemas.microsoft.com/office/drawing/2014/main" id="{C82331E2-4CBB-410F-819C-6D2541CE935E}"/>
              </a:ext>
            </a:extLst>
          </p:cNvPr>
          <p:cNvSpPr/>
          <p:nvPr/>
        </p:nvSpPr>
        <p:spPr>
          <a:xfrm>
            <a:off x="1581251" y="762001"/>
            <a:ext cx="4958508" cy="5831853"/>
          </a:xfrm>
          <a:prstGeom prst="rect">
            <a:avLst/>
          </a:prstGeom>
          <a:ln>
            <a:solidFill>
              <a:srgbClr val="00B0F0"/>
            </a:solidFill>
            <a:prstDash val="sysDash"/>
          </a:ln>
        </p:spPr>
        <p:txBody>
          <a:bodyPr wrap="square">
            <a:spAutoFit/>
          </a:bodyPr>
          <a:lstStyle/>
          <a:p>
            <a:pPr algn="just">
              <a:lnSpc>
                <a:spcPct val="150000"/>
              </a:lnSpc>
            </a:pPr>
            <a:r>
              <a:rPr lang="en-US" sz="2800" dirty="0">
                <a:solidFill>
                  <a:srgbClr val="3333CC"/>
                </a:solidFill>
                <a:cs typeface="Times New Roman" pitchFamily="18" charset="0"/>
              </a:rPr>
              <a:t>  </a:t>
            </a:r>
            <a:r>
              <a:rPr lang="vi-VN" sz="2800" dirty="0">
                <a:solidFill>
                  <a:srgbClr val="3333CC"/>
                </a:solidFill>
                <a:cs typeface="Times New Roman" pitchFamily="18" charset="0"/>
              </a:rPr>
              <a:t>Dựa vào hình 9.1 và thông tin trong bài, em hãy</a:t>
            </a:r>
            <a:r>
              <a:rPr lang="vi-VN" sz="2800" dirty="0">
                <a:solidFill>
                  <a:srgbClr val="0000FF"/>
                </a:solidFill>
                <a:cs typeface="Times New Roman" pitchFamily="18" charset="0"/>
              </a:rPr>
              <a:t>:</a:t>
            </a:r>
          </a:p>
          <a:p>
            <a:pPr algn="just">
              <a:lnSpc>
                <a:spcPct val="150000"/>
              </a:lnSpc>
            </a:pPr>
            <a:r>
              <a:rPr lang="vi-VN" sz="2800" dirty="0">
                <a:solidFill>
                  <a:srgbClr val="FF0066"/>
                </a:solidFill>
                <a:cs typeface="Times New Roman" pitchFamily="18" charset="0"/>
              </a:rPr>
              <a:t>- Nêu tên các sông và hồ chính ở châu Phi</a:t>
            </a:r>
            <a:r>
              <a:rPr lang="en-US" sz="2800" dirty="0">
                <a:solidFill>
                  <a:srgbClr val="FF0066"/>
                </a:solidFill>
                <a:cs typeface="Times New Roman" pitchFamily="18" charset="0"/>
              </a:rPr>
              <a:t>? </a:t>
            </a:r>
            <a:r>
              <a:rPr lang="en-US" sz="2800" dirty="0" err="1">
                <a:solidFill>
                  <a:srgbClr val="FF0066"/>
                </a:solidFill>
                <a:cs typeface="Times New Roman" pitchFamily="18" charset="0"/>
              </a:rPr>
              <a:t>Xác</a:t>
            </a:r>
            <a:r>
              <a:rPr lang="en-US" sz="2800" dirty="0">
                <a:solidFill>
                  <a:srgbClr val="FF0066"/>
                </a:solidFill>
                <a:cs typeface="Times New Roman" pitchFamily="18" charset="0"/>
              </a:rPr>
              <a:t> </a:t>
            </a:r>
            <a:r>
              <a:rPr lang="en-US" sz="2800" dirty="0" err="1">
                <a:solidFill>
                  <a:srgbClr val="FF0066"/>
                </a:solidFill>
                <a:cs typeface="Times New Roman" pitchFamily="18" charset="0"/>
              </a:rPr>
              <a:t>định</a:t>
            </a:r>
            <a:r>
              <a:rPr lang="en-US" sz="2800" dirty="0">
                <a:solidFill>
                  <a:srgbClr val="FF0066"/>
                </a:solidFill>
                <a:cs typeface="Times New Roman" pitchFamily="18" charset="0"/>
              </a:rPr>
              <a:t> </a:t>
            </a:r>
            <a:r>
              <a:rPr lang="en-US" sz="2800" dirty="0" err="1">
                <a:solidFill>
                  <a:srgbClr val="FF0066"/>
                </a:solidFill>
                <a:cs typeface="Times New Roman" pitchFamily="18" charset="0"/>
              </a:rPr>
              <a:t>vị</a:t>
            </a:r>
            <a:r>
              <a:rPr lang="en-US" sz="2800" dirty="0">
                <a:solidFill>
                  <a:srgbClr val="FF0066"/>
                </a:solidFill>
                <a:cs typeface="Times New Roman" pitchFamily="18" charset="0"/>
              </a:rPr>
              <a:t> </a:t>
            </a:r>
            <a:r>
              <a:rPr lang="en-US" sz="2800" dirty="0" err="1">
                <a:solidFill>
                  <a:srgbClr val="FF0066"/>
                </a:solidFill>
                <a:cs typeface="Times New Roman" pitchFamily="18" charset="0"/>
              </a:rPr>
              <a:t>trí</a:t>
            </a:r>
            <a:r>
              <a:rPr lang="en-US" sz="2800" dirty="0">
                <a:solidFill>
                  <a:srgbClr val="FF0066"/>
                </a:solidFill>
                <a:cs typeface="Times New Roman" pitchFamily="18" charset="0"/>
              </a:rPr>
              <a:t> </a:t>
            </a:r>
            <a:r>
              <a:rPr lang="en-US" sz="2800" dirty="0" err="1">
                <a:solidFill>
                  <a:srgbClr val="FF0066"/>
                </a:solidFill>
                <a:cs typeface="Times New Roman" pitchFamily="18" charset="0"/>
              </a:rPr>
              <a:t>các</a:t>
            </a:r>
            <a:r>
              <a:rPr lang="en-US" sz="2800" dirty="0">
                <a:solidFill>
                  <a:srgbClr val="FF0066"/>
                </a:solidFill>
                <a:cs typeface="Times New Roman" pitchFamily="18" charset="0"/>
              </a:rPr>
              <a:t> </a:t>
            </a:r>
            <a:r>
              <a:rPr lang="en-US" sz="2800" dirty="0" err="1">
                <a:solidFill>
                  <a:srgbClr val="FF0066"/>
                </a:solidFill>
                <a:cs typeface="Times New Roman" pitchFamily="18" charset="0"/>
              </a:rPr>
              <a:t>sông</a:t>
            </a:r>
            <a:r>
              <a:rPr lang="en-US" sz="2800" dirty="0">
                <a:solidFill>
                  <a:srgbClr val="FF0066"/>
                </a:solidFill>
                <a:cs typeface="Times New Roman" pitchFamily="18" charset="0"/>
              </a:rPr>
              <a:t> </a:t>
            </a:r>
            <a:r>
              <a:rPr lang="en-US" sz="2800" dirty="0" err="1">
                <a:solidFill>
                  <a:srgbClr val="FF0066"/>
                </a:solidFill>
                <a:cs typeface="Times New Roman" pitchFamily="18" charset="0"/>
              </a:rPr>
              <a:t>và</a:t>
            </a:r>
            <a:r>
              <a:rPr lang="en-US" sz="2800" dirty="0">
                <a:solidFill>
                  <a:srgbClr val="FF0066"/>
                </a:solidFill>
                <a:cs typeface="Times New Roman" pitchFamily="18" charset="0"/>
              </a:rPr>
              <a:t> </a:t>
            </a:r>
            <a:r>
              <a:rPr lang="en-US" sz="2800" dirty="0" err="1">
                <a:solidFill>
                  <a:srgbClr val="FF0066"/>
                </a:solidFill>
                <a:cs typeface="Times New Roman" pitchFamily="18" charset="0"/>
              </a:rPr>
              <a:t>hồ</a:t>
            </a:r>
            <a:r>
              <a:rPr lang="en-US" sz="2800" dirty="0">
                <a:solidFill>
                  <a:srgbClr val="FF0066"/>
                </a:solidFill>
                <a:cs typeface="Times New Roman" pitchFamily="18" charset="0"/>
              </a:rPr>
              <a:t> </a:t>
            </a:r>
            <a:r>
              <a:rPr lang="en-US" sz="2800" dirty="0" err="1">
                <a:solidFill>
                  <a:srgbClr val="FF0066"/>
                </a:solidFill>
                <a:cs typeface="Times New Roman" pitchFamily="18" charset="0"/>
              </a:rPr>
              <a:t>lớn</a:t>
            </a:r>
            <a:r>
              <a:rPr lang="en-US" sz="2800" dirty="0">
                <a:solidFill>
                  <a:srgbClr val="FF0066"/>
                </a:solidFill>
                <a:cs typeface="Times New Roman" pitchFamily="18" charset="0"/>
              </a:rPr>
              <a:t> </a:t>
            </a:r>
            <a:r>
              <a:rPr lang="vi-VN" sz="2800" dirty="0">
                <a:solidFill>
                  <a:srgbClr val="FF0066"/>
                </a:solidFill>
                <a:cs typeface="Times New Roman" pitchFamily="18" charset="0"/>
              </a:rPr>
              <a:t>trên bản đồ.</a:t>
            </a:r>
          </a:p>
          <a:p>
            <a:pPr algn="just">
              <a:lnSpc>
                <a:spcPct val="150000"/>
              </a:lnSpc>
            </a:pPr>
            <a:r>
              <a:rPr lang="en-US" sz="2800" dirty="0">
                <a:solidFill>
                  <a:srgbClr val="FF0066"/>
                </a:solidFill>
                <a:cs typeface="Times New Roman" pitchFamily="18" charset="0"/>
              </a:rPr>
              <a:t>- </a:t>
            </a:r>
            <a:r>
              <a:rPr lang="vi-VN" sz="2800" dirty="0">
                <a:solidFill>
                  <a:srgbClr val="FF0066"/>
                </a:solidFill>
                <a:cs typeface="Times New Roman" pitchFamily="18" charset="0"/>
              </a:rPr>
              <a:t>Nhận xét đặc điểm mạng lưới sông, hồ ở châu Phi. </a:t>
            </a:r>
            <a:endParaRPr lang="en-US" sz="2800" dirty="0">
              <a:solidFill>
                <a:srgbClr val="FF0066"/>
              </a:solidFill>
              <a:cs typeface="Times New Roman" pitchFamily="18" charset="0"/>
            </a:endParaRPr>
          </a:p>
          <a:p>
            <a:pPr algn="just">
              <a:lnSpc>
                <a:spcPct val="150000"/>
              </a:lnSpc>
            </a:pPr>
            <a:r>
              <a:rPr lang="en-US" sz="2800" dirty="0">
                <a:solidFill>
                  <a:srgbClr val="FF0066"/>
                </a:solidFill>
                <a:cs typeface="Times New Roman" pitchFamily="18" charset="0"/>
              </a:rPr>
              <a:t>- </a:t>
            </a:r>
            <a:r>
              <a:rPr lang="vi-VN" sz="2800" dirty="0">
                <a:solidFill>
                  <a:srgbClr val="FF0066"/>
                </a:solidFill>
                <a:cs typeface="Times New Roman" pitchFamily="18" charset="0"/>
              </a:rPr>
              <a:t>Sông ngòi châu Phi mang lại cho con người những giá trị nào?</a:t>
            </a:r>
            <a:endParaRPr lang="en-US" sz="2800" dirty="0">
              <a:solidFill>
                <a:srgbClr val="FF0066"/>
              </a:solidFill>
              <a:cs typeface="Times New Roman" pitchFamily="18" charset="0"/>
            </a:endParaRPr>
          </a:p>
        </p:txBody>
      </p:sp>
    </p:spTree>
    <p:extLst>
      <p:ext uri="{BB962C8B-B14F-4D97-AF65-F5344CB8AC3E}">
        <p14:creationId xmlns:p14="http://schemas.microsoft.com/office/powerpoint/2010/main" val="3132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2A440-97CB-4C53-A2E8-3153FFA6E28D}"/>
              </a:ext>
            </a:extLst>
          </p:cNvPr>
          <p:cNvPicPr>
            <a:picLocks noChangeAspect="1"/>
          </p:cNvPicPr>
          <p:nvPr/>
        </p:nvPicPr>
        <p:blipFill>
          <a:blip r:embed="rId2"/>
          <a:stretch>
            <a:fillRect/>
          </a:stretch>
        </p:blipFill>
        <p:spPr>
          <a:xfrm>
            <a:off x="9782039" y="104654"/>
            <a:ext cx="791018" cy="927925"/>
          </a:xfrm>
          <a:prstGeom prst="rect">
            <a:avLst/>
          </a:prstGeom>
        </p:spPr>
      </p:pic>
      <p:grpSp>
        <p:nvGrpSpPr>
          <p:cNvPr id="3" name="Group 2">
            <a:extLst>
              <a:ext uri="{FF2B5EF4-FFF2-40B4-BE49-F238E27FC236}">
                <a16:creationId xmlns:a16="http://schemas.microsoft.com/office/drawing/2014/main" id="{81A10123-0644-4204-A998-02CA493AF4D2}"/>
              </a:ext>
            </a:extLst>
          </p:cNvPr>
          <p:cNvGrpSpPr/>
          <p:nvPr/>
        </p:nvGrpSpPr>
        <p:grpSpPr>
          <a:xfrm>
            <a:off x="6518327" y="53010"/>
            <a:ext cx="4334216" cy="6786129"/>
            <a:chOff x="6659102" y="53008"/>
            <a:chExt cx="5778955" cy="6786129"/>
          </a:xfrm>
        </p:grpSpPr>
        <p:pic>
          <p:nvPicPr>
            <p:cNvPr id="4" name="Picture 3">
              <a:extLst>
                <a:ext uri="{FF2B5EF4-FFF2-40B4-BE49-F238E27FC236}">
                  <a16:creationId xmlns:a16="http://schemas.microsoft.com/office/drawing/2014/main"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id="{A43B93A6-8146-454B-B382-97EEED79A2B4}"/>
                </a:ext>
              </a:extLst>
            </p:cNvPr>
            <p:cNvSpPr txBox="1"/>
            <p:nvPr/>
          </p:nvSpPr>
          <p:spPr>
            <a:xfrm>
              <a:off x="6908799" y="6439027"/>
              <a:ext cx="5529258" cy="400110"/>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id="{6EBA800D-921D-4CCC-A4AA-355DA1313414}"/>
              </a:ext>
            </a:extLst>
          </p:cNvPr>
          <p:cNvSpPr/>
          <p:nvPr/>
        </p:nvSpPr>
        <p:spPr>
          <a:xfrm>
            <a:off x="9167300" y="1032579"/>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A03E8B-78C0-468C-A889-33C2D0ECE3EA}"/>
              </a:ext>
            </a:extLst>
          </p:cNvPr>
          <p:cNvSpPr/>
          <p:nvPr/>
        </p:nvSpPr>
        <p:spPr>
          <a:xfrm>
            <a:off x="1751204" y="414578"/>
            <a:ext cx="4572000" cy="1569660"/>
          </a:xfrm>
          <a:prstGeom prst="rect">
            <a:avLst/>
          </a:prstGeom>
        </p:spPr>
        <p:txBody>
          <a:bodyPr>
            <a:spAutoFit/>
          </a:bodyPr>
          <a:lstStyle/>
          <a:p>
            <a:pPr algn="just"/>
            <a:r>
              <a:rPr lang="vi-VN" sz="3200">
                <a:solidFill>
                  <a:srgbClr val="3333CC"/>
                </a:solidFill>
                <a:latin typeface="Arial" panose="020B0604020202020204" pitchFamily="34" charset="0"/>
                <a:cs typeface="Arial" panose="020B0604020202020204" pitchFamily="34" charset="0"/>
              </a:rPr>
              <a:t>+ Sông Nin: nằm ở phía đông bắc châu Phi, đổ ra biển Địa Trung Hải.</a:t>
            </a:r>
            <a:endParaRPr lang="en-US" sz="3200"/>
          </a:p>
        </p:txBody>
      </p:sp>
      <p:sp>
        <p:nvSpPr>
          <p:cNvPr id="9" name="TextBox 8">
            <a:extLst>
              <a:ext uri="{FF2B5EF4-FFF2-40B4-BE49-F238E27FC236}">
                <a16:creationId xmlns:a16="http://schemas.microsoft.com/office/drawing/2014/main" id="{D804C22C-6C7D-443A-8575-3A335A58C8C7}"/>
              </a:ext>
            </a:extLst>
          </p:cNvPr>
          <p:cNvSpPr txBox="1"/>
          <p:nvPr/>
        </p:nvSpPr>
        <p:spPr>
          <a:xfrm rot="5170316">
            <a:off x="8428412" y="1513779"/>
            <a:ext cx="1308701" cy="461665"/>
          </a:xfrm>
          <a:prstGeom prst="rect">
            <a:avLst/>
          </a:prstGeom>
          <a:noFill/>
        </p:spPr>
        <p:txBody>
          <a:bodyPr wrap="square" rtlCol="0">
            <a:spAutoFit/>
          </a:bodyPr>
          <a:lstStyle/>
          <a:p>
            <a:r>
              <a:rPr lang="vi-VN" sz="2400">
                <a:solidFill>
                  <a:srgbClr val="1B04FA"/>
                </a:solidFill>
                <a:latin typeface="+mj-lt"/>
              </a:rPr>
              <a:t>s. Nin</a:t>
            </a:r>
            <a:endParaRPr lang="en-US" sz="2400">
              <a:solidFill>
                <a:srgbClr val="1B04FA"/>
              </a:solidFill>
              <a:latin typeface="+mj-lt"/>
            </a:endParaRPr>
          </a:p>
        </p:txBody>
      </p:sp>
      <p:pic>
        <p:nvPicPr>
          <p:cNvPr id="10" name="Picture 2" descr="Sông Nile đổ ra biển nào?">
            <a:extLst>
              <a:ext uri="{FF2B5EF4-FFF2-40B4-BE49-F238E27FC236}">
                <a16:creationId xmlns:a16="http://schemas.microsoft.com/office/drawing/2014/main" id="{EF13C443-ED42-46BB-A58A-CD1E16567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133" y="2211626"/>
            <a:ext cx="4396833" cy="3880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ông Nin là gì 17 - Leafdesign.vn">
            <a:extLst>
              <a:ext uri="{FF2B5EF4-FFF2-40B4-BE49-F238E27FC236}">
                <a16:creationId xmlns:a16="http://schemas.microsoft.com/office/drawing/2014/main" id="{392F20C6-65CF-4DF5-9D21-252B9B1E4D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987" y="2149214"/>
            <a:ext cx="4429125"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2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2A440-97CB-4C53-A2E8-3153FFA6E28D}"/>
              </a:ext>
            </a:extLst>
          </p:cNvPr>
          <p:cNvPicPr>
            <a:picLocks noChangeAspect="1"/>
          </p:cNvPicPr>
          <p:nvPr/>
        </p:nvPicPr>
        <p:blipFill>
          <a:blip r:embed="rId2"/>
          <a:stretch>
            <a:fillRect/>
          </a:stretch>
        </p:blipFill>
        <p:spPr>
          <a:xfrm>
            <a:off x="9782039" y="104654"/>
            <a:ext cx="791018" cy="927925"/>
          </a:xfrm>
          <a:prstGeom prst="rect">
            <a:avLst/>
          </a:prstGeom>
        </p:spPr>
      </p:pic>
      <p:grpSp>
        <p:nvGrpSpPr>
          <p:cNvPr id="3" name="Group 2">
            <a:extLst>
              <a:ext uri="{FF2B5EF4-FFF2-40B4-BE49-F238E27FC236}">
                <a16:creationId xmlns:a16="http://schemas.microsoft.com/office/drawing/2014/main" id="{81A10123-0644-4204-A998-02CA493AF4D2}"/>
              </a:ext>
            </a:extLst>
          </p:cNvPr>
          <p:cNvGrpSpPr/>
          <p:nvPr/>
        </p:nvGrpSpPr>
        <p:grpSpPr>
          <a:xfrm>
            <a:off x="6518327" y="53010"/>
            <a:ext cx="4334216" cy="6786129"/>
            <a:chOff x="6659102" y="53008"/>
            <a:chExt cx="5778955" cy="6786129"/>
          </a:xfrm>
        </p:grpSpPr>
        <p:pic>
          <p:nvPicPr>
            <p:cNvPr id="4" name="Picture 3">
              <a:extLst>
                <a:ext uri="{FF2B5EF4-FFF2-40B4-BE49-F238E27FC236}">
                  <a16:creationId xmlns:a16="http://schemas.microsoft.com/office/drawing/2014/main"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id="{A43B93A6-8146-454B-B382-97EEED79A2B4}"/>
                </a:ext>
              </a:extLst>
            </p:cNvPr>
            <p:cNvSpPr txBox="1"/>
            <p:nvPr/>
          </p:nvSpPr>
          <p:spPr>
            <a:xfrm>
              <a:off x="6659102" y="6439027"/>
              <a:ext cx="5778955" cy="400110"/>
            </a:xfrm>
            <a:prstGeom prst="rect">
              <a:avLst/>
            </a:prstGeom>
            <a:noFill/>
          </p:spPr>
          <p:txBody>
            <a:bodyPr wrap="square" rtlCol="0">
              <a:spAutoFit/>
            </a:bodyPr>
            <a:lstStyle/>
            <a:p>
              <a:pPr algn="ctr"/>
              <a:r>
                <a:rPr lang="en-US" sz="2000" dirty="0">
                  <a:solidFill>
                    <a:srgbClr val="1B04FA"/>
                  </a:solidFill>
                  <a:latin typeface="Arial" panose="020B0604020202020204" pitchFamily="34" charset="0"/>
                  <a:cs typeface="Arial" panose="020B0604020202020204" pitchFamily="34" charset="0"/>
                </a:rPr>
                <a:t>Hình: 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id="{6EBA800D-921D-4CCC-A4AA-355DA1313414}"/>
              </a:ext>
            </a:extLst>
          </p:cNvPr>
          <p:cNvSpPr/>
          <p:nvPr/>
        </p:nvSpPr>
        <p:spPr>
          <a:xfrm>
            <a:off x="9167300" y="1032579"/>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04C22C-6C7D-443A-8575-3A335A58C8C7}"/>
              </a:ext>
            </a:extLst>
          </p:cNvPr>
          <p:cNvSpPr txBox="1"/>
          <p:nvPr/>
        </p:nvSpPr>
        <p:spPr>
          <a:xfrm rot="5170316">
            <a:off x="8428412" y="1559944"/>
            <a:ext cx="1308701" cy="369332"/>
          </a:xfrm>
          <a:prstGeom prst="rect">
            <a:avLst/>
          </a:prstGeom>
          <a:noFill/>
        </p:spPr>
        <p:txBody>
          <a:bodyPr wrap="square" rtlCol="0">
            <a:spAutoFit/>
          </a:bodyPr>
          <a:lstStyle/>
          <a:p>
            <a:r>
              <a:rPr lang="vi-VN">
                <a:solidFill>
                  <a:srgbClr val="1B04FA"/>
                </a:solidFill>
                <a:latin typeface="+mj-lt"/>
              </a:rPr>
              <a:t>s. Nin</a:t>
            </a:r>
            <a:endParaRPr lang="en-US">
              <a:solidFill>
                <a:srgbClr val="1B04FA"/>
              </a:solidFill>
              <a:latin typeface="+mj-lt"/>
            </a:endParaRPr>
          </a:p>
        </p:txBody>
      </p:sp>
      <p:sp>
        <p:nvSpPr>
          <p:cNvPr id="12" name="Freeform: Shape 11">
            <a:extLst>
              <a:ext uri="{FF2B5EF4-FFF2-40B4-BE49-F238E27FC236}">
                <a16:creationId xmlns:a16="http://schemas.microsoft.com/office/drawing/2014/main" id="{A5CB8977-B972-49E0-93FE-BAC20A77E6AB}"/>
              </a:ext>
            </a:extLst>
          </p:cNvPr>
          <p:cNvSpPr/>
          <p:nvPr/>
        </p:nvSpPr>
        <p:spPr>
          <a:xfrm>
            <a:off x="7375567" y="2113810"/>
            <a:ext cx="855056" cy="806841"/>
          </a:xfrm>
          <a:custGeom>
            <a:avLst/>
            <a:gdLst>
              <a:gd name="connsiteX0" fmla="*/ 0 w 1114805"/>
              <a:gd name="connsiteY0" fmla="*/ 463137 h 855023"/>
              <a:gd name="connsiteX1" fmla="*/ 59377 w 1114805"/>
              <a:gd name="connsiteY1" fmla="*/ 415636 h 855023"/>
              <a:gd name="connsiteX2" fmla="*/ 166255 w 1114805"/>
              <a:gd name="connsiteY2" fmla="*/ 380010 h 855023"/>
              <a:gd name="connsiteX3" fmla="*/ 201881 w 1114805"/>
              <a:gd name="connsiteY3" fmla="*/ 332509 h 855023"/>
              <a:gd name="connsiteX4" fmla="*/ 225631 w 1114805"/>
              <a:gd name="connsiteY4" fmla="*/ 296883 h 855023"/>
              <a:gd name="connsiteX5" fmla="*/ 296883 w 1114805"/>
              <a:gd name="connsiteY5" fmla="*/ 261257 h 855023"/>
              <a:gd name="connsiteX6" fmla="*/ 332509 w 1114805"/>
              <a:gd name="connsiteY6" fmla="*/ 237506 h 855023"/>
              <a:gd name="connsiteX7" fmla="*/ 415637 w 1114805"/>
              <a:gd name="connsiteY7" fmla="*/ 213756 h 855023"/>
              <a:gd name="connsiteX8" fmla="*/ 463138 w 1114805"/>
              <a:gd name="connsiteY8" fmla="*/ 142504 h 855023"/>
              <a:gd name="connsiteX9" fmla="*/ 498764 w 1114805"/>
              <a:gd name="connsiteY9" fmla="*/ 59376 h 855023"/>
              <a:gd name="connsiteX10" fmla="*/ 534390 w 1114805"/>
              <a:gd name="connsiteY10" fmla="*/ 23750 h 855023"/>
              <a:gd name="connsiteX11" fmla="*/ 629393 w 1114805"/>
              <a:gd name="connsiteY11" fmla="*/ 0 h 855023"/>
              <a:gd name="connsiteX12" fmla="*/ 736270 w 1114805"/>
              <a:gd name="connsiteY12" fmla="*/ 11875 h 855023"/>
              <a:gd name="connsiteX13" fmla="*/ 748146 w 1114805"/>
              <a:gd name="connsiteY13" fmla="*/ 47501 h 855023"/>
              <a:gd name="connsiteX14" fmla="*/ 760021 w 1114805"/>
              <a:gd name="connsiteY14" fmla="*/ 95002 h 855023"/>
              <a:gd name="connsiteX15" fmla="*/ 771896 w 1114805"/>
              <a:gd name="connsiteY15" fmla="*/ 130628 h 855023"/>
              <a:gd name="connsiteX16" fmla="*/ 783772 w 1114805"/>
              <a:gd name="connsiteY16" fmla="*/ 178130 h 855023"/>
              <a:gd name="connsiteX17" fmla="*/ 807522 w 1114805"/>
              <a:gd name="connsiteY17" fmla="*/ 249382 h 855023"/>
              <a:gd name="connsiteX18" fmla="*/ 819398 w 1114805"/>
              <a:gd name="connsiteY18" fmla="*/ 296883 h 855023"/>
              <a:gd name="connsiteX19" fmla="*/ 855024 w 1114805"/>
              <a:gd name="connsiteY19" fmla="*/ 308758 h 855023"/>
              <a:gd name="connsiteX20" fmla="*/ 926276 w 1114805"/>
              <a:gd name="connsiteY20" fmla="*/ 368135 h 855023"/>
              <a:gd name="connsiteX21" fmla="*/ 985652 w 1114805"/>
              <a:gd name="connsiteY21" fmla="*/ 439387 h 855023"/>
              <a:gd name="connsiteX22" fmla="*/ 1009403 w 1114805"/>
              <a:gd name="connsiteY22" fmla="*/ 534389 h 855023"/>
              <a:gd name="connsiteX23" fmla="*/ 1021278 w 1114805"/>
              <a:gd name="connsiteY23" fmla="*/ 570015 h 855023"/>
              <a:gd name="connsiteX24" fmla="*/ 1045029 w 1114805"/>
              <a:gd name="connsiteY24" fmla="*/ 605641 h 855023"/>
              <a:gd name="connsiteX25" fmla="*/ 1080655 w 1114805"/>
              <a:gd name="connsiteY25" fmla="*/ 629392 h 855023"/>
              <a:gd name="connsiteX26" fmla="*/ 1104406 w 1114805"/>
              <a:gd name="connsiteY26" fmla="*/ 855023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4805" h="855023">
                <a:moveTo>
                  <a:pt x="0" y="463137"/>
                </a:moveTo>
                <a:cubicBezTo>
                  <a:pt x="19792" y="447303"/>
                  <a:pt x="36302" y="426124"/>
                  <a:pt x="59377" y="415636"/>
                </a:cubicBezTo>
                <a:cubicBezTo>
                  <a:pt x="132360" y="382462"/>
                  <a:pt x="117914" y="428351"/>
                  <a:pt x="166255" y="380010"/>
                </a:cubicBezTo>
                <a:cubicBezTo>
                  <a:pt x="180250" y="366015"/>
                  <a:pt x="190377" y="348615"/>
                  <a:pt x="201881" y="332509"/>
                </a:cubicBezTo>
                <a:cubicBezTo>
                  <a:pt x="210177" y="320895"/>
                  <a:pt x="215539" y="306975"/>
                  <a:pt x="225631" y="296883"/>
                </a:cubicBezTo>
                <a:cubicBezTo>
                  <a:pt x="248652" y="273862"/>
                  <a:pt x="267907" y="270915"/>
                  <a:pt x="296883" y="261257"/>
                </a:cubicBezTo>
                <a:cubicBezTo>
                  <a:pt x="308758" y="253340"/>
                  <a:pt x="319743" y="243889"/>
                  <a:pt x="332509" y="237506"/>
                </a:cubicBezTo>
                <a:cubicBezTo>
                  <a:pt x="349545" y="228988"/>
                  <a:pt x="400418" y="217561"/>
                  <a:pt x="415637" y="213756"/>
                </a:cubicBezTo>
                <a:cubicBezTo>
                  <a:pt x="431471" y="190005"/>
                  <a:pt x="456215" y="170196"/>
                  <a:pt x="463138" y="142504"/>
                </a:cubicBezTo>
                <a:cubicBezTo>
                  <a:pt x="474456" y="97232"/>
                  <a:pt x="469474" y="94524"/>
                  <a:pt x="498764" y="59376"/>
                </a:cubicBezTo>
                <a:cubicBezTo>
                  <a:pt x="509515" y="46474"/>
                  <a:pt x="519101" y="30699"/>
                  <a:pt x="534390" y="23750"/>
                </a:cubicBezTo>
                <a:cubicBezTo>
                  <a:pt x="564106" y="10243"/>
                  <a:pt x="629393" y="0"/>
                  <a:pt x="629393" y="0"/>
                </a:cubicBezTo>
                <a:cubicBezTo>
                  <a:pt x="665019" y="3958"/>
                  <a:pt x="702989" y="-1437"/>
                  <a:pt x="736270" y="11875"/>
                </a:cubicBezTo>
                <a:cubicBezTo>
                  <a:pt x="747892" y="16524"/>
                  <a:pt x="744707" y="35465"/>
                  <a:pt x="748146" y="47501"/>
                </a:cubicBezTo>
                <a:cubicBezTo>
                  <a:pt x="752630" y="63194"/>
                  <a:pt x="755537" y="79309"/>
                  <a:pt x="760021" y="95002"/>
                </a:cubicBezTo>
                <a:cubicBezTo>
                  <a:pt x="763460" y="107038"/>
                  <a:pt x="768457" y="118592"/>
                  <a:pt x="771896" y="130628"/>
                </a:cubicBezTo>
                <a:cubicBezTo>
                  <a:pt x="776380" y="146321"/>
                  <a:pt x="779082" y="162497"/>
                  <a:pt x="783772" y="178130"/>
                </a:cubicBezTo>
                <a:cubicBezTo>
                  <a:pt x="790966" y="202110"/>
                  <a:pt x="801450" y="225094"/>
                  <a:pt x="807522" y="249382"/>
                </a:cubicBezTo>
                <a:cubicBezTo>
                  <a:pt x="811481" y="265216"/>
                  <a:pt x="809202" y="284139"/>
                  <a:pt x="819398" y="296883"/>
                </a:cubicBezTo>
                <a:cubicBezTo>
                  <a:pt x="827218" y="306658"/>
                  <a:pt x="843149" y="304800"/>
                  <a:pt x="855024" y="308758"/>
                </a:cubicBezTo>
                <a:cubicBezTo>
                  <a:pt x="959106" y="412840"/>
                  <a:pt x="827077" y="285469"/>
                  <a:pt x="926276" y="368135"/>
                </a:cubicBezTo>
                <a:cubicBezTo>
                  <a:pt x="960565" y="396710"/>
                  <a:pt x="962299" y="404356"/>
                  <a:pt x="985652" y="439387"/>
                </a:cubicBezTo>
                <a:cubicBezTo>
                  <a:pt x="993569" y="471054"/>
                  <a:pt x="999081" y="503422"/>
                  <a:pt x="1009403" y="534389"/>
                </a:cubicBezTo>
                <a:cubicBezTo>
                  <a:pt x="1013361" y="546264"/>
                  <a:pt x="1015680" y="558819"/>
                  <a:pt x="1021278" y="570015"/>
                </a:cubicBezTo>
                <a:cubicBezTo>
                  <a:pt x="1027661" y="582781"/>
                  <a:pt x="1034937" y="595549"/>
                  <a:pt x="1045029" y="605641"/>
                </a:cubicBezTo>
                <a:cubicBezTo>
                  <a:pt x="1055121" y="615733"/>
                  <a:pt x="1068780" y="621475"/>
                  <a:pt x="1080655" y="629392"/>
                </a:cubicBezTo>
                <a:cubicBezTo>
                  <a:pt x="1139538" y="717716"/>
                  <a:pt x="1104406" y="650746"/>
                  <a:pt x="1104406" y="8550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6E0E10-C1E8-4986-8FCD-39F5332738B9}"/>
              </a:ext>
            </a:extLst>
          </p:cNvPr>
          <p:cNvSpPr/>
          <p:nvPr/>
        </p:nvSpPr>
        <p:spPr>
          <a:xfrm>
            <a:off x="7161811" y="2054431"/>
            <a:ext cx="258288" cy="498764"/>
          </a:xfrm>
          <a:custGeom>
            <a:avLst/>
            <a:gdLst>
              <a:gd name="connsiteX0" fmla="*/ 0 w 344384"/>
              <a:gd name="connsiteY0" fmla="*/ 130629 h 498764"/>
              <a:gd name="connsiteX1" fmla="*/ 83127 w 344384"/>
              <a:gd name="connsiteY1" fmla="*/ 23751 h 498764"/>
              <a:gd name="connsiteX2" fmla="*/ 118753 w 344384"/>
              <a:gd name="connsiteY2" fmla="*/ 0 h 498764"/>
              <a:gd name="connsiteX3" fmla="*/ 190005 w 344384"/>
              <a:gd name="connsiteY3" fmla="*/ 142504 h 498764"/>
              <a:gd name="connsiteX4" fmla="*/ 249381 w 344384"/>
              <a:gd name="connsiteY4" fmla="*/ 154379 h 498764"/>
              <a:gd name="connsiteX5" fmla="*/ 273132 w 344384"/>
              <a:gd name="connsiteY5" fmla="*/ 190005 h 498764"/>
              <a:gd name="connsiteX6" fmla="*/ 308758 w 344384"/>
              <a:gd name="connsiteY6" fmla="*/ 273133 h 498764"/>
              <a:gd name="connsiteX7" fmla="*/ 344384 w 344384"/>
              <a:gd name="connsiteY7" fmla="*/ 296883 h 498764"/>
              <a:gd name="connsiteX8" fmla="*/ 332509 w 344384"/>
              <a:gd name="connsiteY8" fmla="*/ 415637 h 498764"/>
              <a:gd name="connsiteX9" fmla="*/ 308758 w 344384"/>
              <a:gd name="connsiteY9" fmla="*/ 451263 h 498764"/>
              <a:gd name="connsiteX10" fmla="*/ 296883 w 344384"/>
              <a:gd name="connsiteY10" fmla="*/ 498764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384" h="498764">
                <a:moveTo>
                  <a:pt x="0" y="130629"/>
                </a:moveTo>
                <a:cubicBezTo>
                  <a:pt x="17473" y="43261"/>
                  <a:pt x="-4919" y="82449"/>
                  <a:pt x="83127" y="23751"/>
                </a:cubicBezTo>
                <a:lnTo>
                  <a:pt x="118753" y="0"/>
                </a:lnTo>
                <a:cubicBezTo>
                  <a:pt x="126533" y="23340"/>
                  <a:pt x="157117" y="135926"/>
                  <a:pt x="190005" y="142504"/>
                </a:cubicBezTo>
                <a:lnTo>
                  <a:pt x="249381" y="154379"/>
                </a:lnTo>
                <a:cubicBezTo>
                  <a:pt x="257298" y="166254"/>
                  <a:pt x="267510" y="176887"/>
                  <a:pt x="273132" y="190005"/>
                </a:cubicBezTo>
                <a:cubicBezTo>
                  <a:pt x="293573" y="237701"/>
                  <a:pt x="271490" y="235865"/>
                  <a:pt x="308758" y="273133"/>
                </a:cubicBezTo>
                <a:cubicBezTo>
                  <a:pt x="318850" y="283225"/>
                  <a:pt x="332509" y="288966"/>
                  <a:pt x="344384" y="296883"/>
                </a:cubicBezTo>
                <a:cubicBezTo>
                  <a:pt x="340426" y="336468"/>
                  <a:pt x="341454" y="376874"/>
                  <a:pt x="332509" y="415637"/>
                </a:cubicBezTo>
                <a:cubicBezTo>
                  <a:pt x="329300" y="429544"/>
                  <a:pt x="315141" y="438497"/>
                  <a:pt x="308758" y="451263"/>
                </a:cubicBezTo>
                <a:cubicBezTo>
                  <a:pt x="295631" y="477516"/>
                  <a:pt x="296883" y="478522"/>
                  <a:pt x="296883" y="4987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002E3E-4D4C-47C2-A9D7-F78F755BBA3C}"/>
              </a:ext>
            </a:extLst>
          </p:cNvPr>
          <p:cNvSpPr txBox="1"/>
          <p:nvPr/>
        </p:nvSpPr>
        <p:spPr>
          <a:xfrm rot="3253511">
            <a:off x="7534040" y="2131937"/>
            <a:ext cx="1505664" cy="338554"/>
          </a:xfrm>
          <a:prstGeom prst="rect">
            <a:avLst/>
          </a:prstGeom>
          <a:noFill/>
        </p:spPr>
        <p:txBody>
          <a:bodyPr wrap="square" rtlCol="0">
            <a:spAutoFit/>
          </a:bodyPr>
          <a:lstStyle/>
          <a:p>
            <a:r>
              <a:rPr lang="vi-VN" sz="1600">
                <a:solidFill>
                  <a:srgbClr val="1B04FA"/>
                </a:solidFill>
                <a:latin typeface="+mj-lt"/>
              </a:rPr>
              <a:t>s. Ni- giê</a:t>
            </a:r>
            <a:endParaRPr lang="en-US" sz="1600">
              <a:solidFill>
                <a:srgbClr val="1B04FA"/>
              </a:solidFill>
              <a:latin typeface="+mj-lt"/>
            </a:endParaRPr>
          </a:p>
        </p:txBody>
      </p:sp>
      <p:sp>
        <p:nvSpPr>
          <p:cNvPr id="15" name="TextBox 14">
            <a:extLst>
              <a:ext uri="{FF2B5EF4-FFF2-40B4-BE49-F238E27FC236}">
                <a16:creationId xmlns:a16="http://schemas.microsoft.com/office/drawing/2014/main" id="{ECE19B3F-25F3-4E87-86AA-AB5F358187C2}"/>
              </a:ext>
            </a:extLst>
          </p:cNvPr>
          <p:cNvSpPr txBox="1"/>
          <p:nvPr/>
        </p:nvSpPr>
        <p:spPr>
          <a:xfrm rot="3602396">
            <a:off x="6666893" y="1927831"/>
            <a:ext cx="1635006" cy="338554"/>
          </a:xfrm>
          <a:prstGeom prst="rect">
            <a:avLst/>
          </a:prstGeom>
          <a:noFill/>
        </p:spPr>
        <p:txBody>
          <a:bodyPr wrap="square" rtlCol="0">
            <a:spAutoFit/>
          </a:bodyPr>
          <a:lstStyle/>
          <a:p>
            <a:r>
              <a:rPr lang="vi-VN" sz="1600">
                <a:solidFill>
                  <a:srgbClr val="1B04FA"/>
                </a:solidFill>
                <a:latin typeface="+mj-lt"/>
              </a:rPr>
              <a:t>s. Xê-nê-gan</a:t>
            </a:r>
            <a:endParaRPr lang="en-US" sz="1600">
              <a:solidFill>
                <a:srgbClr val="1B04FA"/>
              </a:solidFill>
              <a:latin typeface="+mj-lt"/>
            </a:endParaRPr>
          </a:p>
        </p:txBody>
      </p:sp>
      <p:sp>
        <p:nvSpPr>
          <p:cNvPr id="16" name="Rectangle 15">
            <a:extLst>
              <a:ext uri="{FF2B5EF4-FFF2-40B4-BE49-F238E27FC236}">
                <a16:creationId xmlns:a16="http://schemas.microsoft.com/office/drawing/2014/main" id="{AF466BC6-C9C6-4F03-8FDF-BEC7B5F4ED55}"/>
              </a:ext>
            </a:extLst>
          </p:cNvPr>
          <p:cNvSpPr/>
          <p:nvPr/>
        </p:nvSpPr>
        <p:spPr>
          <a:xfrm>
            <a:off x="1524000" y="0"/>
            <a:ext cx="4866072" cy="1569660"/>
          </a:xfrm>
          <a:prstGeom prst="rect">
            <a:avLst/>
          </a:prstGeom>
        </p:spPr>
        <p:txBody>
          <a:bodyPr wrap="square">
            <a:spAutoFit/>
          </a:bodyPr>
          <a:lstStyle/>
          <a:p>
            <a:pPr algn="just"/>
            <a:r>
              <a:rPr lang="vi-VN" sz="3200" dirty="0">
                <a:solidFill>
                  <a:srgbClr val="3333CC"/>
                </a:solidFill>
                <a:latin typeface="+mn-lt"/>
                <a:cs typeface="Arial" panose="020B0604020202020204" pitchFamily="34" charset="0"/>
              </a:rPr>
              <a:t>Sông Ni-giê và Xê-nê-gan: nằm ở phía tây bắc châu Phi, đổ ra vịnh Ghi-</a:t>
            </a:r>
            <a:r>
              <a:rPr lang="en-US" sz="3200" dirty="0">
                <a:solidFill>
                  <a:srgbClr val="3333CC"/>
                </a:solidFill>
                <a:latin typeface="+mn-lt"/>
                <a:cs typeface="Arial" panose="020B0604020202020204" pitchFamily="34" charset="0"/>
              </a:rPr>
              <a:t> </a:t>
            </a:r>
            <a:r>
              <a:rPr lang="vi-VN" sz="3200" dirty="0">
                <a:solidFill>
                  <a:srgbClr val="3333CC"/>
                </a:solidFill>
                <a:latin typeface="+mn-lt"/>
                <a:cs typeface="Arial" panose="020B0604020202020204" pitchFamily="34" charset="0"/>
              </a:rPr>
              <a:t>nê.</a:t>
            </a:r>
            <a:endParaRPr lang="en-US" sz="3200" dirty="0">
              <a:latin typeface="+mn-lt"/>
            </a:endParaRPr>
          </a:p>
        </p:txBody>
      </p:sp>
      <p:pic>
        <p:nvPicPr>
          <p:cNvPr id="17" name="Picture 16">
            <a:extLst>
              <a:ext uri="{FF2B5EF4-FFF2-40B4-BE49-F238E27FC236}">
                <a16:creationId xmlns:a16="http://schemas.microsoft.com/office/drawing/2014/main" id="{B70D3794-5E85-4FF4-A8CF-7E38EA9668C4}"/>
              </a:ext>
            </a:extLst>
          </p:cNvPr>
          <p:cNvPicPr>
            <a:picLocks noChangeAspect="1"/>
          </p:cNvPicPr>
          <p:nvPr/>
        </p:nvPicPr>
        <p:blipFill>
          <a:blip r:embed="rId4"/>
          <a:stretch>
            <a:fillRect/>
          </a:stretch>
        </p:blipFill>
        <p:spPr>
          <a:xfrm>
            <a:off x="1701772" y="2010847"/>
            <a:ext cx="4688300" cy="4428180"/>
          </a:xfrm>
          <a:prstGeom prst="rect">
            <a:avLst/>
          </a:prstGeom>
        </p:spPr>
      </p:pic>
    </p:spTree>
    <p:extLst>
      <p:ext uri="{BB962C8B-B14F-4D97-AF65-F5344CB8AC3E}">
        <p14:creationId xmlns:p14="http://schemas.microsoft.com/office/powerpoint/2010/main" val="29302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64044"/>
            <a:ext cx="9144000" cy="671851"/>
          </a:xfrm>
          <a:prstGeom prst="rect">
            <a:avLst/>
          </a:prstGeom>
          <a:solidFill>
            <a:srgbClr val="08699F"/>
          </a:solidFill>
        </p:spPr>
        <p:txBody>
          <a:bodyPr wrap="square">
            <a:spAutoFit/>
          </a:bodyPr>
          <a:lstStyle/>
          <a:p>
            <a:pPr algn="ctr">
              <a:lnSpc>
                <a:spcPct val="150000"/>
              </a:lnSpc>
            </a:pPr>
            <a:r>
              <a:rPr lang="en-US" sz="2800" b="1" dirty="0" err="1">
                <a:solidFill>
                  <a:schemeClr val="accent5"/>
                </a:solidFill>
                <a:latin typeface="#9Slide03 SFU DIN Mittelschrift" panose="00000400000000000000" pitchFamily="2" charset="0"/>
              </a:rPr>
              <a:t>Đây</a:t>
            </a:r>
            <a:r>
              <a:rPr lang="en-US" sz="2800" b="1" dirty="0">
                <a:solidFill>
                  <a:schemeClr val="accent5"/>
                </a:solidFill>
                <a:latin typeface="#9Slide03 SFU DIN Mittelschrift" panose="00000400000000000000" pitchFamily="2" charset="0"/>
              </a:rPr>
              <a:t> là </a:t>
            </a:r>
            <a:r>
              <a:rPr lang="en-US" sz="2800" b="1" dirty="0" err="1">
                <a:solidFill>
                  <a:schemeClr val="accent5"/>
                </a:solidFill>
                <a:latin typeface="#9Slide03 SFU DIN Mittelschrift" panose="00000400000000000000" pitchFamily="2" charset="0"/>
              </a:rPr>
              <a:t>dòng</a:t>
            </a:r>
            <a:r>
              <a:rPr lang="en-US" sz="2800" b="1" dirty="0">
                <a:solidFill>
                  <a:schemeClr val="accent5"/>
                </a:solidFill>
                <a:latin typeface="#9Slide03 SFU DIN Mittelschrift" panose="00000400000000000000" pitchFamily="2" charset="0"/>
              </a:rPr>
              <a:t> </a:t>
            </a:r>
            <a:r>
              <a:rPr lang="en-US" sz="2800" b="1" dirty="0" err="1">
                <a:solidFill>
                  <a:schemeClr val="accent5"/>
                </a:solidFill>
                <a:latin typeface="#9Slide03 SFU DIN Mittelschrift" panose="00000400000000000000" pitchFamily="2" charset="0"/>
              </a:rPr>
              <a:t>sông</a:t>
            </a:r>
            <a:r>
              <a:rPr lang="en-US" sz="2800" b="1" dirty="0">
                <a:solidFill>
                  <a:schemeClr val="accent5"/>
                </a:solidFill>
                <a:latin typeface="#9Slide03 SFU DIN Mittelschrift" panose="00000400000000000000" pitchFamily="2" charset="0"/>
              </a:rPr>
              <a:t> dài </a:t>
            </a:r>
            <a:r>
              <a:rPr lang="en-US" sz="2800" b="1" dirty="0" err="1">
                <a:solidFill>
                  <a:schemeClr val="accent5"/>
                </a:solidFill>
                <a:latin typeface="#9Slide03 SFU DIN Mittelschrift" panose="00000400000000000000" pitchFamily="2" charset="0"/>
              </a:rPr>
              <a:t>nhất</a:t>
            </a:r>
            <a:r>
              <a:rPr lang="en-US" sz="2800" b="1" dirty="0">
                <a:solidFill>
                  <a:schemeClr val="accent5"/>
                </a:solidFill>
                <a:latin typeface="#9Slide03 SFU DIN Mittelschrift" panose="00000400000000000000" pitchFamily="2" charset="0"/>
              </a:rPr>
              <a:t> thế </a:t>
            </a:r>
            <a:r>
              <a:rPr lang="en-US" sz="2800" b="1" dirty="0" err="1">
                <a:solidFill>
                  <a:schemeClr val="accent5"/>
                </a:solidFill>
                <a:latin typeface="#9Slide03 SFU DIN Mittelschrift" panose="00000400000000000000" pitchFamily="2" charset="0"/>
              </a:rPr>
              <a:t>giới</a:t>
            </a:r>
            <a:endParaRPr lang="vi-VN" sz="2800" b="1" dirty="0">
              <a:solidFill>
                <a:schemeClr val="accent5"/>
              </a:solidFill>
              <a:latin typeface="#9Slide03 SFU DIN Mittelschrift" panose="00000400000000000000" pitchFamily="2" charset="0"/>
            </a:endParaRPr>
          </a:p>
        </p:txBody>
      </p:sp>
      <p:pic>
        <p:nvPicPr>
          <p:cNvPr id="5" name="Picture 4"/>
          <p:cNvPicPr>
            <a:picLocks noChangeAspect="1"/>
          </p:cNvPicPr>
          <p:nvPr/>
        </p:nvPicPr>
        <p:blipFill>
          <a:blip r:embed="rId4"/>
          <a:stretch>
            <a:fillRect/>
          </a:stretch>
        </p:blipFill>
        <p:spPr>
          <a:xfrm>
            <a:off x="3644551" y="1117219"/>
            <a:ext cx="4197268" cy="5596357"/>
          </a:xfrm>
          <a:prstGeom prst="rect">
            <a:avLst/>
          </a:prstGeom>
        </p:spPr>
      </p:pic>
      <p:pic>
        <p:nvPicPr>
          <p:cNvPr id="7"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28911" y="5752818"/>
            <a:ext cx="960759" cy="960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D08FF1FE-3068-65E9-C08D-F891C6F4D145}"/>
              </a:ext>
            </a:extLst>
          </p:cNvPr>
          <p:cNvSpPr/>
          <p:nvPr/>
        </p:nvSpPr>
        <p:spPr>
          <a:xfrm>
            <a:off x="3266685" y="4377670"/>
            <a:ext cx="4953000" cy="1905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6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2A440-97CB-4C53-A2E8-3153FFA6E28D}"/>
              </a:ext>
            </a:extLst>
          </p:cNvPr>
          <p:cNvPicPr>
            <a:picLocks noChangeAspect="1"/>
          </p:cNvPicPr>
          <p:nvPr/>
        </p:nvPicPr>
        <p:blipFill>
          <a:blip r:embed="rId2"/>
          <a:stretch>
            <a:fillRect/>
          </a:stretch>
        </p:blipFill>
        <p:spPr>
          <a:xfrm>
            <a:off x="9782039" y="104654"/>
            <a:ext cx="791018" cy="927925"/>
          </a:xfrm>
          <a:prstGeom prst="rect">
            <a:avLst/>
          </a:prstGeom>
        </p:spPr>
      </p:pic>
      <p:grpSp>
        <p:nvGrpSpPr>
          <p:cNvPr id="3" name="Group 2">
            <a:extLst>
              <a:ext uri="{FF2B5EF4-FFF2-40B4-BE49-F238E27FC236}">
                <a16:creationId xmlns:a16="http://schemas.microsoft.com/office/drawing/2014/main" id="{81A10123-0644-4204-A998-02CA493AF4D2}"/>
              </a:ext>
            </a:extLst>
          </p:cNvPr>
          <p:cNvGrpSpPr/>
          <p:nvPr/>
        </p:nvGrpSpPr>
        <p:grpSpPr>
          <a:xfrm>
            <a:off x="6518327" y="53010"/>
            <a:ext cx="4334216" cy="6786129"/>
            <a:chOff x="6659102" y="53008"/>
            <a:chExt cx="5778955" cy="6786129"/>
          </a:xfrm>
        </p:grpSpPr>
        <p:pic>
          <p:nvPicPr>
            <p:cNvPr id="4" name="Picture 3">
              <a:extLst>
                <a:ext uri="{FF2B5EF4-FFF2-40B4-BE49-F238E27FC236}">
                  <a16:creationId xmlns:a16="http://schemas.microsoft.com/office/drawing/2014/main"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id="{A43B93A6-8146-454B-B382-97EEED79A2B4}"/>
                </a:ext>
              </a:extLst>
            </p:cNvPr>
            <p:cNvSpPr txBox="1"/>
            <p:nvPr/>
          </p:nvSpPr>
          <p:spPr>
            <a:xfrm>
              <a:off x="6698759" y="6439027"/>
              <a:ext cx="5739298" cy="400110"/>
            </a:xfrm>
            <a:prstGeom prst="rect">
              <a:avLst/>
            </a:prstGeom>
            <a:noFill/>
          </p:spPr>
          <p:txBody>
            <a:bodyPr wrap="square" rtlCol="0">
              <a:spAutoFit/>
            </a:bodyPr>
            <a:lstStyle/>
            <a:p>
              <a:pPr algn="ctr"/>
              <a:r>
                <a:rPr lang="en-US" sz="2000" dirty="0">
                  <a:solidFill>
                    <a:srgbClr val="1B04FA"/>
                  </a:solidFill>
                  <a:latin typeface="Arial" panose="020B0604020202020204" pitchFamily="34" charset="0"/>
                  <a:cs typeface="Arial" panose="020B0604020202020204" pitchFamily="34" charset="0"/>
                </a:rPr>
                <a:t>Hình: 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id="{6EBA800D-921D-4CCC-A4AA-355DA1313414}"/>
              </a:ext>
            </a:extLst>
          </p:cNvPr>
          <p:cNvSpPr/>
          <p:nvPr/>
        </p:nvSpPr>
        <p:spPr>
          <a:xfrm>
            <a:off x="9167300" y="1032579"/>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04C22C-6C7D-443A-8575-3A335A58C8C7}"/>
              </a:ext>
            </a:extLst>
          </p:cNvPr>
          <p:cNvSpPr txBox="1"/>
          <p:nvPr/>
        </p:nvSpPr>
        <p:spPr>
          <a:xfrm rot="5170316">
            <a:off x="8428412" y="1559944"/>
            <a:ext cx="1308701" cy="369332"/>
          </a:xfrm>
          <a:prstGeom prst="rect">
            <a:avLst/>
          </a:prstGeom>
          <a:noFill/>
        </p:spPr>
        <p:txBody>
          <a:bodyPr wrap="square" rtlCol="0">
            <a:spAutoFit/>
          </a:bodyPr>
          <a:lstStyle/>
          <a:p>
            <a:r>
              <a:rPr lang="vi-VN">
                <a:solidFill>
                  <a:srgbClr val="1B04FA"/>
                </a:solidFill>
                <a:latin typeface="+mj-lt"/>
              </a:rPr>
              <a:t>s. Nin</a:t>
            </a:r>
            <a:endParaRPr lang="en-US">
              <a:solidFill>
                <a:srgbClr val="1B04FA"/>
              </a:solidFill>
              <a:latin typeface="+mj-lt"/>
            </a:endParaRPr>
          </a:p>
        </p:txBody>
      </p:sp>
      <p:sp>
        <p:nvSpPr>
          <p:cNvPr id="12" name="Freeform: Shape 11">
            <a:extLst>
              <a:ext uri="{FF2B5EF4-FFF2-40B4-BE49-F238E27FC236}">
                <a16:creationId xmlns:a16="http://schemas.microsoft.com/office/drawing/2014/main" id="{A5CB8977-B972-49E0-93FE-BAC20A77E6AB}"/>
              </a:ext>
            </a:extLst>
          </p:cNvPr>
          <p:cNvSpPr/>
          <p:nvPr/>
        </p:nvSpPr>
        <p:spPr>
          <a:xfrm>
            <a:off x="7375567" y="2113810"/>
            <a:ext cx="855056" cy="806841"/>
          </a:xfrm>
          <a:custGeom>
            <a:avLst/>
            <a:gdLst>
              <a:gd name="connsiteX0" fmla="*/ 0 w 1114805"/>
              <a:gd name="connsiteY0" fmla="*/ 463137 h 855023"/>
              <a:gd name="connsiteX1" fmla="*/ 59377 w 1114805"/>
              <a:gd name="connsiteY1" fmla="*/ 415636 h 855023"/>
              <a:gd name="connsiteX2" fmla="*/ 166255 w 1114805"/>
              <a:gd name="connsiteY2" fmla="*/ 380010 h 855023"/>
              <a:gd name="connsiteX3" fmla="*/ 201881 w 1114805"/>
              <a:gd name="connsiteY3" fmla="*/ 332509 h 855023"/>
              <a:gd name="connsiteX4" fmla="*/ 225631 w 1114805"/>
              <a:gd name="connsiteY4" fmla="*/ 296883 h 855023"/>
              <a:gd name="connsiteX5" fmla="*/ 296883 w 1114805"/>
              <a:gd name="connsiteY5" fmla="*/ 261257 h 855023"/>
              <a:gd name="connsiteX6" fmla="*/ 332509 w 1114805"/>
              <a:gd name="connsiteY6" fmla="*/ 237506 h 855023"/>
              <a:gd name="connsiteX7" fmla="*/ 415637 w 1114805"/>
              <a:gd name="connsiteY7" fmla="*/ 213756 h 855023"/>
              <a:gd name="connsiteX8" fmla="*/ 463138 w 1114805"/>
              <a:gd name="connsiteY8" fmla="*/ 142504 h 855023"/>
              <a:gd name="connsiteX9" fmla="*/ 498764 w 1114805"/>
              <a:gd name="connsiteY9" fmla="*/ 59376 h 855023"/>
              <a:gd name="connsiteX10" fmla="*/ 534390 w 1114805"/>
              <a:gd name="connsiteY10" fmla="*/ 23750 h 855023"/>
              <a:gd name="connsiteX11" fmla="*/ 629393 w 1114805"/>
              <a:gd name="connsiteY11" fmla="*/ 0 h 855023"/>
              <a:gd name="connsiteX12" fmla="*/ 736270 w 1114805"/>
              <a:gd name="connsiteY12" fmla="*/ 11875 h 855023"/>
              <a:gd name="connsiteX13" fmla="*/ 748146 w 1114805"/>
              <a:gd name="connsiteY13" fmla="*/ 47501 h 855023"/>
              <a:gd name="connsiteX14" fmla="*/ 760021 w 1114805"/>
              <a:gd name="connsiteY14" fmla="*/ 95002 h 855023"/>
              <a:gd name="connsiteX15" fmla="*/ 771896 w 1114805"/>
              <a:gd name="connsiteY15" fmla="*/ 130628 h 855023"/>
              <a:gd name="connsiteX16" fmla="*/ 783772 w 1114805"/>
              <a:gd name="connsiteY16" fmla="*/ 178130 h 855023"/>
              <a:gd name="connsiteX17" fmla="*/ 807522 w 1114805"/>
              <a:gd name="connsiteY17" fmla="*/ 249382 h 855023"/>
              <a:gd name="connsiteX18" fmla="*/ 819398 w 1114805"/>
              <a:gd name="connsiteY18" fmla="*/ 296883 h 855023"/>
              <a:gd name="connsiteX19" fmla="*/ 855024 w 1114805"/>
              <a:gd name="connsiteY19" fmla="*/ 308758 h 855023"/>
              <a:gd name="connsiteX20" fmla="*/ 926276 w 1114805"/>
              <a:gd name="connsiteY20" fmla="*/ 368135 h 855023"/>
              <a:gd name="connsiteX21" fmla="*/ 985652 w 1114805"/>
              <a:gd name="connsiteY21" fmla="*/ 439387 h 855023"/>
              <a:gd name="connsiteX22" fmla="*/ 1009403 w 1114805"/>
              <a:gd name="connsiteY22" fmla="*/ 534389 h 855023"/>
              <a:gd name="connsiteX23" fmla="*/ 1021278 w 1114805"/>
              <a:gd name="connsiteY23" fmla="*/ 570015 h 855023"/>
              <a:gd name="connsiteX24" fmla="*/ 1045029 w 1114805"/>
              <a:gd name="connsiteY24" fmla="*/ 605641 h 855023"/>
              <a:gd name="connsiteX25" fmla="*/ 1080655 w 1114805"/>
              <a:gd name="connsiteY25" fmla="*/ 629392 h 855023"/>
              <a:gd name="connsiteX26" fmla="*/ 1104406 w 1114805"/>
              <a:gd name="connsiteY26" fmla="*/ 855023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4805" h="855023">
                <a:moveTo>
                  <a:pt x="0" y="463137"/>
                </a:moveTo>
                <a:cubicBezTo>
                  <a:pt x="19792" y="447303"/>
                  <a:pt x="36302" y="426124"/>
                  <a:pt x="59377" y="415636"/>
                </a:cubicBezTo>
                <a:cubicBezTo>
                  <a:pt x="132360" y="382462"/>
                  <a:pt x="117914" y="428351"/>
                  <a:pt x="166255" y="380010"/>
                </a:cubicBezTo>
                <a:cubicBezTo>
                  <a:pt x="180250" y="366015"/>
                  <a:pt x="190377" y="348615"/>
                  <a:pt x="201881" y="332509"/>
                </a:cubicBezTo>
                <a:cubicBezTo>
                  <a:pt x="210177" y="320895"/>
                  <a:pt x="215539" y="306975"/>
                  <a:pt x="225631" y="296883"/>
                </a:cubicBezTo>
                <a:cubicBezTo>
                  <a:pt x="248652" y="273862"/>
                  <a:pt x="267907" y="270915"/>
                  <a:pt x="296883" y="261257"/>
                </a:cubicBezTo>
                <a:cubicBezTo>
                  <a:pt x="308758" y="253340"/>
                  <a:pt x="319743" y="243889"/>
                  <a:pt x="332509" y="237506"/>
                </a:cubicBezTo>
                <a:cubicBezTo>
                  <a:pt x="349545" y="228988"/>
                  <a:pt x="400418" y="217561"/>
                  <a:pt x="415637" y="213756"/>
                </a:cubicBezTo>
                <a:cubicBezTo>
                  <a:pt x="431471" y="190005"/>
                  <a:pt x="456215" y="170196"/>
                  <a:pt x="463138" y="142504"/>
                </a:cubicBezTo>
                <a:cubicBezTo>
                  <a:pt x="474456" y="97232"/>
                  <a:pt x="469474" y="94524"/>
                  <a:pt x="498764" y="59376"/>
                </a:cubicBezTo>
                <a:cubicBezTo>
                  <a:pt x="509515" y="46474"/>
                  <a:pt x="519101" y="30699"/>
                  <a:pt x="534390" y="23750"/>
                </a:cubicBezTo>
                <a:cubicBezTo>
                  <a:pt x="564106" y="10243"/>
                  <a:pt x="629393" y="0"/>
                  <a:pt x="629393" y="0"/>
                </a:cubicBezTo>
                <a:cubicBezTo>
                  <a:pt x="665019" y="3958"/>
                  <a:pt x="702989" y="-1437"/>
                  <a:pt x="736270" y="11875"/>
                </a:cubicBezTo>
                <a:cubicBezTo>
                  <a:pt x="747892" y="16524"/>
                  <a:pt x="744707" y="35465"/>
                  <a:pt x="748146" y="47501"/>
                </a:cubicBezTo>
                <a:cubicBezTo>
                  <a:pt x="752630" y="63194"/>
                  <a:pt x="755537" y="79309"/>
                  <a:pt x="760021" y="95002"/>
                </a:cubicBezTo>
                <a:cubicBezTo>
                  <a:pt x="763460" y="107038"/>
                  <a:pt x="768457" y="118592"/>
                  <a:pt x="771896" y="130628"/>
                </a:cubicBezTo>
                <a:cubicBezTo>
                  <a:pt x="776380" y="146321"/>
                  <a:pt x="779082" y="162497"/>
                  <a:pt x="783772" y="178130"/>
                </a:cubicBezTo>
                <a:cubicBezTo>
                  <a:pt x="790966" y="202110"/>
                  <a:pt x="801450" y="225094"/>
                  <a:pt x="807522" y="249382"/>
                </a:cubicBezTo>
                <a:cubicBezTo>
                  <a:pt x="811481" y="265216"/>
                  <a:pt x="809202" y="284139"/>
                  <a:pt x="819398" y="296883"/>
                </a:cubicBezTo>
                <a:cubicBezTo>
                  <a:pt x="827218" y="306658"/>
                  <a:pt x="843149" y="304800"/>
                  <a:pt x="855024" y="308758"/>
                </a:cubicBezTo>
                <a:cubicBezTo>
                  <a:pt x="959106" y="412840"/>
                  <a:pt x="827077" y="285469"/>
                  <a:pt x="926276" y="368135"/>
                </a:cubicBezTo>
                <a:cubicBezTo>
                  <a:pt x="960565" y="396710"/>
                  <a:pt x="962299" y="404356"/>
                  <a:pt x="985652" y="439387"/>
                </a:cubicBezTo>
                <a:cubicBezTo>
                  <a:pt x="993569" y="471054"/>
                  <a:pt x="999081" y="503422"/>
                  <a:pt x="1009403" y="534389"/>
                </a:cubicBezTo>
                <a:cubicBezTo>
                  <a:pt x="1013361" y="546264"/>
                  <a:pt x="1015680" y="558819"/>
                  <a:pt x="1021278" y="570015"/>
                </a:cubicBezTo>
                <a:cubicBezTo>
                  <a:pt x="1027661" y="582781"/>
                  <a:pt x="1034937" y="595549"/>
                  <a:pt x="1045029" y="605641"/>
                </a:cubicBezTo>
                <a:cubicBezTo>
                  <a:pt x="1055121" y="615733"/>
                  <a:pt x="1068780" y="621475"/>
                  <a:pt x="1080655" y="629392"/>
                </a:cubicBezTo>
                <a:cubicBezTo>
                  <a:pt x="1139538" y="717716"/>
                  <a:pt x="1104406" y="650746"/>
                  <a:pt x="1104406" y="8550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6E0E10-C1E8-4986-8FCD-39F5332738B9}"/>
              </a:ext>
            </a:extLst>
          </p:cNvPr>
          <p:cNvSpPr/>
          <p:nvPr/>
        </p:nvSpPr>
        <p:spPr>
          <a:xfrm>
            <a:off x="7161811" y="2054431"/>
            <a:ext cx="258288" cy="498764"/>
          </a:xfrm>
          <a:custGeom>
            <a:avLst/>
            <a:gdLst>
              <a:gd name="connsiteX0" fmla="*/ 0 w 344384"/>
              <a:gd name="connsiteY0" fmla="*/ 130629 h 498764"/>
              <a:gd name="connsiteX1" fmla="*/ 83127 w 344384"/>
              <a:gd name="connsiteY1" fmla="*/ 23751 h 498764"/>
              <a:gd name="connsiteX2" fmla="*/ 118753 w 344384"/>
              <a:gd name="connsiteY2" fmla="*/ 0 h 498764"/>
              <a:gd name="connsiteX3" fmla="*/ 190005 w 344384"/>
              <a:gd name="connsiteY3" fmla="*/ 142504 h 498764"/>
              <a:gd name="connsiteX4" fmla="*/ 249381 w 344384"/>
              <a:gd name="connsiteY4" fmla="*/ 154379 h 498764"/>
              <a:gd name="connsiteX5" fmla="*/ 273132 w 344384"/>
              <a:gd name="connsiteY5" fmla="*/ 190005 h 498764"/>
              <a:gd name="connsiteX6" fmla="*/ 308758 w 344384"/>
              <a:gd name="connsiteY6" fmla="*/ 273133 h 498764"/>
              <a:gd name="connsiteX7" fmla="*/ 344384 w 344384"/>
              <a:gd name="connsiteY7" fmla="*/ 296883 h 498764"/>
              <a:gd name="connsiteX8" fmla="*/ 332509 w 344384"/>
              <a:gd name="connsiteY8" fmla="*/ 415637 h 498764"/>
              <a:gd name="connsiteX9" fmla="*/ 308758 w 344384"/>
              <a:gd name="connsiteY9" fmla="*/ 451263 h 498764"/>
              <a:gd name="connsiteX10" fmla="*/ 296883 w 344384"/>
              <a:gd name="connsiteY10" fmla="*/ 498764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384" h="498764">
                <a:moveTo>
                  <a:pt x="0" y="130629"/>
                </a:moveTo>
                <a:cubicBezTo>
                  <a:pt x="17473" y="43261"/>
                  <a:pt x="-4919" y="82449"/>
                  <a:pt x="83127" y="23751"/>
                </a:cubicBezTo>
                <a:lnTo>
                  <a:pt x="118753" y="0"/>
                </a:lnTo>
                <a:cubicBezTo>
                  <a:pt x="126533" y="23340"/>
                  <a:pt x="157117" y="135926"/>
                  <a:pt x="190005" y="142504"/>
                </a:cubicBezTo>
                <a:lnTo>
                  <a:pt x="249381" y="154379"/>
                </a:lnTo>
                <a:cubicBezTo>
                  <a:pt x="257298" y="166254"/>
                  <a:pt x="267510" y="176887"/>
                  <a:pt x="273132" y="190005"/>
                </a:cubicBezTo>
                <a:cubicBezTo>
                  <a:pt x="293573" y="237701"/>
                  <a:pt x="271490" y="235865"/>
                  <a:pt x="308758" y="273133"/>
                </a:cubicBezTo>
                <a:cubicBezTo>
                  <a:pt x="318850" y="283225"/>
                  <a:pt x="332509" y="288966"/>
                  <a:pt x="344384" y="296883"/>
                </a:cubicBezTo>
                <a:cubicBezTo>
                  <a:pt x="340426" y="336468"/>
                  <a:pt x="341454" y="376874"/>
                  <a:pt x="332509" y="415637"/>
                </a:cubicBezTo>
                <a:cubicBezTo>
                  <a:pt x="329300" y="429544"/>
                  <a:pt x="315141" y="438497"/>
                  <a:pt x="308758" y="451263"/>
                </a:cubicBezTo>
                <a:cubicBezTo>
                  <a:pt x="295631" y="477516"/>
                  <a:pt x="296883" y="478522"/>
                  <a:pt x="296883" y="4987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002E3E-4D4C-47C2-A9D7-F78F755BBA3C}"/>
              </a:ext>
            </a:extLst>
          </p:cNvPr>
          <p:cNvSpPr txBox="1"/>
          <p:nvPr/>
        </p:nvSpPr>
        <p:spPr>
          <a:xfrm rot="3253511">
            <a:off x="7534040" y="2131937"/>
            <a:ext cx="1505664" cy="338554"/>
          </a:xfrm>
          <a:prstGeom prst="rect">
            <a:avLst/>
          </a:prstGeom>
          <a:noFill/>
        </p:spPr>
        <p:txBody>
          <a:bodyPr wrap="square" rtlCol="0">
            <a:spAutoFit/>
          </a:bodyPr>
          <a:lstStyle/>
          <a:p>
            <a:r>
              <a:rPr lang="vi-VN" sz="1600">
                <a:solidFill>
                  <a:srgbClr val="1B04FA"/>
                </a:solidFill>
                <a:latin typeface="+mj-lt"/>
              </a:rPr>
              <a:t>s. Ni- giê</a:t>
            </a:r>
            <a:endParaRPr lang="en-US" sz="1600">
              <a:solidFill>
                <a:srgbClr val="1B04FA"/>
              </a:solidFill>
              <a:latin typeface="+mj-lt"/>
            </a:endParaRPr>
          </a:p>
        </p:txBody>
      </p:sp>
      <p:sp>
        <p:nvSpPr>
          <p:cNvPr id="15" name="TextBox 14">
            <a:extLst>
              <a:ext uri="{FF2B5EF4-FFF2-40B4-BE49-F238E27FC236}">
                <a16:creationId xmlns:a16="http://schemas.microsoft.com/office/drawing/2014/main" id="{ECE19B3F-25F3-4E87-86AA-AB5F358187C2}"/>
              </a:ext>
            </a:extLst>
          </p:cNvPr>
          <p:cNvSpPr txBox="1"/>
          <p:nvPr/>
        </p:nvSpPr>
        <p:spPr>
          <a:xfrm rot="3602396">
            <a:off x="6666893" y="1927831"/>
            <a:ext cx="1635006" cy="338554"/>
          </a:xfrm>
          <a:prstGeom prst="rect">
            <a:avLst/>
          </a:prstGeom>
          <a:noFill/>
        </p:spPr>
        <p:txBody>
          <a:bodyPr wrap="square" rtlCol="0">
            <a:spAutoFit/>
          </a:bodyPr>
          <a:lstStyle/>
          <a:p>
            <a:r>
              <a:rPr lang="vi-VN" sz="1600">
                <a:solidFill>
                  <a:srgbClr val="1B04FA"/>
                </a:solidFill>
                <a:latin typeface="+mj-lt"/>
              </a:rPr>
              <a:t>s. Xê-nê-gan</a:t>
            </a:r>
            <a:endParaRPr lang="en-US" sz="1600">
              <a:solidFill>
                <a:srgbClr val="1B04FA"/>
              </a:solidFill>
              <a:latin typeface="+mj-lt"/>
            </a:endParaRPr>
          </a:p>
        </p:txBody>
      </p:sp>
      <p:sp>
        <p:nvSpPr>
          <p:cNvPr id="8" name="Freeform: Shape 7">
            <a:extLst>
              <a:ext uri="{FF2B5EF4-FFF2-40B4-BE49-F238E27FC236}">
                <a16:creationId xmlns:a16="http://schemas.microsoft.com/office/drawing/2014/main" id="{5686503F-AA59-477B-8A34-7301031EC856}"/>
              </a:ext>
            </a:extLst>
          </p:cNvPr>
          <p:cNvSpPr/>
          <p:nvPr/>
        </p:nvSpPr>
        <p:spPr>
          <a:xfrm>
            <a:off x="8424863" y="2811908"/>
            <a:ext cx="857250" cy="645669"/>
          </a:xfrm>
          <a:custGeom>
            <a:avLst/>
            <a:gdLst>
              <a:gd name="connsiteX0" fmla="*/ 1143000 w 1143000"/>
              <a:gd name="connsiteY0" fmla="*/ 131319 h 645669"/>
              <a:gd name="connsiteX1" fmla="*/ 1014413 w 1143000"/>
              <a:gd name="connsiteY1" fmla="*/ 145607 h 645669"/>
              <a:gd name="connsiteX2" fmla="*/ 928688 w 1143000"/>
              <a:gd name="connsiteY2" fmla="*/ 117032 h 645669"/>
              <a:gd name="connsiteX3" fmla="*/ 871538 w 1143000"/>
              <a:gd name="connsiteY3" fmla="*/ 74169 h 645669"/>
              <a:gd name="connsiteX4" fmla="*/ 485775 w 1143000"/>
              <a:gd name="connsiteY4" fmla="*/ 31307 h 645669"/>
              <a:gd name="connsiteX5" fmla="*/ 328613 w 1143000"/>
              <a:gd name="connsiteY5" fmla="*/ 2732 h 645669"/>
              <a:gd name="connsiteX6" fmla="*/ 314325 w 1143000"/>
              <a:gd name="connsiteY6" fmla="*/ 45594 h 645669"/>
              <a:gd name="connsiteX7" fmla="*/ 300038 w 1143000"/>
              <a:gd name="connsiteY7" fmla="*/ 159894 h 645669"/>
              <a:gd name="connsiteX8" fmla="*/ 285750 w 1143000"/>
              <a:gd name="connsiteY8" fmla="*/ 202757 h 645669"/>
              <a:gd name="connsiteX9" fmla="*/ 242888 w 1143000"/>
              <a:gd name="connsiteY9" fmla="*/ 402782 h 645669"/>
              <a:gd name="connsiteX10" fmla="*/ 200025 w 1143000"/>
              <a:gd name="connsiteY10" fmla="*/ 459932 h 645669"/>
              <a:gd name="connsiteX11" fmla="*/ 128588 w 1143000"/>
              <a:gd name="connsiteY11" fmla="*/ 559944 h 645669"/>
              <a:gd name="connsiteX12" fmla="*/ 114300 w 1143000"/>
              <a:gd name="connsiteY12" fmla="*/ 602807 h 645669"/>
              <a:gd name="connsiteX13" fmla="*/ 71438 w 1143000"/>
              <a:gd name="connsiteY13" fmla="*/ 631382 h 645669"/>
              <a:gd name="connsiteX14" fmla="*/ 0 w 1143000"/>
              <a:gd name="connsiteY14" fmla="*/ 645669 h 64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0" h="645669">
                <a:moveTo>
                  <a:pt x="1143000" y="131319"/>
                </a:moveTo>
                <a:cubicBezTo>
                  <a:pt x="1060985" y="164125"/>
                  <a:pt x="1090584" y="168458"/>
                  <a:pt x="1014413" y="145607"/>
                </a:cubicBezTo>
                <a:cubicBezTo>
                  <a:pt x="985563" y="136952"/>
                  <a:pt x="928688" y="117032"/>
                  <a:pt x="928688" y="117032"/>
                </a:cubicBezTo>
                <a:cubicBezTo>
                  <a:pt x="909638" y="102744"/>
                  <a:pt x="894567" y="80229"/>
                  <a:pt x="871538" y="74169"/>
                </a:cubicBezTo>
                <a:cubicBezTo>
                  <a:pt x="796141" y="54328"/>
                  <a:pt x="573273" y="38598"/>
                  <a:pt x="485775" y="31307"/>
                </a:cubicBezTo>
                <a:cubicBezTo>
                  <a:pt x="438169" y="15438"/>
                  <a:pt x="377083" y="-8039"/>
                  <a:pt x="328613" y="2732"/>
                </a:cubicBezTo>
                <a:cubicBezTo>
                  <a:pt x="313911" y="5999"/>
                  <a:pt x="319088" y="31307"/>
                  <a:pt x="314325" y="45594"/>
                </a:cubicBezTo>
                <a:cubicBezTo>
                  <a:pt x="309563" y="83694"/>
                  <a:pt x="306907" y="122117"/>
                  <a:pt x="300038" y="159894"/>
                </a:cubicBezTo>
                <a:cubicBezTo>
                  <a:pt x="297344" y="174712"/>
                  <a:pt x="288444" y="187939"/>
                  <a:pt x="285750" y="202757"/>
                </a:cubicBezTo>
                <a:cubicBezTo>
                  <a:pt x="277674" y="247175"/>
                  <a:pt x="275802" y="358897"/>
                  <a:pt x="242888" y="402782"/>
                </a:cubicBezTo>
                <a:lnTo>
                  <a:pt x="200025" y="459932"/>
                </a:lnTo>
                <a:cubicBezTo>
                  <a:pt x="167744" y="556777"/>
                  <a:pt x="213336" y="441297"/>
                  <a:pt x="128588" y="559944"/>
                </a:cubicBezTo>
                <a:cubicBezTo>
                  <a:pt x="119834" y="572199"/>
                  <a:pt x="123708" y="591047"/>
                  <a:pt x="114300" y="602807"/>
                </a:cubicBezTo>
                <a:cubicBezTo>
                  <a:pt x="103573" y="616216"/>
                  <a:pt x="87516" y="625353"/>
                  <a:pt x="71438" y="631382"/>
                </a:cubicBezTo>
                <a:cubicBezTo>
                  <a:pt x="48700" y="639909"/>
                  <a:pt x="0" y="645669"/>
                  <a:pt x="0" y="64566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01E38D0-DBDE-4FE7-96CD-D7E34CFB090F}"/>
              </a:ext>
            </a:extLst>
          </p:cNvPr>
          <p:cNvSpPr txBox="1"/>
          <p:nvPr/>
        </p:nvSpPr>
        <p:spPr>
          <a:xfrm rot="17723544">
            <a:off x="7837294" y="2527711"/>
            <a:ext cx="1505664" cy="338554"/>
          </a:xfrm>
          <a:prstGeom prst="rect">
            <a:avLst/>
          </a:prstGeom>
          <a:noFill/>
        </p:spPr>
        <p:txBody>
          <a:bodyPr wrap="square" rtlCol="0">
            <a:spAutoFit/>
          </a:bodyPr>
          <a:lstStyle/>
          <a:p>
            <a:r>
              <a:rPr lang="vi-VN" sz="1600">
                <a:solidFill>
                  <a:srgbClr val="1B04FA"/>
                </a:solidFill>
                <a:latin typeface="+mj-lt"/>
              </a:rPr>
              <a:t>s. Công Gô</a:t>
            </a:r>
            <a:endParaRPr lang="en-US" sz="1600">
              <a:solidFill>
                <a:srgbClr val="1B04FA"/>
              </a:solidFill>
              <a:latin typeface="+mj-lt"/>
            </a:endParaRPr>
          </a:p>
        </p:txBody>
      </p:sp>
      <p:sp>
        <p:nvSpPr>
          <p:cNvPr id="20" name="Rectangle 19">
            <a:extLst>
              <a:ext uri="{FF2B5EF4-FFF2-40B4-BE49-F238E27FC236}">
                <a16:creationId xmlns:a16="http://schemas.microsoft.com/office/drawing/2014/main" id="{B4DA8AD4-D133-4EEB-98AD-C60DBB633FC2}"/>
              </a:ext>
            </a:extLst>
          </p:cNvPr>
          <p:cNvSpPr/>
          <p:nvPr/>
        </p:nvSpPr>
        <p:spPr>
          <a:xfrm>
            <a:off x="1589103" y="138255"/>
            <a:ext cx="4958967" cy="1015663"/>
          </a:xfrm>
          <a:prstGeom prst="rect">
            <a:avLst/>
          </a:prstGeom>
        </p:spPr>
        <p:txBody>
          <a:bodyPr wrap="square">
            <a:spAutoFit/>
          </a:bodyPr>
          <a:lstStyle/>
          <a:p>
            <a:r>
              <a:rPr lang="vi-VN" sz="3000" dirty="0">
                <a:solidFill>
                  <a:srgbClr val="1B04FA"/>
                </a:solidFill>
                <a:latin typeface="+mn-lt"/>
                <a:cs typeface="Arial" panose="020B0604020202020204" pitchFamily="34" charset="0"/>
              </a:rPr>
              <a:t>+ Sông Công-gô: n</a:t>
            </a:r>
            <a:r>
              <a:rPr lang="en-US" sz="3000" dirty="0">
                <a:solidFill>
                  <a:srgbClr val="1B04FA"/>
                </a:solidFill>
                <a:latin typeface="+mn-lt"/>
                <a:cs typeface="Arial" panose="020B0604020202020204" pitchFamily="34" charset="0"/>
              </a:rPr>
              <a:t>ằ</a:t>
            </a:r>
            <a:r>
              <a:rPr lang="vi-VN" sz="3000" dirty="0">
                <a:solidFill>
                  <a:srgbClr val="1B04FA"/>
                </a:solidFill>
                <a:latin typeface="+mn-lt"/>
                <a:cs typeface="Arial" panose="020B0604020202020204" pitchFamily="34" charset="0"/>
              </a:rPr>
              <a:t>m ở Trung Phi, đổ ra Đại Tây Dương.</a:t>
            </a:r>
            <a:endParaRPr lang="en-US" sz="3000" dirty="0">
              <a:solidFill>
                <a:srgbClr val="1B04FA"/>
              </a:solidFill>
              <a:latin typeface="+mn-lt"/>
            </a:endParaRPr>
          </a:p>
        </p:txBody>
      </p:sp>
      <p:sp>
        <p:nvSpPr>
          <p:cNvPr id="22" name="Rectangle 21">
            <a:extLst>
              <a:ext uri="{FF2B5EF4-FFF2-40B4-BE49-F238E27FC236}">
                <a16:creationId xmlns:a16="http://schemas.microsoft.com/office/drawing/2014/main" id="{D75B4A21-0548-4B81-86F5-AAD2A6125EA7}"/>
              </a:ext>
            </a:extLst>
          </p:cNvPr>
          <p:cNvSpPr/>
          <p:nvPr/>
        </p:nvSpPr>
        <p:spPr>
          <a:xfrm>
            <a:off x="1605743" y="5562601"/>
            <a:ext cx="4911654" cy="1200329"/>
          </a:xfrm>
          <a:prstGeom prst="rect">
            <a:avLst/>
          </a:prstGeom>
          <a:ln>
            <a:solidFill>
              <a:schemeClr val="accent1"/>
            </a:solidFill>
            <a:prstDash val="sysDash"/>
          </a:ln>
        </p:spPr>
        <p:txBody>
          <a:bodyPr wrap="square">
            <a:spAutoFit/>
          </a:bodyPr>
          <a:lstStyle/>
          <a:p>
            <a:pPr algn="just"/>
            <a:r>
              <a:rPr lang="vi-VN" i="1" dirty="0">
                <a:solidFill>
                  <a:srgbClr val="FF0066"/>
                </a:solidFill>
                <a:latin typeface="arial" panose="020B0604020202020204" pitchFamily="34" charset="0"/>
              </a:rPr>
              <a:t>Con-go là con sông ở miền Tây Trung Phi, dài thứ 2 ở châu Phi (sau sông Nile) và là một trong những con sông dài nhất thế giới</a:t>
            </a:r>
            <a:r>
              <a:rPr lang="en-US" i="1" dirty="0">
                <a:solidFill>
                  <a:srgbClr val="FF0066"/>
                </a:solidFill>
                <a:latin typeface="arial" panose="020B0604020202020204" pitchFamily="34" charset="0"/>
              </a:rPr>
              <a:t>,</a:t>
            </a:r>
            <a:r>
              <a:rPr lang="vi-VN" i="1" dirty="0">
                <a:solidFill>
                  <a:srgbClr val="FF0066"/>
                </a:solidFill>
                <a:latin typeface="arial" panose="020B0604020202020204" pitchFamily="34" charset="0"/>
              </a:rPr>
              <a:t>có lưu vực và lượng nước lớn nhất thế giới.</a:t>
            </a:r>
            <a:endParaRPr lang="en-US" i="1" dirty="0">
              <a:solidFill>
                <a:srgbClr val="FF0066"/>
              </a:solidFill>
            </a:endParaRPr>
          </a:p>
        </p:txBody>
      </p:sp>
      <p:pic>
        <p:nvPicPr>
          <p:cNvPr id="23" name="Picture 22">
            <a:extLst>
              <a:ext uri="{FF2B5EF4-FFF2-40B4-BE49-F238E27FC236}">
                <a16:creationId xmlns:a16="http://schemas.microsoft.com/office/drawing/2014/main" id="{67D46AE2-0CD8-4BB6-AF29-EEAB5990E4B1}"/>
              </a:ext>
            </a:extLst>
          </p:cNvPr>
          <p:cNvPicPr>
            <a:picLocks noChangeAspect="1"/>
          </p:cNvPicPr>
          <p:nvPr/>
        </p:nvPicPr>
        <p:blipFill rotWithShape="1">
          <a:blip r:embed="rId4"/>
          <a:srcRect l="1142" r="1461"/>
          <a:stretch/>
        </p:blipFill>
        <p:spPr>
          <a:xfrm>
            <a:off x="1738997" y="1591466"/>
            <a:ext cx="4612037" cy="4047334"/>
          </a:xfrm>
          <a:prstGeom prst="rect">
            <a:avLst/>
          </a:prstGeom>
        </p:spPr>
      </p:pic>
      <p:pic>
        <p:nvPicPr>
          <p:cNvPr id="24" name="Picture 23">
            <a:extLst>
              <a:ext uri="{FF2B5EF4-FFF2-40B4-BE49-F238E27FC236}">
                <a16:creationId xmlns:a16="http://schemas.microsoft.com/office/drawing/2014/main" id="{2219D363-D6CF-4472-92BC-B00C1D9A978F}"/>
              </a:ext>
            </a:extLst>
          </p:cNvPr>
          <p:cNvPicPr>
            <a:picLocks noChangeAspect="1"/>
          </p:cNvPicPr>
          <p:nvPr/>
        </p:nvPicPr>
        <p:blipFill>
          <a:blip r:embed="rId5"/>
          <a:stretch>
            <a:fillRect/>
          </a:stretch>
        </p:blipFill>
        <p:spPr>
          <a:xfrm>
            <a:off x="1589104" y="1153918"/>
            <a:ext cx="4958967" cy="4484883"/>
          </a:xfrm>
          <a:prstGeom prst="rect">
            <a:avLst/>
          </a:prstGeom>
        </p:spPr>
      </p:pic>
    </p:spTree>
    <p:extLst>
      <p:ext uri="{BB962C8B-B14F-4D97-AF65-F5344CB8AC3E}">
        <p14:creationId xmlns:p14="http://schemas.microsoft.com/office/powerpoint/2010/main" val="396313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20" grpId="0"/>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2A440-97CB-4C53-A2E8-3153FFA6E28D}"/>
              </a:ext>
            </a:extLst>
          </p:cNvPr>
          <p:cNvPicPr>
            <a:picLocks noChangeAspect="1"/>
          </p:cNvPicPr>
          <p:nvPr/>
        </p:nvPicPr>
        <p:blipFill>
          <a:blip r:embed="rId2"/>
          <a:stretch>
            <a:fillRect/>
          </a:stretch>
        </p:blipFill>
        <p:spPr>
          <a:xfrm>
            <a:off x="9782039" y="104654"/>
            <a:ext cx="791018" cy="927925"/>
          </a:xfrm>
          <a:prstGeom prst="rect">
            <a:avLst/>
          </a:prstGeom>
        </p:spPr>
      </p:pic>
      <p:grpSp>
        <p:nvGrpSpPr>
          <p:cNvPr id="3" name="Group 2">
            <a:extLst>
              <a:ext uri="{FF2B5EF4-FFF2-40B4-BE49-F238E27FC236}">
                <a16:creationId xmlns:a16="http://schemas.microsoft.com/office/drawing/2014/main" id="{81A10123-0644-4204-A998-02CA493AF4D2}"/>
              </a:ext>
            </a:extLst>
          </p:cNvPr>
          <p:cNvGrpSpPr/>
          <p:nvPr/>
        </p:nvGrpSpPr>
        <p:grpSpPr>
          <a:xfrm>
            <a:off x="6518327" y="53010"/>
            <a:ext cx="4334216" cy="6786129"/>
            <a:chOff x="6659102" y="53008"/>
            <a:chExt cx="5778955" cy="6786129"/>
          </a:xfrm>
        </p:grpSpPr>
        <p:pic>
          <p:nvPicPr>
            <p:cNvPr id="4" name="Picture 3">
              <a:extLst>
                <a:ext uri="{FF2B5EF4-FFF2-40B4-BE49-F238E27FC236}">
                  <a16:creationId xmlns:a16="http://schemas.microsoft.com/office/drawing/2014/main" id="{07F9717B-641B-48D9-8161-47642E233E41}"/>
                </a:ext>
              </a:extLst>
            </p:cNvPr>
            <p:cNvPicPr>
              <a:picLocks noChangeAspect="1"/>
            </p:cNvPicPr>
            <p:nvPr/>
          </p:nvPicPr>
          <p:blipFill>
            <a:blip r:embed="rId3"/>
            <a:stretch>
              <a:fillRect/>
            </a:stretch>
          </p:blipFill>
          <p:spPr>
            <a:xfrm>
              <a:off x="6659102" y="53008"/>
              <a:ext cx="5485140" cy="6533530"/>
            </a:xfrm>
            <a:prstGeom prst="rect">
              <a:avLst/>
            </a:prstGeom>
          </p:spPr>
        </p:pic>
        <p:sp>
          <p:nvSpPr>
            <p:cNvPr id="5" name="TextBox 4">
              <a:extLst>
                <a:ext uri="{FF2B5EF4-FFF2-40B4-BE49-F238E27FC236}">
                  <a16:creationId xmlns:a16="http://schemas.microsoft.com/office/drawing/2014/main" id="{A43B93A6-8146-454B-B382-97EEED79A2B4}"/>
                </a:ext>
              </a:extLst>
            </p:cNvPr>
            <p:cNvSpPr txBox="1"/>
            <p:nvPr/>
          </p:nvSpPr>
          <p:spPr>
            <a:xfrm>
              <a:off x="6772273" y="6439027"/>
              <a:ext cx="5665784" cy="400110"/>
            </a:xfrm>
            <a:prstGeom prst="rect">
              <a:avLst/>
            </a:prstGeom>
            <a:noFill/>
          </p:spPr>
          <p:txBody>
            <a:bodyPr wrap="square" rtlCol="0">
              <a:spAutoFit/>
            </a:bodyPr>
            <a:lstStyle/>
            <a:p>
              <a:pPr algn="ctr"/>
              <a:r>
                <a:rPr lang="en-US" sz="2000" dirty="0">
                  <a:solidFill>
                    <a:srgbClr val="1B04FA"/>
                  </a:solidFill>
                  <a:latin typeface="Arial" panose="020B0604020202020204" pitchFamily="34" charset="0"/>
                  <a:cs typeface="Arial" panose="020B0604020202020204" pitchFamily="34" charset="0"/>
                </a:rPr>
                <a:t>Hình: 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grpSp>
      <p:sp>
        <p:nvSpPr>
          <p:cNvPr id="6" name="Freeform: Shape 5">
            <a:extLst>
              <a:ext uri="{FF2B5EF4-FFF2-40B4-BE49-F238E27FC236}">
                <a16:creationId xmlns:a16="http://schemas.microsoft.com/office/drawing/2014/main" id="{6EBA800D-921D-4CCC-A4AA-355DA1313414}"/>
              </a:ext>
            </a:extLst>
          </p:cNvPr>
          <p:cNvSpPr/>
          <p:nvPr/>
        </p:nvSpPr>
        <p:spPr>
          <a:xfrm>
            <a:off x="9167300" y="1032579"/>
            <a:ext cx="204850" cy="1425825"/>
          </a:xfrm>
          <a:custGeom>
            <a:avLst/>
            <a:gdLst>
              <a:gd name="connsiteX0" fmla="*/ 0 w 273133"/>
              <a:gd name="connsiteY0" fmla="*/ 0 h 1425825"/>
              <a:gd name="connsiteX1" fmla="*/ 71252 w 273133"/>
              <a:gd name="connsiteY1" fmla="*/ 95002 h 1425825"/>
              <a:gd name="connsiteX2" fmla="*/ 95003 w 273133"/>
              <a:gd name="connsiteY2" fmla="*/ 178130 h 1425825"/>
              <a:gd name="connsiteX3" fmla="*/ 118753 w 273133"/>
              <a:gd name="connsiteY3" fmla="*/ 249382 h 1425825"/>
              <a:gd name="connsiteX4" fmla="*/ 154379 w 273133"/>
              <a:gd name="connsiteY4" fmla="*/ 296883 h 1425825"/>
              <a:gd name="connsiteX5" fmla="*/ 178130 w 273133"/>
              <a:gd name="connsiteY5" fmla="*/ 439387 h 1425825"/>
              <a:gd name="connsiteX6" fmla="*/ 201881 w 273133"/>
              <a:gd name="connsiteY6" fmla="*/ 475013 h 1425825"/>
              <a:gd name="connsiteX7" fmla="*/ 190005 w 273133"/>
              <a:gd name="connsiteY7" fmla="*/ 581891 h 1425825"/>
              <a:gd name="connsiteX8" fmla="*/ 154379 w 273133"/>
              <a:gd name="connsiteY8" fmla="*/ 593766 h 1425825"/>
              <a:gd name="connsiteX9" fmla="*/ 118753 w 273133"/>
              <a:gd name="connsiteY9" fmla="*/ 617517 h 1425825"/>
              <a:gd name="connsiteX10" fmla="*/ 106878 w 273133"/>
              <a:gd name="connsiteY10" fmla="*/ 653143 h 1425825"/>
              <a:gd name="connsiteX11" fmla="*/ 59377 w 273133"/>
              <a:gd name="connsiteY11" fmla="*/ 748145 h 1425825"/>
              <a:gd name="connsiteX12" fmla="*/ 142504 w 273133"/>
              <a:gd name="connsiteY12" fmla="*/ 878774 h 1425825"/>
              <a:gd name="connsiteX13" fmla="*/ 178130 w 273133"/>
              <a:gd name="connsiteY13" fmla="*/ 855023 h 1425825"/>
              <a:gd name="connsiteX14" fmla="*/ 190005 w 273133"/>
              <a:gd name="connsiteY14" fmla="*/ 819397 h 1425825"/>
              <a:gd name="connsiteX15" fmla="*/ 201881 w 273133"/>
              <a:gd name="connsiteY15" fmla="*/ 771896 h 1425825"/>
              <a:gd name="connsiteX16" fmla="*/ 273133 w 273133"/>
              <a:gd name="connsiteY16" fmla="*/ 819397 h 1425825"/>
              <a:gd name="connsiteX17" fmla="*/ 261257 w 273133"/>
              <a:gd name="connsiteY17" fmla="*/ 997527 h 1425825"/>
              <a:gd name="connsiteX18" fmla="*/ 237507 w 273133"/>
              <a:gd name="connsiteY18" fmla="*/ 1033153 h 1425825"/>
              <a:gd name="connsiteX19" fmla="*/ 225631 w 273133"/>
              <a:gd name="connsiteY19" fmla="*/ 1092530 h 1425825"/>
              <a:gd name="connsiteX20" fmla="*/ 213756 w 273133"/>
              <a:gd name="connsiteY20" fmla="*/ 1128156 h 1425825"/>
              <a:gd name="connsiteX21" fmla="*/ 201881 w 273133"/>
              <a:gd name="connsiteY21" fmla="*/ 1175657 h 1425825"/>
              <a:gd name="connsiteX22" fmla="*/ 213756 w 273133"/>
              <a:gd name="connsiteY22" fmla="*/ 1282535 h 1425825"/>
              <a:gd name="connsiteX23" fmla="*/ 261257 w 273133"/>
              <a:gd name="connsiteY23" fmla="*/ 1425039 h 1425825"/>
              <a:gd name="connsiteX24" fmla="*/ 273133 w 273133"/>
              <a:gd name="connsiteY24" fmla="*/ 1425039 h 14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133" h="1425825">
                <a:moveTo>
                  <a:pt x="0" y="0"/>
                </a:moveTo>
                <a:cubicBezTo>
                  <a:pt x="11651" y="14563"/>
                  <a:pt x="58649" y="69797"/>
                  <a:pt x="71252" y="95002"/>
                </a:cubicBezTo>
                <a:cubicBezTo>
                  <a:pt x="81227" y="114952"/>
                  <a:pt x="89298" y="159113"/>
                  <a:pt x="95003" y="178130"/>
                </a:cubicBezTo>
                <a:cubicBezTo>
                  <a:pt x="102197" y="202110"/>
                  <a:pt x="103732" y="229354"/>
                  <a:pt x="118753" y="249382"/>
                </a:cubicBezTo>
                <a:lnTo>
                  <a:pt x="154379" y="296883"/>
                </a:lnTo>
                <a:cubicBezTo>
                  <a:pt x="158141" y="330740"/>
                  <a:pt x="158236" y="399599"/>
                  <a:pt x="178130" y="439387"/>
                </a:cubicBezTo>
                <a:cubicBezTo>
                  <a:pt x="184513" y="452153"/>
                  <a:pt x="193964" y="463138"/>
                  <a:pt x="201881" y="475013"/>
                </a:cubicBezTo>
                <a:cubicBezTo>
                  <a:pt x="210589" y="501139"/>
                  <a:pt x="239881" y="565266"/>
                  <a:pt x="190005" y="581891"/>
                </a:cubicBezTo>
                <a:lnTo>
                  <a:pt x="154379" y="593766"/>
                </a:lnTo>
                <a:cubicBezTo>
                  <a:pt x="142504" y="601683"/>
                  <a:pt x="127669" y="606372"/>
                  <a:pt x="118753" y="617517"/>
                </a:cubicBezTo>
                <a:cubicBezTo>
                  <a:pt x="110933" y="627292"/>
                  <a:pt x="111273" y="641422"/>
                  <a:pt x="106878" y="653143"/>
                </a:cubicBezTo>
                <a:cubicBezTo>
                  <a:pt x="81978" y="719543"/>
                  <a:pt x="92172" y="698952"/>
                  <a:pt x="59377" y="748145"/>
                </a:cubicBezTo>
                <a:cubicBezTo>
                  <a:pt x="70088" y="876676"/>
                  <a:pt x="25833" y="917664"/>
                  <a:pt x="142504" y="878774"/>
                </a:cubicBezTo>
                <a:cubicBezTo>
                  <a:pt x="156044" y="874261"/>
                  <a:pt x="166255" y="862940"/>
                  <a:pt x="178130" y="855023"/>
                </a:cubicBezTo>
                <a:cubicBezTo>
                  <a:pt x="182088" y="843148"/>
                  <a:pt x="186566" y="831433"/>
                  <a:pt x="190005" y="819397"/>
                </a:cubicBezTo>
                <a:cubicBezTo>
                  <a:pt x="194489" y="803704"/>
                  <a:pt x="185560" y="771896"/>
                  <a:pt x="201881" y="771896"/>
                </a:cubicBezTo>
                <a:cubicBezTo>
                  <a:pt x="230426" y="771896"/>
                  <a:pt x="273133" y="819397"/>
                  <a:pt x="273133" y="819397"/>
                </a:cubicBezTo>
                <a:cubicBezTo>
                  <a:pt x="269174" y="878774"/>
                  <a:pt x="271040" y="938828"/>
                  <a:pt x="261257" y="997527"/>
                </a:cubicBezTo>
                <a:cubicBezTo>
                  <a:pt x="258911" y="1011605"/>
                  <a:pt x="242518" y="1019789"/>
                  <a:pt x="237507" y="1033153"/>
                </a:cubicBezTo>
                <a:cubicBezTo>
                  <a:pt x="230420" y="1052052"/>
                  <a:pt x="230526" y="1072948"/>
                  <a:pt x="225631" y="1092530"/>
                </a:cubicBezTo>
                <a:cubicBezTo>
                  <a:pt x="222595" y="1104674"/>
                  <a:pt x="217195" y="1116120"/>
                  <a:pt x="213756" y="1128156"/>
                </a:cubicBezTo>
                <a:cubicBezTo>
                  <a:pt x="209272" y="1143849"/>
                  <a:pt x="205839" y="1159823"/>
                  <a:pt x="201881" y="1175657"/>
                </a:cubicBezTo>
                <a:cubicBezTo>
                  <a:pt x="205839" y="1211283"/>
                  <a:pt x="210004" y="1246887"/>
                  <a:pt x="213756" y="1282535"/>
                </a:cubicBezTo>
                <a:cubicBezTo>
                  <a:pt x="224242" y="1382156"/>
                  <a:pt x="193538" y="1391180"/>
                  <a:pt x="261257" y="1425039"/>
                </a:cubicBezTo>
                <a:cubicBezTo>
                  <a:pt x="264798" y="1426809"/>
                  <a:pt x="269174" y="1425039"/>
                  <a:pt x="273133" y="142503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04C22C-6C7D-443A-8575-3A335A58C8C7}"/>
              </a:ext>
            </a:extLst>
          </p:cNvPr>
          <p:cNvSpPr txBox="1"/>
          <p:nvPr/>
        </p:nvSpPr>
        <p:spPr>
          <a:xfrm rot="5170316">
            <a:off x="8428412" y="1559944"/>
            <a:ext cx="1308701" cy="369332"/>
          </a:xfrm>
          <a:prstGeom prst="rect">
            <a:avLst/>
          </a:prstGeom>
          <a:noFill/>
        </p:spPr>
        <p:txBody>
          <a:bodyPr wrap="square" rtlCol="0">
            <a:spAutoFit/>
          </a:bodyPr>
          <a:lstStyle/>
          <a:p>
            <a:r>
              <a:rPr lang="vi-VN">
                <a:solidFill>
                  <a:srgbClr val="1B04FA"/>
                </a:solidFill>
                <a:latin typeface="+mj-lt"/>
              </a:rPr>
              <a:t>s. Nin</a:t>
            </a:r>
            <a:endParaRPr lang="en-US">
              <a:solidFill>
                <a:srgbClr val="1B04FA"/>
              </a:solidFill>
              <a:latin typeface="+mj-lt"/>
            </a:endParaRPr>
          </a:p>
        </p:txBody>
      </p:sp>
      <p:sp>
        <p:nvSpPr>
          <p:cNvPr id="12" name="Freeform: Shape 11">
            <a:extLst>
              <a:ext uri="{FF2B5EF4-FFF2-40B4-BE49-F238E27FC236}">
                <a16:creationId xmlns:a16="http://schemas.microsoft.com/office/drawing/2014/main" id="{A5CB8977-B972-49E0-93FE-BAC20A77E6AB}"/>
              </a:ext>
            </a:extLst>
          </p:cNvPr>
          <p:cNvSpPr/>
          <p:nvPr/>
        </p:nvSpPr>
        <p:spPr>
          <a:xfrm>
            <a:off x="7375567" y="2113810"/>
            <a:ext cx="855056" cy="806841"/>
          </a:xfrm>
          <a:custGeom>
            <a:avLst/>
            <a:gdLst>
              <a:gd name="connsiteX0" fmla="*/ 0 w 1114805"/>
              <a:gd name="connsiteY0" fmla="*/ 463137 h 855023"/>
              <a:gd name="connsiteX1" fmla="*/ 59377 w 1114805"/>
              <a:gd name="connsiteY1" fmla="*/ 415636 h 855023"/>
              <a:gd name="connsiteX2" fmla="*/ 166255 w 1114805"/>
              <a:gd name="connsiteY2" fmla="*/ 380010 h 855023"/>
              <a:gd name="connsiteX3" fmla="*/ 201881 w 1114805"/>
              <a:gd name="connsiteY3" fmla="*/ 332509 h 855023"/>
              <a:gd name="connsiteX4" fmla="*/ 225631 w 1114805"/>
              <a:gd name="connsiteY4" fmla="*/ 296883 h 855023"/>
              <a:gd name="connsiteX5" fmla="*/ 296883 w 1114805"/>
              <a:gd name="connsiteY5" fmla="*/ 261257 h 855023"/>
              <a:gd name="connsiteX6" fmla="*/ 332509 w 1114805"/>
              <a:gd name="connsiteY6" fmla="*/ 237506 h 855023"/>
              <a:gd name="connsiteX7" fmla="*/ 415637 w 1114805"/>
              <a:gd name="connsiteY7" fmla="*/ 213756 h 855023"/>
              <a:gd name="connsiteX8" fmla="*/ 463138 w 1114805"/>
              <a:gd name="connsiteY8" fmla="*/ 142504 h 855023"/>
              <a:gd name="connsiteX9" fmla="*/ 498764 w 1114805"/>
              <a:gd name="connsiteY9" fmla="*/ 59376 h 855023"/>
              <a:gd name="connsiteX10" fmla="*/ 534390 w 1114805"/>
              <a:gd name="connsiteY10" fmla="*/ 23750 h 855023"/>
              <a:gd name="connsiteX11" fmla="*/ 629393 w 1114805"/>
              <a:gd name="connsiteY11" fmla="*/ 0 h 855023"/>
              <a:gd name="connsiteX12" fmla="*/ 736270 w 1114805"/>
              <a:gd name="connsiteY12" fmla="*/ 11875 h 855023"/>
              <a:gd name="connsiteX13" fmla="*/ 748146 w 1114805"/>
              <a:gd name="connsiteY13" fmla="*/ 47501 h 855023"/>
              <a:gd name="connsiteX14" fmla="*/ 760021 w 1114805"/>
              <a:gd name="connsiteY14" fmla="*/ 95002 h 855023"/>
              <a:gd name="connsiteX15" fmla="*/ 771896 w 1114805"/>
              <a:gd name="connsiteY15" fmla="*/ 130628 h 855023"/>
              <a:gd name="connsiteX16" fmla="*/ 783772 w 1114805"/>
              <a:gd name="connsiteY16" fmla="*/ 178130 h 855023"/>
              <a:gd name="connsiteX17" fmla="*/ 807522 w 1114805"/>
              <a:gd name="connsiteY17" fmla="*/ 249382 h 855023"/>
              <a:gd name="connsiteX18" fmla="*/ 819398 w 1114805"/>
              <a:gd name="connsiteY18" fmla="*/ 296883 h 855023"/>
              <a:gd name="connsiteX19" fmla="*/ 855024 w 1114805"/>
              <a:gd name="connsiteY19" fmla="*/ 308758 h 855023"/>
              <a:gd name="connsiteX20" fmla="*/ 926276 w 1114805"/>
              <a:gd name="connsiteY20" fmla="*/ 368135 h 855023"/>
              <a:gd name="connsiteX21" fmla="*/ 985652 w 1114805"/>
              <a:gd name="connsiteY21" fmla="*/ 439387 h 855023"/>
              <a:gd name="connsiteX22" fmla="*/ 1009403 w 1114805"/>
              <a:gd name="connsiteY22" fmla="*/ 534389 h 855023"/>
              <a:gd name="connsiteX23" fmla="*/ 1021278 w 1114805"/>
              <a:gd name="connsiteY23" fmla="*/ 570015 h 855023"/>
              <a:gd name="connsiteX24" fmla="*/ 1045029 w 1114805"/>
              <a:gd name="connsiteY24" fmla="*/ 605641 h 855023"/>
              <a:gd name="connsiteX25" fmla="*/ 1080655 w 1114805"/>
              <a:gd name="connsiteY25" fmla="*/ 629392 h 855023"/>
              <a:gd name="connsiteX26" fmla="*/ 1104406 w 1114805"/>
              <a:gd name="connsiteY26" fmla="*/ 855023 h 85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4805" h="855023">
                <a:moveTo>
                  <a:pt x="0" y="463137"/>
                </a:moveTo>
                <a:cubicBezTo>
                  <a:pt x="19792" y="447303"/>
                  <a:pt x="36302" y="426124"/>
                  <a:pt x="59377" y="415636"/>
                </a:cubicBezTo>
                <a:cubicBezTo>
                  <a:pt x="132360" y="382462"/>
                  <a:pt x="117914" y="428351"/>
                  <a:pt x="166255" y="380010"/>
                </a:cubicBezTo>
                <a:cubicBezTo>
                  <a:pt x="180250" y="366015"/>
                  <a:pt x="190377" y="348615"/>
                  <a:pt x="201881" y="332509"/>
                </a:cubicBezTo>
                <a:cubicBezTo>
                  <a:pt x="210177" y="320895"/>
                  <a:pt x="215539" y="306975"/>
                  <a:pt x="225631" y="296883"/>
                </a:cubicBezTo>
                <a:cubicBezTo>
                  <a:pt x="248652" y="273862"/>
                  <a:pt x="267907" y="270915"/>
                  <a:pt x="296883" y="261257"/>
                </a:cubicBezTo>
                <a:cubicBezTo>
                  <a:pt x="308758" y="253340"/>
                  <a:pt x="319743" y="243889"/>
                  <a:pt x="332509" y="237506"/>
                </a:cubicBezTo>
                <a:cubicBezTo>
                  <a:pt x="349545" y="228988"/>
                  <a:pt x="400418" y="217561"/>
                  <a:pt x="415637" y="213756"/>
                </a:cubicBezTo>
                <a:cubicBezTo>
                  <a:pt x="431471" y="190005"/>
                  <a:pt x="456215" y="170196"/>
                  <a:pt x="463138" y="142504"/>
                </a:cubicBezTo>
                <a:cubicBezTo>
                  <a:pt x="474456" y="97232"/>
                  <a:pt x="469474" y="94524"/>
                  <a:pt x="498764" y="59376"/>
                </a:cubicBezTo>
                <a:cubicBezTo>
                  <a:pt x="509515" y="46474"/>
                  <a:pt x="519101" y="30699"/>
                  <a:pt x="534390" y="23750"/>
                </a:cubicBezTo>
                <a:cubicBezTo>
                  <a:pt x="564106" y="10243"/>
                  <a:pt x="629393" y="0"/>
                  <a:pt x="629393" y="0"/>
                </a:cubicBezTo>
                <a:cubicBezTo>
                  <a:pt x="665019" y="3958"/>
                  <a:pt x="702989" y="-1437"/>
                  <a:pt x="736270" y="11875"/>
                </a:cubicBezTo>
                <a:cubicBezTo>
                  <a:pt x="747892" y="16524"/>
                  <a:pt x="744707" y="35465"/>
                  <a:pt x="748146" y="47501"/>
                </a:cubicBezTo>
                <a:cubicBezTo>
                  <a:pt x="752630" y="63194"/>
                  <a:pt x="755537" y="79309"/>
                  <a:pt x="760021" y="95002"/>
                </a:cubicBezTo>
                <a:cubicBezTo>
                  <a:pt x="763460" y="107038"/>
                  <a:pt x="768457" y="118592"/>
                  <a:pt x="771896" y="130628"/>
                </a:cubicBezTo>
                <a:cubicBezTo>
                  <a:pt x="776380" y="146321"/>
                  <a:pt x="779082" y="162497"/>
                  <a:pt x="783772" y="178130"/>
                </a:cubicBezTo>
                <a:cubicBezTo>
                  <a:pt x="790966" y="202110"/>
                  <a:pt x="801450" y="225094"/>
                  <a:pt x="807522" y="249382"/>
                </a:cubicBezTo>
                <a:cubicBezTo>
                  <a:pt x="811481" y="265216"/>
                  <a:pt x="809202" y="284139"/>
                  <a:pt x="819398" y="296883"/>
                </a:cubicBezTo>
                <a:cubicBezTo>
                  <a:pt x="827218" y="306658"/>
                  <a:pt x="843149" y="304800"/>
                  <a:pt x="855024" y="308758"/>
                </a:cubicBezTo>
                <a:cubicBezTo>
                  <a:pt x="959106" y="412840"/>
                  <a:pt x="827077" y="285469"/>
                  <a:pt x="926276" y="368135"/>
                </a:cubicBezTo>
                <a:cubicBezTo>
                  <a:pt x="960565" y="396710"/>
                  <a:pt x="962299" y="404356"/>
                  <a:pt x="985652" y="439387"/>
                </a:cubicBezTo>
                <a:cubicBezTo>
                  <a:pt x="993569" y="471054"/>
                  <a:pt x="999081" y="503422"/>
                  <a:pt x="1009403" y="534389"/>
                </a:cubicBezTo>
                <a:cubicBezTo>
                  <a:pt x="1013361" y="546264"/>
                  <a:pt x="1015680" y="558819"/>
                  <a:pt x="1021278" y="570015"/>
                </a:cubicBezTo>
                <a:cubicBezTo>
                  <a:pt x="1027661" y="582781"/>
                  <a:pt x="1034937" y="595549"/>
                  <a:pt x="1045029" y="605641"/>
                </a:cubicBezTo>
                <a:cubicBezTo>
                  <a:pt x="1055121" y="615733"/>
                  <a:pt x="1068780" y="621475"/>
                  <a:pt x="1080655" y="629392"/>
                </a:cubicBezTo>
                <a:cubicBezTo>
                  <a:pt x="1139538" y="717716"/>
                  <a:pt x="1104406" y="650746"/>
                  <a:pt x="1104406" y="85502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6E0E10-C1E8-4986-8FCD-39F5332738B9}"/>
              </a:ext>
            </a:extLst>
          </p:cNvPr>
          <p:cNvSpPr/>
          <p:nvPr/>
        </p:nvSpPr>
        <p:spPr>
          <a:xfrm>
            <a:off x="7161811" y="2054431"/>
            <a:ext cx="258288" cy="498764"/>
          </a:xfrm>
          <a:custGeom>
            <a:avLst/>
            <a:gdLst>
              <a:gd name="connsiteX0" fmla="*/ 0 w 344384"/>
              <a:gd name="connsiteY0" fmla="*/ 130629 h 498764"/>
              <a:gd name="connsiteX1" fmla="*/ 83127 w 344384"/>
              <a:gd name="connsiteY1" fmla="*/ 23751 h 498764"/>
              <a:gd name="connsiteX2" fmla="*/ 118753 w 344384"/>
              <a:gd name="connsiteY2" fmla="*/ 0 h 498764"/>
              <a:gd name="connsiteX3" fmla="*/ 190005 w 344384"/>
              <a:gd name="connsiteY3" fmla="*/ 142504 h 498764"/>
              <a:gd name="connsiteX4" fmla="*/ 249381 w 344384"/>
              <a:gd name="connsiteY4" fmla="*/ 154379 h 498764"/>
              <a:gd name="connsiteX5" fmla="*/ 273132 w 344384"/>
              <a:gd name="connsiteY5" fmla="*/ 190005 h 498764"/>
              <a:gd name="connsiteX6" fmla="*/ 308758 w 344384"/>
              <a:gd name="connsiteY6" fmla="*/ 273133 h 498764"/>
              <a:gd name="connsiteX7" fmla="*/ 344384 w 344384"/>
              <a:gd name="connsiteY7" fmla="*/ 296883 h 498764"/>
              <a:gd name="connsiteX8" fmla="*/ 332509 w 344384"/>
              <a:gd name="connsiteY8" fmla="*/ 415637 h 498764"/>
              <a:gd name="connsiteX9" fmla="*/ 308758 w 344384"/>
              <a:gd name="connsiteY9" fmla="*/ 451263 h 498764"/>
              <a:gd name="connsiteX10" fmla="*/ 296883 w 344384"/>
              <a:gd name="connsiteY10" fmla="*/ 498764 h 4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384" h="498764">
                <a:moveTo>
                  <a:pt x="0" y="130629"/>
                </a:moveTo>
                <a:cubicBezTo>
                  <a:pt x="17473" y="43261"/>
                  <a:pt x="-4919" y="82449"/>
                  <a:pt x="83127" y="23751"/>
                </a:cubicBezTo>
                <a:lnTo>
                  <a:pt x="118753" y="0"/>
                </a:lnTo>
                <a:cubicBezTo>
                  <a:pt x="126533" y="23340"/>
                  <a:pt x="157117" y="135926"/>
                  <a:pt x="190005" y="142504"/>
                </a:cubicBezTo>
                <a:lnTo>
                  <a:pt x="249381" y="154379"/>
                </a:lnTo>
                <a:cubicBezTo>
                  <a:pt x="257298" y="166254"/>
                  <a:pt x="267510" y="176887"/>
                  <a:pt x="273132" y="190005"/>
                </a:cubicBezTo>
                <a:cubicBezTo>
                  <a:pt x="293573" y="237701"/>
                  <a:pt x="271490" y="235865"/>
                  <a:pt x="308758" y="273133"/>
                </a:cubicBezTo>
                <a:cubicBezTo>
                  <a:pt x="318850" y="283225"/>
                  <a:pt x="332509" y="288966"/>
                  <a:pt x="344384" y="296883"/>
                </a:cubicBezTo>
                <a:cubicBezTo>
                  <a:pt x="340426" y="336468"/>
                  <a:pt x="341454" y="376874"/>
                  <a:pt x="332509" y="415637"/>
                </a:cubicBezTo>
                <a:cubicBezTo>
                  <a:pt x="329300" y="429544"/>
                  <a:pt x="315141" y="438497"/>
                  <a:pt x="308758" y="451263"/>
                </a:cubicBezTo>
                <a:cubicBezTo>
                  <a:pt x="295631" y="477516"/>
                  <a:pt x="296883" y="478522"/>
                  <a:pt x="296883" y="4987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002E3E-4D4C-47C2-A9D7-F78F755BBA3C}"/>
              </a:ext>
            </a:extLst>
          </p:cNvPr>
          <p:cNvSpPr txBox="1"/>
          <p:nvPr/>
        </p:nvSpPr>
        <p:spPr>
          <a:xfrm rot="3253511">
            <a:off x="7534040" y="2131937"/>
            <a:ext cx="1505664" cy="338554"/>
          </a:xfrm>
          <a:prstGeom prst="rect">
            <a:avLst/>
          </a:prstGeom>
          <a:noFill/>
        </p:spPr>
        <p:txBody>
          <a:bodyPr wrap="square" rtlCol="0">
            <a:spAutoFit/>
          </a:bodyPr>
          <a:lstStyle/>
          <a:p>
            <a:r>
              <a:rPr lang="vi-VN" sz="1600">
                <a:solidFill>
                  <a:srgbClr val="1B04FA"/>
                </a:solidFill>
                <a:latin typeface="+mj-lt"/>
              </a:rPr>
              <a:t>s. Ni- giê</a:t>
            </a:r>
            <a:endParaRPr lang="en-US" sz="1600">
              <a:solidFill>
                <a:srgbClr val="1B04FA"/>
              </a:solidFill>
              <a:latin typeface="+mj-lt"/>
            </a:endParaRPr>
          </a:p>
        </p:txBody>
      </p:sp>
      <p:sp>
        <p:nvSpPr>
          <p:cNvPr id="15" name="TextBox 14">
            <a:extLst>
              <a:ext uri="{FF2B5EF4-FFF2-40B4-BE49-F238E27FC236}">
                <a16:creationId xmlns:a16="http://schemas.microsoft.com/office/drawing/2014/main" id="{ECE19B3F-25F3-4E87-86AA-AB5F358187C2}"/>
              </a:ext>
            </a:extLst>
          </p:cNvPr>
          <p:cNvSpPr txBox="1"/>
          <p:nvPr/>
        </p:nvSpPr>
        <p:spPr>
          <a:xfrm rot="3602396">
            <a:off x="6666893" y="1927831"/>
            <a:ext cx="1635006" cy="338554"/>
          </a:xfrm>
          <a:prstGeom prst="rect">
            <a:avLst/>
          </a:prstGeom>
          <a:noFill/>
        </p:spPr>
        <p:txBody>
          <a:bodyPr wrap="square" rtlCol="0">
            <a:spAutoFit/>
          </a:bodyPr>
          <a:lstStyle/>
          <a:p>
            <a:r>
              <a:rPr lang="vi-VN" sz="1600">
                <a:solidFill>
                  <a:srgbClr val="1B04FA"/>
                </a:solidFill>
                <a:latin typeface="+mj-lt"/>
              </a:rPr>
              <a:t>s. Xê-nê-gan</a:t>
            </a:r>
            <a:endParaRPr lang="en-US" sz="1600">
              <a:solidFill>
                <a:srgbClr val="1B04FA"/>
              </a:solidFill>
              <a:latin typeface="+mj-lt"/>
            </a:endParaRPr>
          </a:p>
        </p:txBody>
      </p:sp>
      <p:sp>
        <p:nvSpPr>
          <p:cNvPr id="8" name="Freeform: Shape 7">
            <a:extLst>
              <a:ext uri="{FF2B5EF4-FFF2-40B4-BE49-F238E27FC236}">
                <a16:creationId xmlns:a16="http://schemas.microsoft.com/office/drawing/2014/main" id="{5686503F-AA59-477B-8A34-7301031EC856}"/>
              </a:ext>
            </a:extLst>
          </p:cNvPr>
          <p:cNvSpPr/>
          <p:nvPr/>
        </p:nvSpPr>
        <p:spPr>
          <a:xfrm>
            <a:off x="8424863" y="2811908"/>
            <a:ext cx="857250" cy="645669"/>
          </a:xfrm>
          <a:custGeom>
            <a:avLst/>
            <a:gdLst>
              <a:gd name="connsiteX0" fmla="*/ 1143000 w 1143000"/>
              <a:gd name="connsiteY0" fmla="*/ 131319 h 645669"/>
              <a:gd name="connsiteX1" fmla="*/ 1014413 w 1143000"/>
              <a:gd name="connsiteY1" fmla="*/ 145607 h 645669"/>
              <a:gd name="connsiteX2" fmla="*/ 928688 w 1143000"/>
              <a:gd name="connsiteY2" fmla="*/ 117032 h 645669"/>
              <a:gd name="connsiteX3" fmla="*/ 871538 w 1143000"/>
              <a:gd name="connsiteY3" fmla="*/ 74169 h 645669"/>
              <a:gd name="connsiteX4" fmla="*/ 485775 w 1143000"/>
              <a:gd name="connsiteY4" fmla="*/ 31307 h 645669"/>
              <a:gd name="connsiteX5" fmla="*/ 328613 w 1143000"/>
              <a:gd name="connsiteY5" fmla="*/ 2732 h 645669"/>
              <a:gd name="connsiteX6" fmla="*/ 314325 w 1143000"/>
              <a:gd name="connsiteY6" fmla="*/ 45594 h 645669"/>
              <a:gd name="connsiteX7" fmla="*/ 300038 w 1143000"/>
              <a:gd name="connsiteY7" fmla="*/ 159894 h 645669"/>
              <a:gd name="connsiteX8" fmla="*/ 285750 w 1143000"/>
              <a:gd name="connsiteY8" fmla="*/ 202757 h 645669"/>
              <a:gd name="connsiteX9" fmla="*/ 242888 w 1143000"/>
              <a:gd name="connsiteY9" fmla="*/ 402782 h 645669"/>
              <a:gd name="connsiteX10" fmla="*/ 200025 w 1143000"/>
              <a:gd name="connsiteY10" fmla="*/ 459932 h 645669"/>
              <a:gd name="connsiteX11" fmla="*/ 128588 w 1143000"/>
              <a:gd name="connsiteY11" fmla="*/ 559944 h 645669"/>
              <a:gd name="connsiteX12" fmla="*/ 114300 w 1143000"/>
              <a:gd name="connsiteY12" fmla="*/ 602807 h 645669"/>
              <a:gd name="connsiteX13" fmla="*/ 71438 w 1143000"/>
              <a:gd name="connsiteY13" fmla="*/ 631382 h 645669"/>
              <a:gd name="connsiteX14" fmla="*/ 0 w 1143000"/>
              <a:gd name="connsiteY14" fmla="*/ 645669 h 64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0" h="645669">
                <a:moveTo>
                  <a:pt x="1143000" y="131319"/>
                </a:moveTo>
                <a:cubicBezTo>
                  <a:pt x="1060985" y="164125"/>
                  <a:pt x="1090584" y="168458"/>
                  <a:pt x="1014413" y="145607"/>
                </a:cubicBezTo>
                <a:cubicBezTo>
                  <a:pt x="985563" y="136952"/>
                  <a:pt x="928688" y="117032"/>
                  <a:pt x="928688" y="117032"/>
                </a:cubicBezTo>
                <a:cubicBezTo>
                  <a:pt x="909638" y="102744"/>
                  <a:pt x="894567" y="80229"/>
                  <a:pt x="871538" y="74169"/>
                </a:cubicBezTo>
                <a:cubicBezTo>
                  <a:pt x="796141" y="54328"/>
                  <a:pt x="573273" y="38598"/>
                  <a:pt x="485775" y="31307"/>
                </a:cubicBezTo>
                <a:cubicBezTo>
                  <a:pt x="438169" y="15438"/>
                  <a:pt x="377083" y="-8039"/>
                  <a:pt x="328613" y="2732"/>
                </a:cubicBezTo>
                <a:cubicBezTo>
                  <a:pt x="313911" y="5999"/>
                  <a:pt x="319088" y="31307"/>
                  <a:pt x="314325" y="45594"/>
                </a:cubicBezTo>
                <a:cubicBezTo>
                  <a:pt x="309563" y="83694"/>
                  <a:pt x="306907" y="122117"/>
                  <a:pt x="300038" y="159894"/>
                </a:cubicBezTo>
                <a:cubicBezTo>
                  <a:pt x="297344" y="174712"/>
                  <a:pt x="288444" y="187939"/>
                  <a:pt x="285750" y="202757"/>
                </a:cubicBezTo>
                <a:cubicBezTo>
                  <a:pt x="277674" y="247175"/>
                  <a:pt x="275802" y="358897"/>
                  <a:pt x="242888" y="402782"/>
                </a:cubicBezTo>
                <a:lnTo>
                  <a:pt x="200025" y="459932"/>
                </a:lnTo>
                <a:cubicBezTo>
                  <a:pt x="167744" y="556777"/>
                  <a:pt x="213336" y="441297"/>
                  <a:pt x="128588" y="559944"/>
                </a:cubicBezTo>
                <a:cubicBezTo>
                  <a:pt x="119834" y="572199"/>
                  <a:pt x="123708" y="591047"/>
                  <a:pt x="114300" y="602807"/>
                </a:cubicBezTo>
                <a:cubicBezTo>
                  <a:pt x="103573" y="616216"/>
                  <a:pt x="87516" y="625353"/>
                  <a:pt x="71438" y="631382"/>
                </a:cubicBezTo>
                <a:cubicBezTo>
                  <a:pt x="48700" y="639909"/>
                  <a:pt x="0" y="645669"/>
                  <a:pt x="0" y="645669"/>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01E38D0-DBDE-4FE7-96CD-D7E34CFB090F}"/>
              </a:ext>
            </a:extLst>
          </p:cNvPr>
          <p:cNvSpPr txBox="1"/>
          <p:nvPr/>
        </p:nvSpPr>
        <p:spPr>
          <a:xfrm rot="17723544">
            <a:off x="7837294" y="2527711"/>
            <a:ext cx="1505664" cy="338554"/>
          </a:xfrm>
          <a:prstGeom prst="rect">
            <a:avLst/>
          </a:prstGeom>
          <a:noFill/>
        </p:spPr>
        <p:txBody>
          <a:bodyPr wrap="square" rtlCol="0">
            <a:spAutoFit/>
          </a:bodyPr>
          <a:lstStyle/>
          <a:p>
            <a:r>
              <a:rPr lang="vi-VN" sz="1600">
                <a:solidFill>
                  <a:srgbClr val="1B04FA"/>
                </a:solidFill>
                <a:latin typeface="+mj-lt"/>
              </a:rPr>
              <a:t>s. Công Gô</a:t>
            </a:r>
            <a:endParaRPr lang="en-US" sz="1600">
              <a:solidFill>
                <a:srgbClr val="1B04FA"/>
              </a:solidFill>
              <a:latin typeface="+mj-lt"/>
            </a:endParaRPr>
          </a:p>
        </p:txBody>
      </p:sp>
      <p:sp>
        <p:nvSpPr>
          <p:cNvPr id="18" name="Freeform: Shape 17">
            <a:extLst>
              <a:ext uri="{FF2B5EF4-FFF2-40B4-BE49-F238E27FC236}">
                <a16:creationId xmlns:a16="http://schemas.microsoft.com/office/drawing/2014/main" id="{3BBCC5B2-2410-49D5-A4A8-5F95B9E99338}"/>
              </a:ext>
            </a:extLst>
          </p:cNvPr>
          <p:cNvSpPr/>
          <p:nvPr/>
        </p:nvSpPr>
        <p:spPr>
          <a:xfrm>
            <a:off x="8967879" y="4110717"/>
            <a:ext cx="561109" cy="225631"/>
          </a:xfrm>
          <a:custGeom>
            <a:avLst/>
            <a:gdLst>
              <a:gd name="connsiteX0" fmla="*/ 748145 w 748145"/>
              <a:gd name="connsiteY0" fmla="*/ 225631 h 225631"/>
              <a:gd name="connsiteX1" fmla="*/ 688769 w 748145"/>
              <a:gd name="connsiteY1" fmla="*/ 190005 h 225631"/>
              <a:gd name="connsiteX2" fmla="*/ 641267 w 748145"/>
              <a:gd name="connsiteY2" fmla="*/ 83127 h 225631"/>
              <a:gd name="connsiteX3" fmla="*/ 558140 w 748145"/>
              <a:gd name="connsiteY3" fmla="*/ 11875 h 225631"/>
              <a:gd name="connsiteX4" fmla="*/ 522514 w 748145"/>
              <a:gd name="connsiteY4" fmla="*/ 0 h 225631"/>
              <a:gd name="connsiteX5" fmla="*/ 308758 w 748145"/>
              <a:gd name="connsiteY5" fmla="*/ 11875 h 225631"/>
              <a:gd name="connsiteX6" fmla="*/ 273132 w 748145"/>
              <a:gd name="connsiteY6" fmla="*/ 35626 h 225631"/>
              <a:gd name="connsiteX7" fmla="*/ 237506 w 748145"/>
              <a:gd name="connsiteY7" fmla="*/ 71252 h 225631"/>
              <a:gd name="connsiteX8" fmla="*/ 201880 w 748145"/>
              <a:gd name="connsiteY8" fmla="*/ 95002 h 225631"/>
              <a:gd name="connsiteX9" fmla="*/ 166254 w 748145"/>
              <a:gd name="connsiteY9" fmla="*/ 130628 h 225631"/>
              <a:gd name="connsiteX10" fmla="*/ 130628 w 748145"/>
              <a:gd name="connsiteY10" fmla="*/ 142504 h 225631"/>
              <a:gd name="connsiteX11" fmla="*/ 83127 w 748145"/>
              <a:gd name="connsiteY11" fmla="*/ 154379 h 225631"/>
              <a:gd name="connsiteX12" fmla="*/ 23750 w 748145"/>
              <a:gd name="connsiteY12" fmla="*/ 166254 h 225631"/>
              <a:gd name="connsiteX13" fmla="*/ 0 w 748145"/>
              <a:gd name="connsiteY13" fmla="*/ 178130 h 22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145" h="225631">
                <a:moveTo>
                  <a:pt x="748145" y="225631"/>
                </a:moveTo>
                <a:cubicBezTo>
                  <a:pt x="728353" y="213756"/>
                  <a:pt x="706294" y="205026"/>
                  <a:pt x="688769" y="190005"/>
                </a:cubicBezTo>
                <a:cubicBezTo>
                  <a:pt x="594915" y="109558"/>
                  <a:pt x="768140" y="210000"/>
                  <a:pt x="641267" y="83127"/>
                </a:cubicBezTo>
                <a:cubicBezTo>
                  <a:pt x="612050" y="53910"/>
                  <a:pt x="594311" y="29960"/>
                  <a:pt x="558140" y="11875"/>
                </a:cubicBezTo>
                <a:cubicBezTo>
                  <a:pt x="546944" y="6277"/>
                  <a:pt x="534389" y="3958"/>
                  <a:pt x="522514" y="0"/>
                </a:cubicBezTo>
                <a:cubicBezTo>
                  <a:pt x="451262" y="3958"/>
                  <a:pt x="379403" y="1783"/>
                  <a:pt x="308758" y="11875"/>
                </a:cubicBezTo>
                <a:cubicBezTo>
                  <a:pt x="294629" y="13893"/>
                  <a:pt x="284096" y="26489"/>
                  <a:pt x="273132" y="35626"/>
                </a:cubicBezTo>
                <a:cubicBezTo>
                  <a:pt x="260230" y="46377"/>
                  <a:pt x="250408" y="60501"/>
                  <a:pt x="237506" y="71252"/>
                </a:cubicBezTo>
                <a:cubicBezTo>
                  <a:pt x="226542" y="80389"/>
                  <a:pt x="212844" y="85865"/>
                  <a:pt x="201880" y="95002"/>
                </a:cubicBezTo>
                <a:cubicBezTo>
                  <a:pt x="188978" y="105753"/>
                  <a:pt x="180228" y="121312"/>
                  <a:pt x="166254" y="130628"/>
                </a:cubicBezTo>
                <a:cubicBezTo>
                  <a:pt x="155839" y="137572"/>
                  <a:pt x="142664" y="139065"/>
                  <a:pt x="130628" y="142504"/>
                </a:cubicBezTo>
                <a:cubicBezTo>
                  <a:pt x="114935" y="146988"/>
                  <a:pt x="99059" y="150839"/>
                  <a:pt x="83127" y="154379"/>
                </a:cubicBezTo>
                <a:cubicBezTo>
                  <a:pt x="63423" y="158757"/>
                  <a:pt x="43158" y="160709"/>
                  <a:pt x="23750" y="166254"/>
                </a:cubicBezTo>
                <a:cubicBezTo>
                  <a:pt x="15239" y="168686"/>
                  <a:pt x="7917" y="174171"/>
                  <a:pt x="0" y="17813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7894A44-6D12-4713-A636-8D9E2587D5A7}"/>
              </a:ext>
            </a:extLst>
          </p:cNvPr>
          <p:cNvSpPr txBox="1"/>
          <p:nvPr/>
        </p:nvSpPr>
        <p:spPr>
          <a:xfrm>
            <a:off x="8853488" y="3802511"/>
            <a:ext cx="1129248" cy="584775"/>
          </a:xfrm>
          <a:prstGeom prst="rect">
            <a:avLst/>
          </a:prstGeom>
          <a:noFill/>
        </p:spPr>
        <p:txBody>
          <a:bodyPr wrap="square" rtlCol="0">
            <a:spAutoFit/>
          </a:bodyPr>
          <a:lstStyle/>
          <a:p>
            <a:r>
              <a:rPr lang="vi-VN" sz="1600">
                <a:solidFill>
                  <a:srgbClr val="1B04FA"/>
                </a:solidFill>
                <a:latin typeface="+mj-lt"/>
              </a:rPr>
              <a:t>s. Dăm-be-đi</a:t>
            </a:r>
            <a:endParaRPr lang="en-US" sz="1600">
              <a:solidFill>
                <a:srgbClr val="1B04FA"/>
              </a:solidFill>
              <a:latin typeface="+mj-lt"/>
            </a:endParaRPr>
          </a:p>
        </p:txBody>
      </p:sp>
      <p:sp>
        <p:nvSpPr>
          <p:cNvPr id="25" name="Rectangle 24">
            <a:extLst>
              <a:ext uri="{FF2B5EF4-FFF2-40B4-BE49-F238E27FC236}">
                <a16:creationId xmlns:a16="http://schemas.microsoft.com/office/drawing/2014/main" id="{B702B66A-41A4-42E3-ADFA-11ADB91F9E29}"/>
              </a:ext>
            </a:extLst>
          </p:cNvPr>
          <p:cNvSpPr/>
          <p:nvPr/>
        </p:nvSpPr>
        <p:spPr>
          <a:xfrm>
            <a:off x="1524001" y="-45660"/>
            <a:ext cx="5079205" cy="1569660"/>
          </a:xfrm>
          <a:prstGeom prst="rect">
            <a:avLst/>
          </a:prstGeom>
        </p:spPr>
        <p:txBody>
          <a:bodyPr wrap="square">
            <a:spAutoFit/>
          </a:bodyPr>
          <a:lstStyle/>
          <a:p>
            <a:pPr algn="just"/>
            <a:r>
              <a:rPr lang="vi-VN" sz="3200" dirty="0">
                <a:solidFill>
                  <a:srgbClr val="3333CC"/>
                </a:solidFill>
                <a:latin typeface="+mn-lt"/>
                <a:cs typeface="Arial" panose="020B0604020202020204" pitchFamily="34" charset="0"/>
              </a:rPr>
              <a:t>+ Sông Dăm-be-đi: nằm ở Nam Phi, đổ ra Ấn Độ Dương.</a:t>
            </a:r>
            <a:endParaRPr lang="en-US" sz="3200" dirty="0">
              <a:latin typeface="+mn-lt"/>
            </a:endParaRPr>
          </a:p>
        </p:txBody>
      </p:sp>
      <p:sp>
        <p:nvSpPr>
          <p:cNvPr id="27" name="Rectangle 26">
            <a:extLst>
              <a:ext uri="{FF2B5EF4-FFF2-40B4-BE49-F238E27FC236}">
                <a16:creationId xmlns:a16="http://schemas.microsoft.com/office/drawing/2014/main" id="{75284368-0561-4A6C-815A-056257B6279F}"/>
              </a:ext>
            </a:extLst>
          </p:cNvPr>
          <p:cNvSpPr/>
          <p:nvPr/>
        </p:nvSpPr>
        <p:spPr>
          <a:xfrm>
            <a:off x="1653057" y="5782018"/>
            <a:ext cx="4528487" cy="954107"/>
          </a:xfrm>
          <a:prstGeom prst="rect">
            <a:avLst/>
          </a:prstGeom>
          <a:ln>
            <a:solidFill>
              <a:schemeClr val="accent1"/>
            </a:solidFill>
            <a:prstDash val="sysDash"/>
          </a:ln>
        </p:spPr>
        <p:txBody>
          <a:bodyPr wrap="square">
            <a:spAutoFit/>
          </a:bodyPr>
          <a:lstStyle/>
          <a:p>
            <a:pPr algn="ctr"/>
            <a:r>
              <a:rPr lang="vi-VN" sz="2800">
                <a:solidFill>
                  <a:srgbClr val="FF0066"/>
                </a:solidFill>
                <a:cs typeface="Arial" panose="020B0604020202020204" pitchFamily="34" charset="0"/>
              </a:rPr>
              <a:t>S. Dăm-be-đi </a:t>
            </a:r>
            <a:r>
              <a:rPr lang="en-US" sz="2800">
                <a:solidFill>
                  <a:srgbClr val="FF0066"/>
                </a:solidFill>
                <a:cs typeface="Arial" panose="020B0604020202020204" pitchFamily="34" charset="0"/>
              </a:rPr>
              <a:t> </a:t>
            </a:r>
            <a:r>
              <a:rPr lang="vi-VN" sz="2800">
                <a:solidFill>
                  <a:srgbClr val="FF0066"/>
                </a:solidFill>
              </a:rPr>
              <a:t>dài thứ </a:t>
            </a:r>
            <a:r>
              <a:rPr lang="en-US" sz="2800">
                <a:solidFill>
                  <a:srgbClr val="FF0066"/>
                </a:solidFill>
              </a:rPr>
              <a:t>4 </a:t>
            </a:r>
            <a:r>
              <a:rPr lang="vi-VN" sz="2800">
                <a:solidFill>
                  <a:srgbClr val="FF0066"/>
                </a:solidFill>
              </a:rPr>
              <a:t>ở châu Phi</a:t>
            </a:r>
            <a:endParaRPr lang="en-US" sz="2800">
              <a:solidFill>
                <a:srgbClr val="FF0066"/>
              </a:solidFill>
            </a:endParaRPr>
          </a:p>
        </p:txBody>
      </p:sp>
      <p:pic>
        <p:nvPicPr>
          <p:cNvPr id="28" name="Picture 27" descr="A picture containing mountain, nature, sky, outdoor&#10;&#10;Description automatically generated">
            <a:extLst>
              <a:ext uri="{FF2B5EF4-FFF2-40B4-BE49-F238E27FC236}">
                <a16:creationId xmlns:a16="http://schemas.microsoft.com/office/drawing/2014/main" id="{2235A560-7412-4830-8E7C-E0FC412B7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929" y="1655973"/>
            <a:ext cx="4349200" cy="3850854"/>
          </a:xfrm>
          <a:prstGeom prst="rect">
            <a:avLst/>
          </a:prstGeom>
        </p:spPr>
      </p:pic>
      <p:pic>
        <p:nvPicPr>
          <p:cNvPr id="29" name="Picture 4" descr="Hùng vĩ dòng sông Zambezi">
            <a:extLst>
              <a:ext uri="{FF2B5EF4-FFF2-40B4-BE49-F238E27FC236}">
                <a16:creationId xmlns:a16="http://schemas.microsoft.com/office/drawing/2014/main" id="{0B9FE78E-E59D-4D59-9A42-ABDE2F6EE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056" y="1472358"/>
            <a:ext cx="4572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3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5" grpId="0"/>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1377E-CF61-4442-BCEC-BFBA3BF41BFF}"/>
              </a:ext>
            </a:extLst>
          </p:cNvPr>
          <p:cNvSpPr txBox="1"/>
          <p:nvPr/>
        </p:nvSpPr>
        <p:spPr>
          <a:xfrm>
            <a:off x="6518327" y="6439027"/>
            <a:ext cx="4334216" cy="400110"/>
          </a:xfrm>
          <a:prstGeom prst="rect">
            <a:avLst/>
          </a:prstGeom>
          <a:no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Bản đồ </a:t>
            </a:r>
            <a:r>
              <a:rPr lang="vi-VN" sz="2000" dirty="0">
                <a:solidFill>
                  <a:srgbClr val="1B04FA"/>
                </a:solidFill>
                <a:latin typeface="Arial" panose="020B0604020202020204" pitchFamily="34" charset="0"/>
                <a:cs typeface="Arial" panose="020B0604020202020204" pitchFamily="34" charset="0"/>
              </a:rPr>
              <a:t>tự nhiên </a:t>
            </a:r>
            <a:r>
              <a:rPr lang="en-US" sz="2000" dirty="0">
                <a:solidFill>
                  <a:srgbClr val="1B04FA"/>
                </a:solidFill>
                <a:latin typeface="Arial" panose="020B0604020202020204" pitchFamily="34" charset="0"/>
                <a:cs typeface="Arial" panose="020B0604020202020204" pitchFamily="34" charset="0"/>
              </a:rPr>
              <a:t>châu Phi</a:t>
            </a:r>
          </a:p>
        </p:txBody>
      </p:sp>
      <p:pic>
        <p:nvPicPr>
          <p:cNvPr id="4" name="Picture 3">
            <a:extLst>
              <a:ext uri="{FF2B5EF4-FFF2-40B4-BE49-F238E27FC236}">
                <a16:creationId xmlns:a16="http://schemas.microsoft.com/office/drawing/2014/main" id="{B5A7C688-B6C9-49CF-9EE0-4834A7FF305C}"/>
              </a:ext>
            </a:extLst>
          </p:cNvPr>
          <p:cNvPicPr>
            <a:picLocks noChangeAspect="1"/>
          </p:cNvPicPr>
          <p:nvPr/>
        </p:nvPicPr>
        <p:blipFill>
          <a:blip r:embed="rId2"/>
          <a:stretch>
            <a:fillRect/>
          </a:stretch>
        </p:blipFill>
        <p:spPr>
          <a:xfrm>
            <a:off x="6518328" y="-32720"/>
            <a:ext cx="4113855" cy="6533530"/>
          </a:xfrm>
          <a:prstGeom prst="rect">
            <a:avLst/>
          </a:prstGeom>
        </p:spPr>
      </p:pic>
      <p:sp>
        <p:nvSpPr>
          <p:cNvPr id="6" name="Freeform: Shape 5">
            <a:extLst>
              <a:ext uri="{FF2B5EF4-FFF2-40B4-BE49-F238E27FC236}">
                <a16:creationId xmlns:a16="http://schemas.microsoft.com/office/drawing/2014/main" id="{A08AF93F-75CE-40BF-A694-38E12F35C7EC}"/>
              </a:ext>
            </a:extLst>
          </p:cNvPr>
          <p:cNvSpPr/>
          <p:nvPr/>
        </p:nvSpPr>
        <p:spPr>
          <a:xfrm>
            <a:off x="9303544" y="2971802"/>
            <a:ext cx="218516" cy="246413"/>
          </a:xfrm>
          <a:custGeom>
            <a:avLst/>
            <a:gdLst>
              <a:gd name="connsiteX0" fmla="*/ 240212 w 240249"/>
              <a:gd name="connsiteY0" fmla="*/ 59377 h 213756"/>
              <a:gd name="connsiteX1" fmla="*/ 157084 w 240249"/>
              <a:gd name="connsiteY1" fmla="*/ 35626 h 213756"/>
              <a:gd name="connsiteX2" fmla="*/ 133334 w 240249"/>
              <a:gd name="connsiteY2" fmla="*/ 0 h 213756"/>
              <a:gd name="connsiteX3" fmla="*/ 85832 w 240249"/>
              <a:gd name="connsiteY3" fmla="*/ 47501 h 213756"/>
              <a:gd name="connsiteX4" fmla="*/ 50206 w 240249"/>
              <a:gd name="connsiteY4" fmla="*/ 59377 h 213756"/>
              <a:gd name="connsiteX5" fmla="*/ 14580 w 240249"/>
              <a:gd name="connsiteY5" fmla="*/ 47501 h 213756"/>
              <a:gd name="connsiteX6" fmla="*/ 14580 w 240249"/>
              <a:gd name="connsiteY6" fmla="*/ 130629 h 213756"/>
              <a:gd name="connsiteX7" fmla="*/ 26456 w 240249"/>
              <a:gd name="connsiteY7" fmla="*/ 190005 h 213756"/>
              <a:gd name="connsiteX8" fmla="*/ 73957 w 240249"/>
              <a:gd name="connsiteY8" fmla="*/ 213756 h 213756"/>
              <a:gd name="connsiteX9" fmla="*/ 109583 w 240249"/>
              <a:gd name="connsiteY9" fmla="*/ 201881 h 213756"/>
              <a:gd name="connsiteX10" fmla="*/ 157084 w 240249"/>
              <a:gd name="connsiteY10" fmla="*/ 190005 h 213756"/>
              <a:gd name="connsiteX11" fmla="*/ 145209 w 240249"/>
              <a:gd name="connsiteY11" fmla="*/ 142504 h 213756"/>
              <a:gd name="connsiteX12" fmla="*/ 240212 w 240249"/>
              <a:gd name="connsiteY12" fmla="*/ 59377 h 2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49" h="213756">
                <a:moveTo>
                  <a:pt x="240212" y="59377"/>
                </a:moveTo>
                <a:cubicBezTo>
                  <a:pt x="242191" y="41564"/>
                  <a:pt x="164826" y="41820"/>
                  <a:pt x="157084" y="35626"/>
                </a:cubicBezTo>
                <a:cubicBezTo>
                  <a:pt x="145939" y="26710"/>
                  <a:pt x="141251" y="11875"/>
                  <a:pt x="133334" y="0"/>
                </a:cubicBezTo>
                <a:cubicBezTo>
                  <a:pt x="38334" y="31666"/>
                  <a:pt x="149166" y="-15833"/>
                  <a:pt x="85832" y="47501"/>
                </a:cubicBezTo>
                <a:cubicBezTo>
                  <a:pt x="76981" y="56352"/>
                  <a:pt x="62081" y="55418"/>
                  <a:pt x="50206" y="59377"/>
                </a:cubicBezTo>
                <a:cubicBezTo>
                  <a:pt x="38331" y="55418"/>
                  <a:pt x="24594" y="39990"/>
                  <a:pt x="14580" y="47501"/>
                </a:cubicBezTo>
                <a:cubicBezTo>
                  <a:pt x="-15209" y="69843"/>
                  <a:pt x="8955" y="108130"/>
                  <a:pt x="14580" y="130629"/>
                </a:cubicBezTo>
                <a:cubicBezTo>
                  <a:pt x="19475" y="150210"/>
                  <a:pt x="14724" y="173581"/>
                  <a:pt x="26456" y="190005"/>
                </a:cubicBezTo>
                <a:cubicBezTo>
                  <a:pt x="36746" y="204410"/>
                  <a:pt x="58123" y="205839"/>
                  <a:pt x="73957" y="213756"/>
                </a:cubicBezTo>
                <a:cubicBezTo>
                  <a:pt x="85832" y="209798"/>
                  <a:pt x="97547" y="205320"/>
                  <a:pt x="109583" y="201881"/>
                </a:cubicBezTo>
                <a:cubicBezTo>
                  <a:pt x="125276" y="197397"/>
                  <a:pt x="148687" y="204000"/>
                  <a:pt x="157084" y="190005"/>
                </a:cubicBezTo>
                <a:cubicBezTo>
                  <a:pt x="165481" y="176010"/>
                  <a:pt x="149167" y="158338"/>
                  <a:pt x="145209" y="142504"/>
                </a:cubicBezTo>
                <a:cubicBezTo>
                  <a:pt x="159883" y="39784"/>
                  <a:pt x="238233" y="77190"/>
                  <a:pt x="240212" y="59377"/>
                </a:cubicBezTo>
                <a:close/>
              </a:path>
            </a:pathLst>
          </a:custGeom>
          <a:solidFill>
            <a:srgbClr val="1B04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BE1447-DEF9-4E41-9823-3D74069B4ABF}"/>
              </a:ext>
            </a:extLst>
          </p:cNvPr>
          <p:cNvSpPr/>
          <p:nvPr/>
        </p:nvSpPr>
        <p:spPr>
          <a:xfrm>
            <a:off x="1761507" y="244157"/>
            <a:ext cx="4215740" cy="1077218"/>
          </a:xfrm>
          <a:prstGeom prst="rect">
            <a:avLst/>
          </a:prstGeom>
        </p:spPr>
        <p:txBody>
          <a:bodyPr wrap="square">
            <a:spAutoFit/>
          </a:bodyPr>
          <a:lstStyle/>
          <a:p>
            <a:pPr algn="just"/>
            <a:r>
              <a:rPr lang="vi-VN" sz="3200" dirty="0">
                <a:solidFill>
                  <a:srgbClr val="1B04FA"/>
                </a:solidFill>
              </a:rPr>
              <a:t>+ Hồ Vích-to-ri-a: nằm ở sơn nguyên Đông Phi.</a:t>
            </a:r>
          </a:p>
        </p:txBody>
      </p:sp>
      <p:pic>
        <p:nvPicPr>
          <p:cNvPr id="8" name="Picture 7" descr="Map&#10;&#10;Description automatically generated">
            <a:extLst>
              <a:ext uri="{FF2B5EF4-FFF2-40B4-BE49-F238E27FC236}">
                <a16:creationId xmlns:a16="http://schemas.microsoft.com/office/drawing/2014/main" id="{18E0869F-2704-4B33-8B21-B52F036E7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338" y="1844337"/>
            <a:ext cx="4044662" cy="3523353"/>
          </a:xfrm>
          <a:prstGeom prst="rect">
            <a:avLst/>
          </a:prstGeom>
        </p:spPr>
      </p:pic>
      <p:pic>
        <p:nvPicPr>
          <p:cNvPr id="9" name="Picture 8">
            <a:extLst>
              <a:ext uri="{FF2B5EF4-FFF2-40B4-BE49-F238E27FC236}">
                <a16:creationId xmlns:a16="http://schemas.microsoft.com/office/drawing/2014/main" id="{9FD79FE7-FEA5-4A68-9CE0-BCA607902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523" y="1844337"/>
            <a:ext cx="4697804" cy="3523353"/>
          </a:xfrm>
          <a:prstGeom prst="rect">
            <a:avLst/>
          </a:prstGeom>
        </p:spPr>
      </p:pic>
      <p:sp>
        <p:nvSpPr>
          <p:cNvPr id="10" name="Rectangle 9">
            <a:extLst>
              <a:ext uri="{FF2B5EF4-FFF2-40B4-BE49-F238E27FC236}">
                <a16:creationId xmlns:a16="http://schemas.microsoft.com/office/drawing/2014/main" id="{E3780FEB-69CF-43C3-92B8-C7F810ACB4D5}"/>
              </a:ext>
            </a:extLst>
          </p:cNvPr>
          <p:cNvSpPr/>
          <p:nvPr/>
        </p:nvSpPr>
        <p:spPr>
          <a:xfrm>
            <a:off x="1524000" y="5629779"/>
            <a:ext cx="5226796" cy="830997"/>
          </a:xfrm>
          <a:prstGeom prst="rect">
            <a:avLst/>
          </a:prstGeom>
          <a:ln>
            <a:solidFill>
              <a:schemeClr val="accent1"/>
            </a:solidFill>
            <a:prstDash val="sysDash"/>
          </a:ln>
        </p:spPr>
        <p:txBody>
          <a:bodyPr wrap="square">
            <a:spAutoFit/>
          </a:bodyPr>
          <a:lstStyle/>
          <a:p>
            <a:pPr algn="ctr"/>
            <a:r>
              <a:rPr lang="vi-VN" sz="2400" dirty="0">
                <a:solidFill>
                  <a:srgbClr val="FF0066"/>
                </a:solidFill>
              </a:rPr>
              <a:t>Victoria là hồ nước ngọt lớn nhất </a:t>
            </a:r>
          </a:p>
          <a:p>
            <a:pPr algn="ctr"/>
            <a:r>
              <a:rPr lang="vi-VN" sz="2400" dirty="0">
                <a:solidFill>
                  <a:srgbClr val="FF0066"/>
                </a:solidFill>
              </a:rPr>
              <a:t>châu Phi và thứ nhì thế giới</a:t>
            </a:r>
            <a:endParaRPr lang="en-US" sz="2400" dirty="0">
              <a:solidFill>
                <a:srgbClr val="FF0066"/>
              </a:solidFill>
            </a:endParaRPr>
          </a:p>
        </p:txBody>
      </p:sp>
      <p:pic>
        <p:nvPicPr>
          <p:cNvPr id="11" name="Picture 10" descr="Map&#10;&#10;Description automatically generated">
            <a:extLst>
              <a:ext uri="{FF2B5EF4-FFF2-40B4-BE49-F238E27FC236}">
                <a16:creationId xmlns:a16="http://schemas.microsoft.com/office/drawing/2014/main" id="{04EEB957-586C-4B0E-89A2-07FBB4886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607" y="-185739"/>
            <a:ext cx="4353978" cy="6891339"/>
          </a:xfrm>
          <a:prstGeom prst="rect">
            <a:avLst/>
          </a:prstGeom>
        </p:spPr>
      </p:pic>
    </p:spTree>
    <p:extLst>
      <p:ext uri="{BB962C8B-B14F-4D97-AF65-F5344CB8AC3E}">
        <p14:creationId xmlns:p14="http://schemas.microsoft.com/office/powerpoint/2010/main" val="38166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DB93C5-F36C-4B1E-B163-CCB39D873F1C}"/>
              </a:ext>
            </a:extLst>
          </p:cNvPr>
          <p:cNvGrpSpPr/>
          <p:nvPr/>
        </p:nvGrpSpPr>
        <p:grpSpPr>
          <a:xfrm>
            <a:off x="6663047" y="106879"/>
            <a:ext cx="3929386" cy="6430157"/>
            <a:chOff x="8055449" y="2525306"/>
            <a:chExt cx="3677372" cy="4277179"/>
          </a:xfrm>
        </p:grpSpPr>
        <p:pic>
          <p:nvPicPr>
            <p:cNvPr id="5" name="Picture 2">
              <a:extLst>
                <a:ext uri="{FF2B5EF4-FFF2-40B4-BE49-F238E27FC236}">
                  <a16:creationId xmlns:a16="http://schemas.microsoft.com/office/drawing/2014/main" id="{7A80E5CB-156D-4793-BC83-7D2DCBF52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49" y="2525306"/>
              <a:ext cx="3677372" cy="4277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364CF9-2DD4-4410-B055-55DF350E098C}"/>
                </a:ext>
              </a:extLst>
            </p:cNvPr>
            <p:cNvSpPr txBox="1"/>
            <p:nvPr/>
          </p:nvSpPr>
          <p:spPr>
            <a:xfrm>
              <a:off x="8055449" y="6475380"/>
              <a:ext cx="3677372" cy="266143"/>
            </a:xfrm>
            <a:prstGeom prst="rect">
              <a:avLst/>
            </a:prstGeom>
            <a:solidFill>
              <a:schemeClr val="bg1"/>
            </a:solidFill>
          </p:spPr>
          <p:txBody>
            <a:bodyPr wrap="square" rtlCol="0">
              <a:spAutoFit/>
            </a:bodyPr>
            <a:lstStyle/>
            <a:p>
              <a:r>
                <a:rPr lang="en-US" sz="2000" dirty="0">
                  <a:solidFill>
                    <a:srgbClr val="1B04FA"/>
                  </a:solidFill>
                  <a:latin typeface="Arial" panose="020B0604020202020204" pitchFamily="34" charset="0"/>
                  <a:cs typeface="Arial" panose="020B0604020202020204" pitchFamily="34" charset="0"/>
                </a:rPr>
                <a:t>Hình: Bản đồ tự nhiên Châu Phi</a:t>
              </a:r>
            </a:p>
          </p:txBody>
        </p:sp>
      </p:grpSp>
      <p:sp>
        <p:nvSpPr>
          <p:cNvPr id="7" name="Freeform: Shape 6">
            <a:extLst>
              <a:ext uri="{FF2B5EF4-FFF2-40B4-BE49-F238E27FC236}">
                <a16:creationId xmlns:a16="http://schemas.microsoft.com/office/drawing/2014/main" id="{AFDEF1B7-7AE2-4A36-97EA-11D6A903CF9F}"/>
              </a:ext>
            </a:extLst>
          </p:cNvPr>
          <p:cNvSpPr/>
          <p:nvPr/>
        </p:nvSpPr>
        <p:spPr>
          <a:xfrm>
            <a:off x="9341874" y="3004457"/>
            <a:ext cx="180187" cy="213756"/>
          </a:xfrm>
          <a:custGeom>
            <a:avLst/>
            <a:gdLst>
              <a:gd name="connsiteX0" fmla="*/ 240212 w 240249"/>
              <a:gd name="connsiteY0" fmla="*/ 59377 h 213756"/>
              <a:gd name="connsiteX1" fmla="*/ 157084 w 240249"/>
              <a:gd name="connsiteY1" fmla="*/ 35626 h 213756"/>
              <a:gd name="connsiteX2" fmla="*/ 133334 w 240249"/>
              <a:gd name="connsiteY2" fmla="*/ 0 h 213756"/>
              <a:gd name="connsiteX3" fmla="*/ 85832 w 240249"/>
              <a:gd name="connsiteY3" fmla="*/ 47501 h 213756"/>
              <a:gd name="connsiteX4" fmla="*/ 50206 w 240249"/>
              <a:gd name="connsiteY4" fmla="*/ 59377 h 213756"/>
              <a:gd name="connsiteX5" fmla="*/ 14580 w 240249"/>
              <a:gd name="connsiteY5" fmla="*/ 47501 h 213756"/>
              <a:gd name="connsiteX6" fmla="*/ 14580 w 240249"/>
              <a:gd name="connsiteY6" fmla="*/ 130629 h 213756"/>
              <a:gd name="connsiteX7" fmla="*/ 26456 w 240249"/>
              <a:gd name="connsiteY7" fmla="*/ 190005 h 213756"/>
              <a:gd name="connsiteX8" fmla="*/ 73957 w 240249"/>
              <a:gd name="connsiteY8" fmla="*/ 213756 h 213756"/>
              <a:gd name="connsiteX9" fmla="*/ 109583 w 240249"/>
              <a:gd name="connsiteY9" fmla="*/ 201881 h 213756"/>
              <a:gd name="connsiteX10" fmla="*/ 157084 w 240249"/>
              <a:gd name="connsiteY10" fmla="*/ 190005 h 213756"/>
              <a:gd name="connsiteX11" fmla="*/ 145209 w 240249"/>
              <a:gd name="connsiteY11" fmla="*/ 142504 h 213756"/>
              <a:gd name="connsiteX12" fmla="*/ 240212 w 240249"/>
              <a:gd name="connsiteY12" fmla="*/ 59377 h 21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49" h="213756">
                <a:moveTo>
                  <a:pt x="240212" y="59377"/>
                </a:moveTo>
                <a:cubicBezTo>
                  <a:pt x="242191" y="41564"/>
                  <a:pt x="164826" y="41820"/>
                  <a:pt x="157084" y="35626"/>
                </a:cubicBezTo>
                <a:cubicBezTo>
                  <a:pt x="145939" y="26710"/>
                  <a:pt x="141251" y="11875"/>
                  <a:pt x="133334" y="0"/>
                </a:cubicBezTo>
                <a:cubicBezTo>
                  <a:pt x="38334" y="31666"/>
                  <a:pt x="149166" y="-15833"/>
                  <a:pt x="85832" y="47501"/>
                </a:cubicBezTo>
                <a:cubicBezTo>
                  <a:pt x="76981" y="56352"/>
                  <a:pt x="62081" y="55418"/>
                  <a:pt x="50206" y="59377"/>
                </a:cubicBezTo>
                <a:cubicBezTo>
                  <a:pt x="38331" y="55418"/>
                  <a:pt x="24594" y="39990"/>
                  <a:pt x="14580" y="47501"/>
                </a:cubicBezTo>
                <a:cubicBezTo>
                  <a:pt x="-15209" y="69843"/>
                  <a:pt x="8955" y="108130"/>
                  <a:pt x="14580" y="130629"/>
                </a:cubicBezTo>
                <a:cubicBezTo>
                  <a:pt x="19475" y="150210"/>
                  <a:pt x="14724" y="173581"/>
                  <a:pt x="26456" y="190005"/>
                </a:cubicBezTo>
                <a:cubicBezTo>
                  <a:pt x="36746" y="204410"/>
                  <a:pt x="58123" y="205839"/>
                  <a:pt x="73957" y="213756"/>
                </a:cubicBezTo>
                <a:cubicBezTo>
                  <a:pt x="85832" y="209798"/>
                  <a:pt x="97547" y="205320"/>
                  <a:pt x="109583" y="201881"/>
                </a:cubicBezTo>
                <a:cubicBezTo>
                  <a:pt x="125276" y="197397"/>
                  <a:pt x="148687" y="204000"/>
                  <a:pt x="157084" y="190005"/>
                </a:cubicBezTo>
                <a:cubicBezTo>
                  <a:pt x="165481" y="176010"/>
                  <a:pt x="149167" y="158338"/>
                  <a:pt x="145209" y="142504"/>
                </a:cubicBezTo>
                <a:cubicBezTo>
                  <a:pt x="159883" y="39784"/>
                  <a:pt x="238233" y="77190"/>
                  <a:pt x="240212" y="59377"/>
                </a:cubicBezTo>
                <a:close/>
              </a:path>
            </a:pathLst>
          </a:custGeom>
          <a:solidFill>
            <a:srgbClr val="1B04F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0A66150-EC2E-476B-A798-3324696287C7}"/>
              </a:ext>
            </a:extLst>
          </p:cNvPr>
          <p:cNvSpPr/>
          <p:nvPr/>
        </p:nvSpPr>
        <p:spPr>
          <a:xfrm>
            <a:off x="8458954" y="2084789"/>
            <a:ext cx="127897" cy="138274"/>
          </a:xfrm>
          <a:custGeom>
            <a:avLst/>
            <a:gdLst>
              <a:gd name="connsiteX0" fmla="*/ 123028 w 170529"/>
              <a:gd name="connsiteY0" fmla="*/ 40894 h 138274"/>
              <a:gd name="connsiteX1" fmla="*/ 4275 w 170529"/>
              <a:gd name="connsiteY1" fmla="*/ 17143 h 138274"/>
              <a:gd name="connsiteX2" fmla="*/ 16150 w 170529"/>
              <a:gd name="connsiteY2" fmla="*/ 64645 h 138274"/>
              <a:gd name="connsiteX3" fmla="*/ 87402 w 170529"/>
              <a:gd name="connsiteY3" fmla="*/ 88395 h 138274"/>
              <a:gd name="connsiteX4" fmla="*/ 134903 w 170529"/>
              <a:gd name="connsiteY4" fmla="*/ 135897 h 138274"/>
              <a:gd name="connsiteX5" fmla="*/ 170529 w 170529"/>
              <a:gd name="connsiteY5" fmla="*/ 100271 h 138274"/>
              <a:gd name="connsiteX6" fmla="*/ 123028 w 170529"/>
              <a:gd name="connsiteY6" fmla="*/ 40894 h 13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529" h="138274">
                <a:moveTo>
                  <a:pt x="123028" y="40894"/>
                </a:moveTo>
                <a:cubicBezTo>
                  <a:pt x="99571" y="26820"/>
                  <a:pt x="39739" y="-27187"/>
                  <a:pt x="4275" y="17143"/>
                </a:cubicBezTo>
                <a:cubicBezTo>
                  <a:pt x="-5921" y="29888"/>
                  <a:pt x="3758" y="54023"/>
                  <a:pt x="16150" y="64645"/>
                </a:cubicBezTo>
                <a:cubicBezTo>
                  <a:pt x="35158" y="80938"/>
                  <a:pt x="87402" y="88395"/>
                  <a:pt x="87402" y="88395"/>
                </a:cubicBezTo>
                <a:cubicBezTo>
                  <a:pt x="93735" y="107394"/>
                  <a:pt x="96904" y="148563"/>
                  <a:pt x="134903" y="135897"/>
                </a:cubicBezTo>
                <a:cubicBezTo>
                  <a:pt x="150835" y="130586"/>
                  <a:pt x="158654" y="112146"/>
                  <a:pt x="170529" y="100271"/>
                </a:cubicBezTo>
                <a:lnTo>
                  <a:pt x="123028" y="40894"/>
                </a:lnTo>
                <a:close/>
              </a:path>
            </a:pathLst>
          </a:custGeom>
          <a:solidFill>
            <a:srgbClr val="1B04FA"/>
          </a:solidFill>
          <a:ln>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B5D811-3137-4ADE-A489-E9FEA057D6CE}"/>
              </a:ext>
            </a:extLst>
          </p:cNvPr>
          <p:cNvSpPr/>
          <p:nvPr/>
        </p:nvSpPr>
        <p:spPr>
          <a:xfrm>
            <a:off x="1765961" y="499283"/>
            <a:ext cx="4751510" cy="1200329"/>
          </a:xfrm>
          <a:prstGeom prst="rect">
            <a:avLst/>
          </a:prstGeom>
        </p:spPr>
        <p:txBody>
          <a:bodyPr wrap="square">
            <a:spAutoFit/>
          </a:bodyPr>
          <a:lstStyle/>
          <a:p>
            <a:pPr algn="just"/>
            <a:r>
              <a:rPr lang="vi-VN" sz="3600">
                <a:solidFill>
                  <a:srgbClr val="1B04FA"/>
                </a:solidFill>
              </a:rPr>
              <a:t>+ Hồ Sát: nằm ở bồn địa Sát.</a:t>
            </a:r>
            <a:endParaRPr lang="en-US" sz="3600"/>
          </a:p>
        </p:txBody>
      </p:sp>
      <p:sp>
        <p:nvSpPr>
          <p:cNvPr id="10" name="Freeform: Shape 9">
            <a:extLst>
              <a:ext uri="{FF2B5EF4-FFF2-40B4-BE49-F238E27FC236}">
                <a16:creationId xmlns:a16="http://schemas.microsoft.com/office/drawing/2014/main" id="{D229C60F-6323-4F9E-AEF2-89E8881CC5F7}"/>
              </a:ext>
            </a:extLst>
          </p:cNvPr>
          <p:cNvSpPr/>
          <p:nvPr/>
        </p:nvSpPr>
        <p:spPr>
          <a:xfrm>
            <a:off x="9208871" y="3149824"/>
            <a:ext cx="145525" cy="507776"/>
          </a:xfrm>
          <a:custGeom>
            <a:avLst/>
            <a:gdLst>
              <a:gd name="connsiteX0" fmla="*/ 1912 w 194033"/>
              <a:gd name="connsiteY0" fmla="*/ 9012 h 507776"/>
              <a:gd name="connsiteX1" fmla="*/ 25663 w 194033"/>
              <a:gd name="connsiteY1" fmla="*/ 234644 h 507776"/>
              <a:gd name="connsiteX2" fmla="*/ 37538 w 194033"/>
              <a:gd name="connsiteY2" fmla="*/ 270270 h 507776"/>
              <a:gd name="connsiteX3" fmla="*/ 61289 w 194033"/>
              <a:gd name="connsiteY3" fmla="*/ 389023 h 507776"/>
              <a:gd name="connsiteX4" fmla="*/ 73164 w 194033"/>
              <a:gd name="connsiteY4" fmla="*/ 436524 h 507776"/>
              <a:gd name="connsiteX5" fmla="*/ 108790 w 194033"/>
              <a:gd name="connsiteY5" fmla="*/ 472150 h 507776"/>
              <a:gd name="connsiteX6" fmla="*/ 132541 w 194033"/>
              <a:gd name="connsiteY6" fmla="*/ 507776 h 507776"/>
              <a:gd name="connsiteX7" fmla="*/ 180042 w 194033"/>
              <a:gd name="connsiteY7" fmla="*/ 495901 h 507776"/>
              <a:gd name="connsiteX8" fmla="*/ 180042 w 194033"/>
              <a:gd name="connsiteY8" fmla="*/ 412773 h 507776"/>
              <a:gd name="connsiteX9" fmla="*/ 168167 w 194033"/>
              <a:gd name="connsiteY9" fmla="*/ 365272 h 507776"/>
              <a:gd name="connsiteX10" fmla="*/ 132541 w 194033"/>
              <a:gd name="connsiteY10" fmla="*/ 329646 h 507776"/>
              <a:gd name="connsiteX11" fmla="*/ 73164 w 194033"/>
              <a:gd name="connsiteY11" fmla="*/ 270270 h 507776"/>
              <a:gd name="connsiteX12" fmla="*/ 49413 w 194033"/>
              <a:gd name="connsiteY12" fmla="*/ 234644 h 507776"/>
              <a:gd name="connsiteX13" fmla="*/ 73164 w 194033"/>
              <a:gd name="connsiteY13" fmla="*/ 68389 h 507776"/>
              <a:gd name="connsiteX14" fmla="*/ 1912 w 194033"/>
              <a:gd name="connsiteY14" fmla="*/ 9012 h 50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033" h="507776">
                <a:moveTo>
                  <a:pt x="1912" y="9012"/>
                </a:moveTo>
                <a:cubicBezTo>
                  <a:pt x="-6005" y="36721"/>
                  <a:pt x="12367" y="168161"/>
                  <a:pt x="25663" y="234644"/>
                </a:cubicBezTo>
                <a:cubicBezTo>
                  <a:pt x="28118" y="246919"/>
                  <a:pt x="34723" y="258073"/>
                  <a:pt x="37538" y="270270"/>
                </a:cubicBezTo>
                <a:cubicBezTo>
                  <a:pt x="46615" y="309604"/>
                  <a:pt x="51498" y="349860"/>
                  <a:pt x="61289" y="389023"/>
                </a:cubicBezTo>
                <a:cubicBezTo>
                  <a:pt x="65247" y="404857"/>
                  <a:pt x="65067" y="422353"/>
                  <a:pt x="73164" y="436524"/>
                </a:cubicBezTo>
                <a:cubicBezTo>
                  <a:pt x="81496" y="451106"/>
                  <a:pt x="98039" y="459248"/>
                  <a:pt x="108790" y="472150"/>
                </a:cubicBezTo>
                <a:cubicBezTo>
                  <a:pt x="117927" y="483114"/>
                  <a:pt x="124624" y="495901"/>
                  <a:pt x="132541" y="507776"/>
                </a:cubicBezTo>
                <a:cubicBezTo>
                  <a:pt x="148375" y="503818"/>
                  <a:pt x="168501" y="507442"/>
                  <a:pt x="180042" y="495901"/>
                </a:cubicBezTo>
                <a:cubicBezTo>
                  <a:pt x="207362" y="468581"/>
                  <a:pt x="187561" y="439090"/>
                  <a:pt x="180042" y="412773"/>
                </a:cubicBezTo>
                <a:cubicBezTo>
                  <a:pt x="175558" y="397080"/>
                  <a:pt x="176264" y="379443"/>
                  <a:pt x="168167" y="365272"/>
                </a:cubicBezTo>
                <a:cubicBezTo>
                  <a:pt x="159835" y="350690"/>
                  <a:pt x="143292" y="342548"/>
                  <a:pt x="132541" y="329646"/>
                </a:cubicBezTo>
                <a:cubicBezTo>
                  <a:pt x="83061" y="270271"/>
                  <a:pt x="138477" y="313811"/>
                  <a:pt x="73164" y="270270"/>
                </a:cubicBezTo>
                <a:cubicBezTo>
                  <a:pt x="65247" y="258395"/>
                  <a:pt x="50430" y="248880"/>
                  <a:pt x="49413" y="234644"/>
                </a:cubicBezTo>
                <a:cubicBezTo>
                  <a:pt x="43292" y="148942"/>
                  <a:pt x="52940" y="129062"/>
                  <a:pt x="73164" y="68389"/>
                </a:cubicBezTo>
                <a:cubicBezTo>
                  <a:pt x="57748" y="22141"/>
                  <a:pt x="9829" y="-18697"/>
                  <a:pt x="1912" y="9012"/>
                </a:cubicBezTo>
                <a:close/>
              </a:path>
            </a:pathLst>
          </a:custGeom>
          <a:solidFill>
            <a:srgbClr val="1B04FA"/>
          </a:solidFill>
          <a:ln>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5F5FBE3-EE59-426D-96FC-72C8BAF1DE6A}"/>
              </a:ext>
            </a:extLst>
          </p:cNvPr>
          <p:cNvSpPr/>
          <p:nvPr/>
        </p:nvSpPr>
        <p:spPr>
          <a:xfrm>
            <a:off x="9443954" y="3663058"/>
            <a:ext cx="73049" cy="386429"/>
          </a:xfrm>
          <a:custGeom>
            <a:avLst/>
            <a:gdLst>
              <a:gd name="connsiteX0" fmla="*/ 20976 w 97398"/>
              <a:gd name="connsiteY0" fmla="*/ 6418 h 386429"/>
              <a:gd name="connsiteX1" fmla="*/ 80353 w 97398"/>
              <a:gd name="connsiteY1" fmla="*/ 386429 h 386429"/>
              <a:gd name="connsiteX2" fmla="*/ 80353 w 97398"/>
              <a:gd name="connsiteY2" fmla="*/ 196424 h 386429"/>
              <a:gd name="connsiteX3" fmla="*/ 20976 w 97398"/>
              <a:gd name="connsiteY3" fmla="*/ 6418 h 386429"/>
            </a:gdLst>
            <a:ahLst/>
            <a:cxnLst>
              <a:cxn ang="0">
                <a:pos x="connsiteX0" y="connsiteY0"/>
              </a:cxn>
              <a:cxn ang="0">
                <a:pos x="connsiteX1" y="connsiteY1"/>
              </a:cxn>
              <a:cxn ang="0">
                <a:pos x="connsiteX2" y="connsiteY2"/>
              </a:cxn>
              <a:cxn ang="0">
                <a:pos x="connsiteX3" y="connsiteY3"/>
              </a:cxn>
            </a:cxnLst>
            <a:rect l="l" t="t" r="r" b="b"/>
            <a:pathLst>
              <a:path w="97398" h="386429">
                <a:moveTo>
                  <a:pt x="20976" y="6418"/>
                </a:moveTo>
                <a:cubicBezTo>
                  <a:pt x="20976" y="38085"/>
                  <a:pt x="-54301" y="296659"/>
                  <a:pt x="80353" y="386429"/>
                </a:cubicBezTo>
                <a:cubicBezTo>
                  <a:pt x="107267" y="305686"/>
                  <a:pt x="98473" y="347427"/>
                  <a:pt x="80353" y="196424"/>
                </a:cubicBezTo>
                <a:cubicBezTo>
                  <a:pt x="64434" y="63764"/>
                  <a:pt x="20976" y="-25249"/>
                  <a:pt x="20976" y="6418"/>
                </a:cubicBezTo>
                <a:close/>
              </a:path>
            </a:pathLst>
          </a:custGeom>
          <a:solidFill>
            <a:srgbClr val="1B04FA"/>
          </a:solidFill>
          <a:ln>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C63EEF-273C-4CCC-A3FD-E678774C56E7}"/>
              </a:ext>
            </a:extLst>
          </p:cNvPr>
          <p:cNvSpPr/>
          <p:nvPr/>
        </p:nvSpPr>
        <p:spPr>
          <a:xfrm>
            <a:off x="1765960" y="1715870"/>
            <a:ext cx="4215740" cy="646331"/>
          </a:xfrm>
          <a:prstGeom prst="rect">
            <a:avLst/>
          </a:prstGeom>
        </p:spPr>
        <p:txBody>
          <a:bodyPr wrap="square">
            <a:spAutoFit/>
          </a:bodyPr>
          <a:lstStyle/>
          <a:p>
            <a:pPr algn="just"/>
            <a:r>
              <a:rPr lang="vi-VN" sz="3600" dirty="0">
                <a:solidFill>
                  <a:srgbClr val="1B04FA"/>
                </a:solidFill>
              </a:rPr>
              <a:t>+ Hồ </a:t>
            </a:r>
            <a:r>
              <a:rPr lang="en-US" sz="3600" dirty="0">
                <a:solidFill>
                  <a:srgbClr val="1B04FA"/>
                </a:solidFill>
              </a:rPr>
              <a:t>Tan-ga-ni-ca</a:t>
            </a:r>
            <a:endParaRPr lang="en-US" sz="3600" dirty="0"/>
          </a:p>
        </p:txBody>
      </p:sp>
      <p:sp>
        <p:nvSpPr>
          <p:cNvPr id="13" name="AutoShape 2">
            <a:extLst>
              <a:ext uri="{FF2B5EF4-FFF2-40B4-BE49-F238E27FC236}">
                <a16:creationId xmlns:a16="http://schemas.microsoft.com/office/drawing/2014/main" id="{1AAC54FD-C63A-4379-9B31-BA0DF4E22042}"/>
              </a:ext>
            </a:extLst>
          </p:cNvPr>
          <p:cNvSpPr>
            <a:spLocks noChangeAspect="1" noChangeArrowheads="1"/>
          </p:cNvSpPr>
          <p:nvPr/>
        </p:nvSpPr>
        <p:spPr bwMode="auto">
          <a:xfrm>
            <a:off x="5981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D8DCD111-2590-4E48-9C3B-FC528AAA0648}"/>
              </a:ext>
            </a:extLst>
          </p:cNvPr>
          <p:cNvSpPr/>
          <p:nvPr/>
        </p:nvSpPr>
        <p:spPr>
          <a:xfrm>
            <a:off x="1765960" y="2477870"/>
            <a:ext cx="4215740" cy="646331"/>
          </a:xfrm>
          <a:prstGeom prst="rect">
            <a:avLst/>
          </a:prstGeom>
        </p:spPr>
        <p:txBody>
          <a:bodyPr wrap="square">
            <a:spAutoFit/>
          </a:bodyPr>
          <a:lstStyle/>
          <a:p>
            <a:pPr algn="just"/>
            <a:r>
              <a:rPr lang="vi-VN" sz="3600" dirty="0">
                <a:solidFill>
                  <a:srgbClr val="1B04FA"/>
                </a:solidFill>
              </a:rPr>
              <a:t>+ Hồ </a:t>
            </a:r>
            <a:r>
              <a:rPr lang="en-US" sz="3600" dirty="0">
                <a:solidFill>
                  <a:srgbClr val="1B04FA"/>
                </a:solidFill>
              </a:rPr>
              <a:t>Ni-at-xa</a:t>
            </a:r>
            <a:endParaRPr lang="en-US" sz="3600" dirty="0"/>
          </a:p>
        </p:txBody>
      </p:sp>
    </p:spTree>
    <p:extLst>
      <p:ext uri="{BB962C8B-B14F-4D97-AF65-F5344CB8AC3E}">
        <p14:creationId xmlns:p14="http://schemas.microsoft.com/office/powerpoint/2010/main" val="5376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c. Sông, hồ</a:t>
            </a:r>
          </a:p>
        </p:txBody>
      </p:sp>
      <p:sp>
        <p:nvSpPr>
          <p:cNvPr id="6" name="Rectangle 5">
            <a:extLst>
              <a:ext uri="{FF2B5EF4-FFF2-40B4-BE49-F238E27FC236}">
                <a16:creationId xmlns:a16="http://schemas.microsoft.com/office/drawing/2014/main" id="{3BBE23DD-53A5-43B9-8D14-42511B44FF6F}"/>
              </a:ext>
            </a:extLst>
          </p:cNvPr>
          <p:cNvSpPr/>
          <p:nvPr/>
        </p:nvSpPr>
        <p:spPr>
          <a:xfrm>
            <a:off x="1752600" y="2362200"/>
            <a:ext cx="8763000" cy="1077218"/>
          </a:xfrm>
          <a:prstGeom prst="rect">
            <a:avLst/>
          </a:prstGeom>
        </p:spPr>
        <p:txBody>
          <a:bodyPr wrap="square">
            <a:spAutoFit/>
          </a:bodyPr>
          <a:lstStyle/>
          <a:p>
            <a:pPr algn="just"/>
            <a:r>
              <a:rPr lang="vi-VN" sz="3200" b="1" dirty="0">
                <a:solidFill>
                  <a:srgbClr val="002060"/>
                </a:solidFill>
                <a:latin typeface="+mn-lt"/>
                <a:cs typeface="Arial" panose="020B0604020202020204" pitchFamily="34" charset="0"/>
              </a:rPr>
              <a:t>- Mạng lưới sông ngòi phân bố không đều, tùy thuộc vào lượng mưa.</a:t>
            </a:r>
          </a:p>
        </p:txBody>
      </p:sp>
      <p:sp>
        <p:nvSpPr>
          <p:cNvPr id="7" name="Rectangle 6">
            <a:extLst>
              <a:ext uri="{FF2B5EF4-FFF2-40B4-BE49-F238E27FC236}">
                <a16:creationId xmlns:a16="http://schemas.microsoft.com/office/drawing/2014/main" id="{3D2E4977-BCFC-430A-8E0F-75D619CAC48D}"/>
              </a:ext>
            </a:extLst>
          </p:cNvPr>
          <p:cNvSpPr/>
          <p:nvPr/>
        </p:nvSpPr>
        <p:spPr>
          <a:xfrm>
            <a:off x="1752600" y="3962400"/>
            <a:ext cx="8763000" cy="1077218"/>
          </a:xfrm>
          <a:prstGeom prst="rect">
            <a:avLst/>
          </a:prstGeom>
        </p:spPr>
        <p:txBody>
          <a:bodyPr wrap="square">
            <a:spAutoFit/>
          </a:bodyPr>
          <a:lstStyle/>
          <a:p>
            <a:pPr algn="just"/>
            <a:r>
              <a:rPr lang="vi-VN" sz="3200" b="1" dirty="0">
                <a:solidFill>
                  <a:srgbClr val="002060"/>
                </a:solidFill>
                <a:latin typeface="+mn-lt"/>
                <a:cs typeface="Arial" panose="020B0604020202020204" pitchFamily="34" charset="0"/>
              </a:rPr>
              <a:t>- Có nhiều hồ lớn:</a:t>
            </a:r>
            <a:r>
              <a:rPr lang="en-US" sz="3200" b="1" dirty="0">
                <a:solidFill>
                  <a:srgbClr val="002060"/>
                </a:solidFill>
                <a:latin typeface="+mn-lt"/>
                <a:cs typeface="Arial" panose="020B0604020202020204" pitchFamily="34" charset="0"/>
              </a:rPr>
              <a:t> </a:t>
            </a:r>
            <a:r>
              <a:rPr lang="vi-VN" sz="3200" b="1" dirty="0">
                <a:solidFill>
                  <a:srgbClr val="002060"/>
                </a:solidFill>
                <a:latin typeface="+mn-lt"/>
                <a:cs typeface="Arial" panose="020B0604020202020204" pitchFamily="34" charset="0"/>
              </a:rPr>
              <a:t>là nguồn cung cấp nước ngọt và thủy sản quan trọng cho người dân.</a:t>
            </a:r>
            <a:endParaRPr lang="en-US" sz="3200" b="1" dirty="0">
              <a:solidFill>
                <a:srgbClr val="002060"/>
              </a:solidFill>
              <a:latin typeface="+mn-lt"/>
              <a:cs typeface="Arial" panose="020B0604020202020204" pitchFamily="34" charset="0"/>
            </a:endParaRPr>
          </a:p>
        </p:txBody>
      </p:sp>
    </p:spTree>
    <p:extLst>
      <p:ext uri="{BB962C8B-B14F-4D97-AF65-F5344CB8AC3E}">
        <p14:creationId xmlns:p14="http://schemas.microsoft.com/office/powerpoint/2010/main" val="17388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d. Các môi trường tự nhiên</a:t>
            </a:r>
          </a:p>
        </p:txBody>
      </p:sp>
    </p:spTree>
    <p:extLst>
      <p:ext uri="{BB962C8B-B14F-4D97-AF65-F5344CB8AC3E}">
        <p14:creationId xmlns:p14="http://schemas.microsoft.com/office/powerpoint/2010/main" val="26824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80D853-A624-44E9-8704-44F9BEC87424}"/>
              </a:ext>
            </a:extLst>
          </p:cNvPr>
          <p:cNvGrpSpPr/>
          <p:nvPr/>
        </p:nvGrpSpPr>
        <p:grpSpPr>
          <a:xfrm>
            <a:off x="6466912" y="1"/>
            <a:ext cx="4165271" cy="6589931"/>
            <a:chOff x="6638306" y="15424"/>
            <a:chExt cx="5553695" cy="6589931"/>
          </a:xfrm>
        </p:grpSpPr>
        <p:pic>
          <p:nvPicPr>
            <p:cNvPr id="5" name="Picture 4" descr="Map&#10;&#10;Description automatically generated">
              <a:extLst>
                <a:ext uri="{FF2B5EF4-FFF2-40B4-BE49-F238E27FC236}">
                  <a16:creationId xmlns:a16="http://schemas.microsoft.com/office/drawing/2014/main" id="{3E4B0E4A-3DF8-4469-BF68-9E0BE2213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306" y="15424"/>
              <a:ext cx="5413615" cy="6421149"/>
            </a:xfrm>
            <a:prstGeom prst="rect">
              <a:avLst/>
            </a:prstGeom>
          </p:spPr>
        </p:pic>
        <p:sp>
          <p:nvSpPr>
            <p:cNvPr id="6" name="TextBox 5">
              <a:extLst>
                <a:ext uri="{FF2B5EF4-FFF2-40B4-BE49-F238E27FC236}">
                  <a16:creationId xmlns:a16="http://schemas.microsoft.com/office/drawing/2014/main" id="{A72B5BAA-BEA0-4338-A116-C7C485DB7E77}"/>
                </a:ext>
              </a:extLst>
            </p:cNvPr>
            <p:cNvSpPr txBox="1"/>
            <p:nvPr/>
          </p:nvSpPr>
          <p:spPr>
            <a:xfrm>
              <a:off x="6638307" y="5959024"/>
              <a:ext cx="5553694" cy="646331"/>
            </a:xfrm>
            <a:prstGeom prst="rect">
              <a:avLst/>
            </a:prstGeom>
            <a:solidFill>
              <a:schemeClr val="bg1"/>
            </a:solidFill>
          </p:spPr>
          <p:txBody>
            <a:bodyPr wrap="square" rtlCol="0">
              <a:spAutoFit/>
            </a:bodyPr>
            <a:lstStyle/>
            <a:p>
              <a:pPr algn="ctr"/>
              <a:r>
                <a:rPr lang="en-US" dirty="0">
                  <a:solidFill>
                    <a:srgbClr val="1B04FA"/>
                  </a:solidFill>
                  <a:latin typeface="Arial" panose="020B0604020202020204" pitchFamily="34" charset="0"/>
                  <a:cs typeface="Arial" panose="020B0604020202020204" pitchFamily="34" charset="0"/>
                </a:rPr>
                <a:t>Hình: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ở Châu Phi</a:t>
              </a:r>
            </a:p>
          </p:txBody>
        </p:sp>
      </p:grpSp>
      <p:sp>
        <p:nvSpPr>
          <p:cNvPr id="8" name="Hộp_Văn_Bản 7">
            <a:extLst>
              <a:ext uri="{FF2B5EF4-FFF2-40B4-BE49-F238E27FC236}">
                <a16:creationId xmlns:a16="http://schemas.microsoft.com/office/drawing/2014/main" id="{864DEDBC-9E85-4427-9F36-1DF733664D81}"/>
              </a:ext>
            </a:extLst>
          </p:cNvPr>
          <p:cNvSpPr txBox="1"/>
          <p:nvPr/>
        </p:nvSpPr>
        <p:spPr>
          <a:xfrm>
            <a:off x="1524001" y="533400"/>
            <a:ext cx="4776611" cy="1569660"/>
          </a:xfrm>
          <a:prstGeom prst="rect">
            <a:avLst/>
          </a:prstGeom>
          <a:noFill/>
          <a:ln>
            <a:noFill/>
          </a:ln>
        </p:spPr>
        <p:txBody>
          <a:bodyPr wrap="square" rtlCol="0">
            <a:spAutoFit/>
          </a:bodyPr>
          <a:lstStyle/>
          <a:p>
            <a:pPr algn="just"/>
            <a:r>
              <a:rPr lang="en-US" sz="3200" dirty="0">
                <a:solidFill>
                  <a:srgbClr val="FF0000"/>
                </a:solidFill>
                <a:cs typeface="Times New Roman" pitchFamily="18" charset="0"/>
              </a:rPr>
              <a:t>Quan sát hình, em hãy cho biết Châu phi có các kiểu môi trường nào?</a:t>
            </a:r>
          </a:p>
        </p:txBody>
      </p:sp>
      <p:sp>
        <p:nvSpPr>
          <p:cNvPr id="9" name="Rectangle 8">
            <a:extLst>
              <a:ext uri="{FF2B5EF4-FFF2-40B4-BE49-F238E27FC236}">
                <a16:creationId xmlns:a16="http://schemas.microsoft.com/office/drawing/2014/main" id="{60D2C0E4-29AD-4B10-9F88-A7A3B3EE4AE2}"/>
              </a:ext>
            </a:extLst>
          </p:cNvPr>
          <p:cNvSpPr/>
          <p:nvPr/>
        </p:nvSpPr>
        <p:spPr>
          <a:xfrm>
            <a:off x="1728611" y="2362200"/>
            <a:ext cx="4572000" cy="3046988"/>
          </a:xfrm>
          <a:prstGeom prst="rect">
            <a:avLst/>
          </a:prstGeom>
        </p:spPr>
        <p:txBody>
          <a:bodyPr>
            <a:spAutoFit/>
          </a:bodyPr>
          <a:lstStyle/>
          <a:p>
            <a:pPr algn="just">
              <a:lnSpc>
                <a:spcPct val="150000"/>
              </a:lnSpc>
            </a:pPr>
            <a:r>
              <a:rPr lang="vi-VN" sz="3200" dirty="0">
                <a:solidFill>
                  <a:srgbClr val="1B04FA"/>
                </a:solidFill>
              </a:rPr>
              <a:t>+ Môi trường </a:t>
            </a:r>
            <a:r>
              <a:rPr lang="en-US" sz="3200" dirty="0">
                <a:solidFill>
                  <a:srgbClr val="1B04FA"/>
                </a:solidFill>
              </a:rPr>
              <a:t>x</a:t>
            </a:r>
            <a:r>
              <a:rPr lang="vi-VN" sz="3200" dirty="0">
                <a:solidFill>
                  <a:srgbClr val="1B04FA"/>
                </a:solidFill>
              </a:rPr>
              <a:t>ích đạo.</a:t>
            </a:r>
          </a:p>
          <a:p>
            <a:pPr algn="just">
              <a:lnSpc>
                <a:spcPct val="150000"/>
              </a:lnSpc>
            </a:pPr>
            <a:r>
              <a:rPr lang="vi-VN" sz="3200" dirty="0">
                <a:solidFill>
                  <a:srgbClr val="1B04FA"/>
                </a:solidFill>
              </a:rPr>
              <a:t>+ Môi trường nhiệt đới.</a:t>
            </a:r>
          </a:p>
          <a:p>
            <a:pPr algn="just">
              <a:lnSpc>
                <a:spcPct val="150000"/>
              </a:lnSpc>
            </a:pPr>
            <a:r>
              <a:rPr lang="vi-VN" sz="3200" dirty="0">
                <a:solidFill>
                  <a:srgbClr val="1B04FA"/>
                </a:solidFill>
              </a:rPr>
              <a:t>+ Môi trường cận nhiệt.</a:t>
            </a:r>
          </a:p>
          <a:p>
            <a:pPr>
              <a:lnSpc>
                <a:spcPct val="150000"/>
              </a:lnSpc>
            </a:pPr>
            <a:r>
              <a:rPr lang="vi-VN" sz="3200" dirty="0">
                <a:solidFill>
                  <a:srgbClr val="1B04FA"/>
                </a:solidFill>
              </a:rPr>
              <a:t>+ Môi trường hoang mạc.</a:t>
            </a:r>
            <a:endParaRPr lang="en-US" dirty="0">
              <a:solidFill>
                <a:srgbClr val="1B04FA"/>
              </a:solidFill>
            </a:endParaRPr>
          </a:p>
        </p:txBody>
      </p:sp>
    </p:spTree>
    <p:extLst>
      <p:ext uri="{BB962C8B-B14F-4D97-AF65-F5344CB8AC3E}">
        <p14:creationId xmlns:p14="http://schemas.microsoft.com/office/powerpoint/2010/main" val="703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1DAF59FD-09E4-43B5-9254-4B71AEDE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731" y="304426"/>
            <a:ext cx="4060211" cy="6421149"/>
          </a:xfrm>
          <a:prstGeom prst="rect">
            <a:avLst/>
          </a:prstGeom>
        </p:spPr>
      </p:pic>
      <p:sp>
        <p:nvSpPr>
          <p:cNvPr id="5" name="TextBox 4">
            <a:extLst>
              <a:ext uri="{FF2B5EF4-FFF2-40B4-BE49-F238E27FC236}">
                <a16:creationId xmlns:a16="http://schemas.microsoft.com/office/drawing/2014/main" id="{24808CAB-1C21-47A2-8817-537D27EFA2E3}"/>
              </a:ext>
            </a:extLst>
          </p:cNvPr>
          <p:cNvSpPr txBox="1"/>
          <p:nvPr/>
        </p:nvSpPr>
        <p:spPr>
          <a:xfrm>
            <a:off x="6502731" y="6488668"/>
            <a:ext cx="4165271" cy="369332"/>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a:t>
            </a:r>
          </a:p>
        </p:txBody>
      </p:sp>
      <p:sp>
        <p:nvSpPr>
          <p:cNvPr id="6" name="Hộp_Văn_Bản 8">
            <a:extLst>
              <a:ext uri="{FF2B5EF4-FFF2-40B4-BE49-F238E27FC236}">
                <a16:creationId xmlns:a16="http://schemas.microsoft.com/office/drawing/2014/main" id="{08D034BD-239A-4FE4-AF15-A101BDD6667A}"/>
              </a:ext>
            </a:extLst>
          </p:cNvPr>
          <p:cNvSpPr txBox="1"/>
          <p:nvPr/>
        </p:nvSpPr>
        <p:spPr>
          <a:xfrm>
            <a:off x="1584917" y="69318"/>
            <a:ext cx="4812754" cy="523220"/>
          </a:xfrm>
          <a:prstGeom prst="rect">
            <a:avLst/>
          </a:prstGeom>
          <a:solidFill>
            <a:schemeClr val="accent4">
              <a:lumMod val="40000"/>
              <a:lumOff val="60000"/>
            </a:schemeClr>
          </a:solidFill>
          <a:ln>
            <a:solidFill>
              <a:srgbClr val="00B0F0"/>
            </a:solidFill>
          </a:ln>
        </p:spPr>
        <p:txBody>
          <a:bodyPr wrap="square" rtlCol="0">
            <a:spAutoFit/>
          </a:bodyPr>
          <a:lstStyle/>
          <a:p>
            <a:r>
              <a:rPr lang="en-US" sz="2800" dirty="0">
                <a:solidFill>
                  <a:srgbClr val="1B04FA"/>
                </a:solidFill>
                <a:latin typeface="Arial" pitchFamily="34" charset="0"/>
                <a:cs typeface="Arial" pitchFamily="34" charset="0"/>
              </a:rPr>
              <a:t>Môi trường xích đạo ẩm</a:t>
            </a:r>
          </a:p>
        </p:txBody>
      </p:sp>
      <p:sp>
        <p:nvSpPr>
          <p:cNvPr id="7" name="Rectangle 1">
            <a:extLst>
              <a:ext uri="{FF2B5EF4-FFF2-40B4-BE49-F238E27FC236}">
                <a16:creationId xmlns:a16="http://schemas.microsoft.com/office/drawing/2014/main" id="{203BFD60-0244-4E5A-9EDD-B464AA449CAC}"/>
              </a:ext>
            </a:extLst>
          </p:cNvPr>
          <p:cNvSpPr>
            <a:spLocks noChangeArrowheads="1"/>
          </p:cNvSpPr>
          <p:nvPr/>
        </p:nvSpPr>
        <p:spPr bwMode="auto">
          <a:xfrm>
            <a:off x="1508855" y="631448"/>
            <a:ext cx="5406887"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eaLnBrk="1" hangingPunct="1">
              <a:buFont typeface="Wingdings" pitchFamily="2" charset="2"/>
              <a:buChar char="ü"/>
              <a:tabLst>
                <a:tab pos="857250" algn="l"/>
              </a:tabLst>
            </a:pP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Phân</a:t>
            </a: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bố</a:t>
            </a:r>
            <a:r>
              <a:rPr lang="en-US" sz="2600" dirty="0">
                <a:solidFill>
                  <a:srgbClr val="1B04FA"/>
                </a:solidFill>
                <a:latin typeface="Arial" pitchFamily="34" charset="0"/>
                <a:ea typeface="Cambria" pitchFamily="18" charset="0"/>
                <a:cs typeface="Cambria" pitchFamily="18" charset="0"/>
              </a:rPr>
              <a:t>: </a:t>
            </a:r>
            <a:r>
              <a:rPr lang="vi-VN" sz="2600" dirty="0">
                <a:solidFill>
                  <a:srgbClr val="1B04FA"/>
                </a:solidFill>
                <a:latin typeface="Arial" pitchFamily="34" charset="0"/>
                <a:ea typeface="Cambria" pitchFamily="18" charset="0"/>
                <a:cs typeface="Cambria" pitchFamily="18" charset="0"/>
              </a:rPr>
              <a:t>Bồn Địa Công Gô,  Vịnh Ghi-nê</a:t>
            </a:r>
            <a:r>
              <a:rPr lang="en-US" sz="2600" dirty="0">
                <a:solidFill>
                  <a:srgbClr val="1B04FA"/>
                </a:solidFill>
                <a:latin typeface="Arial" pitchFamily="34" charset="0"/>
                <a:cs typeface="Arial" pitchFamily="34" charset="0"/>
              </a:rPr>
              <a:t> </a:t>
            </a:r>
          </a:p>
        </p:txBody>
      </p:sp>
      <p:sp>
        <p:nvSpPr>
          <p:cNvPr id="8" name="Freeform 7">
            <a:extLst>
              <a:ext uri="{FF2B5EF4-FFF2-40B4-BE49-F238E27FC236}">
                <a16:creationId xmlns:a16="http://schemas.microsoft.com/office/drawing/2014/main" id="{BADC45C0-DB5E-46CE-8928-9E6182E0DF66}"/>
              </a:ext>
            </a:extLst>
          </p:cNvPr>
          <p:cNvSpPr>
            <a:spLocks/>
          </p:cNvSpPr>
          <p:nvPr/>
        </p:nvSpPr>
        <p:spPr bwMode="auto">
          <a:xfrm>
            <a:off x="7103780" y="2638632"/>
            <a:ext cx="2242317" cy="91916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sp>
        <p:nvSpPr>
          <p:cNvPr id="9" name="Hình Chữ nhật 11">
            <a:extLst>
              <a:ext uri="{FF2B5EF4-FFF2-40B4-BE49-F238E27FC236}">
                <a16:creationId xmlns:a16="http://schemas.microsoft.com/office/drawing/2014/main" id="{B8A420A4-1226-43AB-86C2-E791CBBC71E4}"/>
              </a:ext>
            </a:extLst>
          </p:cNvPr>
          <p:cNvSpPr/>
          <p:nvPr/>
        </p:nvSpPr>
        <p:spPr>
          <a:xfrm>
            <a:off x="1508853" y="1564958"/>
            <a:ext cx="4905510" cy="492443"/>
          </a:xfrm>
          <a:prstGeom prst="rect">
            <a:avLst/>
          </a:prstGeom>
        </p:spPr>
        <p:txBody>
          <a:bodyPr wrap="none">
            <a:spAutoFit/>
          </a:bodyPr>
          <a:lstStyle/>
          <a:p>
            <a:pPr>
              <a:buFont typeface="Wingdings" pitchFamily="2" charset="2"/>
              <a:buChar char="ü"/>
            </a:pPr>
            <a:r>
              <a:rPr lang="vi-VN" sz="2600" dirty="0">
                <a:solidFill>
                  <a:srgbClr val="1B04FA"/>
                </a:solidFill>
                <a:latin typeface="Arial" panose="020B0604020202020204" pitchFamily="34" charset="0"/>
                <a:cs typeface="Arial" panose="020B0604020202020204" pitchFamily="34" charset="0"/>
              </a:rPr>
              <a:t> </a:t>
            </a:r>
            <a:r>
              <a:rPr lang="en-US" sz="2600" dirty="0">
                <a:solidFill>
                  <a:srgbClr val="1B04FA"/>
                </a:solidFill>
                <a:latin typeface="Arial" pitchFamily="34" charset="0"/>
                <a:cs typeface="Arial" pitchFamily="34" charset="0"/>
              </a:rPr>
              <a:t>Khí hậu nóng và ẩm điều hoà</a:t>
            </a:r>
          </a:p>
        </p:txBody>
      </p:sp>
      <p:sp>
        <p:nvSpPr>
          <p:cNvPr id="10" name="Hình Chữ nhật 12">
            <a:extLst>
              <a:ext uri="{FF2B5EF4-FFF2-40B4-BE49-F238E27FC236}">
                <a16:creationId xmlns:a16="http://schemas.microsoft.com/office/drawing/2014/main" id="{B2CE8A4B-E914-4A8F-B617-28911721AC49}"/>
              </a:ext>
            </a:extLst>
          </p:cNvPr>
          <p:cNvSpPr/>
          <p:nvPr/>
        </p:nvSpPr>
        <p:spPr>
          <a:xfrm>
            <a:off x="1508855" y="2174558"/>
            <a:ext cx="6016391" cy="492443"/>
          </a:xfrm>
          <a:prstGeom prst="rect">
            <a:avLst/>
          </a:prstGeom>
        </p:spPr>
        <p:txBody>
          <a:bodyPr wrap="none">
            <a:spAutoFit/>
          </a:bodyPr>
          <a:lstStyle/>
          <a:p>
            <a:pPr>
              <a:buFont typeface="Wingdings" pitchFamily="2" charset="2"/>
              <a:buChar char="ü"/>
            </a:pPr>
            <a:r>
              <a:rPr lang="vi-VN" sz="2600" dirty="0">
                <a:solidFill>
                  <a:srgbClr val="1B04FA"/>
                </a:solidFill>
                <a:latin typeface="Arial" pitchFamily="34" charset="0"/>
                <a:cs typeface="Arial" pitchFamily="34" charset="0"/>
              </a:rPr>
              <a:t> Sinh vật</a:t>
            </a:r>
            <a:r>
              <a:rPr lang="en-US" sz="2600" dirty="0">
                <a:solidFill>
                  <a:srgbClr val="1B04FA"/>
                </a:solidFill>
                <a:latin typeface="Arial" pitchFamily="34" charset="0"/>
                <a:cs typeface="Arial" pitchFamily="34" charset="0"/>
              </a:rPr>
              <a:t>: </a:t>
            </a:r>
            <a:r>
              <a:rPr lang="vi-VN" sz="2600" dirty="0" err="1">
                <a:solidFill>
                  <a:srgbClr val="1B04FA"/>
                </a:solidFill>
                <a:latin typeface="Arial" pitchFamily="34" charset="0"/>
                <a:cs typeface="Arial" pitchFamily="34" charset="0"/>
              </a:rPr>
              <a:t>Rừng</a:t>
            </a:r>
            <a:r>
              <a:rPr lang="vi-VN" sz="2600" dirty="0">
                <a:solidFill>
                  <a:srgbClr val="1B04FA"/>
                </a:solidFill>
                <a:latin typeface="Arial" pitchFamily="34" charset="0"/>
                <a:cs typeface="Arial" pitchFamily="34" charset="0"/>
              </a:rPr>
              <a:t> </a:t>
            </a:r>
            <a:r>
              <a:rPr lang="vi-VN" sz="2600" dirty="0" err="1">
                <a:solidFill>
                  <a:srgbClr val="1B04FA"/>
                </a:solidFill>
                <a:latin typeface="Arial" pitchFamily="34" charset="0"/>
                <a:cs typeface="Arial" pitchFamily="34" charset="0"/>
              </a:rPr>
              <a:t>rậm</a:t>
            </a:r>
            <a:r>
              <a:rPr lang="vi-VN" sz="2600" dirty="0">
                <a:solidFill>
                  <a:srgbClr val="1B04FA"/>
                </a:solidFill>
                <a:latin typeface="Arial" pitchFamily="34" charset="0"/>
                <a:cs typeface="Arial" pitchFamily="34" charset="0"/>
              </a:rPr>
              <a:t> xanh quanh năm</a:t>
            </a:r>
            <a:endParaRPr lang="en-US" sz="2600" dirty="0">
              <a:solidFill>
                <a:srgbClr val="1B04FA"/>
              </a:solidFill>
              <a:latin typeface="Arial" pitchFamily="34" charset="0"/>
              <a:cs typeface="Arial" pitchFamily="34" charset="0"/>
            </a:endParaRPr>
          </a:p>
        </p:txBody>
      </p:sp>
      <p:pic>
        <p:nvPicPr>
          <p:cNvPr id="14" name="Ảnh 17" descr="rr.jpg">
            <a:extLst>
              <a:ext uri="{FF2B5EF4-FFF2-40B4-BE49-F238E27FC236}">
                <a16:creationId xmlns:a16="http://schemas.microsoft.com/office/drawing/2014/main" id="{5529C172-B83B-4ABA-A04D-D277F949758A}"/>
              </a:ext>
            </a:extLst>
          </p:cNvPr>
          <p:cNvPicPr>
            <a:picLocks noChangeAspect="1"/>
          </p:cNvPicPr>
          <p:nvPr/>
        </p:nvPicPr>
        <p:blipFill>
          <a:blip r:embed="rId4"/>
          <a:stretch>
            <a:fillRect/>
          </a:stretch>
        </p:blipFill>
        <p:spPr>
          <a:xfrm>
            <a:off x="1568246" y="4677120"/>
            <a:ext cx="2154869" cy="2180881"/>
          </a:xfrm>
          <a:prstGeom prst="rect">
            <a:avLst/>
          </a:prstGeom>
        </p:spPr>
      </p:pic>
      <p:pic>
        <p:nvPicPr>
          <p:cNvPr id="15" name="Ảnh 18" descr="tải xuống.jpg">
            <a:extLst>
              <a:ext uri="{FF2B5EF4-FFF2-40B4-BE49-F238E27FC236}">
                <a16:creationId xmlns:a16="http://schemas.microsoft.com/office/drawing/2014/main" id="{E103A374-D631-4319-ACA5-48C9850B441C}"/>
              </a:ext>
            </a:extLst>
          </p:cNvPr>
          <p:cNvPicPr>
            <a:picLocks noChangeAspect="1"/>
          </p:cNvPicPr>
          <p:nvPr/>
        </p:nvPicPr>
        <p:blipFill>
          <a:blip r:embed="rId5"/>
          <a:stretch>
            <a:fillRect/>
          </a:stretch>
        </p:blipFill>
        <p:spPr>
          <a:xfrm>
            <a:off x="3814625" y="4677120"/>
            <a:ext cx="2583046" cy="2180880"/>
          </a:xfrm>
          <a:prstGeom prst="rect">
            <a:avLst/>
          </a:prstGeom>
        </p:spPr>
      </p:pic>
      <p:grpSp>
        <p:nvGrpSpPr>
          <p:cNvPr id="2" name="Group 1">
            <a:extLst>
              <a:ext uri="{FF2B5EF4-FFF2-40B4-BE49-F238E27FC236}">
                <a16:creationId xmlns:a16="http://schemas.microsoft.com/office/drawing/2014/main" id="{A57CD10E-F7F0-41E9-B7F1-948836515669}"/>
              </a:ext>
            </a:extLst>
          </p:cNvPr>
          <p:cNvGrpSpPr/>
          <p:nvPr/>
        </p:nvGrpSpPr>
        <p:grpSpPr>
          <a:xfrm>
            <a:off x="6518327" y="14908"/>
            <a:ext cx="4113856" cy="6844250"/>
            <a:chOff x="6659102" y="14908"/>
            <a:chExt cx="5485141" cy="6844250"/>
          </a:xfrm>
        </p:grpSpPr>
        <p:pic>
          <p:nvPicPr>
            <p:cNvPr id="16" name="Picture 15">
              <a:extLst>
                <a:ext uri="{FF2B5EF4-FFF2-40B4-BE49-F238E27FC236}">
                  <a16:creationId xmlns:a16="http://schemas.microsoft.com/office/drawing/2014/main" id="{01F93211-16A0-46EF-8F0D-12264530C17E}"/>
                </a:ext>
              </a:extLst>
            </p:cNvPr>
            <p:cNvPicPr>
              <a:picLocks noChangeAspect="1"/>
            </p:cNvPicPr>
            <p:nvPr/>
          </p:nvPicPr>
          <p:blipFill>
            <a:blip r:embed="rId6"/>
            <a:stretch>
              <a:fillRect/>
            </a:stretch>
          </p:blipFill>
          <p:spPr>
            <a:xfrm>
              <a:off x="6659102" y="14908"/>
              <a:ext cx="5485140" cy="6533530"/>
            </a:xfrm>
            <a:prstGeom prst="rect">
              <a:avLst/>
            </a:prstGeom>
          </p:spPr>
        </p:pic>
        <p:sp>
          <p:nvSpPr>
            <p:cNvPr id="17" name="TextBox 16">
              <a:extLst>
                <a:ext uri="{FF2B5EF4-FFF2-40B4-BE49-F238E27FC236}">
                  <a16:creationId xmlns:a16="http://schemas.microsoft.com/office/drawing/2014/main" id="{B5A4D4C6-8C7E-40A6-A7F3-973C52158AD1}"/>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a:solidFill>
                    <a:srgbClr val="1B04FA"/>
                  </a:solidFill>
                  <a:latin typeface="Arial" panose="020B0604020202020204" pitchFamily="34" charset="0"/>
                  <a:cs typeface="Arial" panose="020B0604020202020204" pitchFamily="34" charset="0"/>
                </a:rPr>
                <a:t>Hình: Bản đồ </a:t>
              </a:r>
              <a:r>
                <a:rPr lang="vi-VN" dirty="0">
                  <a:solidFill>
                    <a:srgbClr val="1B04FA"/>
                  </a:solidFill>
                  <a:latin typeface="Arial" panose="020B0604020202020204" pitchFamily="34" charset="0"/>
                  <a:cs typeface="Arial" panose="020B0604020202020204" pitchFamily="34" charset="0"/>
                </a:rPr>
                <a:t>tự nhiên </a:t>
              </a:r>
              <a:r>
                <a:rPr lang="en-US" dirty="0">
                  <a:solidFill>
                    <a:srgbClr val="1B04FA"/>
                  </a:solidFill>
                  <a:latin typeface="Arial" panose="020B0604020202020204" pitchFamily="34" charset="0"/>
                  <a:cs typeface="Arial" panose="020B0604020202020204" pitchFamily="34" charset="0"/>
                </a:rPr>
                <a:t>châu Phi</a:t>
              </a:r>
            </a:p>
          </p:txBody>
        </p:sp>
      </p:grpSp>
      <p:sp>
        <p:nvSpPr>
          <p:cNvPr id="3" name="Rectangle 2">
            <a:extLst>
              <a:ext uri="{FF2B5EF4-FFF2-40B4-BE49-F238E27FC236}">
                <a16:creationId xmlns:a16="http://schemas.microsoft.com/office/drawing/2014/main" id="{1B0A83D3-9ECF-4D54-B063-89B0E0DA7A58}"/>
              </a:ext>
            </a:extLst>
          </p:cNvPr>
          <p:cNvSpPr/>
          <p:nvPr/>
        </p:nvSpPr>
        <p:spPr>
          <a:xfrm>
            <a:off x="1508853" y="2765048"/>
            <a:ext cx="4963226" cy="892552"/>
          </a:xfrm>
          <a:prstGeom prst="rect">
            <a:avLst/>
          </a:prstGeom>
        </p:spPr>
        <p:txBody>
          <a:bodyPr wrap="square">
            <a:spAutoFit/>
          </a:bodyPr>
          <a:lstStyle/>
          <a:p>
            <a:pPr marL="285750" indent="-285750">
              <a:buFont typeface="Wingdings" panose="05000000000000000000" pitchFamily="2" charset="2"/>
              <a:buChar char="ü"/>
            </a:pPr>
            <a:r>
              <a:rPr lang="vi-VN" sz="2600" dirty="0">
                <a:solidFill>
                  <a:srgbClr val="1B04FA"/>
                </a:solidFill>
                <a:latin typeface="Arial" panose="020B0604020202020204" pitchFamily="34" charset="0"/>
                <a:cs typeface="Arial" panose="020B0604020202020204" pitchFamily="34" charset="0"/>
              </a:rPr>
              <a:t> Sông ngòi: mạng lưới dày đặc, nhiều nước quanh năm.</a:t>
            </a:r>
            <a:endParaRPr lang="en-US" sz="2600" dirty="0">
              <a:solidFill>
                <a:srgbClr val="1B04FA"/>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F7ADEB2-79B7-44A9-BC98-1849A81AE03A}"/>
              </a:ext>
            </a:extLst>
          </p:cNvPr>
          <p:cNvSpPr/>
          <p:nvPr/>
        </p:nvSpPr>
        <p:spPr>
          <a:xfrm>
            <a:off x="1508854" y="3749696"/>
            <a:ext cx="5652074" cy="1692771"/>
          </a:xfrm>
          <a:prstGeom prst="rect">
            <a:avLst/>
          </a:prstGeom>
        </p:spPr>
        <p:txBody>
          <a:bodyPr wrap="square">
            <a:spAutoFit/>
          </a:bodyPr>
          <a:lstStyle/>
          <a:p>
            <a:pPr marL="285750" indent="-285750">
              <a:buFont typeface="Wingdings" panose="05000000000000000000" pitchFamily="2" charset="2"/>
              <a:buChar char="ü"/>
            </a:pPr>
            <a:r>
              <a:rPr lang="en-US" sz="2600" dirty="0">
                <a:solidFill>
                  <a:srgbClr val="1B04FA"/>
                </a:solidFill>
                <a:latin typeface="Arial" panose="020B0604020202020204" pitchFamily="34" charset="0"/>
                <a:cs typeface="Arial" panose="020B0604020202020204" pitchFamily="34" charset="0"/>
              </a:rPr>
              <a:t>Đất: màu mỡ, thuận lợi phát triển nông nghiệp.</a:t>
            </a:r>
            <a:br>
              <a:rPr lang="en-US" sz="2600" dirty="0">
                <a:solidFill>
                  <a:srgbClr val="000000"/>
                </a:solidFill>
                <a:latin typeface="OpenSans"/>
              </a:rPr>
            </a:br>
            <a:br>
              <a:rPr lang="en-US" sz="2600" dirty="0">
                <a:solidFill>
                  <a:srgbClr val="000000"/>
                </a:solidFill>
                <a:latin typeface="OpenSans"/>
              </a:rPr>
            </a:br>
            <a:endParaRPr lang="en-US" sz="2600" dirty="0"/>
          </a:p>
        </p:txBody>
      </p:sp>
    </p:spTree>
    <p:extLst>
      <p:ext uri="{BB962C8B-B14F-4D97-AF65-F5344CB8AC3E}">
        <p14:creationId xmlns:p14="http://schemas.microsoft.com/office/powerpoint/2010/main" val="6193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out)">
                                      <p:cBhvr>
                                        <p:cTn id="23" dur="500"/>
                                        <p:tgtEl>
                                          <p:spTgt spid="8"/>
                                        </p:tgtEl>
                                      </p:cBhvr>
                                    </p:animEffect>
                                  </p:childTnLst>
                                </p:cTn>
                              </p:par>
                              <p:par>
                                <p:cTn id="24" presetID="35" presetClass="emph" presetSubtype="0" repeatCount="4000" fill="hold" grpId="1" nodeType="withEffect">
                                  <p:stCondLst>
                                    <p:cond delay="0"/>
                                  </p:stCondLst>
                                  <p:childTnLst>
                                    <p:anim calcmode="discrete" valueType="str">
                                      <p:cBhvr>
                                        <p:cTn id="25"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8" grpId="1" animBg="1"/>
      <p:bldP spid="9" grpId="0"/>
      <p:bldP spid="10" grpId="0"/>
      <p:bldP spid="3"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1DAF59FD-09E4-43B5-9254-4B71AEDE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731" y="304426"/>
            <a:ext cx="4060211" cy="6421149"/>
          </a:xfrm>
          <a:prstGeom prst="rect">
            <a:avLst/>
          </a:prstGeom>
        </p:spPr>
      </p:pic>
      <p:sp>
        <p:nvSpPr>
          <p:cNvPr id="5" name="TextBox 4">
            <a:extLst>
              <a:ext uri="{FF2B5EF4-FFF2-40B4-BE49-F238E27FC236}">
                <a16:creationId xmlns:a16="http://schemas.microsoft.com/office/drawing/2014/main" id="{24808CAB-1C21-47A2-8817-537D27EFA2E3}"/>
              </a:ext>
            </a:extLst>
          </p:cNvPr>
          <p:cNvSpPr txBox="1"/>
          <p:nvPr/>
        </p:nvSpPr>
        <p:spPr>
          <a:xfrm>
            <a:off x="6502731" y="6488669"/>
            <a:ext cx="4165271" cy="646331"/>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ở  Châu Phi</a:t>
            </a:r>
          </a:p>
        </p:txBody>
      </p:sp>
      <p:sp>
        <p:nvSpPr>
          <p:cNvPr id="6" name="Hộp_Văn_Bản 8">
            <a:extLst>
              <a:ext uri="{FF2B5EF4-FFF2-40B4-BE49-F238E27FC236}">
                <a16:creationId xmlns:a16="http://schemas.microsoft.com/office/drawing/2014/main" id="{08D034BD-239A-4FE4-AF15-A101BDD6667A}"/>
              </a:ext>
            </a:extLst>
          </p:cNvPr>
          <p:cNvSpPr txBox="1"/>
          <p:nvPr/>
        </p:nvSpPr>
        <p:spPr>
          <a:xfrm>
            <a:off x="1584918" y="69318"/>
            <a:ext cx="4848570" cy="523220"/>
          </a:xfrm>
          <a:prstGeom prst="rect">
            <a:avLst/>
          </a:prstGeom>
          <a:solidFill>
            <a:schemeClr val="accent4">
              <a:lumMod val="20000"/>
              <a:lumOff val="80000"/>
            </a:schemeClr>
          </a:solidFill>
          <a:ln>
            <a:solidFill>
              <a:srgbClr val="00B0F0"/>
            </a:solidFill>
          </a:ln>
        </p:spPr>
        <p:txBody>
          <a:bodyPr wrap="square" rtlCol="0">
            <a:spAutoFit/>
          </a:bodyPr>
          <a:lstStyle/>
          <a:p>
            <a:r>
              <a:rPr lang="en-US" sz="2800" dirty="0">
                <a:solidFill>
                  <a:srgbClr val="1B04FA"/>
                </a:solidFill>
                <a:latin typeface="Arial" pitchFamily="34" charset="0"/>
                <a:cs typeface="Arial" pitchFamily="34" charset="0"/>
              </a:rPr>
              <a:t>Môi trường nhiệt đới</a:t>
            </a:r>
          </a:p>
        </p:txBody>
      </p:sp>
      <p:sp>
        <p:nvSpPr>
          <p:cNvPr id="16" name="Rectangle 1">
            <a:extLst>
              <a:ext uri="{FF2B5EF4-FFF2-40B4-BE49-F238E27FC236}">
                <a16:creationId xmlns:a16="http://schemas.microsoft.com/office/drawing/2014/main" id="{C243BD5E-CF3A-4DE5-9D02-9D685C6D8C97}"/>
              </a:ext>
            </a:extLst>
          </p:cNvPr>
          <p:cNvSpPr>
            <a:spLocks noChangeArrowheads="1"/>
          </p:cNvSpPr>
          <p:nvPr/>
        </p:nvSpPr>
        <p:spPr bwMode="auto">
          <a:xfrm>
            <a:off x="1624524" y="743279"/>
            <a:ext cx="4808964"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eaLnBrk="1" hangingPunct="1">
              <a:buFont typeface="Wingdings" pitchFamily="2" charset="2"/>
              <a:buChar char="ü"/>
              <a:tabLst>
                <a:tab pos="857250" algn="l"/>
              </a:tabLst>
            </a:pPr>
            <a:r>
              <a:rPr lang="en-US" sz="2600" dirty="0" err="1">
                <a:solidFill>
                  <a:srgbClr val="1B04FA"/>
                </a:solidFill>
                <a:ea typeface="Cambria" pitchFamily="18" charset="0"/>
                <a:cs typeface="Times New Roman" pitchFamily="18" charset="0"/>
              </a:rPr>
              <a:t>Phân</a:t>
            </a: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bố</a:t>
            </a: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Hai</a:t>
            </a: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bên</a:t>
            </a: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xích</a:t>
            </a:r>
            <a:r>
              <a:rPr lang="en-US" sz="2600" dirty="0">
                <a:solidFill>
                  <a:srgbClr val="1B04FA"/>
                </a:solidFill>
                <a:latin typeface="Arial" pitchFamily="34" charset="0"/>
                <a:ea typeface="Cambria" pitchFamily="18" charset="0"/>
                <a:cs typeface="Cambria" pitchFamily="18" charset="0"/>
              </a:rPr>
              <a:t> </a:t>
            </a:r>
            <a:r>
              <a:rPr lang="en-US" sz="2600" dirty="0" err="1">
                <a:solidFill>
                  <a:srgbClr val="1B04FA"/>
                </a:solidFill>
                <a:latin typeface="Arial" pitchFamily="34" charset="0"/>
                <a:ea typeface="Cambria" pitchFamily="18" charset="0"/>
                <a:cs typeface="Cambria" pitchFamily="18" charset="0"/>
              </a:rPr>
              <a:t>đạo</a:t>
            </a:r>
            <a:endParaRPr lang="en-US" sz="2600" dirty="0">
              <a:solidFill>
                <a:srgbClr val="1B04FA"/>
              </a:solidFill>
              <a:latin typeface="Arial" pitchFamily="34" charset="0"/>
              <a:cs typeface="Arial" pitchFamily="34" charset="0"/>
            </a:endParaRPr>
          </a:p>
        </p:txBody>
      </p:sp>
      <p:sp>
        <p:nvSpPr>
          <p:cNvPr id="17" name="Hình Chữ nhật 8">
            <a:extLst>
              <a:ext uri="{FF2B5EF4-FFF2-40B4-BE49-F238E27FC236}">
                <a16:creationId xmlns:a16="http://schemas.microsoft.com/office/drawing/2014/main" id="{A51D678D-B4C2-4F60-AB23-F677C31561B4}"/>
              </a:ext>
            </a:extLst>
          </p:cNvPr>
          <p:cNvSpPr/>
          <p:nvPr/>
        </p:nvSpPr>
        <p:spPr>
          <a:xfrm>
            <a:off x="1624525" y="1280645"/>
            <a:ext cx="4947162" cy="892552"/>
          </a:xfrm>
          <a:prstGeom prst="rect">
            <a:avLst/>
          </a:prstGeom>
        </p:spPr>
        <p:txBody>
          <a:bodyPr wrap="square">
            <a:spAutoFit/>
          </a:bodyPr>
          <a:lstStyle/>
          <a:p>
            <a:pPr>
              <a:buFont typeface="Wingdings" pitchFamily="2" charset="2"/>
              <a:buChar char="ü"/>
            </a:pPr>
            <a:r>
              <a:rPr lang="vi-VN" sz="2600" dirty="0">
                <a:solidFill>
                  <a:srgbClr val="1B04FA"/>
                </a:solidFill>
              </a:rPr>
              <a:t> </a:t>
            </a:r>
            <a:r>
              <a:rPr lang="en-US" sz="2600" dirty="0">
                <a:solidFill>
                  <a:srgbClr val="1B04FA"/>
                </a:solidFill>
              </a:rPr>
              <a:t>K</a:t>
            </a:r>
            <a:r>
              <a:rPr lang="vi-VN" sz="2600" dirty="0">
                <a:solidFill>
                  <a:srgbClr val="1B04FA"/>
                </a:solidFill>
              </a:rPr>
              <a:t>hí hậu</a:t>
            </a:r>
            <a:r>
              <a:rPr lang="en-US" sz="2600" dirty="0">
                <a:solidFill>
                  <a:srgbClr val="1B04FA"/>
                </a:solidFill>
              </a:rPr>
              <a:t>: </a:t>
            </a:r>
            <a:r>
              <a:rPr lang="vi-VN" sz="2600" dirty="0">
                <a:solidFill>
                  <a:srgbClr val="1B04FA"/>
                </a:solidFill>
              </a:rPr>
              <a:t>Có sự phân hoá ra mùa mưa và mùa khô rõ rệt</a:t>
            </a:r>
            <a:endParaRPr lang="en-US" sz="2600" dirty="0">
              <a:solidFill>
                <a:srgbClr val="1B04FA"/>
              </a:solidFill>
              <a:latin typeface="Arial" pitchFamily="34" charset="0"/>
              <a:cs typeface="Arial" pitchFamily="34" charset="0"/>
            </a:endParaRPr>
          </a:p>
        </p:txBody>
      </p:sp>
      <p:sp>
        <p:nvSpPr>
          <p:cNvPr id="18" name="Hình Chữ nhật 9">
            <a:extLst>
              <a:ext uri="{FF2B5EF4-FFF2-40B4-BE49-F238E27FC236}">
                <a16:creationId xmlns:a16="http://schemas.microsoft.com/office/drawing/2014/main" id="{DB4B0E6C-6FFB-47B3-B003-63E230829611}"/>
              </a:ext>
            </a:extLst>
          </p:cNvPr>
          <p:cNvSpPr/>
          <p:nvPr/>
        </p:nvSpPr>
        <p:spPr>
          <a:xfrm>
            <a:off x="1624524" y="2110394"/>
            <a:ext cx="4808964" cy="892552"/>
          </a:xfrm>
          <a:prstGeom prst="rect">
            <a:avLst/>
          </a:prstGeom>
        </p:spPr>
        <p:txBody>
          <a:bodyPr wrap="square">
            <a:spAutoFit/>
          </a:bodyPr>
          <a:lstStyle/>
          <a:p>
            <a:pPr>
              <a:buFont typeface="Wingdings" pitchFamily="2" charset="2"/>
              <a:buChar char="ü"/>
            </a:pPr>
            <a:r>
              <a:rPr lang="vi-VN" sz="2600" dirty="0">
                <a:solidFill>
                  <a:srgbClr val="1B04FA"/>
                </a:solidFill>
                <a:latin typeface="+mn-lt"/>
                <a:cs typeface="Arial" pitchFamily="34" charset="0"/>
              </a:rPr>
              <a:t>Sinh vật</a:t>
            </a:r>
            <a:r>
              <a:rPr lang="en-US" sz="2600" dirty="0">
                <a:solidFill>
                  <a:srgbClr val="1B04FA"/>
                </a:solidFill>
                <a:latin typeface="+mn-lt"/>
                <a:cs typeface="Arial" pitchFamily="34" charset="0"/>
              </a:rPr>
              <a:t>: </a:t>
            </a:r>
            <a:r>
              <a:rPr lang="vi-VN" sz="2600" dirty="0" err="1">
                <a:solidFill>
                  <a:srgbClr val="1B04FA"/>
                </a:solidFill>
                <a:latin typeface="+mn-lt"/>
                <a:cs typeface="Arial" pitchFamily="34" charset="0"/>
              </a:rPr>
              <a:t>Rừng</a:t>
            </a:r>
            <a:r>
              <a:rPr lang="vi-VN" sz="2600" dirty="0">
                <a:solidFill>
                  <a:srgbClr val="1B04FA"/>
                </a:solidFill>
                <a:latin typeface="+mn-lt"/>
                <a:cs typeface="Arial" pitchFamily="34" charset="0"/>
              </a:rPr>
              <a:t> </a:t>
            </a:r>
            <a:r>
              <a:rPr lang="en-US" sz="2600" dirty="0">
                <a:solidFill>
                  <a:srgbClr val="1B04FA"/>
                </a:solidFill>
                <a:latin typeface="+mn-lt"/>
                <a:cs typeface="Arial" pitchFamily="34" charset="0"/>
              </a:rPr>
              <a:t>thưa, xa van cây bụi, động vật ăn cỏ, ăn thịt</a:t>
            </a:r>
          </a:p>
        </p:txBody>
      </p:sp>
      <p:sp>
        <p:nvSpPr>
          <p:cNvPr id="19" name="Freeform 8">
            <a:extLst>
              <a:ext uri="{FF2B5EF4-FFF2-40B4-BE49-F238E27FC236}">
                <a16:creationId xmlns:a16="http://schemas.microsoft.com/office/drawing/2014/main" id="{567C6590-355D-4101-8BCF-8157191433C3}"/>
              </a:ext>
            </a:extLst>
          </p:cNvPr>
          <p:cNvSpPr>
            <a:spLocks/>
          </p:cNvSpPr>
          <p:nvPr/>
        </p:nvSpPr>
        <p:spPr bwMode="auto">
          <a:xfrm>
            <a:off x="6917321" y="1855306"/>
            <a:ext cx="2915793" cy="3114261"/>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pic>
        <p:nvPicPr>
          <p:cNvPr id="3074" name="Picture 2">
            <a:extLst>
              <a:ext uri="{FF2B5EF4-FFF2-40B4-BE49-F238E27FC236}">
                <a16:creationId xmlns:a16="http://schemas.microsoft.com/office/drawing/2014/main" id="{695DA887-58D1-45F0-BC3C-DBD37408A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4258" y="5210594"/>
            <a:ext cx="2849880" cy="1648564"/>
          </a:xfrm>
          <a:prstGeom prst="rect">
            <a:avLst/>
          </a:prstGeom>
          <a:noFill/>
          <a:extLst>
            <a:ext uri="{909E8E84-426E-40DD-AFC4-6F175D3DCCD1}">
              <a14:hiddenFill xmlns:a14="http://schemas.microsoft.com/office/drawing/2010/main">
                <a:solidFill>
                  <a:srgbClr val="FFFFFF"/>
                </a:solidFill>
              </a14:hiddenFill>
            </a:ext>
          </a:extLst>
        </p:spPr>
      </p:pic>
      <p:pic>
        <p:nvPicPr>
          <p:cNvPr id="23" name="Ảnh 17" descr="dv.jpg">
            <a:extLst>
              <a:ext uri="{FF2B5EF4-FFF2-40B4-BE49-F238E27FC236}">
                <a16:creationId xmlns:a16="http://schemas.microsoft.com/office/drawing/2014/main" id="{2333D3AF-484F-4427-A45D-618F22BD8522}"/>
              </a:ext>
            </a:extLst>
          </p:cNvPr>
          <p:cNvPicPr>
            <a:picLocks noChangeAspect="1"/>
          </p:cNvPicPr>
          <p:nvPr/>
        </p:nvPicPr>
        <p:blipFill>
          <a:blip r:embed="rId5" cstate="print"/>
          <a:stretch>
            <a:fillRect/>
          </a:stretch>
        </p:blipFill>
        <p:spPr>
          <a:xfrm>
            <a:off x="4477844" y="5259126"/>
            <a:ext cx="2093843" cy="1446474"/>
          </a:xfrm>
          <a:prstGeom prst="rect">
            <a:avLst/>
          </a:prstGeom>
        </p:spPr>
      </p:pic>
      <p:grpSp>
        <p:nvGrpSpPr>
          <p:cNvPr id="14" name="Group 13">
            <a:extLst>
              <a:ext uri="{FF2B5EF4-FFF2-40B4-BE49-F238E27FC236}">
                <a16:creationId xmlns:a16="http://schemas.microsoft.com/office/drawing/2014/main" id="{F90B0407-7E1F-4097-94D1-B815225F3E8B}"/>
              </a:ext>
            </a:extLst>
          </p:cNvPr>
          <p:cNvGrpSpPr/>
          <p:nvPr/>
        </p:nvGrpSpPr>
        <p:grpSpPr>
          <a:xfrm>
            <a:off x="6518327" y="14908"/>
            <a:ext cx="4113856" cy="6844250"/>
            <a:chOff x="6659102" y="14908"/>
            <a:chExt cx="5485141" cy="6844250"/>
          </a:xfrm>
        </p:grpSpPr>
        <p:pic>
          <p:nvPicPr>
            <p:cNvPr id="15" name="Picture 14">
              <a:extLst>
                <a:ext uri="{FF2B5EF4-FFF2-40B4-BE49-F238E27FC236}">
                  <a16:creationId xmlns:a16="http://schemas.microsoft.com/office/drawing/2014/main" id="{C736F014-EA4E-44CD-A573-CAEB566050CD}"/>
                </a:ext>
              </a:extLst>
            </p:cNvPr>
            <p:cNvPicPr>
              <a:picLocks noChangeAspect="1"/>
            </p:cNvPicPr>
            <p:nvPr/>
          </p:nvPicPr>
          <p:blipFill>
            <a:blip r:embed="rId6"/>
            <a:stretch>
              <a:fillRect/>
            </a:stretch>
          </p:blipFill>
          <p:spPr>
            <a:xfrm>
              <a:off x="6659102" y="14908"/>
              <a:ext cx="5485140" cy="6533530"/>
            </a:xfrm>
            <a:prstGeom prst="rect">
              <a:avLst/>
            </a:prstGeom>
          </p:spPr>
        </p:pic>
        <p:sp>
          <p:nvSpPr>
            <p:cNvPr id="24" name="TextBox 23">
              <a:extLst>
                <a:ext uri="{FF2B5EF4-FFF2-40B4-BE49-F238E27FC236}">
                  <a16:creationId xmlns:a16="http://schemas.microsoft.com/office/drawing/2014/main" id="{B6855315-10A1-4D69-BEA4-F799933FBB17}"/>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a:solidFill>
                    <a:srgbClr val="1B04FA"/>
                  </a:solidFill>
                  <a:latin typeface="Arial" panose="020B0604020202020204" pitchFamily="34" charset="0"/>
                  <a:cs typeface="Arial" panose="020B0604020202020204" pitchFamily="34" charset="0"/>
                </a:rPr>
                <a:t>Hình:. Bản đồ </a:t>
              </a:r>
              <a:r>
                <a:rPr lang="vi-VN" dirty="0">
                  <a:solidFill>
                    <a:srgbClr val="1B04FA"/>
                  </a:solidFill>
                  <a:latin typeface="Arial" panose="020B0604020202020204" pitchFamily="34" charset="0"/>
                  <a:cs typeface="Arial" panose="020B0604020202020204" pitchFamily="34" charset="0"/>
                </a:rPr>
                <a:t>tự nhiên </a:t>
              </a:r>
              <a:r>
                <a:rPr lang="en-US" dirty="0">
                  <a:solidFill>
                    <a:srgbClr val="1B04FA"/>
                  </a:solidFill>
                  <a:latin typeface="Arial" panose="020B0604020202020204" pitchFamily="34" charset="0"/>
                  <a:cs typeface="Arial" panose="020B0604020202020204" pitchFamily="34" charset="0"/>
                </a:rPr>
                <a:t>châu Phi</a:t>
              </a:r>
            </a:p>
          </p:txBody>
        </p:sp>
      </p:grpSp>
      <p:sp>
        <p:nvSpPr>
          <p:cNvPr id="2" name="Rectangle 1">
            <a:extLst>
              <a:ext uri="{FF2B5EF4-FFF2-40B4-BE49-F238E27FC236}">
                <a16:creationId xmlns:a16="http://schemas.microsoft.com/office/drawing/2014/main" id="{EB06354D-0A8C-4802-9E44-0EA45B8B4C57}"/>
              </a:ext>
            </a:extLst>
          </p:cNvPr>
          <p:cNvSpPr/>
          <p:nvPr/>
        </p:nvSpPr>
        <p:spPr>
          <a:xfrm>
            <a:off x="1624524" y="2993598"/>
            <a:ext cx="4893802" cy="892552"/>
          </a:xfrm>
          <a:prstGeom prst="rect">
            <a:avLst/>
          </a:prstGeom>
        </p:spPr>
        <p:txBody>
          <a:bodyPr wrap="square">
            <a:spAutoFit/>
          </a:bodyPr>
          <a:lstStyle/>
          <a:p>
            <a:pPr marL="342900" indent="-342900" algn="just">
              <a:buFont typeface="Wingdings" panose="05000000000000000000" pitchFamily="2" charset="2"/>
              <a:buChar char="ü"/>
            </a:pPr>
            <a:r>
              <a:rPr lang="vi-VN" sz="2600" dirty="0">
                <a:solidFill>
                  <a:srgbClr val="1B04FA"/>
                </a:solidFill>
                <a:latin typeface="+mn-lt"/>
                <a:cs typeface="Arial" panose="020B0604020202020204" pitchFamily="34" charset="0"/>
              </a:rPr>
              <a:t>Sông ngòi:</a:t>
            </a:r>
            <a:r>
              <a:rPr lang="en-US" sz="2600" dirty="0">
                <a:solidFill>
                  <a:srgbClr val="1B04FA"/>
                </a:solidFill>
                <a:latin typeface="+mn-lt"/>
                <a:cs typeface="Arial" panose="020B0604020202020204" pitchFamily="34" charset="0"/>
              </a:rPr>
              <a:t> L</a:t>
            </a:r>
            <a:r>
              <a:rPr lang="vi-VN" sz="2600" dirty="0">
                <a:solidFill>
                  <a:srgbClr val="1B04FA"/>
                </a:solidFill>
                <a:latin typeface="+mn-lt"/>
                <a:cs typeface="Arial" panose="020B0604020202020204" pitchFamily="34" charset="0"/>
              </a:rPr>
              <a:t>ưu lượng nước khá lớn nhưng thay đổi theo mùa .</a:t>
            </a:r>
          </a:p>
        </p:txBody>
      </p:sp>
      <p:sp>
        <p:nvSpPr>
          <p:cNvPr id="25" name="Rectangle 24">
            <a:extLst>
              <a:ext uri="{FF2B5EF4-FFF2-40B4-BE49-F238E27FC236}">
                <a16:creationId xmlns:a16="http://schemas.microsoft.com/office/drawing/2014/main" id="{7CF6B8A3-C0B4-424D-87A1-1E75BA624299}"/>
              </a:ext>
            </a:extLst>
          </p:cNvPr>
          <p:cNvSpPr/>
          <p:nvPr/>
        </p:nvSpPr>
        <p:spPr>
          <a:xfrm>
            <a:off x="1567375" y="3916612"/>
            <a:ext cx="4950953" cy="1292662"/>
          </a:xfrm>
          <a:prstGeom prst="rect">
            <a:avLst/>
          </a:prstGeom>
        </p:spPr>
        <p:txBody>
          <a:bodyPr wrap="square">
            <a:spAutoFit/>
          </a:bodyPr>
          <a:lstStyle/>
          <a:p>
            <a:pPr marL="342900" indent="-342900" algn="just">
              <a:buFont typeface="Wingdings" panose="05000000000000000000" pitchFamily="2" charset="2"/>
              <a:buChar char="ü"/>
            </a:pPr>
            <a:r>
              <a:rPr lang="vi-VN" sz="2600" dirty="0">
                <a:solidFill>
                  <a:srgbClr val="1B04FA"/>
                </a:solidFill>
                <a:latin typeface="+mn-lt"/>
                <a:cs typeface="Arial" panose="020B0604020202020204" pitchFamily="34" charset="0"/>
              </a:rPr>
              <a:t>Đất: đất đỏ vàng là chủ yếu, có thể khai thác tốt cho nông nghiệp nếu đảm bảo được nước tưới.</a:t>
            </a:r>
          </a:p>
        </p:txBody>
      </p:sp>
    </p:spTree>
    <p:extLst>
      <p:ext uri="{BB962C8B-B14F-4D97-AF65-F5344CB8AC3E}">
        <p14:creationId xmlns:p14="http://schemas.microsoft.com/office/powerpoint/2010/main" val="5027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mph" presetSubtype="0" repeatCount="3000" fill="hold" grpId="1" nodeType="clickEffect">
                                  <p:stCondLst>
                                    <p:cond delay="0"/>
                                  </p:stCondLst>
                                  <p:childTnLst>
                                    <p:anim calcmode="discrete" valueType="str">
                                      <p:cBhvr>
                                        <p:cTn id="29"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074"/>
                                        </p:tgtEl>
                                        <p:attrNameLst>
                                          <p:attrName>style.visibility</p:attrName>
                                        </p:attrNameLst>
                                      </p:cBhvr>
                                      <p:to>
                                        <p:strVal val="visible"/>
                                      </p:to>
                                    </p:set>
                                    <p:animEffect transition="in" filter="barn(inVertical)">
                                      <p:cBhvr>
                                        <p:cTn id="59" dur="500"/>
                                        <p:tgtEl>
                                          <p:spTgt spid="307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p:bldP spid="18" grpId="0"/>
      <p:bldP spid="19" grpId="0" animBg="1"/>
      <p:bldP spid="19" grpId="1" animBg="1"/>
      <p:bldP spid="2"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_Văn_Bản 8">
            <a:extLst>
              <a:ext uri="{FF2B5EF4-FFF2-40B4-BE49-F238E27FC236}">
                <a16:creationId xmlns:a16="http://schemas.microsoft.com/office/drawing/2014/main" id="{6FFBF5C8-D9FC-49B8-89DB-650E434B4CC4}"/>
              </a:ext>
            </a:extLst>
          </p:cNvPr>
          <p:cNvSpPr txBox="1"/>
          <p:nvPr/>
        </p:nvSpPr>
        <p:spPr>
          <a:xfrm>
            <a:off x="1584918" y="69318"/>
            <a:ext cx="4841191" cy="523220"/>
          </a:xfrm>
          <a:prstGeom prst="rect">
            <a:avLst/>
          </a:prstGeom>
          <a:solidFill>
            <a:schemeClr val="accent4">
              <a:lumMod val="20000"/>
              <a:lumOff val="80000"/>
            </a:schemeClr>
          </a:solidFill>
          <a:ln>
            <a:solidFill>
              <a:srgbClr val="00B0F0"/>
            </a:solidFill>
          </a:ln>
        </p:spPr>
        <p:txBody>
          <a:bodyPr wrap="square" rtlCol="0">
            <a:spAutoFit/>
          </a:bodyPr>
          <a:lstStyle/>
          <a:p>
            <a:r>
              <a:rPr lang="en-US" sz="2800" dirty="0">
                <a:solidFill>
                  <a:srgbClr val="1B04FA"/>
                </a:solidFill>
                <a:latin typeface="Arial" pitchFamily="34" charset="0"/>
                <a:cs typeface="Arial" pitchFamily="34" charset="0"/>
              </a:rPr>
              <a:t>Môi trường cận nhiệt</a:t>
            </a:r>
          </a:p>
        </p:txBody>
      </p:sp>
      <p:pic>
        <p:nvPicPr>
          <p:cNvPr id="3" name="Picture 2" descr="Map&#10;&#10;Description automatically generated">
            <a:extLst>
              <a:ext uri="{FF2B5EF4-FFF2-40B4-BE49-F238E27FC236}">
                <a16:creationId xmlns:a16="http://schemas.microsoft.com/office/drawing/2014/main" id="{70B1F6B2-D1F3-4ECD-8F18-94645A532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873" y="218427"/>
            <a:ext cx="4060211" cy="6421149"/>
          </a:xfrm>
          <a:prstGeom prst="rect">
            <a:avLst/>
          </a:prstGeom>
        </p:spPr>
      </p:pic>
      <p:sp>
        <p:nvSpPr>
          <p:cNvPr id="4" name="TextBox 3">
            <a:extLst>
              <a:ext uri="{FF2B5EF4-FFF2-40B4-BE49-F238E27FC236}">
                <a16:creationId xmlns:a16="http://schemas.microsoft.com/office/drawing/2014/main" id="{041818B1-9672-4896-ABB7-C47B0C16BB87}"/>
              </a:ext>
            </a:extLst>
          </p:cNvPr>
          <p:cNvSpPr txBox="1"/>
          <p:nvPr/>
        </p:nvSpPr>
        <p:spPr>
          <a:xfrm>
            <a:off x="6502731" y="6488669"/>
            <a:ext cx="4165271" cy="646331"/>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sp>
        <p:nvSpPr>
          <p:cNvPr id="5" name="Rectangle 1">
            <a:extLst>
              <a:ext uri="{FF2B5EF4-FFF2-40B4-BE49-F238E27FC236}">
                <a16:creationId xmlns:a16="http://schemas.microsoft.com/office/drawing/2014/main" id="{2C6DFD48-B1AC-4DF1-B891-CAB077B25C20}"/>
              </a:ext>
            </a:extLst>
          </p:cNvPr>
          <p:cNvSpPr>
            <a:spLocks noChangeArrowheads="1"/>
          </p:cNvSpPr>
          <p:nvPr/>
        </p:nvSpPr>
        <p:spPr bwMode="auto">
          <a:xfrm>
            <a:off x="1524002" y="917138"/>
            <a:ext cx="5181599"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buFont typeface="Wingdings" panose="05000000000000000000" pitchFamily="2" charset="2"/>
              <a:buChar char="ü"/>
            </a:pPr>
            <a:r>
              <a:rPr lang="en-US" sz="2600" dirty="0" err="1">
                <a:solidFill>
                  <a:srgbClr val="1B04FA"/>
                </a:solidFill>
                <a:latin typeface="Arial" panose="020B0604020202020204" pitchFamily="34" charset="0"/>
                <a:ea typeface="Cambria" pitchFamily="18" charset="0"/>
                <a:cs typeface="Arial" panose="020B0604020202020204" pitchFamily="34" charset="0"/>
              </a:rPr>
              <a:t>Phân</a:t>
            </a:r>
            <a:r>
              <a:rPr lang="en-US" sz="2600" dirty="0">
                <a:solidFill>
                  <a:srgbClr val="1B04FA"/>
                </a:solidFill>
                <a:latin typeface="Arial" panose="020B0604020202020204" pitchFamily="34" charset="0"/>
                <a:ea typeface="Cambria" pitchFamily="18" charset="0"/>
                <a:cs typeface="Arial" panose="020B0604020202020204" pitchFamily="34" charset="0"/>
              </a:rPr>
              <a:t> </a:t>
            </a:r>
            <a:r>
              <a:rPr lang="en-US" sz="2600" dirty="0" err="1">
                <a:solidFill>
                  <a:srgbClr val="1B04FA"/>
                </a:solidFill>
                <a:latin typeface="Arial" panose="020B0604020202020204" pitchFamily="34" charset="0"/>
                <a:ea typeface="Cambria" pitchFamily="18" charset="0"/>
                <a:cs typeface="Arial" panose="020B0604020202020204" pitchFamily="34" charset="0"/>
              </a:rPr>
              <a:t>bố</a:t>
            </a:r>
            <a:r>
              <a:rPr lang="en-US" sz="2600" dirty="0">
                <a:solidFill>
                  <a:srgbClr val="1B04FA"/>
                </a:solidFill>
                <a:latin typeface="Arial" panose="020B0604020202020204" pitchFamily="34" charset="0"/>
                <a:ea typeface="Cambria" pitchFamily="18" charset="0"/>
                <a:cs typeface="Arial" panose="020B0604020202020204" pitchFamily="34" charset="0"/>
              </a:rPr>
              <a:t>: </a:t>
            </a:r>
            <a:r>
              <a:rPr lang="en-US" sz="2600" dirty="0" err="1">
                <a:solidFill>
                  <a:srgbClr val="1B04FA"/>
                </a:solidFill>
                <a:latin typeface="Arial" panose="020B0604020202020204" pitchFamily="34" charset="0"/>
                <a:ea typeface="Cambria" pitchFamily="18" charset="0"/>
                <a:cs typeface="Arial" panose="020B0604020202020204" pitchFamily="34" charset="0"/>
              </a:rPr>
              <a:t>Cực</a:t>
            </a:r>
            <a:r>
              <a:rPr lang="en-US" sz="2600" dirty="0">
                <a:solidFill>
                  <a:srgbClr val="1B04FA"/>
                </a:solidFill>
                <a:latin typeface="Arial" panose="020B0604020202020204" pitchFamily="34" charset="0"/>
                <a:ea typeface="Cambria" pitchFamily="18" charset="0"/>
                <a:cs typeface="Arial" panose="020B0604020202020204" pitchFamily="34" charset="0"/>
              </a:rPr>
              <a:t> </a:t>
            </a:r>
            <a:r>
              <a:rPr lang="en-US" sz="2600" dirty="0" err="1">
                <a:solidFill>
                  <a:srgbClr val="1B04FA"/>
                </a:solidFill>
                <a:latin typeface="Arial" panose="020B0604020202020204" pitchFamily="34" charset="0"/>
                <a:ea typeface="Cambria" pitchFamily="18" charset="0"/>
                <a:cs typeface="Arial" panose="020B0604020202020204" pitchFamily="34" charset="0"/>
              </a:rPr>
              <a:t>bắc</a:t>
            </a:r>
            <a:r>
              <a:rPr lang="en-US" sz="2600" dirty="0">
                <a:solidFill>
                  <a:srgbClr val="1B04FA"/>
                </a:solidFill>
                <a:latin typeface="Arial" panose="020B0604020202020204" pitchFamily="34" charset="0"/>
                <a:ea typeface="Cambria" pitchFamily="18" charset="0"/>
                <a:cs typeface="Arial" panose="020B0604020202020204" pitchFamily="34" charset="0"/>
              </a:rPr>
              <a:t> (</a:t>
            </a:r>
            <a:r>
              <a:rPr lang="vi-VN" sz="2600" dirty="0">
                <a:solidFill>
                  <a:srgbClr val="1B04FA"/>
                </a:solidFill>
                <a:latin typeface="Arial" panose="020B0604020202020204" pitchFamily="34" charset="0"/>
                <a:cs typeface="Arial" panose="020B0604020202020204" pitchFamily="34" charset="0"/>
              </a:rPr>
              <a:t>Dãy At-lat</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và</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cực</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nam</a:t>
            </a:r>
            <a:r>
              <a:rPr lang="en-US" sz="2600" dirty="0">
                <a:solidFill>
                  <a:srgbClr val="1B04FA"/>
                </a:solidFill>
                <a:latin typeface="Arial" panose="020B0604020202020204" pitchFamily="34" charset="0"/>
                <a:cs typeface="Arial" panose="020B0604020202020204" pitchFamily="34" charset="0"/>
              </a:rPr>
              <a:t> (</a:t>
            </a:r>
            <a:r>
              <a:rPr lang="vi-VN" sz="2600" dirty="0">
                <a:solidFill>
                  <a:srgbClr val="1B04FA"/>
                </a:solidFill>
                <a:latin typeface="Arial" panose="020B0604020202020204" pitchFamily="34" charset="0"/>
                <a:cs typeface="Arial" panose="020B0604020202020204" pitchFamily="34" charset="0"/>
              </a:rPr>
              <a:t>Dãy Đrê Kenbec</a:t>
            </a:r>
            <a:r>
              <a:rPr lang="en-US" sz="2600" dirty="0">
                <a:solidFill>
                  <a:srgbClr val="1B04FA"/>
                </a:solidFill>
                <a:latin typeface="Arial" panose="020B0604020202020204" pitchFamily="34" charset="0"/>
                <a:cs typeface="Arial" panose="020B0604020202020204" pitchFamily="34" charset="0"/>
              </a:rPr>
              <a:t>) </a:t>
            </a:r>
            <a:r>
              <a:rPr lang="en-US" sz="2600" dirty="0" err="1">
                <a:solidFill>
                  <a:srgbClr val="1B04FA"/>
                </a:solidFill>
                <a:latin typeface="Arial" panose="020B0604020202020204" pitchFamily="34" charset="0"/>
                <a:cs typeface="Arial" panose="020B0604020202020204" pitchFamily="34" charset="0"/>
              </a:rPr>
              <a:t>châu</a:t>
            </a:r>
            <a:r>
              <a:rPr lang="en-US" sz="2600" dirty="0">
                <a:solidFill>
                  <a:srgbClr val="1B04FA"/>
                </a:solidFill>
                <a:latin typeface="Arial" panose="020B0604020202020204" pitchFamily="34" charset="0"/>
                <a:cs typeface="Arial" panose="020B0604020202020204" pitchFamily="34" charset="0"/>
              </a:rPr>
              <a:t> Phi</a:t>
            </a:r>
          </a:p>
        </p:txBody>
      </p:sp>
      <p:sp>
        <p:nvSpPr>
          <p:cNvPr id="6" name="Freeform 8">
            <a:extLst>
              <a:ext uri="{FF2B5EF4-FFF2-40B4-BE49-F238E27FC236}">
                <a16:creationId xmlns:a16="http://schemas.microsoft.com/office/drawing/2014/main" id="{92AF677B-6D53-4C07-B509-99557C9B4B09}"/>
              </a:ext>
            </a:extLst>
          </p:cNvPr>
          <p:cNvSpPr>
            <a:spLocks/>
          </p:cNvSpPr>
          <p:nvPr/>
        </p:nvSpPr>
        <p:spPr bwMode="auto">
          <a:xfrm>
            <a:off x="7416447" y="727484"/>
            <a:ext cx="947741"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7" name="Freeform 9">
            <a:extLst>
              <a:ext uri="{FF2B5EF4-FFF2-40B4-BE49-F238E27FC236}">
                <a16:creationId xmlns:a16="http://schemas.microsoft.com/office/drawing/2014/main" id="{F02EAEF4-AF69-46E3-B915-CFE61D07BE6A}"/>
              </a:ext>
            </a:extLst>
          </p:cNvPr>
          <p:cNvSpPr>
            <a:spLocks/>
          </p:cNvSpPr>
          <p:nvPr/>
        </p:nvSpPr>
        <p:spPr bwMode="auto">
          <a:xfrm rot="20767745">
            <a:off x="8696532" y="5276693"/>
            <a:ext cx="338271" cy="172511"/>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8" name="Rectangle 7">
            <a:extLst>
              <a:ext uri="{FF2B5EF4-FFF2-40B4-BE49-F238E27FC236}">
                <a16:creationId xmlns:a16="http://schemas.microsoft.com/office/drawing/2014/main" id="{993615A8-9C64-4352-9EE1-FADE2979611F}"/>
              </a:ext>
            </a:extLst>
          </p:cNvPr>
          <p:cNvSpPr/>
          <p:nvPr/>
        </p:nvSpPr>
        <p:spPr>
          <a:xfrm>
            <a:off x="1524000" y="2212538"/>
            <a:ext cx="4902108" cy="1292662"/>
          </a:xfrm>
          <a:prstGeom prst="rect">
            <a:avLst/>
          </a:prstGeom>
        </p:spPr>
        <p:txBody>
          <a:bodyPr wrap="square">
            <a:spAutoFit/>
          </a:bodyPr>
          <a:lstStyle/>
          <a:p>
            <a:pPr marL="285750" indent="-285750">
              <a:buFont typeface="Wingdings" panose="05000000000000000000" pitchFamily="2" charset="2"/>
              <a:buChar char="ü"/>
            </a:pPr>
            <a:r>
              <a:rPr lang="en-US" sz="2600" dirty="0">
                <a:solidFill>
                  <a:srgbClr val="1B04FA"/>
                </a:solidFill>
                <a:latin typeface="Arial" panose="020B0604020202020204" pitchFamily="34" charset="0"/>
                <a:cs typeface="Arial" panose="020B0604020202020204" pitchFamily="34" charset="0"/>
              </a:rPr>
              <a:t>Khí hậu: </a:t>
            </a:r>
            <a:r>
              <a:rPr lang="vi-VN" sz="2600" dirty="0">
                <a:solidFill>
                  <a:srgbClr val="1B04FA"/>
                </a:solidFill>
                <a:latin typeface="Arial" panose="020B0604020202020204" pitchFamily="34" charset="0"/>
                <a:cs typeface="Arial" panose="020B0604020202020204" pitchFamily="34" charset="0"/>
              </a:rPr>
              <a:t>Mùa đông ấm, ẩm và mưa nhiều; mùa hạ nóng, khô.</a:t>
            </a:r>
            <a:endParaRPr lang="en-US" sz="2600" dirty="0"/>
          </a:p>
        </p:txBody>
      </p:sp>
      <p:sp>
        <p:nvSpPr>
          <p:cNvPr id="9" name="Hình Chữ nhật 9">
            <a:extLst>
              <a:ext uri="{FF2B5EF4-FFF2-40B4-BE49-F238E27FC236}">
                <a16:creationId xmlns:a16="http://schemas.microsoft.com/office/drawing/2014/main" id="{526372DD-A489-41A3-A9F4-5BC66CBC7B3E}"/>
              </a:ext>
            </a:extLst>
          </p:cNvPr>
          <p:cNvSpPr/>
          <p:nvPr/>
        </p:nvSpPr>
        <p:spPr>
          <a:xfrm>
            <a:off x="1588558" y="3439181"/>
            <a:ext cx="5117042" cy="492443"/>
          </a:xfrm>
          <a:prstGeom prst="rect">
            <a:avLst/>
          </a:prstGeom>
        </p:spPr>
        <p:txBody>
          <a:bodyPr wrap="square">
            <a:spAutoFit/>
          </a:bodyPr>
          <a:lstStyle/>
          <a:p>
            <a:pPr>
              <a:buFont typeface="Wingdings" pitchFamily="2" charset="2"/>
              <a:buChar char="ü"/>
            </a:pPr>
            <a:r>
              <a:rPr lang="vi-VN" sz="2600" dirty="0">
                <a:solidFill>
                  <a:srgbClr val="1B04FA"/>
                </a:solidFill>
                <a:latin typeface="Arial" pitchFamily="34" charset="0"/>
                <a:cs typeface="Arial" pitchFamily="34" charset="0"/>
              </a:rPr>
              <a:t>Sinh vật</a:t>
            </a:r>
            <a:r>
              <a:rPr lang="en-US" sz="2600" dirty="0">
                <a:solidFill>
                  <a:srgbClr val="1B04FA"/>
                </a:solidFill>
                <a:latin typeface="Arial" pitchFamily="34" charset="0"/>
                <a:cs typeface="Arial" pitchFamily="34" charset="0"/>
              </a:rPr>
              <a:t>: </a:t>
            </a:r>
            <a:r>
              <a:rPr lang="vi-VN" sz="2600" dirty="0" err="1">
                <a:solidFill>
                  <a:srgbClr val="1B04FA"/>
                </a:solidFill>
                <a:latin typeface="Arial" pitchFamily="34" charset="0"/>
                <a:cs typeface="Arial" pitchFamily="34" charset="0"/>
              </a:rPr>
              <a:t>Rừng</a:t>
            </a:r>
            <a:r>
              <a:rPr lang="vi-VN"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cây</a:t>
            </a:r>
            <a:r>
              <a:rPr lang="en-US"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bụi</a:t>
            </a:r>
            <a:r>
              <a:rPr lang="en-US"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lá</a:t>
            </a:r>
            <a:r>
              <a:rPr lang="en-US" sz="2600" dirty="0">
                <a:solidFill>
                  <a:srgbClr val="1B04FA"/>
                </a:solidFill>
                <a:latin typeface="Arial" pitchFamily="34" charset="0"/>
                <a:cs typeface="Arial" pitchFamily="34" charset="0"/>
              </a:rPr>
              <a:t> </a:t>
            </a:r>
            <a:r>
              <a:rPr lang="en-US" sz="2600" dirty="0" err="1">
                <a:solidFill>
                  <a:srgbClr val="1B04FA"/>
                </a:solidFill>
                <a:latin typeface="Arial" pitchFamily="34" charset="0"/>
                <a:cs typeface="Arial" pitchFamily="34" charset="0"/>
              </a:rPr>
              <a:t>cứng</a:t>
            </a:r>
            <a:r>
              <a:rPr lang="en-US" sz="2600" dirty="0">
                <a:solidFill>
                  <a:srgbClr val="1B04FA"/>
                </a:solidFill>
                <a:latin typeface="Arial" pitchFamily="34" charset="0"/>
                <a:cs typeface="Arial" pitchFamily="34" charset="0"/>
              </a:rPr>
              <a:t>.</a:t>
            </a:r>
          </a:p>
        </p:txBody>
      </p:sp>
      <p:pic>
        <p:nvPicPr>
          <p:cNvPr id="10" name="Picture 2">
            <a:extLst>
              <a:ext uri="{FF2B5EF4-FFF2-40B4-BE49-F238E27FC236}">
                <a16:creationId xmlns:a16="http://schemas.microsoft.com/office/drawing/2014/main" id="{44E31F81-1BA1-4C9D-8CCB-B072317A88E2}"/>
              </a:ext>
            </a:extLst>
          </p:cNvPr>
          <p:cNvPicPr>
            <a:picLocks noChangeAspect="1" noChangeArrowheads="1"/>
          </p:cNvPicPr>
          <p:nvPr/>
        </p:nvPicPr>
        <p:blipFill>
          <a:blip r:embed="rId4"/>
          <a:srcRect l="36046" t="26411" r="35049" b="14315"/>
          <a:stretch>
            <a:fillRect/>
          </a:stretch>
        </p:blipFill>
        <p:spPr bwMode="auto">
          <a:xfrm>
            <a:off x="6485955" y="69318"/>
            <a:ext cx="4121129" cy="6788682"/>
          </a:xfrm>
          <a:prstGeom prst="rect">
            <a:avLst/>
          </a:prstGeom>
          <a:noFill/>
          <a:ln w="9525">
            <a:noFill/>
            <a:miter lim="800000"/>
            <a:headEnd/>
            <a:tailEnd/>
          </a:ln>
          <a:effectLst/>
        </p:spPr>
      </p:pic>
      <p:pic>
        <p:nvPicPr>
          <p:cNvPr id="14" name="Ảnh 15" descr="Fynbos.jpg">
            <a:extLst>
              <a:ext uri="{FF2B5EF4-FFF2-40B4-BE49-F238E27FC236}">
                <a16:creationId xmlns:a16="http://schemas.microsoft.com/office/drawing/2014/main" id="{7A987B59-CBC6-48B8-9F1D-BF8B923322B7}"/>
              </a:ext>
            </a:extLst>
          </p:cNvPr>
          <p:cNvPicPr>
            <a:picLocks noChangeAspect="1"/>
          </p:cNvPicPr>
          <p:nvPr/>
        </p:nvPicPr>
        <p:blipFill>
          <a:blip r:embed="rId5"/>
          <a:stretch>
            <a:fillRect/>
          </a:stretch>
        </p:blipFill>
        <p:spPr>
          <a:xfrm>
            <a:off x="1651624" y="4807250"/>
            <a:ext cx="2627264" cy="2050751"/>
          </a:xfrm>
          <a:prstGeom prst="rect">
            <a:avLst/>
          </a:prstGeom>
        </p:spPr>
      </p:pic>
      <p:pic>
        <p:nvPicPr>
          <p:cNvPr id="15" name="Ảnh 16" descr="tải xuống (1).jpg">
            <a:extLst>
              <a:ext uri="{FF2B5EF4-FFF2-40B4-BE49-F238E27FC236}">
                <a16:creationId xmlns:a16="http://schemas.microsoft.com/office/drawing/2014/main" id="{63B3FAA8-A7AD-4352-B9E2-D83B4DD5815E}"/>
              </a:ext>
            </a:extLst>
          </p:cNvPr>
          <p:cNvPicPr>
            <a:picLocks noChangeAspect="1"/>
          </p:cNvPicPr>
          <p:nvPr/>
        </p:nvPicPr>
        <p:blipFill>
          <a:blip r:embed="rId6"/>
          <a:stretch>
            <a:fillRect/>
          </a:stretch>
        </p:blipFill>
        <p:spPr>
          <a:xfrm>
            <a:off x="4361449" y="4966298"/>
            <a:ext cx="1862213" cy="1891702"/>
          </a:xfrm>
          <a:prstGeom prst="rect">
            <a:avLst/>
          </a:prstGeom>
        </p:spPr>
      </p:pic>
      <p:sp>
        <p:nvSpPr>
          <p:cNvPr id="16" name="Hình Chữ nhật 9">
            <a:extLst>
              <a:ext uri="{FF2B5EF4-FFF2-40B4-BE49-F238E27FC236}">
                <a16:creationId xmlns:a16="http://schemas.microsoft.com/office/drawing/2014/main" id="{B7FCEF7D-92A6-45BF-A129-69EC2059D0B6}"/>
              </a:ext>
            </a:extLst>
          </p:cNvPr>
          <p:cNvSpPr/>
          <p:nvPr/>
        </p:nvSpPr>
        <p:spPr>
          <a:xfrm>
            <a:off x="1588559" y="4048781"/>
            <a:ext cx="4637808" cy="492443"/>
          </a:xfrm>
          <a:prstGeom prst="rect">
            <a:avLst/>
          </a:prstGeom>
        </p:spPr>
        <p:txBody>
          <a:bodyPr wrap="none">
            <a:spAutoFit/>
          </a:bodyPr>
          <a:lstStyle/>
          <a:p>
            <a:pPr>
              <a:buFont typeface="Wingdings" pitchFamily="2" charset="2"/>
              <a:buChar char="ü"/>
            </a:pPr>
            <a:r>
              <a:rPr lang="vi-VN" sz="2600" dirty="0">
                <a:solidFill>
                  <a:srgbClr val="1B04FA"/>
                </a:solidFill>
                <a:latin typeface="Arial" pitchFamily="34" charset="0"/>
                <a:cs typeface="Arial" pitchFamily="34" charset="0"/>
              </a:rPr>
              <a:t>Mạng lưới sông ít phát triển</a:t>
            </a:r>
            <a:r>
              <a:rPr lang="en-US" sz="2600" dirty="0">
                <a:solidFill>
                  <a:srgbClr val="1B04FA"/>
                </a:solidFill>
                <a:latin typeface="Arial" pitchFamily="34" charset="0"/>
                <a:cs typeface="Arial" pitchFamily="34" charset="0"/>
              </a:rPr>
              <a:t>.</a:t>
            </a:r>
          </a:p>
        </p:txBody>
      </p:sp>
      <p:grpSp>
        <p:nvGrpSpPr>
          <p:cNvPr id="17" name="Group 16">
            <a:extLst>
              <a:ext uri="{FF2B5EF4-FFF2-40B4-BE49-F238E27FC236}">
                <a16:creationId xmlns:a16="http://schemas.microsoft.com/office/drawing/2014/main" id="{2DEBFE08-B5EF-41E2-BC80-EB7CBF379CCD}"/>
              </a:ext>
            </a:extLst>
          </p:cNvPr>
          <p:cNvGrpSpPr/>
          <p:nvPr/>
        </p:nvGrpSpPr>
        <p:grpSpPr>
          <a:xfrm>
            <a:off x="6518327" y="14908"/>
            <a:ext cx="4113856" cy="6844250"/>
            <a:chOff x="6659102" y="14908"/>
            <a:chExt cx="5485141" cy="6844250"/>
          </a:xfrm>
        </p:grpSpPr>
        <p:pic>
          <p:nvPicPr>
            <p:cNvPr id="18" name="Picture 17">
              <a:extLst>
                <a:ext uri="{FF2B5EF4-FFF2-40B4-BE49-F238E27FC236}">
                  <a16:creationId xmlns:a16="http://schemas.microsoft.com/office/drawing/2014/main" id="{B7014220-636D-4E9C-97C6-33FD8BDA06A7}"/>
                </a:ext>
              </a:extLst>
            </p:cNvPr>
            <p:cNvPicPr>
              <a:picLocks noChangeAspect="1"/>
            </p:cNvPicPr>
            <p:nvPr/>
          </p:nvPicPr>
          <p:blipFill>
            <a:blip r:embed="rId7"/>
            <a:stretch>
              <a:fillRect/>
            </a:stretch>
          </p:blipFill>
          <p:spPr>
            <a:xfrm>
              <a:off x="6659102" y="14908"/>
              <a:ext cx="5485140" cy="6533530"/>
            </a:xfrm>
            <a:prstGeom prst="rect">
              <a:avLst/>
            </a:prstGeom>
          </p:spPr>
        </p:pic>
        <p:sp>
          <p:nvSpPr>
            <p:cNvPr id="19" name="TextBox 18">
              <a:extLst>
                <a:ext uri="{FF2B5EF4-FFF2-40B4-BE49-F238E27FC236}">
                  <a16:creationId xmlns:a16="http://schemas.microsoft.com/office/drawing/2014/main" id="{20D4B196-7C49-4E62-83B2-9B2DEA067209}"/>
                </a:ext>
              </a:extLst>
            </p:cNvPr>
            <p:cNvSpPr txBox="1"/>
            <p:nvPr/>
          </p:nvSpPr>
          <p:spPr>
            <a:xfrm>
              <a:off x="6659103" y="6489826"/>
              <a:ext cx="5485140" cy="369332"/>
            </a:xfrm>
            <a:prstGeom prst="rect">
              <a:avLst/>
            </a:prstGeom>
            <a:solidFill>
              <a:schemeClr val="bg1"/>
            </a:solidFill>
          </p:spPr>
          <p:txBody>
            <a:bodyPr wrap="square" rtlCol="0">
              <a:spAutoFit/>
            </a:bodyPr>
            <a:lstStyle/>
            <a:p>
              <a:pPr algn="ctr"/>
              <a:r>
                <a:rPr lang="en-US" dirty="0">
                  <a:solidFill>
                    <a:srgbClr val="1B04FA"/>
                  </a:solidFill>
                  <a:latin typeface="Arial" panose="020B0604020202020204" pitchFamily="34" charset="0"/>
                  <a:cs typeface="Arial" panose="020B0604020202020204" pitchFamily="34" charset="0"/>
                </a:rPr>
                <a:t>Hình. Bản đồ </a:t>
              </a:r>
              <a:r>
                <a:rPr lang="vi-VN" dirty="0">
                  <a:solidFill>
                    <a:srgbClr val="1B04FA"/>
                  </a:solidFill>
                  <a:latin typeface="Arial" panose="020B0604020202020204" pitchFamily="34" charset="0"/>
                  <a:cs typeface="Arial" panose="020B0604020202020204" pitchFamily="34" charset="0"/>
                </a:rPr>
                <a:t>tự nhiên </a:t>
              </a:r>
              <a:r>
                <a:rPr lang="en-US" dirty="0">
                  <a:solidFill>
                    <a:srgbClr val="1B04FA"/>
                  </a:solidFill>
                  <a:latin typeface="Arial" panose="020B0604020202020204" pitchFamily="34" charset="0"/>
                  <a:cs typeface="Arial" panose="020B0604020202020204" pitchFamily="34" charset="0"/>
                </a:rPr>
                <a:t>châu Phi</a:t>
              </a:r>
            </a:p>
          </p:txBody>
        </p:sp>
      </p:grpSp>
    </p:spTree>
    <p:extLst>
      <p:ext uri="{BB962C8B-B14F-4D97-AF65-F5344CB8AC3E}">
        <p14:creationId xmlns:p14="http://schemas.microsoft.com/office/powerpoint/2010/main" val="11519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par>
                          <p:cTn id="24" fill="hold">
                            <p:stCondLst>
                              <p:cond delay="500"/>
                            </p:stCondLst>
                            <p:childTnLst>
                              <p:par>
                                <p:cTn id="25" presetID="35" presetClass="emph" presetSubtype="0" repeatCount="4000" fill="hold" grpId="1" nodeType="afterEffect">
                                  <p:stCondLst>
                                    <p:cond delay="0"/>
                                  </p:stCondLst>
                                  <p:childTnLst>
                                    <p:anim calcmode="discrete" valueType="str">
                                      <p:cBhvr>
                                        <p:cTn id="26" dur="1000" fill="hold"/>
                                        <p:tgtEl>
                                          <p:spTgt spid="6"/>
                                        </p:tgtEl>
                                        <p:attrNameLst>
                                          <p:attrName>style.visibility</p:attrName>
                                        </p:attrNameLst>
                                      </p:cBhvr>
                                      <p:tavLst>
                                        <p:tav tm="0">
                                          <p:val>
                                            <p:strVal val="hidden"/>
                                          </p:val>
                                        </p:tav>
                                        <p:tav tm="50000">
                                          <p:val>
                                            <p:strVal val="visible"/>
                                          </p:val>
                                        </p:tav>
                                      </p:tavLst>
                                    </p:anim>
                                  </p:childTnLst>
                                </p:cTn>
                              </p:par>
                              <p:par>
                                <p:cTn id="27" presetID="35" presetClass="emph" presetSubtype="0" repeatCount="4000" fill="hold" grpId="1" nodeType="withEffect">
                                  <p:stCondLst>
                                    <p:cond delay="0"/>
                                  </p:stCondLst>
                                  <p:childTnLst>
                                    <p:anim calcmode="discrete" valueType="str">
                                      <p:cBhvr>
                                        <p:cTn id="28"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6" grpId="1" animBg="1"/>
      <p:bldP spid="7" grpId="0" animBg="1"/>
      <p:bldP spid="7" grpId="1" animBg="1"/>
      <p:bldP spid="8" grpId="0"/>
      <p:bldP spid="9"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64045"/>
            <a:ext cx="9144000" cy="671851"/>
          </a:xfrm>
          <a:prstGeom prst="rect">
            <a:avLst/>
          </a:prstGeom>
          <a:solidFill>
            <a:srgbClr val="08699F"/>
          </a:solidFill>
        </p:spPr>
        <p:txBody>
          <a:bodyPr wrap="square">
            <a:spAutoFit/>
          </a:bodyPr>
          <a:lstStyle/>
          <a:p>
            <a:pPr algn="ctr">
              <a:lnSpc>
                <a:spcPct val="150000"/>
              </a:lnSpc>
            </a:pPr>
            <a:r>
              <a:rPr lang="en-US" sz="2800" b="1" dirty="0">
                <a:solidFill>
                  <a:schemeClr val="accent5"/>
                </a:solidFill>
                <a:latin typeface="#9Slide03 SFU DIN Mittelschrift" panose="00000400000000000000" pitchFamily="2" charset="0"/>
              </a:rPr>
              <a:t>Hoang </a:t>
            </a:r>
            <a:r>
              <a:rPr lang="en-US" sz="2800" b="1" dirty="0" err="1">
                <a:solidFill>
                  <a:schemeClr val="accent5"/>
                </a:solidFill>
                <a:latin typeface="#9Slide03 SFU DIN Mittelschrift" panose="00000400000000000000" pitchFamily="2" charset="0"/>
              </a:rPr>
              <a:t>mạc</a:t>
            </a:r>
            <a:r>
              <a:rPr lang="en-US" sz="2800" b="1" dirty="0">
                <a:solidFill>
                  <a:schemeClr val="accent5"/>
                </a:solidFill>
                <a:latin typeface="#9Slide03 SFU DIN Mittelschrift" panose="00000400000000000000" pitchFamily="2" charset="0"/>
              </a:rPr>
              <a:t> </a:t>
            </a:r>
            <a:r>
              <a:rPr lang="en-US" sz="2800" b="1" dirty="0" err="1">
                <a:solidFill>
                  <a:schemeClr val="accent5"/>
                </a:solidFill>
                <a:latin typeface="#9Slide03 SFU DIN Mittelschrift" panose="00000400000000000000" pitchFamily="2" charset="0"/>
              </a:rPr>
              <a:t>nóng</a:t>
            </a:r>
            <a:r>
              <a:rPr lang="en-US" sz="2800" b="1" dirty="0">
                <a:solidFill>
                  <a:schemeClr val="accent5"/>
                </a:solidFill>
                <a:latin typeface="#9Slide03 SFU DIN Mittelschrift" panose="00000400000000000000" pitchFamily="2" charset="0"/>
              </a:rPr>
              <a:t> nào </a:t>
            </a:r>
            <a:r>
              <a:rPr lang="en-US" sz="2800" b="1" dirty="0" err="1">
                <a:solidFill>
                  <a:schemeClr val="accent5"/>
                </a:solidFill>
                <a:latin typeface="#9Slide03 SFU DIN Mittelschrift" panose="00000400000000000000" pitchFamily="2" charset="0"/>
              </a:rPr>
              <a:t>lớn</a:t>
            </a:r>
            <a:r>
              <a:rPr lang="en-US" sz="2800" b="1" dirty="0">
                <a:solidFill>
                  <a:schemeClr val="accent5"/>
                </a:solidFill>
                <a:latin typeface="#9Slide03 SFU DIN Mittelschrift" panose="00000400000000000000" pitchFamily="2" charset="0"/>
              </a:rPr>
              <a:t> </a:t>
            </a:r>
            <a:r>
              <a:rPr lang="en-US" sz="2800" b="1" dirty="0" err="1">
                <a:solidFill>
                  <a:schemeClr val="accent5"/>
                </a:solidFill>
                <a:latin typeface="#9Slide03 SFU DIN Mittelschrift" panose="00000400000000000000" pitchFamily="2" charset="0"/>
              </a:rPr>
              <a:t>nhất</a:t>
            </a:r>
            <a:r>
              <a:rPr lang="en-US" sz="2800" b="1" dirty="0">
                <a:solidFill>
                  <a:schemeClr val="accent5"/>
                </a:solidFill>
                <a:latin typeface="#9Slide03 SFU DIN Mittelschrift" panose="00000400000000000000" pitchFamily="2" charset="0"/>
              </a:rPr>
              <a:t> thế </a:t>
            </a:r>
            <a:r>
              <a:rPr lang="en-US" sz="2800" b="1" dirty="0" err="1">
                <a:solidFill>
                  <a:schemeClr val="accent5"/>
                </a:solidFill>
                <a:latin typeface="#9Slide03 SFU DIN Mittelschrift" panose="00000400000000000000" pitchFamily="2" charset="0"/>
              </a:rPr>
              <a:t>giới</a:t>
            </a:r>
            <a:r>
              <a:rPr lang="en-US" sz="2800" b="1" dirty="0">
                <a:solidFill>
                  <a:schemeClr val="accent5"/>
                </a:solidFill>
                <a:latin typeface="#9Slide03 SFU DIN Mittelschrift" panose="00000400000000000000" pitchFamily="2" charset="0"/>
              </a:rPr>
              <a:t> là</a:t>
            </a:r>
            <a:endParaRPr lang="en-US" sz="2800" dirty="0">
              <a:solidFill>
                <a:schemeClr val="accent5"/>
              </a:solidFill>
              <a:latin typeface="#9Slide03 SFU DIN Mittelschrift" panose="00000400000000000000" pitchFamily="2" charset="0"/>
            </a:endParaRPr>
          </a:p>
        </p:txBody>
      </p:sp>
      <p:pic>
        <p:nvPicPr>
          <p:cNvPr id="5" name="Picture 4"/>
          <p:cNvPicPr>
            <a:picLocks noChangeAspect="1"/>
          </p:cNvPicPr>
          <p:nvPr/>
        </p:nvPicPr>
        <p:blipFill>
          <a:blip r:embed="rId4"/>
          <a:stretch>
            <a:fillRect/>
          </a:stretch>
        </p:blipFill>
        <p:spPr>
          <a:xfrm>
            <a:off x="3252896" y="1306883"/>
            <a:ext cx="4068833" cy="5425110"/>
          </a:xfrm>
          <a:prstGeom prst="rect">
            <a:avLst/>
          </a:prstGeom>
        </p:spPr>
      </p:pic>
      <p:pic>
        <p:nvPicPr>
          <p:cNvPr id="6"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97738" y="5771236"/>
            <a:ext cx="960759" cy="960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6ED0896B-754E-D1CC-FEDD-A578C102B7CE}"/>
              </a:ext>
            </a:extLst>
          </p:cNvPr>
          <p:cNvSpPr/>
          <p:nvPr/>
        </p:nvSpPr>
        <p:spPr>
          <a:xfrm>
            <a:off x="3266685" y="4800600"/>
            <a:ext cx="4055044" cy="1295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78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1DAF59FD-09E4-43B5-9254-4B71AEDEA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731" y="304426"/>
            <a:ext cx="4060211" cy="6421149"/>
          </a:xfrm>
          <a:prstGeom prst="rect">
            <a:avLst/>
          </a:prstGeom>
        </p:spPr>
      </p:pic>
      <p:sp>
        <p:nvSpPr>
          <p:cNvPr id="5" name="TextBox 4">
            <a:extLst>
              <a:ext uri="{FF2B5EF4-FFF2-40B4-BE49-F238E27FC236}">
                <a16:creationId xmlns:a16="http://schemas.microsoft.com/office/drawing/2014/main" id="{24808CAB-1C21-47A2-8817-537D27EFA2E3}"/>
              </a:ext>
            </a:extLst>
          </p:cNvPr>
          <p:cNvSpPr txBox="1"/>
          <p:nvPr/>
        </p:nvSpPr>
        <p:spPr>
          <a:xfrm>
            <a:off x="6502731" y="6488669"/>
            <a:ext cx="4165271" cy="646331"/>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ở  Châu Phi</a:t>
            </a:r>
          </a:p>
        </p:txBody>
      </p:sp>
      <p:sp>
        <p:nvSpPr>
          <p:cNvPr id="6" name="Hộp_Văn_Bản 8">
            <a:extLst>
              <a:ext uri="{FF2B5EF4-FFF2-40B4-BE49-F238E27FC236}">
                <a16:creationId xmlns:a16="http://schemas.microsoft.com/office/drawing/2014/main" id="{08D034BD-239A-4FE4-AF15-A101BDD6667A}"/>
              </a:ext>
            </a:extLst>
          </p:cNvPr>
          <p:cNvSpPr txBox="1"/>
          <p:nvPr/>
        </p:nvSpPr>
        <p:spPr>
          <a:xfrm>
            <a:off x="1584917" y="69318"/>
            <a:ext cx="4816621" cy="523220"/>
          </a:xfrm>
          <a:prstGeom prst="rect">
            <a:avLst/>
          </a:prstGeom>
          <a:solidFill>
            <a:schemeClr val="accent4">
              <a:lumMod val="20000"/>
              <a:lumOff val="80000"/>
            </a:schemeClr>
          </a:solidFill>
          <a:ln>
            <a:solidFill>
              <a:srgbClr val="00B0F0"/>
            </a:solidFill>
          </a:ln>
        </p:spPr>
        <p:txBody>
          <a:bodyPr wrap="square" rtlCol="0">
            <a:spAutoFit/>
          </a:bodyPr>
          <a:lstStyle/>
          <a:p>
            <a:r>
              <a:rPr lang="en-US" sz="2800" dirty="0">
                <a:solidFill>
                  <a:srgbClr val="1B04FA"/>
                </a:solidFill>
                <a:latin typeface="Arial" pitchFamily="34" charset="0"/>
                <a:cs typeface="Arial" pitchFamily="34" charset="0"/>
              </a:rPr>
              <a:t>Môi trường hoang mạc</a:t>
            </a:r>
          </a:p>
        </p:txBody>
      </p:sp>
      <p:sp>
        <p:nvSpPr>
          <p:cNvPr id="16" name="Rectangle 1">
            <a:extLst>
              <a:ext uri="{FF2B5EF4-FFF2-40B4-BE49-F238E27FC236}">
                <a16:creationId xmlns:a16="http://schemas.microsoft.com/office/drawing/2014/main" id="{C243BD5E-CF3A-4DE5-9D02-9D685C6D8C97}"/>
              </a:ext>
            </a:extLst>
          </p:cNvPr>
          <p:cNvSpPr>
            <a:spLocks noChangeArrowheads="1"/>
          </p:cNvSpPr>
          <p:nvPr/>
        </p:nvSpPr>
        <p:spPr bwMode="auto">
          <a:xfrm>
            <a:off x="1732534" y="664148"/>
            <a:ext cx="4491127"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a:buFont typeface="Wingdings" pitchFamily="2" charset="2"/>
              <a:buChar char="ü"/>
              <a:tabLst>
                <a:tab pos="857250" algn="l"/>
              </a:tabLst>
            </a:pPr>
            <a:r>
              <a:rPr lang="en-US" sz="2600" dirty="0">
                <a:solidFill>
                  <a:srgbClr val="1B04FA"/>
                </a:solidFill>
                <a:ea typeface="Cambria" pitchFamily="18" charset="0"/>
                <a:cs typeface="Times New Roman" pitchFamily="18" charset="0"/>
              </a:rPr>
              <a:t> Phân bố: </a:t>
            </a:r>
            <a:r>
              <a:rPr lang="vi-VN" sz="2600" dirty="0">
                <a:solidFill>
                  <a:srgbClr val="1B04FA"/>
                </a:solidFill>
                <a:ea typeface="Cambria" pitchFamily="18" charset="0"/>
                <a:cs typeface="Times New Roman" pitchFamily="18" charset="0"/>
              </a:rPr>
              <a:t>Khu vực chí tuyến (h</a:t>
            </a:r>
            <a:r>
              <a:rPr lang="vi-VN" sz="2600" dirty="0">
                <a:solidFill>
                  <a:srgbClr val="1B04FA"/>
                </a:solidFill>
                <a:cs typeface="Times New Roman" pitchFamily="18" charset="0"/>
              </a:rPr>
              <a:t>oang mạc Xa ha ra,  Ca-la-ha-ri và Na- míp). </a:t>
            </a:r>
            <a:endParaRPr lang="en-US" sz="2600" dirty="0">
              <a:solidFill>
                <a:srgbClr val="1B04FA"/>
              </a:solidFill>
              <a:cs typeface="Times New Roman" pitchFamily="18" charset="0"/>
            </a:endParaRPr>
          </a:p>
        </p:txBody>
      </p:sp>
      <p:sp>
        <p:nvSpPr>
          <p:cNvPr id="17" name="Hình Chữ nhật 8">
            <a:extLst>
              <a:ext uri="{FF2B5EF4-FFF2-40B4-BE49-F238E27FC236}">
                <a16:creationId xmlns:a16="http://schemas.microsoft.com/office/drawing/2014/main" id="{A51D678D-B4C2-4F60-AB23-F677C31561B4}"/>
              </a:ext>
            </a:extLst>
          </p:cNvPr>
          <p:cNvSpPr/>
          <p:nvPr/>
        </p:nvSpPr>
        <p:spPr>
          <a:xfrm>
            <a:off x="1738703" y="1905000"/>
            <a:ext cx="4764028" cy="1292662"/>
          </a:xfrm>
          <a:prstGeom prst="rect">
            <a:avLst/>
          </a:prstGeom>
        </p:spPr>
        <p:txBody>
          <a:bodyPr wrap="square">
            <a:spAutoFit/>
          </a:bodyPr>
          <a:lstStyle/>
          <a:p>
            <a:pPr algn="just">
              <a:buFont typeface="Wingdings" pitchFamily="2" charset="2"/>
              <a:buChar char="ü"/>
            </a:pPr>
            <a:r>
              <a:rPr lang="en-US" sz="2600" dirty="0">
                <a:solidFill>
                  <a:srgbClr val="1B04FA"/>
                </a:solidFill>
              </a:rPr>
              <a:t> </a:t>
            </a:r>
            <a:r>
              <a:rPr lang="vi-VN" sz="2600" dirty="0">
                <a:solidFill>
                  <a:srgbClr val="1B04FA"/>
                </a:solidFill>
              </a:rPr>
              <a:t>Khí hậu khắc nghiệt, mưa ít, biên độ nhiệt chênh lệch giữa ngày và đêm lớn.</a:t>
            </a:r>
            <a:endParaRPr lang="en-US" sz="2600" dirty="0">
              <a:solidFill>
                <a:srgbClr val="1B04FA"/>
              </a:solidFill>
              <a:latin typeface="Arial" pitchFamily="34" charset="0"/>
              <a:cs typeface="Arial" pitchFamily="34" charset="0"/>
            </a:endParaRPr>
          </a:p>
        </p:txBody>
      </p:sp>
      <p:sp>
        <p:nvSpPr>
          <p:cNvPr id="18" name="Hình Chữ nhật 9">
            <a:extLst>
              <a:ext uri="{FF2B5EF4-FFF2-40B4-BE49-F238E27FC236}">
                <a16:creationId xmlns:a16="http://schemas.microsoft.com/office/drawing/2014/main" id="{DB4B0E6C-6FFB-47B3-B003-63E230829611}"/>
              </a:ext>
            </a:extLst>
          </p:cNvPr>
          <p:cNvSpPr/>
          <p:nvPr/>
        </p:nvSpPr>
        <p:spPr>
          <a:xfrm>
            <a:off x="1732535" y="3131404"/>
            <a:ext cx="4896866" cy="830997"/>
          </a:xfrm>
          <a:prstGeom prst="rect">
            <a:avLst/>
          </a:prstGeom>
        </p:spPr>
        <p:txBody>
          <a:bodyPr wrap="square">
            <a:spAutoFit/>
          </a:bodyPr>
          <a:lstStyle/>
          <a:p>
            <a:pPr>
              <a:buFont typeface="Wingdings" pitchFamily="2" charset="2"/>
              <a:buChar char="ü"/>
            </a:pPr>
            <a:r>
              <a:rPr lang="en-US" sz="2400" dirty="0">
                <a:solidFill>
                  <a:srgbClr val="1B04FA"/>
                </a:solidFill>
                <a:latin typeface="Arial" pitchFamily="34" charset="0"/>
                <a:cs typeface="Arial" pitchFamily="34" charset="0"/>
              </a:rPr>
              <a:t> </a:t>
            </a:r>
            <a:r>
              <a:rPr lang="vi-VN" sz="2400" dirty="0">
                <a:solidFill>
                  <a:srgbClr val="1B04FA"/>
                </a:solidFill>
                <a:latin typeface="Arial" pitchFamily="34" charset="0"/>
                <a:cs typeface="Arial" pitchFamily="34" charset="0"/>
              </a:rPr>
              <a:t>Sinh vật</a:t>
            </a:r>
            <a:r>
              <a:rPr lang="en-US" sz="2400" dirty="0">
                <a:solidFill>
                  <a:srgbClr val="1B04FA"/>
                </a:solidFill>
                <a:latin typeface="Arial" pitchFamily="34" charset="0"/>
                <a:cs typeface="Arial" pitchFamily="34" charset="0"/>
              </a:rPr>
              <a:t>: Động thực vật nghèo nàn</a:t>
            </a:r>
          </a:p>
        </p:txBody>
      </p:sp>
      <p:sp>
        <p:nvSpPr>
          <p:cNvPr id="14" name="Freeform 9">
            <a:extLst>
              <a:ext uri="{FF2B5EF4-FFF2-40B4-BE49-F238E27FC236}">
                <a16:creationId xmlns:a16="http://schemas.microsoft.com/office/drawing/2014/main" id="{382A377E-E319-453A-AA36-5E8EB5E40F35}"/>
              </a:ext>
            </a:extLst>
          </p:cNvPr>
          <p:cNvSpPr>
            <a:spLocks/>
          </p:cNvSpPr>
          <p:nvPr/>
        </p:nvSpPr>
        <p:spPr bwMode="auto">
          <a:xfrm>
            <a:off x="7025860" y="920429"/>
            <a:ext cx="3204819" cy="2508573"/>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15" name="Freeform 7">
            <a:extLst>
              <a:ext uri="{FF2B5EF4-FFF2-40B4-BE49-F238E27FC236}">
                <a16:creationId xmlns:a16="http://schemas.microsoft.com/office/drawing/2014/main" id="{0A93A046-716A-4F6D-8DD1-E9384AC2A0E0}"/>
              </a:ext>
            </a:extLst>
          </p:cNvPr>
          <p:cNvSpPr>
            <a:spLocks/>
          </p:cNvSpPr>
          <p:nvPr/>
        </p:nvSpPr>
        <p:spPr bwMode="auto">
          <a:xfrm>
            <a:off x="8337310" y="4220024"/>
            <a:ext cx="959091" cy="1206296"/>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pic>
        <p:nvPicPr>
          <p:cNvPr id="24" name="Picture 2">
            <a:extLst>
              <a:ext uri="{FF2B5EF4-FFF2-40B4-BE49-F238E27FC236}">
                <a16:creationId xmlns:a16="http://schemas.microsoft.com/office/drawing/2014/main" id="{4ABF024B-5C8C-4945-827C-9203D1F96693}"/>
              </a:ext>
            </a:extLst>
          </p:cNvPr>
          <p:cNvPicPr>
            <a:picLocks noChangeAspect="1" noChangeArrowheads="1"/>
          </p:cNvPicPr>
          <p:nvPr/>
        </p:nvPicPr>
        <p:blipFill>
          <a:blip r:embed="rId4"/>
          <a:srcRect l="36046" t="26411" r="35049" b="14315"/>
          <a:stretch>
            <a:fillRect/>
          </a:stretch>
        </p:blipFill>
        <p:spPr bwMode="auto">
          <a:xfrm>
            <a:off x="6401538" y="304424"/>
            <a:ext cx="4286276" cy="6830575"/>
          </a:xfrm>
          <a:prstGeom prst="rect">
            <a:avLst/>
          </a:prstGeom>
          <a:noFill/>
          <a:ln w="9525">
            <a:noFill/>
            <a:miter lim="800000"/>
            <a:headEnd/>
            <a:tailEnd/>
          </a:ln>
          <a:effectLst/>
        </p:spPr>
      </p:pic>
      <p:pic>
        <p:nvPicPr>
          <p:cNvPr id="28" name="Picture 13" descr="mot-con-than-lan-sa-mac-cu-dan-chinh-o-khu-song-da-arizona-utah0">
            <a:extLst>
              <a:ext uri="{FF2B5EF4-FFF2-40B4-BE49-F238E27FC236}">
                <a16:creationId xmlns:a16="http://schemas.microsoft.com/office/drawing/2014/main" id="{0AB9B5CB-7546-4C97-8541-61925E242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624" y="4480322"/>
            <a:ext cx="1736971" cy="23014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camel1">
            <a:extLst>
              <a:ext uri="{FF2B5EF4-FFF2-40B4-BE49-F238E27FC236}">
                <a16:creationId xmlns:a16="http://schemas.microsoft.com/office/drawing/2014/main" id="{1060B74F-D34F-423B-BE4B-1D323D713A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247" y="4454588"/>
            <a:ext cx="2677415" cy="2327213"/>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9">
            <a:extLst>
              <a:ext uri="{FF2B5EF4-FFF2-40B4-BE49-F238E27FC236}">
                <a16:creationId xmlns:a16="http://schemas.microsoft.com/office/drawing/2014/main" id="{7A8E46C3-87CA-4732-B071-A23120A9B120}"/>
              </a:ext>
            </a:extLst>
          </p:cNvPr>
          <p:cNvSpPr/>
          <p:nvPr/>
        </p:nvSpPr>
        <p:spPr>
          <a:xfrm>
            <a:off x="1732534" y="3957936"/>
            <a:ext cx="4020652" cy="461665"/>
          </a:xfrm>
          <a:prstGeom prst="rect">
            <a:avLst/>
          </a:prstGeom>
        </p:spPr>
        <p:txBody>
          <a:bodyPr wrap="none">
            <a:spAutoFit/>
          </a:bodyPr>
          <a:lstStyle/>
          <a:p>
            <a:pPr>
              <a:buFont typeface="Wingdings" pitchFamily="2" charset="2"/>
              <a:buChar char="ü"/>
            </a:pPr>
            <a:r>
              <a:rPr lang="en-US" sz="2400" dirty="0">
                <a:solidFill>
                  <a:srgbClr val="1B04FA"/>
                </a:solidFill>
                <a:latin typeface="Arial" pitchFamily="34" charset="0"/>
                <a:cs typeface="Arial" pitchFamily="34" charset="0"/>
              </a:rPr>
              <a:t> </a:t>
            </a:r>
            <a:r>
              <a:rPr lang="vi-VN" sz="2400" dirty="0">
                <a:solidFill>
                  <a:srgbClr val="1B04FA"/>
                </a:solidFill>
                <a:latin typeface="Arial" pitchFamily="34" charset="0"/>
                <a:cs typeface="Arial" pitchFamily="34" charset="0"/>
              </a:rPr>
              <a:t>Sông ngòi: kém phát triển</a:t>
            </a:r>
            <a:endParaRPr lang="en-US" sz="2400" dirty="0">
              <a:solidFill>
                <a:srgbClr val="1B04FA"/>
              </a:solidFill>
              <a:latin typeface="Arial" pitchFamily="34" charset="0"/>
              <a:cs typeface="Arial" pitchFamily="34" charset="0"/>
            </a:endParaRPr>
          </a:p>
        </p:txBody>
      </p:sp>
    </p:spTree>
    <p:extLst>
      <p:ext uri="{BB962C8B-B14F-4D97-AF65-F5344CB8AC3E}">
        <p14:creationId xmlns:p14="http://schemas.microsoft.com/office/powerpoint/2010/main" val="41901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childTnLst>
                          </p:cTn>
                        </p:par>
                        <p:par>
                          <p:cTn id="16" fill="hold">
                            <p:stCondLst>
                              <p:cond delay="500"/>
                            </p:stCondLst>
                            <p:childTnLst>
                              <p:par>
                                <p:cTn id="17" presetID="35" presetClass="emph" presetSubtype="0" repeatCount="4000" fill="hold" grpId="1" nodeType="afterEffect">
                                  <p:stCondLst>
                                    <p:cond delay="0"/>
                                  </p:stCondLst>
                                  <p:childTnLst>
                                    <p:anim calcmode="discrete" valueType="str">
                                      <p:cBhvr>
                                        <p:cTn id="18" dur="1000" fill="hold"/>
                                        <p:tgtEl>
                                          <p:spTgt spid="14"/>
                                        </p:tgtEl>
                                        <p:attrNameLst>
                                          <p:attrName>style.visibility</p:attrName>
                                        </p:attrNameLst>
                                      </p:cBhvr>
                                      <p:tavLst>
                                        <p:tav tm="0">
                                          <p:val>
                                            <p:strVal val="hidden"/>
                                          </p:val>
                                        </p:tav>
                                        <p:tav tm="50000">
                                          <p:val>
                                            <p:strVal val="visible"/>
                                          </p:val>
                                        </p:tav>
                                      </p:tavLst>
                                    </p:anim>
                                  </p:childTnLst>
                                </p:cTn>
                              </p:par>
                              <p:par>
                                <p:cTn id="19" presetID="4"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par>
                                <p:cTn id="22" presetID="35" presetClass="emph" presetSubtype="0" repeatCount="4000" fill="hold" grpId="1" nodeType="withEffect">
                                  <p:stCondLst>
                                    <p:cond delay="0"/>
                                  </p:stCondLst>
                                  <p:childTnLst>
                                    <p:anim calcmode="discrete" valueType="str">
                                      <p:cBhvr>
                                        <p:cTn id="23"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4" grpId="0" animBg="1"/>
      <p:bldP spid="14" grpId="1" animBg="1"/>
      <p:bldP spid="15" grpId="0" animBg="1"/>
      <p:bldP spid="15" grpId="1"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3924300" y="6324603"/>
            <a:ext cx="405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p>
        </p:txBody>
      </p:sp>
      <p:sp>
        <p:nvSpPr>
          <p:cNvPr id="5123" name="AutoShape 5" descr="Z"/>
          <p:cNvSpPr>
            <a:spLocks noChangeAspect="1" noChangeArrowheads="1"/>
          </p:cNvSpPr>
          <p:nvPr/>
        </p:nvSpPr>
        <p:spPr bwMode="auto">
          <a:xfrm>
            <a:off x="5981700" y="32766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5124" name="AutoShape 7" descr="Z"/>
          <p:cNvSpPr>
            <a:spLocks noChangeAspect="1" noChangeArrowheads="1"/>
          </p:cNvSpPr>
          <p:nvPr/>
        </p:nvSpPr>
        <p:spPr bwMode="auto">
          <a:xfrm>
            <a:off x="5981700" y="32766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pic>
        <p:nvPicPr>
          <p:cNvPr id="9" name="Picture 5" descr="C:\Users\Administrator\Downloads\8-sa-mac-dep-nhu-tranh-ve-ivivu-3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83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2" y="-1"/>
            <a:ext cx="1913603"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defRPr/>
            </a:pPr>
            <a:r>
              <a:rPr lang="en-US" sz="1600" b="1" dirty="0">
                <a:solidFill>
                  <a:srgbClr val="00B050"/>
                </a:solidFill>
                <a:latin typeface="Arial" pitchFamily="34" charset="0"/>
                <a:cs typeface="Arial" pitchFamily="34" charset="0"/>
              </a:rPr>
              <a:t>HOANG MẠC </a:t>
            </a:r>
          </a:p>
          <a:p>
            <a:pPr algn="ctr" eaLnBrk="1" hangingPunct="1">
              <a:defRPr/>
            </a:pPr>
            <a:r>
              <a:rPr lang="en-US" sz="1600" b="1" dirty="0">
                <a:solidFill>
                  <a:srgbClr val="00B050"/>
                </a:solidFill>
                <a:latin typeface="Arial" pitchFamily="34" charset="0"/>
                <a:cs typeface="Arial" pitchFamily="34" charset="0"/>
              </a:rPr>
              <a:t>XA-HA-RA</a:t>
            </a:r>
          </a:p>
        </p:txBody>
      </p:sp>
      <p:sp>
        <p:nvSpPr>
          <p:cNvPr id="8" name="TextBox 7"/>
          <p:cNvSpPr txBox="1">
            <a:spLocks noChangeArrowheads="1"/>
          </p:cNvSpPr>
          <p:nvPr/>
        </p:nvSpPr>
        <p:spPr bwMode="auto">
          <a:xfrm>
            <a:off x="1524001" y="5657673"/>
            <a:ext cx="9148167"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400" b="1" dirty="0">
                <a:solidFill>
                  <a:srgbClr val="0070C0"/>
                </a:solidFill>
                <a:cs typeface="Arial" pitchFamily="34" charset="0"/>
              </a:rPr>
              <a:t>Đây là nơi nóng nhất trên trái đất, có nơi nóng đến 57,7 </a:t>
            </a:r>
            <a:r>
              <a:rPr lang="en-US" sz="2400" b="1" baseline="30000" dirty="0">
                <a:solidFill>
                  <a:srgbClr val="0070C0"/>
                </a:solidFill>
                <a:cs typeface="Arial" pitchFamily="34" charset="0"/>
              </a:rPr>
              <a:t>0</a:t>
            </a:r>
            <a:r>
              <a:rPr lang="vi-VN" sz="2400" b="1" dirty="0">
                <a:solidFill>
                  <a:srgbClr val="0070C0"/>
                </a:solidFill>
                <a:cs typeface="Arial" pitchFamily="34" charset="0"/>
              </a:rPr>
              <a:t>C. Với diện tích 9 triệu k</a:t>
            </a:r>
            <a:r>
              <a:rPr lang="en-US" sz="2400" b="1" dirty="0">
                <a:solidFill>
                  <a:srgbClr val="0070C0"/>
                </a:solidFill>
                <a:cs typeface="Arial" pitchFamily="34" charset="0"/>
              </a:rPr>
              <a:t>m</a:t>
            </a:r>
            <a:r>
              <a:rPr lang="en-US" sz="2400" b="1" baseline="30000" dirty="0">
                <a:solidFill>
                  <a:srgbClr val="0070C0"/>
                </a:solidFill>
                <a:cs typeface="Arial" pitchFamily="34" charset="0"/>
              </a:rPr>
              <a:t>2</a:t>
            </a:r>
            <a:r>
              <a:rPr lang="vi-VN" sz="2400" b="1" dirty="0">
                <a:solidFill>
                  <a:srgbClr val="0070C0"/>
                </a:solidFill>
                <a:cs typeface="Arial" pitchFamily="34" charset="0"/>
              </a:rPr>
              <a:t>, </a:t>
            </a:r>
            <a:r>
              <a:rPr lang="en-US" sz="2400" b="1" dirty="0" err="1">
                <a:solidFill>
                  <a:srgbClr val="0070C0"/>
                </a:solidFill>
                <a:cs typeface="Arial" pitchFamily="34" charset="0"/>
              </a:rPr>
              <a:t>hoang</a:t>
            </a:r>
            <a:r>
              <a:rPr lang="vi-VN" sz="2400" b="1" dirty="0">
                <a:solidFill>
                  <a:srgbClr val="0070C0"/>
                </a:solidFill>
                <a:cs typeface="Arial" pitchFamily="34" charset="0"/>
              </a:rPr>
              <a:t> mạc </a:t>
            </a:r>
            <a:r>
              <a:rPr lang="en-US" sz="2400" b="1" dirty="0">
                <a:solidFill>
                  <a:srgbClr val="0070C0"/>
                </a:solidFill>
                <a:cs typeface="Arial" pitchFamily="34" charset="0"/>
              </a:rPr>
              <a:t>X</a:t>
            </a:r>
            <a:r>
              <a:rPr lang="vi-VN" sz="2400" b="1" dirty="0">
                <a:solidFill>
                  <a:srgbClr val="0070C0"/>
                </a:solidFill>
                <a:cs typeface="Arial" pitchFamily="34" charset="0"/>
              </a:rPr>
              <a:t>a</a:t>
            </a:r>
            <a:r>
              <a:rPr lang="en-US" sz="2400" b="1" dirty="0">
                <a:solidFill>
                  <a:srgbClr val="0070C0"/>
                </a:solidFill>
                <a:cs typeface="Arial" pitchFamily="34" charset="0"/>
              </a:rPr>
              <a:t>-</a:t>
            </a:r>
            <a:r>
              <a:rPr lang="vi-VN" sz="2400" b="1" dirty="0">
                <a:solidFill>
                  <a:srgbClr val="0070C0"/>
                </a:solidFill>
                <a:cs typeface="Arial" pitchFamily="34" charset="0"/>
              </a:rPr>
              <a:t>ha</a:t>
            </a:r>
            <a:r>
              <a:rPr lang="en-US" sz="2400" b="1" dirty="0">
                <a:solidFill>
                  <a:srgbClr val="0070C0"/>
                </a:solidFill>
                <a:cs typeface="Arial" pitchFamily="34" charset="0"/>
              </a:rPr>
              <a:t>-</a:t>
            </a:r>
            <a:r>
              <a:rPr lang="vi-VN" sz="2400" b="1" dirty="0">
                <a:solidFill>
                  <a:srgbClr val="0070C0"/>
                </a:solidFill>
                <a:cs typeface="Arial" pitchFamily="34" charset="0"/>
              </a:rPr>
              <a:t>ra chạy dài 5.000 km từ đông sang tây Phi</a:t>
            </a:r>
            <a:r>
              <a:rPr lang="en-US" sz="2400" b="1" dirty="0">
                <a:solidFill>
                  <a:srgbClr val="0070C0"/>
                </a:solidFill>
                <a:cs typeface="Arial" pitchFamily="34" charset="0"/>
              </a:rPr>
              <a:t>. </a:t>
            </a:r>
            <a:r>
              <a:rPr lang="en-US" sz="2400" b="1" dirty="0" err="1">
                <a:solidFill>
                  <a:srgbClr val="0070C0"/>
                </a:solidFill>
                <a:cs typeface="Arial" pitchFamily="34" charset="0"/>
              </a:rPr>
              <a:t>Chỉ</a:t>
            </a:r>
            <a:r>
              <a:rPr lang="en-US" sz="2400" b="1" dirty="0">
                <a:solidFill>
                  <a:srgbClr val="0070C0"/>
                </a:solidFill>
                <a:cs typeface="Arial" pitchFamily="34" charset="0"/>
              </a:rPr>
              <a:t> </a:t>
            </a:r>
            <a:r>
              <a:rPr lang="en-US" sz="2400" b="1" dirty="0" err="1">
                <a:solidFill>
                  <a:srgbClr val="0070C0"/>
                </a:solidFill>
                <a:cs typeface="Arial" pitchFamily="34" charset="0"/>
              </a:rPr>
              <a:t>có</a:t>
            </a:r>
            <a:r>
              <a:rPr lang="en-US" sz="2400" b="1" dirty="0">
                <a:solidFill>
                  <a:srgbClr val="0070C0"/>
                </a:solidFill>
                <a:cs typeface="Arial" pitchFamily="34" charset="0"/>
              </a:rPr>
              <a:t> 2% </a:t>
            </a:r>
            <a:r>
              <a:rPr lang="en-US" sz="2400" b="1" dirty="0" err="1">
                <a:solidFill>
                  <a:srgbClr val="0070C0"/>
                </a:solidFill>
                <a:cs typeface="Arial" pitchFamily="34" charset="0"/>
              </a:rPr>
              <a:t>diện</a:t>
            </a:r>
            <a:r>
              <a:rPr lang="en-US" sz="2400" b="1" dirty="0">
                <a:solidFill>
                  <a:srgbClr val="0070C0"/>
                </a:solidFill>
                <a:cs typeface="Arial" pitchFamily="34" charset="0"/>
              </a:rPr>
              <a:t> </a:t>
            </a:r>
            <a:r>
              <a:rPr lang="en-US" sz="2400" b="1" dirty="0" err="1">
                <a:solidFill>
                  <a:srgbClr val="0070C0"/>
                </a:solidFill>
                <a:cs typeface="Arial" pitchFamily="34" charset="0"/>
              </a:rPr>
              <a:t>tích</a:t>
            </a:r>
            <a:r>
              <a:rPr lang="en-US" sz="2400" b="1" dirty="0">
                <a:solidFill>
                  <a:srgbClr val="0070C0"/>
                </a:solidFill>
                <a:cs typeface="Arial" pitchFamily="34" charset="0"/>
              </a:rPr>
              <a:t> </a:t>
            </a:r>
            <a:r>
              <a:rPr lang="en-US" sz="2400" b="1" dirty="0" err="1">
                <a:solidFill>
                  <a:srgbClr val="0070C0"/>
                </a:solidFill>
                <a:cs typeface="Arial" pitchFamily="34" charset="0"/>
              </a:rPr>
              <a:t>là</a:t>
            </a:r>
            <a:r>
              <a:rPr lang="en-US" sz="2400" b="1" dirty="0">
                <a:solidFill>
                  <a:srgbClr val="0070C0"/>
                </a:solidFill>
                <a:cs typeface="Arial" pitchFamily="34" charset="0"/>
              </a:rPr>
              <a:t> </a:t>
            </a:r>
            <a:r>
              <a:rPr lang="en-US" sz="2400" b="1" dirty="0" err="1">
                <a:solidFill>
                  <a:srgbClr val="0070C0"/>
                </a:solidFill>
                <a:cs typeface="Arial" pitchFamily="34" charset="0"/>
              </a:rPr>
              <a:t>ốc</a:t>
            </a:r>
            <a:r>
              <a:rPr lang="en-US" sz="2400" b="1" dirty="0">
                <a:solidFill>
                  <a:srgbClr val="0070C0"/>
                </a:solidFill>
                <a:cs typeface="Arial" pitchFamily="34" charset="0"/>
              </a:rPr>
              <a:t> </a:t>
            </a:r>
            <a:r>
              <a:rPr lang="en-US" sz="2400" b="1" dirty="0" err="1">
                <a:solidFill>
                  <a:srgbClr val="0070C0"/>
                </a:solidFill>
                <a:cs typeface="Arial" pitchFamily="34" charset="0"/>
              </a:rPr>
              <a:t>đảo</a:t>
            </a:r>
            <a:endParaRPr lang="en-US" sz="2400" b="1" dirty="0">
              <a:solidFill>
                <a:srgbClr val="0070C0"/>
              </a:solidFill>
              <a:cs typeface="Arial" pitchFamily="34" charset="0"/>
            </a:endParaRPr>
          </a:p>
        </p:txBody>
      </p:sp>
    </p:spTree>
    <p:extLst>
      <p:ext uri="{BB962C8B-B14F-4D97-AF65-F5344CB8AC3E}">
        <p14:creationId xmlns:p14="http://schemas.microsoft.com/office/powerpoint/2010/main" val="6562112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2667000" y="0"/>
            <a:ext cx="342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600">
                <a:latin typeface="Times New Roman" panose="02020603050405020304" pitchFamily="18" charset="0"/>
                <a:cs typeface="Times New Roman" panose="02020603050405020304" pitchFamily="18" charset="0"/>
              </a:rPr>
              <a:t>                                                                              </a:t>
            </a:r>
            <a:endParaRPr lang="vi-VN" sz="1600">
              <a:latin typeface="Times New Roman" panose="02020603050405020304" pitchFamily="18" charset="0"/>
              <a:cs typeface="Times New Roman" panose="02020603050405020304" pitchFamily="18" charset="0"/>
            </a:endParaRPr>
          </a:p>
        </p:txBody>
      </p:sp>
      <p:sp>
        <p:nvSpPr>
          <p:cNvPr id="6147" name="Rectangle 5"/>
          <p:cNvSpPr>
            <a:spLocks noChangeArrowheads="1"/>
          </p:cNvSpPr>
          <p:nvPr/>
        </p:nvSpPr>
        <p:spPr bwMode="auto">
          <a:xfrm>
            <a:off x="6038850" y="6280150"/>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                  </a:t>
            </a:r>
            <a:endParaRPr lang="vi-VN"/>
          </a:p>
        </p:txBody>
      </p:sp>
      <p:pic>
        <p:nvPicPr>
          <p:cNvPr id="5" name="Picture 2" descr="Vì sao Sahara trở thành sa mạc nóng nhất hành t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1"/>
            <a:ext cx="12192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dirty="0">
                <a:solidFill>
                  <a:srgbClr val="0070C0"/>
                </a:solidFill>
                <a:latin typeface="Times New Roman" panose="02020603050405020304" pitchFamily="18" charset="0"/>
                <a:cs typeface="Times New Roman" panose="02020603050405020304" pitchFamily="18" charset="0"/>
              </a:rPr>
              <a:t>Những đợt gió mạnh thường gây ra bão cát và những đợt “bụi quỷ”, đảo lộn hoàn toàn cuộc sống của con người. Một nửa diện tích sa mạc </a:t>
            </a:r>
            <a:r>
              <a:rPr lang="en-US" sz="2400" dirty="0">
                <a:solidFill>
                  <a:srgbClr val="0070C0"/>
                </a:solidFill>
                <a:latin typeface="Times New Roman" panose="02020603050405020304" pitchFamily="18" charset="0"/>
                <a:cs typeface="Times New Roman" panose="02020603050405020304" pitchFamily="18" charset="0"/>
              </a:rPr>
              <a:t>X</a:t>
            </a:r>
            <a:r>
              <a:rPr lang="vi-VN" sz="2400" dirty="0">
                <a:solidFill>
                  <a:srgbClr val="0070C0"/>
                </a:solidFill>
                <a:latin typeface="Times New Roman" panose="02020603050405020304" pitchFamily="18" charset="0"/>
                <a:cs typeface="Times New Roman" panose="02020603050405020304" pitchFamily="18" charset="0"/>
              </a:rPr>
              <a:t>a</a:t>
            </a:r>
            <a:r>
              <a:rPr lang="en-US" sz="24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ha</a:t>
            </a:r>
            <a:r>
              <a:rPr lang="en-US" sz="24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ra có lượng mưa dưới 20 mm/năm trong khi phần còn lại dưới 100 mm/năm biến nơi đây thành vùng đất khắc nghiệt nhất hành tinh</a:t>
            </a:r>
            <a:r>
              <a:rPr lang="en-US" sz="2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67390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trithucsong.com/data/trithucsong_dulich/data/du-lich-alotin-vn-images-du-lich-the-gioi/alotin.vn_1404274055_hoabtt201253020501132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474264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descr="http://trithucsong.com/data/trithucsong_dulich/data/du-lich-alotin-vn-images-du-lich-the-gioi/alotin.vn_1404274052_hoabtt2012530205010723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644" y="0"/>
            <a:ext cx="4401356"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trithucsong.com/data/trithucsong_dulich/data/du-lich-alotin-vn-images-du-lich-the-gioi/alotin.vn_1404274056_hoabtt2012530205011109_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2" y="3486150"/>
            <a:ext cx="474264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http://static.new.tuoitre.vn/tto/i/s626/2015/03/12/jnudJ4Z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647" y="3486150"/>
            <a:ext cx="440135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23998" y="2799557"/>
            <a:ext cx="9144002" cy="1292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600" dirty="0">
                <a:solidFill>
                  <a:srgbClr val="00B050"/>
                </a:solidFill>
                <a:latin typeface="Times New Roman" panose="02020603050405020304" pitchFamily="18" charset="0"/>
                <a:cs typeface="Times New Roman" panose="02020603050405020304" pitchFamily="18" charset="0"/>
              </a:rPr>
              <a:t>Hoang</a:t>
            </a:r>
            <a:r>
              <a:rPr lang="vi-VN" sz="2600" dirty="0">
                <a:solidFill>
                  <a:srgbClr val="00B050"/>
                </a:solidFill>
                <a:latin typeface="Times New Roman" panose="02020603050405020304" pitchFamily="18" charset="0"/>
                <a:cs typeface="Times New Roman" panose="02020603050405020304" pitchFamily="18" charset="0"/>
              </a:rPr>
              <a:t> </a:t>
            </a:r>
            <a:r>
              <a:rPr lang="vi-VN" sz="2600" dirty="0" err="1">
                <a:solidFill>
                  <a:srgbClr val="00B050"/>
                </a:solidFill>
                <a:latin typeface="Times New Roman" panose="02020603050405020304" pitchFamily="18" charset="0"/>
                <a:cs typeface="Times New Roman" panose="02020603050405020304" pitchFamily="18" charset="0"/>
              </a:rPr>
              <a:t>mạc</a:t>
            </a:r>
            <a:r>
              <a:rPr lang="vi-VN" sz="2600" dirty="0">
                <a:solidFill>
                  <a:srgbClr val="00B050"/>
                </a:solidFill>
                <a:latin typeface="Times New Roman" panose="02020603050405020304" pitchFamily="18" charset="0"/>
                <a:cs typeface="Times New Roman" panose="02020603050405020304" pitchFamily="18" charset="0"/>
              </a:rPr>
              <a:t> Na</a:t>
            </a:r>
            <a:r>
              <a:rPr lang="en-US" sz="2600" dirty="0">
                <a:solidFill>
                  <a:srgbClr val="00B050"/>
                </a:solidFill>
                <a:latin typeface="Times New Roman" panose="02020603050405020304" pitchFamily="18" charset="0"/>
                <a:cs typeface="Times New Roman" panose="02020603050405020304" pitchFamily="18" charset="0"/>
              </a:rPr>
              <a:t>-</a:t>
            </a:r>
            <a:r>
              <a:rPr lang="en-US" sz="2600" dirty="0" err="1">
                <a:solidFill>
                  <a:srgbClr val="00B050"/>
                </a:solidFill>
                <a:latin typeface="Times New Roman" panose="02020603050405020304" pitchFamily="18" charset="0"/>
                <a:cs typeface="Times New Roman" panose="02020603050405020304" pitchFamily="18" charset="0"/>
              </a:rPr>
              <a:t>mip</a:t>
            </a:r>
            <a:r>
              <a:rPr lang="en-US" sz="2600" dirty="0">
                <a:solidFill>
                  <a:srgbClr val="00B050"/>
                </a:solidFill>
                <a:latin typeface="Times New Roman" panose="02020603050405020304" pitchFamily="18" charset="0"/>
                <a:cs typeface="Times New Roman" panose="02020603050405020304" pitchFamily="18" charset="0"/>
              </a:rPr>
              <a:t>:</a:t>
            </a:r>
            <a:r>
              <a:rPr lang="vi-VN" sz="2600" dirty="0">
                <a:solidFill>
                  <a:srgbClr val="00B050"/>
                </a:solidFill>
                <a:latin typeface="Times New Roman" panose="02020603050405020304" pitchFamily="18" charset="0"/>
                <a:cs typeface="Times New Roman" panose="02020603050405020304" pitchFamily="18" charset="0"/>
              </a:rPr>
              <a:t> </a:t>
            </a:r>
            <a:r>
              <a:rPr lang="en-US" sz="2600" dirty="0">
                <a:solidFill>
                  <a:srgbClr val="0070C0"/>
                </a:solidFill>
                <a:latin typeface="Times New Roman" panose="02020603050405020304" pitchFamily="18" charset="0"/>
                <a:cs typeface="Times New Roman" panose="02020603050405020304" pitchFamily="18" charset="0"/>
              </a:rPr>
              <a:t>b</a:t>
            </a:r>
            <a:r>
              <a:rPr lang="vi-VN" sz="2600" dirty="0">
                <a:solidFill>
                  <a:srgbClr val="0070C0"/>
                </a:solidFill>
                <a:latin typeface="Times New Roman" panose="02020603050405020304" pitchFamily="18" charset="0"/>
                <a:cs typeface="Times New Roman" panose="02020603050405020304" pitchFamily="18" charset="0"/>
              </a:rPr>
              <a:t>ầu trời xanh ngắt trải rộng</a:t>
            </a:r>
            <a:r>
              <a:rPr lang="en-US" sz="2600" dirty="0">
                <a:solidFill>
                  <a:srgbClr val="0070C0"/>
                </a:solidFill>
                <a:latin typeface="Times New Roman" panose="02020603050405020304" pitchFamily="18" charset="0"/>
                <a:cs typeface="Times New Roman" panose="02020603050405020304" pitchFamily="18" charset="0"/>
              </a:rPr>
              <a:t>,</a:t>
            </a:r>
            <a:r>
              <a:rPr lang="vi-VN" sz="2600" dirty="0">
                <a:solidFill>
                  <a:srgbClr val="0070C0"/>
                </a:solidFill>
                <a:latin typeface="Times New Roman" panose="02020603050405020304" pitchFamily="18" charset="0"/>
                <a:cs typeface="Times New Roman" panose="02020603050405020304" pitchFamily="18" charset="0"/>
              </a:rPr>
              <a:t> nổi bật, trên đó là những đụn cát lớn màu nâu sẫm</a:t>
            </a:r>
            <a:r>
              <a:rPr lang="en-US" sz="2600" dirty="0">
                <a:solidFill>
                  <a:srgbClr val="0070C0"/>
                </a:solidFill>
                <a:latin typeface="Times New Roman" panose="02020603050405020304" pitchFamily="18" charset="0"/>
                <a:cs typeface="Times New Roman" panose="02020603050405020304" pitchFamily="18" charset="0"/>
              </a:rPr>
              <a:t>,</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sừng</a:t>
            </a:r>
            <a:r>
              <a:rPr lang="vi-VN" sz="2600" dirty="0">
                <a:solidFill>
                  <a:srgbClr val="0070C0"/>
                </a:solidFill>
                <a:latin typeface="Times New Roman" panose="02020603050405020304" pitchFamily="18" charset="0"/>
                <a:cs typeface="Times New Roman" panose="02020603050405020304" pitchFamily="18" charset="0"/>
              </a:rPr>
              <a:t> sững dưới cái nắng của </a:t>
            </a:r>
            <a:r>
              <a:rPr lang="en-US" sz="2600" dirty="0" err="1">
                <a:solidFill>
                  <a:srgbClr val="0070C0"/>
                </a:solidFill>
                <a:latin typeface="Times New Roman" panose="02020603050405020304" pitchFamily="18" charset="0"/>
                <a:cs typeface="Times New Roman" panose="02020603050405020304" pitchFamily="18" charset="0"/>
              </a:rPr>
              <a:t>hoang</a:t>
            </a:r>
            <a:r>
              <a:rPr lang="vi-VN" sz="2600" dirty="0">
                <a:solidFill>
                  <a:srgbClr val="0070C0"/>
                </a:solidFill>
                <a:latin typeface="Times New Roman" panose="02020603050405020304" pitchFamily="18" charset="0"/>
                <a:cs typeface="Times New Roman" panose="02020603050405020304" pitchFamily="18" charset="0"/>
              </a:rPr>
              <a:t> mạc rực lửa</a:t>
            </a:r>
            <a:r>
              <a:rPr lang="en-US" sz="26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8607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thieu nuoc o chau phi"/>
          <p:cNvPicPr>
            <a:picLocks noChangeAspect="1" noChangeArrowheads="1"/>
          </p:cNvPicPr>
          <p:nvPr/>
        </p:nvPicPr>
        <p:blipFill>
          <a:blip r:embed="rId2"/>
          <a:srcRect/>
          <a:stretch>
            <a:fillRect/>
          </a:stretch>
        </p:blipFill>
        <p:spPr bwMode="auto">
          <a:xfrm>
            <a:off x="0" y="-1137"/>
            <a:ext cx="3886200" cy="3315837"/>
          </a:xfrm>
          <a:prstGeom prst="rect">
            <a:avLst/>
          </a:prstGeom>
          <a:noFill/>
          <a:ln w="9525">
            <a:noFill/>
            <a:miter lim="800000"/>
            <a:headEnd/>
            <a:tailEnd/>
          </a:ln>
        </p:spPr>
      </p:pic>
      <p:pic>
        <p:nvPicPr>
          <p:cNvPr id="28677" name="Picture 5"/>
          <p:cNvPicPr>
            <a:picLocks noChangeAspect="1" noChangeArrowheads="1"/>
          </p:cNvPicPr>
          <p:nvPr/>
        </p:nvPicPr>
        <p:blipFill>
          <a:blip r:embed="rId3"/>
          <a:srcRect/>
          <a:stretch>
            <a:fillRect/>
          </a:stretch>
        </p:blipFill>
        <p:spPr bwMode="auto">
          <a:xfrm>
            <a:off x="3886200" y="-39688"/>
            <a:ext cx="3886200" cy="3392488"/>
          </a:xfrm>
          <a:prstGeom prst="rect">
            <a:avLst/>
          </a:prstGeom>
          <a:noFill/>
          <a:ln w="9525">
            <a:noFill/>
            <a:miter lim="800000"/>
            <a:headEnd/>
            <a:tailEnd/>
          </a:ln>
        </p:spPr>
      </p:pic>
      <p:pic>
        <p:nvPicPr>
          <p:cNvPr id="28678" name="Picture 6" descr="untitled"/>
          <p:cNvPicPr>
            <a:picLocks noChangeAspect="1" noChangeArrowheads="1"/>
          </p:cNvPicPr>
          <p:nvPr/>
        </p:nvPicPr>
        <p:blipFill>
          <a:blip r:embed="rId4"/>
          <a:srcRect/>
          <a:stretch>
            <a:fillRect/>
          </a:stretch>
        </p:blipFill>
        <p:spPr bwMode="auto">
          <a:xfrm>
            <a:off x="1" y="3352800"/>
            <a:ext cx="6095999" cy="3505200"/>
          </a:xfrm>
          <a:prstGeom prst="rect">
            <a:avLst/>
          </a:prstGeom>
          <a:noFill/>
          <a:ln w="9525">
            <a:noFill/>
            <a:miter lim="800000"/>
            <a:headEnd/>
            <a:tailEnd/>
          </a:ln>
        </p:spPr>
      </p:pic>
      <p:pic>
        <p:nvPicPr>
          <p:cNvPr id="28679" name="Picture 7" descr="Namphihanhan"/>
          <p:cNvPicPr>
            <a:picLocks noChangeAspect="1" noChangeArrowheads="1"/>
          </p:cNvPicPr>
          <p:nvPr/>
        </p:nvPicPr>
        <p:blipFill>
          <a:blip r:embed="rId5"/>
          <a:srcRect/>
          <a:stretch>
            <a:fillRect/>
          </a:stretch>
        </p:blipFill>
        <p:spPr bwMode="auto">
          <a:xfrm>
            <a:off x="6139017" y="3314700"/>
            <a:ext cx="6052984" cy="3505200"/>
          </a:xfrm>
          <a:prstGeom prst="rect">
            <a:avLst/>
          </a:prstGeom>
          <a:noFill/>
          <a:ln w="9525">
            <a:noFill/>
            <a:miter lim="800000"/>
            <a:headEnd/>
            <a:tailEnd/>
          </a:ln>
        </p:spPr>
      </p:pic>
      <p:sp>
        <p:nvSpPr>
          <p:cNvPr id="28683" name="Rectangle 11"/>
          <p:cNvSpPr>
            <a:spLocks noChangeArrowheads="1"/>
          </p:cNvSpPr>
          <p:nvPr/>
        </p:nvSpPr>
        <p:spPr bwMode="auto">
          <a:xfrm>
            <a:off x="4953000" y="6019800"/>
            <a:ext cx="2862416" cy="420328"/>
          </a:xfrm>
          <a:prstGeom prst="rect">
            <a:avLst/>
          </a:prstGeom>
          <a:solidFill>
            <a:srgbClr val="FFFFFF"/>
          </a:solidFill>
          <a:ln w="9525">
            <a:solidFill>
              <a:srgbClr val="FFFFFF"/>
            </a:solidFill>
            <a:miter lim="800000"/>
            <a:headEnd/>
            <a:tailEnd/>
          </a:ln>
        </p:spPr>
        <p:txBody>
          <a:bodyPr wrap="none" anchor="ctr"/>
          <a:lstStyle/>
          <a:p>
            <a:pPr algn="ctr" eaLnBrk="1" hangingPunct="1"/>
            <a:r>
              <a:rPr lang="en-US" altLang="en-US" sz="2400" b="1" dirty="0" err="1">
                <a:solidFill>
                  <a:srgbClr val="0000FF"/>
                </a:solidFill>
              </a:rPr>
              <a:t>Hạn</a:t>
            </a:r>
            <a:r>
              <a:rPr lang="en-US" altLang="en-US" sz="2400" b="1" dirty="0">
                <a:solidFill>
                  <a:srgbClr val="0000FF"/>
                </a:solidFill>
              </a:rPr>
              <a:t> </a:t>
            </a:r>
            <a:r>
              <a:rPr lang="en-US" altLang="en-US" sz="2400" b="1" dirty="0" err="1">
                <a:solidFill>
                  <a:srgbClr val="0000FF"/>
                </a:solidFill>
              </a:rPr>
              <a:t>hán</a:t>
            </a:r>
            <a:r>
              <a:rPr lang="en-US" altLang="en-US" sz="2400" b="1" dirty="0">
                <a:solidFill>
                  <a:srgbClr val="0000FF"/>
                </a:solidFill>
              </a:rPr>
              <a:t> ở </a:t>
            </a:r>
            <a:r>
              <a:rPr lang="en-US" altLang="en-US" sz="2400" b="1" dirty="0" err="1">
                <a:solidFill>
                  <a:srgbClr val="0000FF"/>
                </a:solidFill>
              </a:rPr>
              <a:t>Châu</a:t>
            </a:r>
            <a:r>
              <a:rPr lang="en-US" altLang="en-US" sz="2400" b="1" dirty="0">
                <a:solidFill>
                  <a:srgbClr val="0000FF"/>
                </a:solidFill>
              </a:rPr>
              <a:t> Phi</a:t>
            </a:r>
            <a:endParaRPr lang="vi-VN" altLang="en-US" sz="2400" b="1" dirty="0">
              <a:solidFill>
                <a:srgbClr val="0000FF"/>
              </a:solidFill>
            </a:endParaRPr>
          </a:p>
        </p:txBody>
      </p:sp>
      <p:pic>
        <p:nvPicPr>
          <p:cNvPr id="49154" name="Picture 2" descr="Hạn hán ở miền Nam châu Phi nghiêm trọng nhất trong gần 40 năm qua |  Vietnam+ (VietnamPlus)">
            <a:extLst>
              <a:ext uri="{FF2B5EF4-FFF2-40B4-BE49-F238E27FC236}">
                <a16:creationId xmlns:a16="http://schemas.microsoft.com/office/drawing/2014/main" id="{520A8506-B31A-3AFD-B942-E006C3949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416" y="1083537"/>
            <a:ext cx="4419600" cy="23238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Hạn hán nghiêm trọng ở vùng Sừng châu Phi">
            <a:extLst>
              <a:ext uri="{FF2B5EF4-FFF2-40B4-BE49-F238E27FC236}">
                <a16:creationId xmlns:a16="http://schemas.microsoft.com/office/drawing/2014/main" id="{BE015BE1-9201-4CC9-0777-51AB78BA8C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Hạn hán ảnh hưởng đến hơn 36 triệu người ở vùng Sừng châu Phi">
            <a:extLst>
              <a:ext uri="{FF2B5EF4-FFF2-40B4-BE49-F238E27FC236}">
                <a16:creationId xmlns:a16="http://schemas.microsoft.com/office/drawing/2014/main" id="{EE50A4BC-5857-3291-4555-2F7606B2261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4230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p:cNvGraphicFramePr>
            <a:graphicFrameLocks noGrp="1"/>
          </p:cNvGraphicFramePr>
          <p:nvPr>
            <p:extLst>
              <p:ext uri="{D42A27DB-BD31-4B8C-83A1-F6EECF244321}">
                <p14:modId xmlns:p14="http://schemas.microsoft.com/office/powerpoint/2010/main" val="987541293"/>
              </p:ext>
            </p:extLst>
          </p:nvPr>
        </p:nvGraphicFramePr>
        <p:xfrm>
          <a:off x="1656733" y="914400"/>
          <a:ext cx="8900654" cy="5867400"/>
        </p:xfrm>
        <a:graphic>
          <a:graphicData uri="http://schemas.openxmlformats.org/drawingml/2006/table">
            <a:tbl>
              <a:tblPr/>
              <a:tblGrid>
                <a:gridCol w="1769807">
                  <a:extLst>
                    <a:ext uri="{9D8B030D-6E8A-4147-A177-3AD203B41FA5}">
                      <a16:colId xmlns:a16="http://schemas.microsoft.com/office/drawing/2014/main" val="20000"/>
                    </a:ext>
                  </a:extLst>
                </a:gridCol>
                <a:gridCol w="2260607">
                  <a:extLst>
                    <a:ext uri="{9D8B030D-6E8A-4147-A177-3AD203B41FA5}">
                      <a16:colId xmlns:a16="http://schemas.microsoft.com/office/drawing/2014/main" val="20001"/>
                    </a:ext>
                  </a:extLst>
                </a:gridCol>
                <a:gridCol w="2302603">
                  <a:extLst>
                    <a:ext uri="{9D8B030D-6E8A-4147-A177-3AD203B41FA5}">
                      <a16:colId xmlns:a16="http://schemas.microsoft.com/office/drawing/2014/main" val="20002"/>
                    </a:ext>
                  </a:extLst>
                </a:gridCol>
                <a:gridCol w="2567637">
                  <a:extLst>
                    <a:ext uri="{9D8B030D-6E8A-4147-A177-3AD203B41FA5}">
                      <a16:colId xmlns:a16="http://schemas.microsoft.com/office/drawing/2014/main" val="20003"/>
                    </a:ext>
                  </a:extLst>
                </a:gridCol>
              </a:tblGrid>
              <a:tr h="609600">
                <a:tc>
                  <a:txBody>
                    <a:bodyPr/>
                    <a:lstStyle/>
                    <a:p>
                      <a:pPr marL="57150" indent="114300" algn="ctr">
                        <a:lnSpc>
                          <a:spcPct val="120000"/>
                        </a:lnSpc>
                        <a:spcAft>
                          <a:spcPts val="0"/>
                        </a:spcAft>
                        <a:tabLst>
                          <a:tab pos="857250" algn="l"/>
                        </a:tabLst>
                      </a:pPr>
                      <a:r>
                        <a:rPr lang="vi-VN" sz="2000" b="1" dirty="0">
                          <a:solidFill>
                            <a:schemeClr val="bg1"/>
                          </a:solidFill>
                          <a:latin typeface="+mn-lt"/>
                          <a:ea typeface="Cambria"/>
                          <a:cs typeface="Cambria"/>
                        </a:rPr>
                        <a:t>Môi </a:t>
                      </a:r>
                      <a:r>
                        <a:rPr lang="vi-VN" sz="2000" b="1" dirty="0" err="1">
                          <a:solidFill>
                            <a:schemeClr val="bg1"/>
                          </a:solidFill>
                          <a:latin typeface="+mn-lt"/>
                          <a:ea typeface="Cambria"/>
                          <a:cs typeface="Cambria"/>
                        </a:rPr>
                        <a:t>trường</a:t>
                      </a: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0"/>
                        </a:spcAft>
                        <a:tabLst>
                          <a:tab pos="857250" algn="l"/>
                        </a:tabLst>
                      </a:pPr>
                      <a:r>
                        <a:rPr lang="vi-VN" sz="2000" b="1" dirty="0">
                          <a:solidFill>
                            <a:schemeClr val="bg1"/>
                          </a:solidFill>
                          <a:latin typeface="+mn-lt"/>
                          <a:ea typeface="Cambria"/>
                          <a:cs typeface="Cambria"/>
                        </a:rPr>
                        <a:t>Phân bố</a:t>
                      </a: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0"/>
                        </a:spcAft>
                        <a:tabLst>
                          <a:tab pos="857250" algn="l"/>
                        </a:tabLst>
                      </a:pPr>
                      <a:r>
                        <a:rPr lang="en-US" sz="2000" b="1" dirty="0">
                          <a:solidFill>
                            <a:schemeClr val="bg1"/>
                          </a:solidFill>
                          <a:latin typeface="+mn-lt"/>
                          <a:ea typeface="Cambria"/>
                          <a:cs typeface="Cambria"/>
                        </a:rPr>
                        <a:t>Khí hậu</a:t>
                      </a: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57150" indent="114300" algn="ctr">
                        <a:lnSpc>
                          <a:spcPct val="120000"/>
                        </a:lnSpc>
                        <a:spcAft>
                          <a:spcPts val="0"/>
                        </a:spcAft>
                        <a:tabLst>
                          <a:tab pos="857250" algn="l"/>
                        </a:tabLst>
                      </a:pPr>
                      <a:r>
                        <a:rPr lang="vi-VN" sz="2000" b="1" dirty="0">
                          <a:solidFill>
                            <a:schemeClr val="bg1"/>
                          </a:solidFill>
                          <a:latin typeface="+mn-lt"/>
                          <a:ea typeface="Cambria"/>
                          <a:cs typeface="Cambria"/>
                        </a:rPr>
                        <a:t>Sinh </a:t>
                      </a:r>
                      <a:r>
                        <a:rPr lang="vi-VN" sz="2000" b="1" dirty="0" err="1">
                          <a:solidFill>
                            <a:schemeClr val="bg1"/>
                          </a:solidFill>
                          <a:latin typeface="+mn-lt"/>
                          <a:ea typeface="Cambria"/>
                          <a:cs typeface="Cambria"/>
                        </a:rPr>
                        <a:t>vật</a:t>
                      </a:r>
                      <a:endParaRPr lang="en-US" sz="2000" dirty="0">
                        <a:solidFill>
                          <a:schemeClr val="bg1"/>
                        </a:solidFill>
                        <a:latin typeface="+mn-lt"/>
                        <a:ea typeface="Times New Roman"/>
                        <a:cs typeface="Times New Roman"/>
                      </a:endParaRPr>
                    </a:p>
                    <a:p>
                      <a:pPr marL="57150" indent="114300" algn="ctr">
                        <a:lnSpc>
                          <a:spcPct val="120000"/>
                        </a:lnSpc>
                        <a:spcAft>
                          <a:spcPts val="0"/>
                        </a:spcAft>
                        <a:tabLst>
                          <a:tab pos="857250" algn="l"/>
                        </a:tabLst>
                      </a:pPr>
                      <a:endParaRPr lang="en-US" sz="2000" dirty="0">
                        <a:solidFill>
                          <a:schemeClr val="bg1"/>
                        </a:solidFill>
                        <a:latin typeface="+mn-lt"/>
                        <a:ea typeface="Times New Roman"/>
                        <a:cs typeface="Times New Roman"/>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1107027">
                <a:tc>
                  <a:txBody>
                    <a:bodyPr/>
                    <a:lstStyle/>
                    <a:p>
                      <a:pPr marL="57150" indent="114300" algn="ctr">
                        <a:lnSpc>
                          <a:spcPct val="120000"/>
                        </a:lnSpc>
                        <a:spcAft>
                          <a:spcPts val="0"/>
                        </a:spcAft>
                        <a:tabLst>
                          <a:tab pos="857250" algn="l"/>
                        </a:tabLst>
                      </a:pPr>
                      <a:r>
                        <a:rPr lang="vi-VN" sz="2400" dirty="0">
                          <a:solidFill>
                            <a:srgbClr val="1C11AF"/>
                          </a:solidFill>
                          <a:latin typeface="+mn-lt"/>
                          <a:ea typeface="Cambria"/>
                          <a:cs typeface="Arial" pitchFamily="34" charset="0"/>
                        </a:rPr>
                        <a:t> Xích đạo </a:t>
                      </a:r>
                      <a:endParaRPr lang="en-US" sz="2400" dirty="0">
                        <a:solidFill>
                          <a:srgbClr val="1C11AF"/>
                        </a:solidFill>
                        <a:latin typeface="+mn-lt"/>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1106837">
                <a:tc>
                  <a:txBody>
                    <a:bodyPr/>
                    <a:lstStyle/>
                    <a:p>
                      <a:pPr marL="57150" indent="114300" algn="ctr">
                        <a:lnSpc>
                          <a:spcPct val="120000"/>
                        </a:lnSpc>
                        <a:spcAft>
                          <a:spcPts val="0"/>
                        </a:spcAft>
                        <a:tabLst>
                          <a:tab pos="857250" algn="l"/>
                        </a:tabLst>
                      </a:pPr>
                      <a:r>
                        <a:rPr lang="vi-VN" sz="2400" dirty="0">
                          <a:solidFill>
                            <a:srgbClr val="1C11AF"/>
                          </a:solidFill>
                          <a:latin typeface="+mn-lt"/>
                          <a:ea typeface="Cambria"/>
                          <a:cs typeface="Arial" pitchFamily="34" charset="0"/>
                        </a:rPr>
                        <a:t> </a:t>
                      </a:r>
                      <a:r>
                        <a:rPr lang="vi-VN" sz="2400" dirty="0" err="1">
                          <a:solidFill>
                            <a:srgbClr val="1C11AF"/>
                          </a:solidFill>
                          <a:latin typeface="+mn-lt"/>
                          <a:ea typeface="Cambria"/>
                          <a:cs typeface="Arial" pitchFamily="34" charset="0"/>
                        </a:rPr>
                        <a:t>Nhiệt</a:t>
                      </a:r>
                      <a:r>
                        <a:rPr lang="vi-VN" sz="2400" dirty="0">
                          <a:solidFill>
                            <a:srgbClr val="1C11AF"/>
                          </a:solidFill>
                          <a:latin typeface="+mn-lt"/>
                          <a:ea typeface="Cambria"/>
                          <a:cs typeface="Arial" pitchFamily="34" charset="0"/>
                        </a:rPr>
                        <a:t> </a:t>
                      </a:r>
                      <a:r>
                        <a:rPr lang="vi-VN" sz="2400" dirty="0" err="1">
                          <a:solidFill>
                            <a:srgbClr val="1C11AF"/>
                          </a:solidFill>
                          <a:latin typeface="+mn-lt"/>
                          <a:ea typeface="Cambria"/>
                          <a:cs typeface="Arial" pitchFamily="34" charset="0"/>
                        </a:rPr>
                        <a:t>đới</a:t>
                      </a:r>
                      <a:endParaRPr lang="en-US" sz="2400" dirty="0">
                        <a:solidFill>
                          <a:srgbClr val="1C11AF"/>
                        </a:solidFill>
                        <a:latin typeface="+mn-lt"/>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295400">
                <a:tc>
                  <a:txBody>
                    <a:bodyPr/>
                    <a:lstStyle/>
                    <a:p>
                      <a:pPr marL="57150" indent="114300" algn="ctr">
                        <a:lnSpc>
                          <a:spcPct val="120000"/>
                        </a:lnSpc>
                        <a:spcAft>
                          <a:spcPts val="0"/>
                        </a:spcAft>
                        <a:tabLst>
                          <a:tab pos="857250" algn="l"/>
                        </a:tabLst>
                      </a:pPr>
                      <a:r>
                        <a:rPr lang="vi-VN" sz="2400" dirty="0">
                          <a:solidFill>
                            <a:srgbClr val="1C11AF"/>
                          </a:solidFill>
                          <a:latin typeface="+mn-lt"/>
                          <a:ea typeface="Cambria"/>
                          <a:cs typeface="Arial" pitchFamily="34" charset="0"/>
                        </a:rPr>
                        <a:t>Hoang </a:t>
                      </a:r>
                      <a:r>
                        <a:rPr lang="vi-VN" sz="2400" dirty="0" err="1">
                          <a:solidFill>
                            <a:srgbClr val="1C11AF"/>
                          </a:solidFill>
                          <a:latin typeface="+mn-lt"/>
                          <a:ea typeface="Cambria"/>
                          <a:cs typeface="Arial" pitchFamily="34" charset="0"/>
                        </a:rPr>
                        <a:t>mạc</a:t>
                      </a:r>
                      <a:endParaRPr lang="en-US" sz="2400" dirty="0">
                        <a:solidFill>
                          <a:srgbClr val="1C11AF"/>
                        </a:solidFill>
                        <a:latin typeface="+mn-lt"/>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1524000">
                <a:tc>
                  <a:txBody>
                    <a:bodyPr/>
                    <a:lstStyle/>
                    <a:p>
                      <a:pPr marL="57150" indent="114300" algn="ctr">
                        <a:lnSpc>
                          <a:spcPct val="120000"/>
                        </a:lnSpc>
                        <a:spcAft>
                          <a:spcPts val="0"/>
                        </a:spcAft>
                        <a:tabLst>
                          <a:tab pos="857250" algn="l"/>
                        </a:tabLst>
                      </a:pPr>
                      <a:r>
                        <a:rPr lang="vi-VN" sz="2400" dirty="0">
                          <a:solidFill>
                            <a:srgbClr val="1C11AF"/>
                          </a:solidFill>
                          <a:latin typeface="+mn-lt"/>
                          <a:ea typeface="Cambria"/>
                          <a:cs typeface="Arial" pitchFamily="34" charset="0"/>
                        </a:rPr>
                        <a:t> </a:t>
                      </a:r>
                      <a:r>
                        <a:rPr lang="vi-VN" sz="2400" dirty="0" err="1">
                          <a:solidFill>
                            <a:srgbClr val="1C11AF"/>
                          </a:solidFill>
                          <a:latin typeface="+mn-lt"/>
                          <a:ea typeface="Cambria"/>
                          <a:cs typeface="Arial" pitchFamily="34" charset="0"/>
                        </a:rPr>
                        <a:t>Cận</a:t>
                      </a:r>
                      <a:r>
                        <a:rPr lang="vi-VN" sz="2400" dirty="0">
                          <a:solidFill>
                            <a:srgbClr val="1C11AF"/>
                          </a:solidFill>
                          <a:latin typeface="+mn-lt"/>
                          <a:ea typeface="Cambria"/>
                          <a:cs typeface="Arial" pitchFamily="34" charset="0"/>
                        </a:rPr>
                        <a:t> </a:t>
                      </a:r>
                      <a:r>
                        <a:rPr lang="vi-VN" sz="2400" dirty="0" err="1">
                          <a:solidFill>
                            <a:srgbClr val="1C11AF"/>
                          </a:solidFill>
                          <a:latin typeface="+mn-lt"/>
                          <a:ea typeface="Cambria"/>
                          <a:cs typeface="Arial" pitchFamily="34" charset="0"/>
                        </a:rPr>
                        <a:t>nhiệt</a:t>
                      </a:r>
                      <a:endParaRPr lang="en-US" sz="2400" dirty="0">
                        <a:solidFill>
                          <a:srgbClr val="1C11AF"/>
                        </a:solidFill>
                        <a:latin typeface="+mn-lt"/>
                        <a:ea typeface="Cambria"/>
                        <a:cs typeface="Arial" pitchFamily="34" charset="0"/>
                      </a:endParaRPr>
                    </a:p>
                    <a:p>
                      <a:pPr marL="57150" indent="114300" algn="ctr">
                        <a:lnSpc>
                          <a:spcPct val="120000"/>
                        </a:lnSpc>
                        <a:spcAft>
                          <a:spcPts val="0"/>
                        </a:spcAft>
                        <a:tabLst>
                          <a:tab pos="857250" algn="l"/>
                        </a:tabLst>
                      </a:pPr>
                      <a:r>
                        <a:rPr lang="vi-VN" sz="2400" dirty="0">
                          <a:solidFill>
                            <a:srgbClr val="1C11AF"/>
                          </a:solidFill>
                          <a:latin typeface="+mn-lt"/>
                          <a:ea typeface="Cambria"/>
                          <a:cs typeface="Arial" pitchFamily="34" charset="0"/>
                        </a:rPr>
                        <a:t> </a:t>
                      </a:r>
                      <a:r>
                        <a:rPr lang="vi-VN" sz="2400" dirty="0" err="1">
                          <a:solidFill>
                            <a:srgbClr val="1C11AF"/>
                          </a:solidFill>
                          <a:latin typeface="+mn-lt"/>
                          <a:ea typeface="Cambria"/>
                          <a:cs typeface="Arial" pitchFamily="34" charset="0"/>
                        </a:rPr>
                        <a:t>Địa</a:t>
                      </a:r>
                      <a:r>
                        <a:rPr lang="vi-VN" sz="2400" dirty="0">
                          <a:solidFill>
                            <a:srgbClr val="1C11AF"/>
                          </a:solidFill>
                          <a:latin typeface="+mn-lt"/>
                          <a:ea typeface="Cambria"/>
                          <a:cs typeface="Arial" pitchFamily="34" charset="0"/>
                        </a:rPr>
                        <a:t> Trung </a:t>
                      </a:r>
                      <a:r>
                        <a:rPr lang="vi-VN" sz="2400" dirty="0" err="1">
                          <a:solidFill>
                            <a:srgbClr val="1C11AF"/>
                          </a:solidFill>
                          <a:latin typeface="+mn-lt"/>
                          <a:ea typeface="Cambria"/>
                          <a:cs typeface="Arial" pitchFamily="34" charset="0"/>
                        </a:rPr>
                        <a:t>Hải</a:t>
                      </a:r>
                      <a:endParaRPr lang="en-US" sz="2400" dirty="0">
                        <a:solidFill>
                          <a:srgbClr val="1C11AF"/>
                        </a:solidFill>
                        <a:latin typeface="+mn-lt"/>
                        <a:ea typeface="Times New Roman"/>
                        <a:cs typeface="Arial" pitchFamily="34" charset="0"/>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57150" indent="114300" algn="l">
                        <a:lnSpc>
                          <a:spcPct val="120000"/>
                        </a:lnSpc>
                        <a:spcAft>
                          <a:spcPts val="0"/>
                        </a:spcAft>
                        <a:tabLst>
                          <a:tab pos="857250" algn="l"/>
                        </a:tabLst>
                      </a:pPr>
                      <a:endParaRPr lang="vi-VN" sz="1800" dirty="0">
                        <a:latin typeface="+mn-lt"/>
                        <a:ea typeface="Cambria"/>
                        <a:cs typeface="Cambria"/>
                      </a:endParaRPr>
                    </a:p>
                  </a:txBody>
                  <a:tcPr marL="47625" marR="47625"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38913" name="Rectangle 1"/>
          <p:cNvSpPr>
            <a:spLocks noChangeArrowheads="1"/>
          </p:cNvSpPr>
          <p:nvPr/>
        </p:nvSpPr>
        <p:spPr bwMode="auto">
          <a:xfrm>
            <a:off x="3521272" y="2895600"/>
            <a:ext cx="19065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algn="ctr" eaLnBrk="1" hangingPunct="1">
              <a:tabLst>
                <a:tab pos="857250" algn="l"/>
              </a:tabLst>
            </a:pPr>
            <a:r>
              <a:rPr lang="en-US" sz="2000" dirty="0">
                <a:solidFill>
                  <a:srgbClr val="1C11AF"/>
                </a:solidFill>
                <a:latin typeface="Arial" pitchFamily="34" charset="0"/>
                <a:ea typeface="Cambria" pitchFamily="18" charset="0"/>
                <a:cs typeface="Cambria" pitchFamily="18" charset="0"/>
              </a:rPr>
              <a:t>Hai bên </a:t>
            </a:r>
          </a:p>
          <a:p>
            <a:pPr indent="114300" algn="ctr" eaLnBrk="1" hangingPunct="1">
              <a:tabLst>
                <a:tab pos="857250" algn="l"/>
              </a:tabLst>
            </a:pPr>
            <a:r>
              <a:rPr lang="en-US" sz="2000" dirty="0">
                <a:solidFill>
                  <a:srgbClr val="1C11AF"/>
                </a:solidFill>
                <a:latin typeface="Arial" pitchFamily="34" charset="0"/>
                <a:ea typeface="Cambria" pitchFamily="18" charset="0"/>
                <a:cs typeface="Cambria" pitchFamily="18" charset="0"/>
              </a:rPr>
              <a:t>xích đạo</a:t>
            </a:r>
            <a:endParaRPr lang="en-US" sz="2000" dirty="0">
              <a:solidFill>
                <a:srgbClr val="1C11AF"/>
              </a:solidFill>
              <a:latin typeface="Arial" pitchFamily="34" charset="0"/>
              <a:cs typeface="Arial" pitchFamily="34" charset="0"/>
            </a:endParaRPr>
          </a:p>
        </p:txBody>
      </p:sp>
      <p:sp>
        <p:nvSpPr>
          <p:cNvPr id="11" name="Rectangle 1"/>
          <p:cNvSpPr>
            <a:spLocks noChangeArrowheads="1"/>
          </p:cNvSpPr>
          <p:nvPr/>
        </p:nvSpPr>
        <p:spPr bwMode="auto">
          <a:xfrm>
            <a:off x="3424798" y="1982688"/>
            <a:ext cx="225088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algn="ctr" eaLnBrk="1" hangingPunct="1">
              <a:tabLst>
                <a:tab pos="857250" algn="l"/>
              </a:tabLst>
            </a:pPr>
            <a:r>
              <a:rPr lang="vi-VN" sz="2000" dirty="0">
                <a:solidFill>
                  <a:srgbClr val="1C11AF"/>
                </a:solidFill>
                <a:latin typeface="Arial" pitchFamily="34" charset="0"/>
                <a:ea typeface="Cambria" pitchFamily="18" charset="0"/>
                <a:cs typeface="Cambria" pitchFamily="18" charset="0"/>
              </a:rPr>
              <a:t>Bồn Địa Côn-gô, </a:t>
            </a:r>
          </a:p>
          <a:p>
            <a:pPr indent="114300" algn="ctr">
              <a:tabLst>
                <a:tab pos="857250" algn="l"/>
              </a:tabLst>
            </a:pPr>
            <a:r>
              <a:rPr lang="vi-VN" sz="2000" dirty="0">
                <a:solidFill>
                  <a:srgbClr val="1C11AF"/>
                </a:solidFill>
                <a:latin typeface="Arial" pitchFamily="34" charset="0"/>
                <a:ea typeface="Cambria" pitchFamily="18" charset="0"/>
                <a:cs typeface="Cambria" pitchFamily="18" charset="0"/>
              </a:rPr>
              <a:t>  Vịnh Ghi-nê</a:t>
            </a:r>
            <a:r>
              <a:rPr lang="en-US" sz="2000" dirty="0">
                <a:solidFill>
                  <a:srgbClr val="1C11AF"/>
                </a:solidFill>
                <a:latin typeface="Arial" pitchFamily="34" charset="0"/>
                <a:cs typeface="Arial" pitchFamily="34" charset="0"/>
              </a:rPr>
              <a:t> </a:t>
            </a:r>
          </a:p>
        </p:txBody>
      </p:sp>
      <p:sp>
        <p:nvSpPr>
          <p:cNvPr id="12" name="Rectangle 1"/>
          <p:cNvSpPr>
            <a:spLocks noChangeArrowheads="1"/>
          </p:cNvSpPr>
          <p:nvPr/>
        </p:nvSpPr>
        <p:spPr bwMode="auto">
          <a:xfrm>
            <a:off x="3521272" y="3962401"/>
            <a:ext cx="19065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algn="ctr">
              <a:tabLst>
                <a:tab pos="857250" algn="l"/>
              </a:tabLst>
            </a:pPr>
            <a:r>
              <a:rPr lang="en-US" sz="2000" dirty="0">
                <a:solidFill>
                  <a:srgbClr val="1C11AF"/>
                </a:solidFill>
                <a:latin typeface="Arial" pitchFamily="34" charset="0"/>
                <a:cs typeface="Arial" pitchFamily="34" charset="0"/>
              </a:rPr>
              <a:t>H</a:t>
            </a:r>
            <a:r>
              <a:rPr lang="vi-VN" sz="2000" dirty="0">
                <a:solidFill>
                  <a:srgbClr val="1C11AF"/>
                </a:solidFill>
                <a:latin typeface="Arial" pitchFamily="34" charset="0"/>
                <a:cs typeface="Arial" pitchFamily="34" charset="0"/>
              </a:rPr>
              <a:t>oang mạc Xa-ha-ra,  Ca-la-ha-ri và Na- míp</a:t>
            </a:r>
            <a:endParaRPr lang="en-US" sz="2000" dirty="0">
              <a:solidFill>
                <a:srgbClr val="1C11AF"/>
              </a:solidFill>
              <a:latin typeface="Arial" pitchFamily="34" charset="0"/>
              <a:cs typeface="Arial" pitchFamily="34" charset="0"/>
            </a:endParaRPr>
          </a:p>
        </p:txBody>
      </p:sp>
      <p:sp>
        <p:nvSpPr>
          <p:cNvPr id="13" name="Rectangle 1"/>
          <p:cNvSpPr>
            <a:spLocks noChangeArrowheads="1"/>
          </p:cNvSpPr>
          <p:nvPr/>
        </p:nvSpPr>
        <p:spPr bwMode="auto">
          <a:xfrm>
            <a:off x="3539702" y="5257800"/>
            <a:ext cx="2099098"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dirty="0">
                <a:solidFill>
                  <a:srgbClr val="1B04FA"/>
                </a:solidFill>
                <a:latin typeface="Arial" panose="020B0604020202020204" pitchFamily="34" charset="0"/>
                <a:ea typeface="Cambria" pitchFamily="18" charset="0"/>
                <a:cs typeface="Arial" panose="020B0604020202020204" pitchFamily="34" charset="0"/>
              </a:rPr>
              <a:t>Cực bắc (</a:t>
            </a:r>
            <a:r>
              <a:rPr lang="vi-VN" sz="2000" dirty="0">
                <a:solidFill>
                  <a:srgbClr val="1B04FA"/>
                </a:solidFill>
                <a:cs typeface="Arial" panose="020B0604020202020204" pitchFamily="34" charset="0"/>
              </a:rPr>
              <a:t>Dãy At-lat</a:t>
            </a:r>
            <a:r>
              <a:rPr lang="en-US" sz="2000" dirty="0">
                <a:solidFill>
                  <a:srgbClr val="1B04FA"/>
                </a:solidFill>
                <a:latin typeface="Arial" panose="020B0604020202020204" pitchFamily="34" charset="0"/>
                <a:cs typeface="Arial" panose="020B0604020202020204" pitchFamily="34" charset="0"/>
              </a:rPr>
              <a:t>) và cực nam (</a:t>
            </a:r>
            <a:r>
              <a:rPr lang="vi-VN" sz="2000" dirty="0">
                <a:solidFill>
                  <a:srgbClr val="1B04FA"/>
                </a:solidFill>
                <a:cs typeface="Arial" panose="020B0604020202020204" pitchFamily="34" charset="0"/>
              </a:rPr>
              <a:t>Dãy Đrê Kenbec</a:t>
            </a:r>
            <a:r>
              <a:rPr lang="en-US" sz="2000" dirty="0">
                <a:solidFill>
                  <a:srgbClr val="1B04FA"/>
                </a:solidFill>
                <a:latin typeface="Arial" panose="020B0604020202020204" pitchFamily="34" charset="0"/>
                <a:cs typeface="Arial" panose="020B0604020202020204" pitchFamily="34" charset="0"/>
              </a:rPr>
              <a:t>) Châu Phi</a:t>
            </a:r>
            <a:endParaRPr lang="en-US" sz="2000" dirty="0">
              <a:solidFill>
                <a:srgbClr val="1C11AF"/>
              </a:solidFill>
              <a:latin typeface="Arial" pitchFamily="34" charset="0"/>
              <a:cs typeface="Arial" pitchFamily="34" charset="0"/>
            </a:endParaRPr>
          </a:p>
        </p:txBody>
      </p:sp>
      <p:sp>
        <p:nvSpPr>
          <p:cNvPr id="18" name="Hình Chữ nhật 17"/>
          <p:cNvSpPr/>
          <p:nvPr/>
        </p:nvSpPr>
        <p:spPr>
          <a:xfrm>
            <a:off x="8149676" y="1981200"/>
            <a:ext cx="2036135" cy="707886"/>
          </a:xfrm>
          <a:prstGeom prst="rect">
            <a:avLst/>
          </a:prstGeom>
        </p:spPr>
        <p:txBody>
          <a:bodyPr wrap="none">
            <a:spAutoFit/>
          </a:bodyPr>
          <a:lstStyle/>
          <a:p>
            <a:pPr algn="ctr"/>
            <a:r>
              <a:rPr lang="vi-VN" sz="2000" dirty="0">
                <a:solidFill>
                  <a:srgbClr val="1C11AF"/>
                </a:solidFill>
                <a:latin typeface="+mj-lt"/>
              </a:rPr>
              <a:t>Rừng rậm xanh </a:t>
            </a:r>
          </a:p>
          <a:p>
            <a:pPr algn="ctr"/>
            <a:r>
              <a:rPr lang="vi-VN" sz="2000" dirty="0">
                <a:solidFill>
                  <a:srgbClr val="1C11AF"/>
                </a:solidFill>
                <a:latin typeface="+mj-lt"/>
              </a:rPr>
              <a:t>quanh năm</a:t>
            </a:r>
            <a:endParaRPr lang="en-US" sz="2000" dirty="0">
              <a:solidFill>
                <a:srgbClr val="1C11AF"/>
              </a:solidFill>
              <a:latin typeface="+mj-lt"/>
            </a:endParaRPr>
          </a:p>
        </p:txBody>
      </p:sp>
      <p:sp>
        <p:nvSpPr>
          <p:cNvPr id="19" name="Hình Chữ nhật 18"/>
          <p:cNvSpPr/>
          <p:nvPr/>
        </p:nvSpPr>
        <p:spPr>
          <a:xfrm>
            <a:off x="8001000" y="2971801"/>
            <a:ext cx="2464248" cy="1015663"/>
          </a:xfrm>
          <a:prstGeom prst="rect">
            <a:avLst/>
          </a:prstGeom>
        </p:spPr>
        <p:txBody>
          <a:bodyPr wrap="square">
            <a:spAutoFit/>
          </a:bodyPr>
          <a:lstStyle/>
          <a:p>
            <a:pPr algn="ctr"/>
            <a:r>
              <a:rPr lang="vi-VN" sz="2000" dirty="0">
                <a:solidFill>
                  <a:srgbClr val="1C11AF"/>
                </a:solidFill>
              </a:rPr>
              <a:t>Rừng thưa xa-van cây bụi,  động vật ăn cỏ và ăn thịt</a:t>
            </a:r>
            <a:endParaRPr lang="en-US" sz="2000" dirty="0">
              <a:solidFill>
                <a:srgbClr val="1C11AF"/>
              </a:solidFill>
            </a:endParaRPr>
          </a:p>
        </p:txBody>
      </p:sp>
      <p:sp>
        <p:nvSpPr>
          <p:cNvPr id="20" name="Hình Chữ nhật 19"/>
          <p:cNvSpPr/>
          <p:nvPr/>
        </p:nvSpPr>
        <p:spPr>
          <a:xfrm>
            <a:off x="8466182" y="4267200"/>
            <a:ext cx="1439818" cy="400110"/>
          </a:xfrm>
          <a:prstGeom prst="rect">
            <a:avLst/>
          </a:prstGeom>
        </p:spPr>
        <p:txBody>
          <a:bodyPr wrap="none">
            <a:spAutoFit/>
          </a:bodyPr>
          <a:lstStyle/>
          <a:p>
            <a:r>
              <a:rPr lang="en-US" sz="2000" dirty="0" err="1">
                <a:solidFill>
                  <a:srgbClr val="1C11AF"/>
                </a:solidFill>
                <a:latin typeface="Arial" pitchFamily="34" charset="0"/>
                <a:cs typeface="Arial" pitchFamily="34" charset="0"/>
              </a:rPr>
              <a:t>Nghèo</a:t>
            </a:r>
            <a:r>
              <a:rPr lang="en-US" sz="2000" dirty="0">
                <a:solidFill>
                  <a:srgbClr val="1C11AF"/>
                </a:solidFill>
                <a:latin typeface="Arial" pitchFamily="34" charset="0"/>
                <a:cs typeface="Arial" pitchFamily="34" charset="0"/>
              </a:rPr>
              <a:t> </a:t>
            </a:r>
            <a:r>
              <a:rPr lang="en-US" sz="2000" dirty="0" err="1">
                <a:solidFill>
                  <a:srgbClr val="1C11AF"/>
                </a:solidFill>
                <a:latin typeface="Arial" pitchFamily="34" charset="0"/>
                <a:cs typeface="Arial" pitchFamily="34" charset="0"/>
              </a:rPr>
              <a:t>nàn</a:t>
            </a:r>
            <a:endParaRPr lang="en-US" sz="2000" dirty="0">
              <a:solidFill>
                <a:srgbClr val="1C11AF"/>
              </a:solidFill>
              <a:latin typeface="Arial" pitchFamily="34" charset="0"/>
              <a:cs typeface="Arial" pitchFamily="34" charset="0"/>
            </a:endParaRPr>
          </a:p>
        </p:txBody>
      </p:sp>
      <p:sp>
        <p:nvSpPr>
          <p:cNvPr id="21" name="Hình Chữ nhật 20"/>
          <p:cNvSpPr/>
          <p:nvPr/>
        </p:nvSpPr>
        <p:spPr>
          <a:xfrm>
            <a:off x="8123828" y="5715000"/>
            <a:ext cx="2315573" cy="707886"/>
          </a:xfrm>
          <a:prstGeom prst="rect">
            <a:avLst/>
          </a:prstGeom>
        </p:spPr>
        <p:txBody>
          <a:bodyPr wrap="square">
            <a:spAutoFit/>
          </a:bodyPr>
          <a:lstStyle/>
          <a:p>
            <a:pPr algn="ctr"/>
            <a:r>
              <a:rPr lang="en-US" sz="2000" dirty="0">
                <a:solidFill>
                  <a:srgbClr val="1C11AF"/>
                </a:solidFill>
                <a:latin typeface="Arial" pitchFamily="34" charset="0"/>
                <a:cs typeface="Arial" pitchFamily="34" charset="0"/>
              </a:rPr>
              <a:t>Rừng cây bụi </a:t>
            </a:r>
          </a:p>
          <a:p>
            <a:pPr algn="ctr"/>
            <a:r>
              <a:rPr lang="en-US" sz="2000" dirty="0">
                <a:solidFill>
                  <a:srgbClr val="1C11AF"/>
                </a:solidFill>
                <a:latin typeface="Arial" pitchFamily="34" charset="0"/>
                <a:cs typeface="Arial" pitchFamily="34" charset="0"/>
              </a:rPr>
              <a:t>lá cứng</a:t>
            </a:r>
          </a:p>
        </p:txBody>
      </p:sp>
      <p:sp>
        <p:nvSpPr>
          <p:cNvPr id="26" name="Hình Chữ nhật 11">
            <a:extLst>
              <a:ext uri="{FF2B5EF4-FFF2-40B4-BE49-F238E27FC236}">
                <a16:creationId xmlns:a16="http://schemas.microsoft.com/office/drawing/2014/main" id="{EFABD80B-A7B2-444E-AE87-FC22FDE9CF77}"/>
              </a:ext>
            </a:extLst>
          </p:cNvPr>
          <p:cNvSpPr/>
          <p:nvPr/>
        </p:nvSpPr>
        <p:spPr>
          <a:xfrm>
            <a:off x="5779892" y="1981200"/>
            <a:ext cx="2043837" cy="707886"/>
          </a:xfrm>
          <a:prstGeom prst="rect">
            <a:avLst/>
          </a:prstGeom>
        </p:spPr>
        <p:txBody>
          <a:bodyPr wrap="square">
            <a:spAutoFit/>
          </a:bodyPr>
          <a:lstStyle/>
          <a:p>
            <a:pPr algn="ctr"/>
            <a:r>
              <a:rPr lang="en-US" sz="2000" dirty="0" err="1">
                <a:solidFill>
                  <a:srgbClr val="1B04FA"/>
                </a:solidFill>
                <a:latin typeface="Arial" panose="020B0604020202020204" pitchFamily="34" charset="0"/>
                <a:cs typeface="Arial" panose="020B0604020202020204" pitchFamily="34" charset="0"/>
              </a:rPr>
              <a:t>nóng</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và</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ẩm</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điều</a:t>
            </a:r>
            <a:r>
              <a:rPr lang="en-US" sz="2000" dirty="0">
                <a:solidFill>
                  <a:srgbClr val="1B04FA"/>
                </a:solidFill>
                <a:latin typeface="Arial" panose="020B0604020202020204" pitchFamily="34" charset="0"/>
                <a:cs typeface="Arial" panose="020B0604020202020204" pitchFamily="34" charset="0"/>
              </a:rPr>
              <a:t> </a:t>
            </a:r>
            <a:r>
              <a:rPr lang="en-US" sz="2000" dirty="0" err="1">
                <a:solidFill>
                  <a:srgbClr val="1B04FA"/>
                </a:solidFill>
                <a:latin typeface="Arial" panose="020B0604020202020204" pitchFamily="34" charset="0"/>
                <a:cs typeface="Arial" panose="020B0604020202020204" pitchFamily="34" charset="0"/>
              </a:rPr>
              <a:t>hoà</a:t>
            </a:r>
            <a:endParaRPr lang="en-US" sz="2000" dirty="0">
              <a:solidFill>
                <a:srgbClr val="1B04FA"/>
              </a:solidFill>
              <a:latin typeface="Arial" pitchFamily="34" charset="0"/>
              <a:cs typeface="Arial" pitchFamily="34" charset="0"/>
            </a:endParaRPr>
          </a:p>
        </p:txBody>
      </p:sp>
      <p:sp>
        <p:nvSpPr>
          <p:cNvPr id="28" name="Hình Chữ nhật 8">
            <a:extLst>
              <a:ext uri="{FF2B5EF4-FFF2-40B4-BE49-F238E27FC236}">
                <a16:creationId xmlns:a16="http://schemas.microsoft.com/office/drawing/2014/main" id="{D407C5D1-EBB5-4299-8BC4-9B61891388F5}"/>
              </a:ext>
            </a:extLst>
          </p:cNvPr>
          <p:cNvSpPr/>
          <p:nvPr/>
        </p:nvSpPr>
        <p:spPr>
          <a:xfrm>
            <a:off x="5692096" y="2895601"/>
            <a:ext cx="2315058" cy="1015663"/>
          </a:xfrm>
          <a:prstGeom prst="rect">
            <a:avLst/>
          </a:prstGeom>
        </p:spPr>
        <p:txBody>
          <a:bodyPr wrap="square">
            <a:spAutoFit/>
          </a:bodyPr>
          <a:lstStyle/>
          <a:p>
            <a:pPr algn="ctr"/>
            <a:r>
              <a:rPr lang="vi-VN" sz="2000" dirty="0">
                <a:solidFill>
                  <a:srgbClr val="1B04FA"/>
                </a:solidFill>
              </a:rPr>
              <a:t>Có sự phân hoá ra</a:t>
            </a:r>
            <a:r>
              <a:rPr lang="en-US" sz="2000" dirty="0">
                <a:solidFill>
                  <a:srgbClr val="1B04FA"/>
                </a:solidFill>
              </a:rPr>
              <a:t> </a:t>
            </a:r>
            <a:r>
              <a:rPr lang="vi-VN" sz="2000" dirty="0">
                <a:solidFill>
                  <a:srgbClr val="1B04FA"/>
                </a:solidFill>
              </a:rPr>
              <a:t>mùa mưa và </a:t>
            </a:r>
          </a:p>
          <a:p>
            <a:pPr algn="ctr"/>
            <a:r>
              <a:rPr lang="vi-VN" sz="2000" dirty="0">
                <a:solidFill>
                  <a:srgbClr val="1B04FA"/>
                </a:solidFill>
              </a:rPr>
              <a:t>mùa khô</a:t>
            </a:r>
            <a:r>
              <a:rPr lang="en-US" sz="2000" dirty="0">
                <a:solidFill>
                  <a:srgbClr val="1B04FA"/>
                </a:solidFill>
              </a:rPr>
              <a:t> </a:t>
            </a:r>
            <a:r>
              <a:rPr lang="vi-VN" sz="2000" dirty="0">
                <a:solidFill>
                  <a:srgbClr val="1B04FA"/>
                </a:solidFill>
              </a:rPr>
              <a:t> rõ rệt</a:t>
            </a:r>
            <a:endParaRPr lang="en-US" sz="2000" dirty="0">
              <a:solidFill>
                <a:srgbClr val="1B04FA"/>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261FBE34-BAA2-488A-B568-A8CD45631691}"/>
              </a:ext>
            </a:extLst>
          </p:cNvPr>
          <p:cNvSpPr/>
          <p:nvPr/>
        </p:nvSpPr>
        <p:spPr>
          <a:xfrm>
            <a:off x="5692097" y="3962401"/>
            <a:ext cx="2315057" cy="1323439"/>
          </a:xfrm>
          <a:prstGeom prst="rect">
            <a:avLst/>
          </a:prstGeom>
        </p:spPr>
        <p:txBody>
          <a:bodyPr wrap="square">
            <a:spAutoFit/>
          </a:bodyPr>
          <a:lstStyle/>
          <a:p>
            <a:pPr algn="ctr"/>
            <a:r>
              <a:rPr lang="en-US" sz="2000" dirty="0">
                <a:solidFill>
                  <a:srgbClr val="1B04FA"/>
                </a:solidFill>
                <a:latin typeface="Arial" panose="020B0604020202020204" pitchFamily="34" charset="0"/>
                <a:cs typeface="Arial" panose="020B0604020202020204" pitchFamily="34" charset="0"/>
              </a:rPr>
              <a:t>K</a:t>
            </a:r>
            <a:r>
              <a:rPr lang="vi-VN" sz="2000" dirty="0">
                <a:solidFill>
                  <a:srgbClr val="1B04FA"/>
                </a:solidFill>
                <a:latin typeface="Arial" panose="020B0604020202020204" pitchFamily="34" charset="0"/>
                <a:cs typeface="Arial" panose="020B0604020202020204" pitchFamily="34" charset="0"/>
              </a:rPr>
              <a:t>hắc nghiệt, mưa ít, biên độ nhiệt chênh lệch giữa ngày và đêm lớn.</a:t>
            </a:r>
            <a:endParaRPr lang="en-US" sz="2000" dirty="0">
              <a:solidFill>
                <a:srgbClr val="1B04FA"/>
              </a:solidFill>
              <a:latin typeface="Arial" panose="020B0604020202020204" pitchFamily="34" charset="0"/>
              <a:cs typeface="Arial" pitchFamily="34" charset="0"/>
            </a:endParaRPr>
          </a:p>
        </p:txBody>
      </p:sp>
      <p:sp>
        <p:nvSpPr>
          <p:cNvPr id="4" name="Rectangle 3">
            <a:extLst>
              <a:ext uri="{FF2B5EF4-FFF2-40B4-BE49-F238E27FC236}">
                <a16:creationId xmlns:a16="http://schemas.microsoft.com/office/drawing/2014/main" id="{929D1DDD-CB9C-473C-A151-D748EA852757}"/>
              </a:ext>
            </a:extLst>
          </p:cNvPr>
          <p:cNvSpPr/>
          <p:nvPr/>
        </p:nvSpPr>
        <p:spPr>
          <a:xfrm>
            <a:off x="5675685" y="5334000"/>
            <a:ext cx="2325316" cy="1569660"/>
          </a:xfrm>
          <a:prstGeom prst="rect">
            <a:avLst/>
          </a:prstGeom>
        </p:spPr>
        <p:txBody>
          <a:bodyPr wrap="square">
            <a:spAutoFit/>
          </a:bodyPr>
          <a:lstStyle/>
          <a:p>
            <a:pPr algn="ctr"/>
            <a:r>
              <a:rPr lang="vi-VN" sz="2400" dirty="0">
                <a:solidFill>
                  <a:srgbClr val="1B04FA"/>
                </a:solidFill>
                <a:cs typeface="Arial" panose="020B0604020202020204" pitchFamily="34" charset="0"/>
              </a:rPr>
              <a:t>Mùa đông ấm, ẩm và mưa nhiều; mùa hạ nóng, khô.</a:t>
            </a:r>
            <a:endParaRPr lang="en-US" sz="2400" dirty="0"/>
          </a:p>
        </p:txBody>
      </p:sp>
      <p:sp>
        <p:nvSpPr>
          <p:cNvPr id="16" name="TextBox 15">
            <a:extLst>
              <a:ext uri="{FF2B5EF4-FFF2-40B4-BE49-F238E27FC236}">
                <a16:creationId xmlns:a16="http://schemas.microsoft.com/office/drawing/2014/main" id="{3FBCDB8F-AB14-431A-91D1-E0351B2F7A1A}"/>
              </a:ext>
            </a:extLst>
          </p:cNvPr>
          <p:cNvSpPr txBox="1"/>
          <p:nvPr/>
        </p:nvSpPr>
        <p:spPr>
          <a:xfrm>
            <a:off x="1" y="53010"/>
            <a:ext cx="10786936"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b="1" dirty="0">
                <a:solidFill>
                  <a:srgbClr val="0000FF"/>
                </a:solidFill>
                <a:cs typeface="Times New Roman" pitchFamily="18" charset="0"/>
              </a:rPr>
              <a:t>d. Các môi tr</a:t>
            </a:r>
            <a:r>
              <a:rPr lang="vi-VN" sz="3200" b="1" dirty="0">
                <a:solidFill>
                  <a:srgbClr val="0000FF"/>
                </a:solidFill>
                <a:cs typeface="Times New Roman" pitchFamily="18" charset="0"/>
              </a:rPr>
              <a:t>ư</a:t>
            </a:r>
            <a:r>
              <a:rPr lang="en-US" sz="3200" b="1" dirty="0">
                <a:solidFill>
                  <a:srgbClr val="0000FF"/>
                </a:solidFill>
                <a:cs typeface="Times New Roman" pitchFamily="18" charset="0"/>
              </a:rPr>
              <a:t>ờng tự nhiên</a:t>
            </a:r>
          </a:p>
        </p:txBody>
      </p:sp>
    </p:spTree>
    <p:extLst>
      <p:ext uri="{BB962C8B-B14F-4D97-AF65-F5344CB8AC3E}">
        <p14:creationId xmlns:p14="http://schemas.microsoft.com/office/powerpoint/2010/main" val="1003907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668000" cy="990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Bài 9: THIÊN NHIÊN CHÂU PHI</a:t>
            </a:r>
            <a:endParaRPr lang="vi-VN" sz="3600" b="1" dirty="0">
              <a:solidFill>
                <a:srgbClr val="FF0000"/>
              </a:solidFill>
              <a:latin typeface="Times New Roman" pitchFamily="18" charset="0"/>
              <a:cs typeface="Times New Roman" pitchFamily="18" charset="0"/>
            </a:endParaRPr>
          </a:p>
        </p:txBody>
      </p:sp>
      <p:sp>
        <p:nvSpPr>
          <p:cNvPr id="5" name="Rectangle 4"/>
          <p:cNvSpPr/>
          <p:nvPr/>
        </p:nvSpPr>
        <p:spPr>
          <a:xfrm>
            <a:off x="152400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0000"/>
                </a:solidFill>
                <a:latin typeface="Times New Roman" pitchFamily="18" charset="0"/>
                <a:cs typeface="Times New Roman" pitchFamily="18" charset="0"/>
              </a:rPr>
              <a:t> 2. Đặc điểm tự nhiên</a:t>
            </a:r>
            <a:endParaRPr lang="vi-VN" sz="3200" b="1" dirty="0">
              <a:solidFill>
                <a:srgbClr val="FF0000"/>
              </a:solidFill>
              <a:latin typeface="Times New Roman" pitchFamily="18" charset="0"/>
              <a:cs typeface="Times New Roman" pitchFamily="18" charset="0"/>
            </a:endParaRPr>
          </a:p>
        </p:txBody>
      </p:sp>
      <p:sp>
        <p:nvSpPr>
          <p:cNvPr id="10" name="Rectangle 9"/>
          <p:cNvSpPr/>
          <p:nvPr/>
        </p:nvSpPr>
        <p:spPr>
          <a:xfrm>
            <a:off x="1670154" y="1676400"/>
            <a:ext cx="8845446" cy="48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a:solidFill>
                  <a:srgbClr val="0000FF"/>
                </a:solidFill>
                <a:latin typeface="Times New Roman" pitchFamily="18" charset="0"/>
                <a:cs typeface="Times New Roman" pitchFamily="18" charset="0"/>
              </a:rPr>
              <a:t>d. Các môi trường tự nhiên</a:t>
            </a:r>
            <a:r>
              <a:rPr lang="en-US" altLang="en-US" sz="3200" b="1">
                <a:solidFill>
                  <a:srgbClr val="0000FF"/>
                </a:solidFill>
                <a:latin typeface="Times New Roman" pitchFamily="18" charset="0"/>
                <a:cs typeface="Times New Roman" pitchFamily="18" charset="0"/>
              </a:rPr>
              <a:t>: </a:t>
            </a:r>
          </a:p>
          <a:p>
            <a:pPr algn="just">
              <a:spcBef>
                <a:spcPct val="50000"/>
              </a:spcBef>
            </a:pPr>
            <a:r>
              <a:rPr lang="en-US" altLang="en-US" sz="3200" b="1">
                <a:solidFill>
                  <a:srgbClr val="002060"/>
                </a:solidFill>
                <a:latin typeface="Times New Roman" pitchFamily="18" charset="0"/>
                <a:cs typeface="Times New Roman" pitchFamily="18" charset="0"/>
              </a:rPr>
              <a:t>Phần </a:t>
            </a:r>
            <a:r>
              <a:rPr lang="en-US" altLang="en-US" sz="3200" b="1" dirty="0">
                <a:solidFill>
                  <a:srgbClr val="002060"/>
                </a:solidFill>
                <a:latin typeface="Times New Roman" pitchFamily="18" charset="0"/>
                <a:cs typeface="Times New Roman" pitchFamily="18" charset="0"/>
              </a:rPr>
              <a:t>lớn môi trường châu Phi thuộc đới nóng:</a:t>
            </a:r>
          </a:p>
          <a:p>
            <a:pPr marL="457200" indent="-457200" algn="just">
              <a:spcBef>
                <a:spcPct val="50000"/>
              </a:spcBef>
              <a:buFontTx/>
              <a:buChar char="-"/>
            </a:pPr>
            <a:r>
              <a:rPr lang="en-US" altLang="en-US" sz="3200" b="1" dirty="0">
                <a:solidFill>
                  <a:srgbClr val="002060"/>
                </a:solidFill>
                <a:latin typeface="Times New Roman" pitchFamily="18" charset="0"/>
                <a:cs typeface="Times New Roman" pitchFamily="18" charset="0"/>
              </a:rPr>
              <a:t>Môi trường xích đạo</a:t>
            </a:r>
          </a:p>
          <a:p>
            <a:pPr marL="457200" indent="-457200" algn="just">
              <a:spcBef>
                <a:spcPct val="50000"/>
              </a:spcBef>
              <a:buFontTx/>
              <a:buChar char="-"/>
            </a:pPr>
            <a:r>
              <a:rPr lang="en-US" altLang="en-US" sz="3200" b="1" dirty="0">
                <a:solidFill>
                  <a:srgbClr val="002060"/>
                </a:solidFill>
                <a:latin typeface="Times New Roman" pitchFamily="18" charset="0"/>
                <a:cs typeface="Times New Roman" pitchFamily="18" charset="0"/>
              </a:rPr>
              <a:t>Môi trường nhiệt đới</a:t>
            </a:r>
          </a:p>
          <a:p>
            <a:pPr marL="457200" indent="-457200" algn="just">
              <a:spcBef>
                <a:spcPct val="50000"/>
              </a:spcBef>
              <a:buFontTx/>
              <a:buChar char="-"/>
            </a:pPr>
            <a:r>
              <a:rPr lang="en-US" altLang="en-US" sz="3200" b="1" dirty="0">
                <a:solidFill>
                  <a:srgbClr val="002060"/>
                </a:solidFill>
                <a:latin typeface="Times New Roman" pitchFamily="18" charset="0"/>
                <a:cs typeface="Times New Roman" pitchFamily="18" charset="0"/>
              </a:rPr>
              <a:t>Môi trường cận nhiệt</a:t>
            </a:r>
          </a:p>
          <a:p>
            <a:pPr marL="457200" indent="-457200" algn="just">
              <a:spcBef>
                <a:spcPct val="50000"/>
              </a:spcBef>
              <a:buFontTx/>
              <a:buChar char="-"/>
            </a:pPr>
            <a:r>
              <a:rPr lang="en-US" altLang="en-US" sz="3200" b="1" dirty="0">
                <a:solidFill>
                  <a:srgbClr val="002060"/>
                </a:solidFill>
                <a:latin typeface="Times New Roman" pitchFamily="18" charset="0"/>
                <a:cs typeface="Times New Roman" pitchFamily="18" charset="0"/>
              </a:rPr>
              <a:t>Moi trường hoang mạc</a:t>
            </a:r>
          </a:p>
          <a:p>
            <a:pPr marL="457200" indent="-457200" algn="just">
              <a:spcBef>
                <a:spcPct val="50000"/>
              </a:spcBef>
              <a:buFontTx/>
              <a:buChar char="-"/>
            </a:pPr>
            <a:endParaRPr lang="en-US" altLang="en-US" sz="3200" b="1" dirty="0">
              <a:solidFill>
                <a:srgbClr val="0000FF"/>
              </a:solidFill>
              <a:latin typeface="Times New Roman" pitchFamily="18" charset="0"/>
              <a:cs typeface="Times New Roman" pitchFamily="18" charset="0"/>
            </a:endParaRPr>
          </a:p>
        </p:txBody>
      </p:sp>
      <p:pic>
        <p:nvPicPr>
          <p:cNvPr id="48130" name="Picture 2" descr="Lịch sử cây bút viết từ 3500 năm trước cho đến nay">
            <a:extLst>
              <a:ext uri="{FF2B5EF4-FFF2-40B4-BE49-F238E27FC236}">
                <a16:creationId xmlns:a16="http://schemas.microsoft.com/office/drawing/2014/main" id="{2FAE1AFE-CA41-E380-CE90-782385656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425" y="388620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16BB3-5874-4765-A9ED-F4B670C72B9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1821" t="3333" r="1112"/>
          <a:stretch/>
        </p:blipFill>
        <p:spPr>
          <a:xfrm>
            <a:off x="152400" y="114300"/>
            <a:ext cx="11811000" cy="6629400"/>
          </a:xfrm>
          <a:prstGeom prst="rect">
            <a:avLst/>
          </a:prstGeom>
        </p:spPr>
      </p:pic>
    </p:spTree>
    <p:extLst>
      <p:ext uri="{BB962C8B-B14F-4D97-AF65-F5344CB8AC3E}">
        <p14:creationId xmlns:p14="http://schemas.microsoft.com/office/powerpoint/2010/main" val="3567848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9F3D2-E9C8-4E95-8681-B41B03A9E170}"/>
              </a:ext>
            </a:extLst>
          </p:cNvPr>
          <p:cNvSpPr/>
          <p:nvPr/>
        </p:nvSpPr>
        <p:spPr>
          <a:xfrm>
            <a:off x="0" y="663207"/>
            <a:ext cx="12191999" cy="584775"/>
          </a:xfrm>
          <a:prstGeom prst="rect">
            <a:avLst/>
          </a:prstGeom>
        </p:spPr>
        <p:txBody>
          <a:bodyPr wrap="square">
            <a:spAutoFit/>
          </a:bodyPr>
          <a:lstStyle/>
          <a:p>
            <a:pPr algn="just"/>
            <a:r>
              <a:rPr lang="vi-VN" sz="3200" b="1" dirty="0">
                <a:solidFill>
                  <a:srgbClr val="FF0066"/>
                </a:solidFill>
                <a:latin typeface="+mn-lt"/>
                <a:cs typeface="Arial" panose="020B0604020202020204" pitchFamily="34" charset="0"/>
              </a:rPr>
              <a:t>Cho biểu đồ nhiệt độ, lượng mưa của hai trạm khí tượng sau:</a:t>
            </a:r>
          </a:p>
        </p:txBody>
      </p:sp>
      <p:grpSp>
        <p:nvGrpSpPr>
          <p:cNvPr id="6" name="Group 5">
            <a:extLst>
              <a:ext uri="{FF2B5EF4-FFF2-40B4-BE49-F238E27FC236}">
                <a16:creationId xmlns:a16="http://schemas.microsoft.com/office/drawing/2014/main" id="{6719A8DE-E114-4FF7-B126-F8736BC76AF6}"/>
              </a:ext>
            </a:extLst>
          </p:cNvPr>
          <p:cNvGrpSpPr/>
          <p:nvPr/>
        </p:nvGrpSpPr>
        <p:grpSpPr>
          <a:xfrm>
            <a:off x="2514600" y="1247982"/>
            <a:ext cx="8679976" cy="4162218"/>
            <a:chOff x="1358665" y="1043943"/>
            <a:chExt cx="10774986" cy="4483891"/>
          </a:xfrm>
        </p:grpSpPr>
        <p:pic>
          <p:nvPicPr>
            <p:cNvPr id="2" name="Picture 1">
              <a:extLst>
                <a:ext uri="{FF2B5EF4-FFF2-40B4-BE49-F238E27FC236}">
                  <a16:creationId xmlns:a16="http://schemas.microsoft.com/office/drawing/2014/main" id="{54AD4285-6073-48F1-9C81-E26DF799AD4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t="5761" b="8974"/>
            <a:stretch/>
          </p:blipFill>
          <p:spPr>
            <a:xfrm>
              <a:off x="1358665" y="1043943"/>
              <a:ext cx="8702439" cy="4143444"/>
            </a:xfrm>
            <a:prstGeom prst="rect">
              <a:avLst/>
            </a:prstGeom>
          </p:spPr>
        </p:pic>
        <p:sp>
          <p:nvSpPr>
            <p:cNvPr id="5" name="TextBox 4">
              <a:extLst>
                <a:ext uri="{FF2B5EF4-FFF2-40B4-BE49-F238E27FC236}">
                  <a16:creationId xmlns:a16="http://schemas.microsoft.com/office/drawing/2014/main" id="{FE0194E9-6049-4CCA-9C43-261FB3A2113D}"/>
                </a:ext>
              </a:extLst>
            </p:cNvPr>
            <p:cNvSpPr txBox="1"/>
            <p:nvPr/>
          </p:nvSpPr>
          <p:spPr>
            <a:xfrm>
              <a:off x="1926215" y="5083034"/>
              <a:ext cx="10207436" cy="444800"/>
            </a:xfrm>
            <a:prstGeom prst="rect">
              <a:avLst/>
            </a:prstGeom>
            <a:noFill/>
          </p:spPr>
          <p:txBody>
            <a:bodyPr wrap="square" rtlCol="0">
              <a:spAutoFit/>
            </a:bodyPr>
            <a:lstStyle/>
            <a:p>
              <a:r>
                <a:rPr lang="vi-VN" dirty="0">
                  <a:solidFill>
                    <a:srgbClr val="1503BD"/>
                  </a:solidFill>
                </a:rPr>
                <a:t>Hình 9. Biểu đồ nhiệt độ,lượng mưa hai trạm khí tượng của châu Phi</a:t>
              </a:r>
              <a:endParaRPr lang="en-US" dirty="0">
                <a:solidFill>
                  <a:srgbClr val="1503BD"/>
                </a:solidFill>
              </a:endParaRPr>
            </a:p>
          </p:txBody>
        </p:sp>
      </p:grpSp>
      <p:sp>
        <p:nvSpPr>
          <p:cNvPr id="7" name="Rectangle 6">
            <a:extLst>
              <a:ext uri="{FF2B5EF4-FFF2-40B4-BE49-F238E27FC236}">
                <a16:creationId xmlns:a16="http://schemas.microsoft.com/office/drawing/2014/main" id="{499AA908-B936-4774-9307-1E292356087B}"/>
              </a:ext>
            </a:extLst>
          </p:cNvPr>
          <p:cNvSpPr/>
          <p:nvPr/>
        </p:nvSpPr>
        <p:spPr>
          <a:xfrm>
            <a:off x="551499" y="5410200"/>
            <a:ext cx="11203302" cy="1323439"/>
          </a:xfrm>
          <a:prstGeom prst="rect">
            <a:avLst/>
          </a:prstGeom>
        </p:spPr>
        <p:txBody>
          <a:bodyPr wrap="square">
            <a:spAutoFit/>
          </a:bodyPr>
          <a:lstStyle/>
          <a:p>
            <a:pPr algn="just"/>
            <a:r>
              <a:rPr lang="vi-VN" sz="2000" dirty="0">
                <a:solidFill>
                  <a:srgbClr val="002060"/>
                </a:solidFill>
                <a:latin typeface="+mn-lt"/>
                <a:cs typeface="Arial" panose="020B0604020202020204" pitchFamily="34" charset="0"/>
              </a:rPr>
              <a:t>a. Dựa vào hình 9.2, cho biết hai trạm khí tượng trên thuộc đới khí hậu nào?</a:t>
            </a:r>
          </a:p>
          <a:p>
            <a:pPr algn="just"/>
            <a:r>
              <a:rPr lang="vi-VN" sz="2000" dirty="0">
                <a:solidFill>
                  <a:srgbClr val="002060"/>
                </a:solidFill>
                <a:latin typeface="+mn-lt"/>
                <a:cs typeface="Arial" panose="020B0604020202020204" pitchFamily="34" charset="0"/>
              </a:rPr>
              <a:t>b. Ở mỗi trạm khí tượng, em hãy cho biết:</a:t>
            </a:r>
          </a:p>
          <a:p>
            <a:pPr algn="just"/>
            <a:r>
              <a:rPr lang="vi-VN" sz="2000" dirty="0">
                <a:solidFill>
                  <a:srgbClr val="002060"/>
                </a:solidFill>
                <a:latin typeface="+mn-lt"/>
                <a:cs typeface="Arial" panose="020B0604020202020204" pitchFamily="34" charset="0"/>
              </a:rPr>
              <a:t>- Nhiệt độ tháng cao nhất, nhiệt độ tháng thấp nhất vào những tháng nào. </a:t>
            </a:r>
          </a:p>
          <a:p>
            <a:pPr algn="just"/>
            <a:r>
              <a:rPr lang="vi-VN" sz="2000" dirty="0">
                <a:solidFill>
                  <a:srgbClr val="002060"/>
                </a:solidFill>
                <a:latin typeface="+mn-lt"/>
                <a:cs typeface="Arial" panose="020B0604020202020204" pitchFamily="34" charset="0"/>
              </a:rPr>
              <a:t>- Tổng lượng mưa năm, tháng có lượng mưa cao nhất, tháng có lượng mưa thấp nhất.</a:t>
            </a:r>
            <a:endParaRPr lang="en-US" sz="2000" dirty="0">
              <a:solidFill>
                <a:srgbClr val="002060"/>
              </a:solidFill>
              <a:latin typeface="+mn-lt"/>
            </a:endParaRPr>
          </a:p>
        </p:txBody>
      </p:sp>
      <p:sp>
        <p:nvSpPr>
          <p:cNvPr id="3" name="Rectangle: Rounded Corners 2">
            <a:extLst>
              <a:ext uri="{FF2B5EF4-FFF2-40B4-BE49-F238E27FC236}">
                <a16:creationId xmlns:a16="http://schemas.microsoft.com/office/drawing/2014/main" id="{3EE230F2-C12D-4766-B399-77009B93E17C}"/>
              </a:ext>
            </a:extLst>
          </p:cNvPr>
          <p:cNvSpPr/>
          <p:nvPr/>
        </p:nvSpPr>
        <p:spPr>
          <a:xfrm>
            <a:off x="4648201" y="33966"/>
            <a:ext cx="3124199" cy="6292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2940840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2F3F6E1-0563-4D77-9F19-CE1BA9CF7C33}"/>
              </a:ext>
            </a:extLst>
          </p:cNvPr>
          <p:cNvGraphicFramePr>
            <a:graphicFrameLocks noGrp="1"/>
          </p:cNvGraphicFramePr>
          <p:nvPr>
            <p:extLst>
              <p:ext uri="{D42A27DB-BD31-4B8C-83A1-F6EECF244321}">
                <p14:modId xmlns:p14="http://schemas.microsoft.com/office/powerpoint/2010/main" val="2986901677"/>
              </p:ext>
            </p:extLst>
          </p:nvPr>
        </p:nvGraphicFramePr>
        <p:xfrm>
          <a:off x="1762126" y="580289"/>
          <a:ext cx="8667750" cy="6348186"/>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val="217698564"/>
                    </a:ext>
                  </a:extLst>
                </a:gridCol>
                <a:gridCol w="2889250">
                  <a:extLst>
                    <a:ext uri="{9D8B030D-6E8A-4147-A177-3AD203B41FA5}">
                      <a16:colId xmlns:a16="http://schemas.microsoft.com/office/drawing/2014/main" val="1336465658"/>
                    </a:ext>
                  </a:extLst>
                </a:gridCol>
                <a:gridCol w="2889250">
                  <a:extLst>
                    <a:ext uri="{9D8B030D-6E8A-4147-A177-3AD203B41FA5}">
                      <a16:colId xmlns:a16="http://schemas.microsoft.com/office/drawing/2014/main" val="270692074"/>
                    </a:ext>
                  </a:extLst>
                </a:gridCol>
              </a:tblGrid>
              <a:tr h="881743">
                <a:tc>
                  <a:txBody>
                    <a:bodyPr/>
                    <a:lstStyle/>
                    <a:p>
                      <a:pPr algn="ctr" fontAlgn="t" latinLnBrk="0"/>
                      <a:r>
                        <a:rPr lang="en-US" sz="3200" b="1" dirty="0" err="1">
                          <a:solidFill>
                            <a:srgbClr val="FFFF00"/>
                          </a:solidFill>
                          <a:effectLst/>
                          <a:latin typeface="Times New Roman" panose="02020603050405020304" pitchFamily="18" charset="0"/>
                          <a:cs typeface="Times New Roman" panose="02020603050405020304" pitchFamily="18" charset="0"/>
                        </a:rPr>
                        <a:t>Tiêu</a:t>
                      </a:r>
                      <a:r>
                        <a:rPr lang="en-US" sz="3200" b="1" dirty="0">
                          <a:solidFill>
                            <a:srgbClr val="FFFF00"/>
                          </a:solidFill>
                          <a:effectLst/>
                          <a:latin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cs typeface="Times New Roman" panose="02020603050405020304" pitchFamily="18" charset="0"/>
                        </a:rPr>
                        <a:t>chí</a:t>
                      </a:r>
                      <a:endParaRPr lang="en-US" sz="3200" b="0" dirty="0">
                        <a:solidFill>
                          <a:srgbClr val="FFFF00"/>
                        </a:solidFill>
                        <a:effectLst/>
                        <a:latin typeface="Times New Roman" panose="02020603050405020304" pitchFamily="18" charset="0"/>
                        <a:cs typeface="Times New Roman" panose="02020603050405020304" pitchFamily="18" charset="0"/>
                      </a:endParaRPr>
                    </a:p>
                  </a:txBody>
                  <a:tcPr marL="23813" marR="23813" marT="31750" marB="31750">
                    <a:solidFill>
                      <a:srgbClr val="00B050"/>
                    </a:solidFill>
                  </a:tcPr>
                </a:tc>
                <a:tc>
                  <a:txBody>
                    <a:bodyPr/>
                    <a:lstStyle/>
                    <a:p>
                      <a:pPr algn="ctr" fontAlgn="t" latinLnBrk="0"/>
                      <a:r>
                        <a:rPr lang="en-US" sz="3200" b="1">
                          <a:solidFill>
                            <a:srgbClr val="FFFF00"/>
                          </a:solidFill>
                          <a:effectLst/>
                          <a:latin typeface="Times New Roman" panose="02020603050405020304" pitchFamily="18" charset="0"/>
                          <a:cs typeface="Times New Roman" panose="02020603050405020304" pitchFamily="18" charset="0"/>
                        </a:rPr>
                        <a:t>Trạm Ba-ta</a:t>
                      </a:r>
                      <a:endParaRPr lang="en-US" sz="3200" b="0">
                        <a:solidFill>
                          <a:srgbClr val="FFFF00"/>
                        </a:solidFill>
                        <a:effectLst/>
                        <a:latin typeface="Times New Roman" panose="02020603050405020304" pitchFamily="18" charset="0"/>
                        <a:cs typeface="Times New Roman" panose="02020603050405020304" pitchFamily="18" charset="0"/>
                      </a:endParaRPr>
                    </a:p>
                  </a:txBody>
                  <a:tcPr marL="23813" marR="23813" marT="31750" marB="31750">
                    <a:solidFill>
                      <a:srgbClr val="00B050"/>
                    </a:solidFill>
                  </a:tcPr>
                </a:tc>
                <a:tc>
                  <a:txBody>
                    <a:bodyPr/>
                    <a:lstStyle/>
                    <a:p>
                      <a:pPr algn="ctr" fontAlgn="t" latinLnBrk="0"/>
                      <a:r>
                        <a:rPr lang="en-US" sz="3200" b="1">
                          <a:solidFill>
                            <a:srgbClr val="FFFF00"/>
                          </a:solidFill>
                          <a:effectLst/>
                          <a:latin typeface="Times New Roman" panose="02020603050405020304" pitchFamily="18" charset="0"/>
                          <a:cs typeface="Times New Roman" panose="02020603050405020304" pitchFamily="18" charset="0"/>
                        </a:rPr>
                        <a:t>Trạm Kêp-tao</a:t>
                      </a:r>
                      <a:endParaRPr lang="en-US" sz="3200" b="0">
                        <a:solidFill>
                          <a:srgbClr val="FFFF00"/>
                        </a:solidFill>
                        <a:effectLst/>
                        <a:latin typeface="Times New Roman" panose="02020603050405020304" pitchFamily="18" charset="0"/>
                        <a:cs typeface="Times New Roman" panose="02020603050405020304" pitchFamily="18" charset="0"/>
                      </a:endParaRPr>
                    </a:p>
                  </a:txBody>
                  <a:tcPr marL="23813" marR="23813" marT="31750" marB="31750">
                    <a:solidFill>
                      <a:srgbClr val="00B050"/>
                    </a:solidFill>
                  </a:tcPr>
                </a:tc>
                <a:extLst>
                  <a:ext uri="{0D108BD9-81ED-4DB2-BD59-A6C34878D82A}">
                    <a16:rowId xmlns:a16="http://schemas.microsoft.com/office/drawing/2014/main" val="1265846210"/>
                  </a:ext>
                </a:extLst>
              </a:tr>
              <a:tr h="881743">
                <a:tc>
                  <a:txBody>
                    <a:bodyPr/>
                    <a:lstStyle/>
                    <a:p>
                      <a:pPr algn="ctr" fontAlgn="t"/>
                      <a:r>
                        <a:rPr lang="en-US" sz="2800" b="0">
                          <a:solidFill>
                            <a:srgbClr val="1B04FA"/>
                          </a:solidFill>
                          <a:effectLst/>
                          <a:latin typeface="Times New Roman" panose="02020603050405020304" pitchFamily="18" charset="0"/>
                          <a:cs typeface="Times New Roman" panose="02020603050405020304" pitchFamily="18" charset="0"/>
                        </a:rPr>
                        <a:t>Nhiệt độ</a:t>
                      </a:r>
                    </a:p>
                  </a:txBody>
                  <a:tcPr marL="23813" marR="23813" marT="31750" marB="31750">
                    <a:solidFill>
                      <a:srgbClr val="FCFEB0"/>
                    </a:solidFill>
                  </a:tcPr>
                </a:tc>
                <a:tc>
                  <a:txBody>
                    <a:bodyPr/>
                    <a:lstStyle/>
                    <a:p>
                      <a:pPr fontAlgn="t"/>
                      <a:r>
                        <a:rPr lang="en-US" sz="2800" b="0" dirty="0">
                          <a:solidFill>
                            <a:srgbClr val="1B04FA"/>
                          </a:solidFill>
                          <a:effectLst/>
                          <a:latin typeface="Times New Roman" panose="02020603050405020304" pitchFamily="18" charset="0"/>
                          <a:cs typeface="Times New Roman" panose="02020603050405020304" pitchFamily="18" charset="0"/>
                        </a:rPr>
                        <a:t> </a:t>
                      </a:r>
                    </a:p>
                  </a:txBody>
                  <a:tcPr marL="23813" marR="23813" marT="31750" marB="31750">
                    <a:solidFill>
                      <a:srgbClr val="FCFEB0"/>
                    </a:solidFill>
                  </a:tcPr>
                </a:tc>
                <a:tc>
                  <a:txBody>
                    <a:bodyPr/>
                    <a:lstStyle/>
                    <a:p>
                      <a:pPr fontAlgn="t"/>
                      <a:r>
                        <a:rPr lang="en-US" sz="2800" b="0">
                          <a:solidFill>
                            <a:srgbClr val="1B04FA"/>
                          </a:solidFill>
                          <a:effectLst/>
                          <a:latin typeface="Times New Roman" panose="02020603050405020304" pitchFamily="18" charset="0"/>
                          <a:cs typeface="Times New Roman" panose="02020603050405020304" pitchFamily="18" charset="0"/>
                        </a:rPr>
                        <a:t> </a:t>
                      </a:r>
                    </a:p>
                  </a:txBody>
                  <a:tcPr marL="23813" marR="23813" marT="31750" marB="31750">
                    <a:solidFill>
                      <a:srgbClr val="FCFEB0"/>
                    </a:solidFill>
                  </a:tcPr>
                </a:tc>
                <a:extLst>
                  <a:ext uri="{0D108BD9-81ED-4DB2-BD59-A6C34878D82A}">
                    <a16:rowId xmlns:a16="http://schemas.microsoft.com/office/drawing/2014/main" val="2865652765"/>
                  </a:ext>
                </a:extLst>
              </a:tr>
              <a:tr h="881743">
                <a:tc>
                  <a:txBody>
                    <a:bodyPr/>
                    <a:lstStyle/>
                    <a:p>
                      <a:pPr algn="ctr" fontAlgn="t"/>
                      <a:r>
                        <a:rPr lang="en-US" sz="2800" b="0">
                          <a:solidFill>
                            <a:srgbClr val="1B04FA"/>
                          </a:solidFill>
                          <a:effectLst/>
                          <a:latin typeface="Times New Roman" panose="02020603050405020304" pitchFamily="18" charset="0"/>
                          <a:cs typeface="Times New Roman" panose="02020603050405020304" pitchFamily="18" charset="0"/>
                        </a:rPr>
                        <a:t>Nhiệt độ tháng cao nhất</a:t>
                      </a:r>
                    </a:p>
                  </a:txBody>
                  <a:tcPr marL="23813" marR="23813" marT="31750" marB="31750">
                    <a:solidFill>
                      <a:schemeClr val="accent5">
                        <a:lumMod val="20000"/>
                        <a:lumOff val="80000"/>
                      </a:schemeClr>
                    </a:solidFill>
                  </a:tcPr>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chemeClr val="accent5">
                        <a:lumMod val="20000"/>
                        <a:lumOff val="80000"/>
                      </a:schemeClr>
                    </a:solidFill>
                  </a:tcPr>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chemeClr val="accent5">
                        <a:lumMod val="20000"/>
                        <a:lumOff val="80000"/>
                      </a:schemeClr>
                    </a:solidFill>
                  </a:tcPr>
                </a:tc>
                <a:extLst>
                  <a:ext uri="{0D108BD9-81ED-4DB2-BD59-A6C34878D82A}">
                    <a16:rowId xmlns:a16="http://schemas.microsoft.com/office/drawing/2014/main" val="435853548"/>
                  </a:ext>
                </a:extLst>
              </a:tr>
              <a:tr h="881743">
                <a:tc>
                  <a:txBody>
                    <a:bodyPr/>
                    <a:lstStyle/>
                    <a:p>
                      <a:pPr algn="ctr" fontAlgn="t"/>
                      <a:r>
                        <a:rPr lang="en-US" sz="2800" b="0">
                          <a:solidFill>
                            <a:srgbClr val="1B04FA"/>
                          </a:solidFill>
                          <a:effectLst/>
                          <a:latin typeface="Times New Roman" panose="02020603050405020304" pitchFamily="18" charset="0"/>
                          <a:cs typeface="Times New Roman" panose="02020603050405020304" pitchFamily="18" charset="0"/>
                        </a:rPr>
                        <a:t>Nhiệt độ tháng thấp nhất</a:t>
                      </a:r>
                    </a:p>
                  </a:txBody>
                  <a:tcPr marL="23813" marR="23813" marT="31750" marB="31750">
                    <a:solidFill>
                      <a:schemeClr val="accent2">
                        <a:lumMod val="20000"/>
                        <a:lumOff val="80000"/>
                      </a:schemeClr>
                    </a:solidFill>
                  </a:tcPr>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chemeClr val="accent2">
                        <a:lumMod val="20000"/>
                        <a:lumOff val="80000"/>
                      </a:schemeClr>
                    </a:solidFill>
                  </a:tcPr>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chemeClr val="accent2">
                        <a:lumMod val="20000"/>
                        <a:lumOff val="80000"/>
                      </a:schemeClr>
                    </a:solidFill>
                  </a:tcPr>
                </a:tc>
                <a:extLst>
                  <a:ext uri="{0D108BD9-81ED-4DB2-BD59-A6C34878D82A}">
                    <a16:rowId xmlns:a16="http://schemas.microsoft.com/office/drawing/2014/main" val="3849009622"/>
                  </a:ext>
                </a:extLst>
              </a:tr>
              <a:tr h="881743">
                <a:tc>
                  <a:txBody>
                    <a:bodyPr/>
                    <a:lstStyle/>
                    <a:p>
                      <a:pPr algn="ctr" fontAlgn="t"/>
                      <a:r>
                        <a:rPr lang="vi-VN" sz="2800" b="0" dirty="0">
                          <a:solidFill>
                            <a:srgbClr val="1B04FA"/>
                          </a:solidFill>
                          <a:effectLst/>
                          <a:latin typeface="Times New Roman" panose="02020603050405020304" pitchFamily="18" charset="0"/>
                          <a:cs typeface="Times New Roman" panose="02020603050405020304" pitchFamily="18" charset="0"/>
                        </a:rPr>
                        <a:t>Tổng lượng mưa năm</a:t>
                      </a:r>
                    </a:p>
                  </a:txBody>
                  <a:tcPr marL="23813" marR="23813" marT="31750" marB="31750"/>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tc>
                <a:extLst>
                  <a:ext uri="{0D108BD9-81ED-4DB2-BD59-A6C34878D82A}">
                    <a16:rowId xmlns:a16="http://schemas.microsoft.com/office/drawing/2014/main" val="2064475103"/>
                  </a:ext>
                </a:extLst>
              </a:tr>
              <a:tr h="881743">
                <a:tc>
                  <a:txBody>
                    <a:bodyPr/>
                    <a:lstStyle/>
                    <a:p>
                      <a:pPr algn="ctr" fontAlgn="t"/>
                      <a:r>
                        <a:rPr lang="vi-VN" sz="2800" b="0">
                          <a:solidFill>
                            <a:srgbClr val="1B04FA"/>
                          </a:solidFill>
                          <a:effectLst/>
                          <a:latin typeface="Times New Roman" panose="02020603050405020304" pitchFamily="18" charset="0"/>
                          <a:cs typeface="Times New Roman" panose="02020603050405020304" pitchFamily="18" charset="0"/>
                        </a:rPr>
                        <a:t>Tháng có lượng mưa cao nhất</a:t>
                      </a:r>
                    </a:p>
                  </a:txBody>
                  <a:tcPr marL="23813" marR="23813" marT="31750" marB="31750">
                    <a:solidFill>
                      <a:schemeClr val="accent4">
                        <a:lumMod val="20000"/>
                        <a:lumOff val="80000"/>
                      </a:schemeClr>
                    </a:solidFill>
                  </a:tcPr>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chemeClr val="accent4">
                        <a:lumMod val="20000"/>
                        <a:lumOff val="80000"/>
                      </a:schemeClr>
                    </a:solidFill>
                  </a:tcPr>
                </a:tc>
                <a:tc>
                  <a:txBody>
                    <a:bodyPr/>
                    <a:lstStyle/>
                    <a:p>
                      <a:pPr fontAlgn="t"/>
                      <a:endParaRPr lang="en-US" sz="2800" b="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chemeClr val="accent4">
                        <a:lumMod val="20000"/>
                        <a:lumOff val="80000"/>
                      </a:schemeClr>
                    </a:solidFill>
                  </a:tcPr>
                </a:tc>
                <a:extLst>
                  <a:ext uri="{0D108BD9-81ED-4DB2-BD59-A6C34878D82A}">
                    <a16:rowId xmlns:a16="http://schemas.microsoft.com/office/drawing/2014/main" val="1523665567"/>
                  </a:ext>
                </a:extLst>
              </a:tr>
              <a:tr h="881743">
                <a:tc>
                  <a:txBody>
                    <a:bodyPr/>
                    <a:lstStyle/>
                    <a:p>
                      <a:pPr algn="ctr" fontAlgn="t"/>
                      <a:r>
                        <a:rPr lang="vi-VN" sz="2800" b="0">
                          <a:solidFill>
                            <a:srgbClr val="1B04FA"/>
                          </a:solidFill>
                          <a:effectLst/>
                          <a:latin typeface="Times New Roman" panose="02020603050405020304" pitchFamily="18" charset="0"/>
                          <a:cs typeface="Times New Roman" panose="02020603050405020304" pitchFamily="18" charset="0"/>
                        </a:rPr>
                        <a:t>Tháng có lượng mưa thấp nhất</a:t>
                      </a:r>
                    </a:p>
                  </a:txBody>
                  <a:tcPr marL="23813" marR="23813" marT="31750" marB="31750">
                    <a:solidFill>
                      <a:srgbClr val="FCFEB0"/>
                    </a:solidFill>
                  </a:tcPr>
                </a:tc>
                <a:tc>
                  <a:txBody>
                    <a:bodyPr/>
                    <a:lstStyle/>
                    <a:p>
                      <a:endParaRPr lang="en-US" sz="2800" b="0">
                        <a:solidFill>
                          <a:srgbClr val="1B04FA"/>
                        </a:solidFill>
                        <a:latin typeface="Times New Roman" panose="02020603050405020304" pitchFamily="18" charset="0"/>
                        <a:cs typeface="Times New Roman" panose="02020603050405020304" pitchFamily="18" charset="0"/>
                      </a:endParaRPr>
                    </a:p>
                  </a:txBody>
                  <a:tcPr marL="68580" marR="68580">
                    <a:solidFill>
                      <a:srgbClr val="FCFEB0"/>
                    </a:solidFill>
                  </a:tcPr>
                </a:tc>
                <a:tc>
                  <a:txBody>
                    <a:bodyPr/>
                    <a:lstStyle/>
                    <a:p>
                      <a:endParaRPr lang="en-US" sz="2800" b="0" dirty="0">
                        <a:solidFill>
                          <a:srgbClr val="1B04FA"/>
                        </a:solidFill>
                        <a:latin typeface="Times New Roman" panose="02020603050405020304" pitchFamily="18" charset="0"/>
                        <a:cs typeface="Times New Roman" panose="02020603050405020304" pitchFamily="18" charset="0"/>
                      </a:endParaRPr>
                    </a:p>
                  </a:txBody>
                  <a:tcPr marL="68580" marR="68580">
                    <a:solidFill>
                      <a:srgbClr val="FCFEB0"/>
                    </a:solidFill>
                  </a:tcPr>
                </a:tc>
                <a:extLst>
                  <a:ext uri="{0D108BD9-81ED-4DB2-BD59-A6C34878D82A}">
                    <a16:rowId xmlns:a16="http://schemas.microsoft.com/office/drawing/2014/main" val="1543770791"/>
                  </a:ext>
                </a:extLst>
              </a:tr>
            </a:tbl>
          </a:graphicData>
        </a:graphic>
      </p:graphicFrame>
      <p:sp>
        <p:nvSpPr>
          <p:cNvPr id="6" name="Rectangle 5">
            <a:extLst>
              <a:ext uri="{FF2B5EF4-FFF2-40B4-BE49-F238E27FC236}">
                <a16:creationId xmlns:a16="http://schemas.microsoft.com/office/drawing/2014/main" id="{C826DFFF-0854-4EF2-BDAF-CE33B7A5DC65}"/>
              </a:ext>
            </a:extLst>
          </p:cNvPr>
          <p:cNvSpPr/>
          <p:nvPr/>
        </p:nvSpPr>
        <p:spPr>
          <a:xfrm>
            <a:off x="2209800" y="41680"/>
            <a:ext cx="9448800" cy="1077218"/>
          </a:xfrm>
          <a:prstGeom prst="rect">
            <a:avLst/>
          </a:prstGeom>
        </p:spPr>
        <p:txBody>
          <a:bodyPr wrap="square">
            <a:spAutoFit/>
          </a:bodyPr>
          <a:lstStyle/>
          <a:p>
            <a:r>
              <a:rPr lang="vi-VN" sz="3200" b="1" dirty="0">
                <a:solidFill>
                  <a:srgbClr val="FF0066"/>
                </a:solidFill>
                <a:latin typeface="+mn-lt"/>
                <a:cs typeface="Arial" panose="020B0604020202020204" pitchFamily="34" charset="0"/>
              </a:rPr>
              <a:t>Nhiệt độ, lượng mưa tại các trạm khí tượng</a:t>
            </a:r>
            <a:br>
              <a:rPr lang="vi-VN" sz="3200" b="1" dirty="0">
                <a:solidFill>
                  <a:srgbClr val="FF0066"/>
                </a:solidFill>
                <a:latin typeface="+mn-lt"/>
                <a:cs typeface="Arial" panose="020B0604020202020204" pitchFamily="34" charset="0"/>
              </a:rPr>
            </a:br>
            <a:endParaRPr lang="en-US" sz="3200" b="1" dirty="0">
              <a:solidFill>
                <a:srgbClr val="FF0066"/>
              </a:solidFill>
              <a:latin typeface="+mn-lt"/>
              <a:cs typeface="Arial" panose="020B0604020202020204" pitchFamily="34" charset="0"/>
            </a:endParaRPr>
          </a:p>
        </p:txBody>
      </p:sp>
    </p:spTree>
    <p:extLst>
      <p:ext uri="{BB962C8B-B14F-4D97-AF65-F5344CB8AC3E}">
        <p14:creationId xmlns:p14="http://schemas.microsoft.com/office/powerpoint/2010/main" val="3493567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64045"/>
            <a:ext cx="9144000" cy="671851"/>
          </a:xfrm>
          <a:prstGeom prst="rect">
            <a:avLst/>
          </a:prstGeom>
          <a:solidFill>
            <a:srgbClr val="08699F"/>
          </a:solidFill>
        </p:spPr>
        <p:txBody>
          <a:bodyPr wrap="square">
            <a:spAutoFit/>
          </a:bodyPr>
          <a:lstStyle/>
          <a:p>
            <a:pPr algn="ctr">
              <a:lnSpc>
                <a:spcPct val="150000"/>
              </a:lnSpc>
            </a:pPr>
            <a:r>
              <a:rPr lang="en-US" sz="2800" b="1" dirty="0" err="1">
                <a:solidFill>
                  <a:schemeClr val="accent5"/>
                </a:solidFill>
                <a:latin typeface="#9Slide03 SFU DIN Mittelschrift" panose="00000400000000000000" pitchFamily="2" charset="0"/>
              </a:rPr>
              <a:t>Quốc</a:t>
            </a:r>
            <a:r>
              <a:rPr lang="en-US" sz="2800" b="1" dirty="0">
                <a:solidFill>
                  <a:schemeClr val="accent5"/>
                </a:solidFill>
                <a:latin typeface="#9Slide03 SFU DIN Mittelschrift" panose="00000400000000000000" pitchFamily="2" charset="0"/>
              </a:rPr>
              <a:t> </a:t>
            </a:r>
            <a:r>
              <a:rPr lang="en-US" sz="2800" b="1" dirty="0" err="1">
                <a:solidFill>
                  <a:schemeClr val="accent5"/>
                </a:solidFill>
                <a:latin typeface="#9Slide03 SFU DIN Mittelschrift" panose="00000400000000000000" pitchFamily="2" charset="0"/>
              </a:rPr>
              <a:t>gia</a:t>
            </a:r>
            <a:r>
              <a:rPr lang="en-US" sz="2800" b="1" dirty="0">
                <a:solidFill>
                  <a:schemeClr val="accent5"/>
                </a:solidFill>
                <a:latin typeface="#9Slide03 SFU DIN Mittelschrift" panose="00000400000000000000" pitchFamily="2" charset="0"/>
              </a:rPr>
              <a:t> nào </a:t>
            </a:r>
            <a:r>
              <a:rPr lang="en-US" sz="2800" b="1" dirty="0" err="1">
                <a:solidFill>
                  <a:schemeClr val="accent5"/>
                </a:solidFill>
                <a:latin typeface="#9Slide03 SFU DIN Mittelschrift" panose="00000400000000000000" pitchFamily="2" charset="0"/>
              </a:rPr>
              <a:t>nổi</a:t>
            </a:r>
            <a:r>
              <a:rPr lang="en-US" sz="2800" b="1" dirty="0">
                <a:solidFill>
                  <a:schemeClr val="accent5"/>
                </a:solidFill>
                <a:latin typeface="#9Slide03 SFU DIN Mittelschrift" panose="00000400000000000000" pitchFamily="2" charset="0"/>
              </a:rPr>
              <a:t> </a:t>
            </a:r>
            <a:r>
              <a:rPr lang="en-US" sz="2800" b="1" dirty="0" err="1">
                <a:solidFill>
                  <a:schemeClr val="accent5"/>
                </a:solidFill>
                <a:latin typeface="#9Slide03 SFU DIN Mittelschrift" panose="00000400000000000000" pitchFamily="2" charset="0"/>
              </a:rPr>
              <a:t>tiếng</a:t>
            </a:r>
            <a:r>
              <a:rPr lang="en-US" sz="2800" b="1" dirty="0">
                <a:solidFill>
                  <a:schemeClr val="accent5"/>
                </a:solidFill>
                <a:latin typeface="#9Slide03 SFU DIN Mittelschrift" panose="00000400000000000000" pitchFamily="2" charset="0"/>
              </a:rPr>
              <a:t> với Kim Tự </a:t>
            </a:r>
            <a:r>
              <a:rPr lang="en-US" sz="2800" b="1" dirty="0" err="1">
                <a:solidFill>
                  <a:schemeClr val="accent5"/>
                </a:solidFill>
                <a:latin typeface="#9Slide03 SFU DIN Mittelschrift" panose="00000400000000000000" pitchFamily="2" charset="0"/>
              </a:rPr>
              <a:t>Tháp</a:t>
            </a:r>
            <a:r>
              <a:rPr lang="en-US" sz="2800" b="1" dirty="0">
                <a:solidFill>
                  <a:schemeClr val="accent5"/>
                </a:solidFill>
                <a:latin typeface="#9Slide03 SFU DIN Mittelschrift" panose="00000400000000000000" pitchFamily="2" charset="0"/>
              </a:rPr>
              <a:t>? </a:t>
            </a:r>
            <a:endParaRPr lang="vi-VN" sz="2800" b="1" dirty="0">
              <a:solidFill>
                <a:schemeClr val="accent5"/>
              </a:solidFill>
              <a:latin typeface="#9Slide03 SFU DIN Mittelschrift" panose="00000400000000000000" pitchFamily="2" charset="0"/>
            </a:endParaRPr>
          </a:p>
        </p:txBody>
      </p:sp>
      <p:pic>
        <p:nvPicPr>
          <p:cNvPr id="5" name="kim tu thap vd">
            <a:hlinkClick r:id="" action="ppaction://media"/>
            <a:extLst>
              <a:ext uri="{FF2B5EF4-FFF2-40B4-BE49-F238E27FC236}">
                <a16:creationId xmlns:a16="http://schemas.microsoft.com/office/drawing/2014/main" id="{9DA72DC0-269E-4CBE-A9AC-9C9EF2E75E13}"/>
              </a:ext>
            </a:extLst>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6"/>
          <a:stretch>
            <a:fillRect/>
          </a:stretch>
        </p:blipFill>
        <p:spPr>
          <a:xfrm>
            <a:off x="3747526" y="1110586"/>
            <a:ext cx="3605774" cy="4786657"/>
          </a:xfrm>
          <a:prstGeom prst="ellipse">
            <a:avLst/>
          </a:prstGeom>
          <a:ln>
            <a:noFill/>
          </a:ln>
          <a:effectLst>
            <a:softEdge rad="112500"/>
          </a:effectLst>
        </p:spPr>
      </p:pic>
      <p:sp>
        <p:nvSpPr>
          <p:cNvPr id="6" name="Google Shape;1554;p57"/>
          <p:cNvSpPr txBox="1">
            <a:spLocks/>
          </p:cNvSpPr>
          <p:nvPr/>
        </p:nvSpPr>
        <p:spPr>
          <a:xfrm>
            <a:off x="3882581" y="5722516"/>
            <a:ext cx="3145405" cy="1376109"/>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lnSpc>
                <a:spcPct val="150000"/>
              </a:lnSpc>
              <a:buClr>
                <a:srgbClr val="E32747"/>
              </a:buClr>
              <a:defRPr/>
            </a:pPr>
            <a:r>
              <a:rPr lang="en-US" sz="4000" b="1" kern="0" dirty="0">
                <a:solidFill>
                  <a:srgbClr val="865131"/>
                </a:solidFill>
                <a:latin typeface="#9Slide05 Dancing Script" panose="03080800040507000D00" pitchFamily="66" charset="0"/>
              </a:rPr>
              <a:t>Ai – </a:t>
            </a:r>
            <a:r>
              <a:rPr lang="en-US" sz="4000" b="1" kern="0" dirty="0" err="1">
                <a:solidFill>
                  <a:srgbClr val="865131"/>
                </a:solidFill>
                <a:latin typeface="#9Slide05 Dancing Script" panose="03080800040507000D00" pitchFamily="66" charset="0"/>
              </a:rPr>
              <a:t>cập</a:t>
            </a:r>
            <a:endParaRPr lang="en-US" sz="4000" b="1" kern="0" dirty="0">
              <a:solidFill>
                <a:srgbClr val="865131"/>
              </a:solidFill>
              <a:latin typeface="#9Slide05 Dancing Script" panose="03080800040507000D00" pitchFamily="66" charset="0"/>
            </a:endParaRPr>
          </a:p>
        </p:txBody>
      </p:sp>
      <p:pic>
        <p:nvPicPr>
          <p:cNvPr id="7" name="videoplayback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587346" y="5897243"/>
            <a:ext cx="960759" cy="960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91BAF642-5E40-F157-0BE0-43865324E53F}"/>
              </a:ext>
            </a:extLst>
          </p:cNvPr>
          <p:cNvSpPr/>
          <p:nvPr/>
        </p:nvSpPr>
        <p:spPr>
          <a:xfrm>
            <a:off x="3354666" y="5722516"/>
            <a:ext cx="4953000" cy="1116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0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xit" presetSubtype="32" fill="hold" grpId="0" nodeType="clickEffect">
                                  <p:stCondLst>
                                    <p:cond delay="0"/>
                                  </p:stCondLst>
                                  <p:childTnLst>
                                    <p:animEffect transition="out" filter="plus(out)">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6" grpId="0"/>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9F3D2-E9C8-4E95-8681-B41B03A9E170}"/>
              </a:ext>
            </a:extLst>
          </p:cNvPr>
          <p:cNvSpPr/>
          <p:nvPr/>
        </p:nvSpPr>
        <p:spPr>
          <a:xfrm>
            <a:off x="228600" y="-3412"/>
            <a:ext cx="11963400" cy="584775"/>
          </a:xfrm>
          <a:prstGeom prst="rect">
            <a:avLst/>
          </a:prstGeom>
        </p:spPr>
        <p:txBody>
          <a:bodyPr wrap="square">
            <a:spAutoFit/>
          </a:bodyPr>
          <a:lstStyle/>
          <a:p>
            <a:pPr algn="just"/>
            <a:r>
              <a:rPr lang="vi-VN" sz="3200" b="1" dirty="0">
                <a:solidFill>
                  <a:srgbClr val="FF0066"/>
                </a:solidFill>
                <a:latin typeface="+mn-lt"/>
                <a:cs typeface="Arial" panose="020B0604020202020204" pitchFamily="34" charset="0"/>
              </a:rPr>
              <a:t>Cho biểu đồ nhiệt độ, lượng mưa của hai trạm khí tượng sau:</a:t>
            </a:r>
          </a:p>
        </p:txBody>
      </p:sp>
      <p:sp>
        <p:nvSpPr>
          <p:cNvPr id="3" name="Rectangle 2">
            <a:extLst>
              <a:ext uri="{FF2B5EF4-FFF2-40B4-BE49-F238E27FC236}">
                <a16:creationId xmlns:a16="http://schemas.microsoft.com/office/drawing/2014/main" id="{FAE509A7-17EE-45CE-8E2E-7464CD6A56A5}"/>
              </a:ext>
            </a:extLst>
          </p:cNvPr>
          <p:cNvSpPr/>
          <p:nvPr/>
        </p:nvSpPr>
        <p:spPr>
          <a:xfrm>
            <a:off x="1600200" y="5042118"/>
            <a:ext cx="8629650" cy="1815882"/>
          </a:xfrm>
          <a:prstGeom prst="rect">
            <a:avLst/>
          </a:prstGeom>
        </p:spPr>
        <p:txBody>
          <a:bodyPr wrap="square">
            <a:spAutoFit/>
          </a:bodyPr>
          <a:lstStyle/>
          <a:p>
            <a:pPr algn="just"/>
            <a:r>
              <a:rPr lang="vi-VN" sz="2800" dirty="0">
                <a:solidFill>
                  <a:srgbClr val="002060"/>
                </a:solidFill>
                <a:latin typeface="+mn-lt"/>
                <a:cs typeface="Arial" panose="020B0604020202020204" pitchFamily="34" charset="0"/>
              </a:rPr>
              <a:t>a. Trạm Ba-ta thuộc đới khí hậu xích đạo.</a:t>
            </a:r>
          </a:p>
          <a:p>
            <a:pPr algn="just"/>
            <a:r>
              <a:rPr lang="vi-VN" sz="2800" dirty="0">
                <a:solidFill>
                  <a:srgbClr val="002060"/>
                </a:solidFill>
                <a:latin typeface="+mn-lt"/>
                <a:cs typeface="Arial" panose="020B0604020202020204" pitchFamily="34" charset="0"/>
              </a:rPr>
              <a:t>- Trạm Kêp-tao thuộc đới khí hậu cận nhiệt.</a:t>
            </a:r>
          </a:p>
          <a:p>
            <a:pPr algn="just"/>
            <a:r>
              <a:rPr lang="vi-VN" sz="2800" dirty="0">
                <a:solidFill>
                  <a:srgbClr val="002060"/>
                </a:solidFill>
                <a:latin typeface="+mn-lt"/>
                <a:cs typeface="Arial" panose="020B0604020202020204" pitchFamily="34" charset="0"/>
              </a:rPr>
              <a:t>Nguyên nhân: nhiệt độ chênh lệch giữa mùa đông và mùa hạ lớn lượng mưa trung bình năm thấp.</a:t>
            </a:r>
            <a:endParaRPr lang="en-US" sz="1600" dirty="0">
              <a:solidFill>
                <a:srgbClr val="002060"/>
              </a:solidFill>
              <a:latin typeface="+mn-lt"/>
            </a:endParaRPr>
          </a:p>
        </p:txBody>
      </p:sp>
      <p:grpSp>
        <p:nvGrpSpPr>
          <p:cNvPr id="7" name="Group 6">
            <a:extLst>
              <a:ext uri="{FF2B5EF4-FFF2-40B4-BE49-F238E27FC236}">
                <a16:creationId xmlns:a16="http://schemas.microsoft.com/office/drawing/2014/main" id="{0A8E13CF-28A6-2AE2-2893-35A7A0819D6E}"/>
              </a:ext>
            </a:extLst>
          </p:cNvPr>
          <p:cNvGrpSpPr/>
          <p:nvPr/>
        </p:nvGrpSpPr>
        <p:grpSpPr>
          <a:xfrm>
            <a:off x="2057400" y="861703"/>
            <a:ext cx="8679976" cy="4162218"/>
            <a:chOff x="1358665" y="1043943"/>
            <a:chExt cx="10774986" cy="4483891"/>
          </a:xfrm>
        </p:grpSpPr>
        <p:pic>
          <p:nvPicPr>
            <p:cNvPr id="8" name="Picture 7">
              <a:extLst>
                <a:ext uri="{FF2B5EF4-FFF2-40B4-BE49-F238E27FC236}">
                  <a16:creationId xmlns:a16="http://schemas.microsoft.com/office/drawing/2014/main" id="{929656D4-095E-07F3-44EA-5DB2CB30EBD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t="5761" b="8974"/>
            <a:stretch/>
          </p:blipFill>
          <p:spPr>
            <a:xfrm>
              <a:off x="1358665" y="1043943"/>
              <a:ext cx="8702439" cy="4143444"/>
            </a:xfrm>
            <a:prstGeom prst="rect">
              <a:avLst/>
            </a:prstGeom>
          </p:spPr>
        </p:pic>
        <p:sp>
          <p:nvSpPr>
            <p:cNvPr id="9" name="TextBox 8">
              <a:extLst>
                <a:ext uri="{FF2B5EF4-FFF2-40B4-BE49-F238E27FC236}">
                  <a16:creationId xmlns:a16="http://schemas.microsoft.com/office/drawing/2014/main" id="{AE0BE2CA-87C3-C4AC-E5AB-1940B6D38E17}"/>
                </a:ext>
              </a:extLst>
            </p:cNvPr>
            <p:cNvSpPr txBox="1"/>
            <p:nvPr/>
          </p:nvSpPr>
          <p:spPr>
            <a:xfrm>
              <a:off x="1926215" y="5083034"/>
              <a:ext cx="10207436" cy="444800"/>
            </a:xfrm>
            <a:prstGeom prst="rect">
              <a:avLst/>
            </a:prstGeom>
            <a:noFill/>
          </p:spPr>
          <p:txBody>
            <a:bodyPr wrap="square" rtlCol="0">
              <a:spAutoFit/>
            </a:bodyPr>
            <a:lstStyle/>
            <a:p>
              <a:r>
                <a:rPr lang="vi-VN" dirty="0">
                  <a:solidFill>
                    <a:srgbClr val="1503BD"/>
                  </a:solidFill>
                </a:rPr>
                <a:t>Hình 9. Biểu đồ nhiệt độ,lượng mưa hai trạm khí tượng của châu Phi</a:t>
              </a:r>
              <a:endParaRPr lang="en-US" dirty="0">
                <a:solidFill>
                  <a:srgbClr val="1503BD"/>
                </a:solidFill>
              </a:endParaRPr>
            </a:p>
          </p:txBody>
        </p:sp>
      </p:grpSp>
    </p:spTree>
    <p:extLst>
      <p:ext uri="{BB962C8B-B14F-4D97-AF65-F5344CB8AC3E}">
        <p14:creationId xmlns:p14="http://schemas.microsoft.com/office/powerpoint/2010/main" val="32283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2F3F6E1-0563-4D77-9F19-CE1BA9CF7C33}"/>
              </a:ext>
            </a:extLst>
          </p:cNvPr>
          <p:cNvGraphicFramePr>
            <a:graphicFrameLocks noGrp="1"/>
          </p:cNvGraphicFramePr>
          <p:nvPr>
            <p:extLst>
              <p:ext uri="{D42A27DB-BD31-4B8C-83A1-F6EECF244321}">
                <p14:modId xmlns:p14="http://schemas.microsoft.com/office/powerpoint/2010/main" val="88160864"/>
              </p:ext>
            </p:extLst>
          </p:nvPr>
        </p:nvGraphicFramePr>
        <p:xfrm>
          <a:off x="1762126" y="685800"/>
          <a:ext cx="8667750" cy="6014359"/>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val="217698564"/>
                    </a:ext>
                  </a:extLst>
                </a:gridCol>
                <a:gridCol w="2889250">
                  <a:extLst>
                    <a:ext uri="{9D8B030D-6E8A-4147-A177-3AD203B41FA5}">
                      <a16:colId xmlns:a16="http://schemas.microsoft.com/office/drawing/2014/main" val="1336465658"/>
                    </a:ext>
                  </a:extLst>
                </a:gridCol>
                <a:gridCol w="2889250">
                  <a:extLst>
                    <a:ext uri="{9D8B030D-6E8A-4147-A177-3AD203B41FA5}">
                      <a16:colId xmlns:a16="http://schemas.microsoft.com/office/drawing/2014/main" val="270692074"/>
                    </a:ext>
                  </a:extLst>
                </a:gridCol>
              </a:tblGrid>
              <a:tr h="723901">
                <a:tc>
                  <a:txBody>
                    <a:bodyPr/>
                    <a:lstStyle/>
                    <a:p>
                      <a:pPr algn="ctr" fontAlgn="t" latinLnBrk="0"/>
                      <a:r>
                        <a:rPr lang="en-US" sz="2800" b="1" dirty="0" err="1">
                          <a:solidFill>
                            <a:srgbClr val="FFFF00"/>
                          </a:solidFill>
                          <a:effectLst/>
                          <a:latin typeface="Times New Roman" panose="02020603050405020304" pitchFamily="18" charset="0"/>
                          <a:cs typeface="Times New Roman" panose="02020603050405020304" pitchFamily="18" charset="0"/>
                        </a:rPr>
                        <a:t>Tiêu</a:t>
                      </a:r>
                      <a:r>
                        <a:rPr lang="en-US" sz="2800" b="1" dirty="0">
                          <a:solidFill>
                            <a:srgbClr val="FFFF00"/>
                          </a:solidFill>
                          <a:effectLst/>
                          <a:latin typeface="Times New Roman" panose="02020603050405020304" pitchFamily="18" charset="0"/>
                          <a:cs typeface="Times New Roman" panose="02020603050405020304" pitchFamily="18" charset="0"/>
                        </a:rPr>
                        <a:t> </a:t>
                      </a:r>
                      <a:r>
                        <a:rPr lang="en-US" sz="2800" b="1" dirty="0" err="1">
                          <a:solidFill>
                            <a:srgbClr val="FFFF00"/>
                          </a:solidFill>
                          <a:effectLst/>
                          <a:latin typeface="Times New Roman" panose="02020603050405020304" pitchFamily="18" charset="0"/>
                          <a:cs typeface="Times New Roman" panose="02020603050405020304" pitchFamily="18" charset="0"/>
                        </a:rPr>
                        <a:t>chí</a:t>
                      </a:r>
                      <a:endParaRPr lang="en-US" sz="2800" b="0" dirty="0">
                        <a:solidFill>
                          <a:srgbClr val="FFFF00"/>
                        </a:solidFill>
                        <a:effectLst/>
                        <a:latin typeface="Times New Roman" panose="02020603050405020304" pitchFamily="18" charset="0"/>
                        <a:cs typeface="Times New Roman" panose="02020603050405020304" pitchFamily="18" charset="0"/>
                      </a:endParaRPr>
                    </a:p>
                  </a:txBody>
                  <a:tcPr marL="23813" marR="23813" marT="31750" marB="31750">
                    <a:solidFill>
                      <a:srgbClr val="00B050"/>
                    </a:solidFill>
                  </a:tcPr>
                </a:tc>
                <a:tc>
                  <a:txBody>
                    <a:bodyPr/>
                    <a:lstStyle/>
                    <a:p>
                      <a:pPr algn="ctr" fontAlgn="t" latinLnBrk="0"/>
                      <a:r>
                        <a:rPr lang="en-US" sz="2800" b="1">
                          <a:solidFill>
                            <a:srgbClr val="FFFF00"/>
                          </a:solidFill>
                          <a:effectLst/>
                          <a:latin typeface="Times New Roman" panose="02020603050405020304" pitchFamily="18" charset="0"/>
                          <a:cs typeface="Times New Roman" panose="02020603050405020304" pitchFamily="18" charset="0"/>
                        </a:rPr>
                        <a:t>Trạm Ba-ta</a:t>
                      </a:r>
                      <a:endParaRPr lang="en-US" sz="2800" b="0">
                        <a:solidFill>
                          <a:srgbClr val="FFFF00"/>
                        </a:solidFill>
                        <a:effectLst/>
                        <a:latin typeface="Times New Roman" panose="02020603050405020304" pitchFamily="18" charset="0"/>
                        <a:cs typeface="Times New Roman" panose="02020603050405020304" pitchFamily="18" charset="0"/>
                      </a:endParaRPr>
                    </a:p>
                  </a:txBody>
                  <a:tcPr marL="23813" marR="23813" marT="31750" marB="31750">
                    <a:solidFill>
                      <a:srgbClr val="00B050"/>
                    </a:solidFill>
                  </a:tcPr>
                </a:tc>
                <a:tc>
                  <a:txBody>
                    <a:bodyPr/>
                    <a:lstStyle/>
                    <a:p>
                      <a:pPr algn="ctr" fontAlgn="t" latinLnBrk="0"/>
                      <a:r>
                        <a:rPr lang="en-US" sz="2800" b="1">
                          <a:solidFill>
                            <a:srgbClr val="FFFF00"/>
                          </a:solidFill>
                          <a:effectLst/>
                          <a:latin typeface="Times New Roman" panose="02020603050405020304" pitchFamily="18" charset="0"/>
                          <a:cs typeface="Times New Roman" panose="02020603050405020304" pitchFamily="18" charset="0"/>
                        </a:rPr>
                        <a:t>Trạm Kêp-tao</a:t>
                      </a:r>
                      <a:endParaRPr lang="en-US" sz="2800" b="0">
                        <a:solidFill>
                          <a:srgbClr val="FFFF00"/>
                        </a:solidFill>
                        <a:effectLst/>
                        <a:latin typeface="Times New Roman" panose="02020603050405020304" pitchFamily="18" charset="0"/>
                        <a:cs typeface="Times New Roman" panose="02020603050405020304" pitchFamily="18" charset="0"/>
                      </a:endParaRPr>
                    </a:p>
                  </a:txBody>
                  <a:tcPr marL="23813" marR="23813" marT="31750" marB="31750">
                    <a:solidFill>
                      <a:srgbClr val="00B050"/>
                    </a:solidFill>
                  </a:tcPr>
                </a:tc>
                <a:extLst>
                  <a:ext uri="{0D108BD9-81ED-4DB2-BD59-A6C34878D82A}">
                    <a16:rowId xmlns:a16="http://schemas.microsoft.com/office/drawing/2014/main" val="1265846210"/>
                  </a:ext>
                </a:extLst>
              </a:tr>
              <a:tr h="881743">
                <a:tc>
                  <a:txBody>
                    <a:bodyPr/>
                    <a:lstStyle/>
                    <a:p>
                      <a:pPr fontAlgn="t"/>
                      <a:r>
                        <a:rPr lang="en-US" sz="2400" b="0" dirty="0" err="1">
                          <a:solidFill>
                            <a:srgbClr val="1B04FA"/>
                          </a:solidFill>
                          <a:effectLst/>
                          <a:latin typeface="Times New Roman" panose="02020603050405020304" pitchFamily="18" charset="0"/>
                          <a:cs typeface="Times New Roman" panose="02020603050405020304" pitchFamily="18" charset="0"/>
                        </a:rPr>
                        <a:t>Nhiệt</a:t>
                      </a:r>
                      <a:r>
                        <a:rPr lang="en-US" sz="2400" b="0" dirty="0">
                          <a:solidFill>
                            <a:srgbClr val="1B04FA"/>
                          </a:solidFill>
                          <a:effectLst/>
                          <a:latin typeface="Times New Roman" panose="02020603050405020304" pitchFamily="18" charset="0"/>
                          <a:cs typeface="Times New Roman" panose="02020603050405020304" pitchFamily="18" charset="0"/>
                        </a:rPr>
                        <a:t> </a:t>
                      </a:r>
                      <a:r>
                        <a:rPr lang="en-US" sz="2400" b="0" dirty="0" err="1">
                          <a:solidFill>
                            <a:srgbClr val="1B04FA"/>
                          </a:solidFill>
                          <a:effectLst/>
                          <a:latin typeface="Times New Roman" panose="02020603050405020304" pitchFamily="18" charset="0"/>
                          <a:cs typeface="Times New Roman" panose="02020603050405020304" pitchFamily="18" charset="0"/>
                        </a:rPr>
                        <a:t>độ</a:t>
                      </a:r>
                      <a:endParaRPr lang="en-US" sz="2400" b="0" dirty="0">
                        <a:solidFill>
                          <a:srgbClr val="1B04FA"/>
                        </a:solidFill>
                        <a:effectLst/>
                        <a:latin typeface="Times New Roman" panose="02020603050405020304" pitchFamily="18" charset="0"/>
                        <a:cs typeface="Times New Roman" panose="02020603050405020304" pitchFamily="18" charset="0"/>
                      </a:endParaRPr>
                    </a:p>
                  </a:txBody>
                  <a:tcPr marL="23813" marR="23813" marT="31750" marB="31750">
                    <a:solidFill>
                      <a:srgbClr val="FCFEB0"/>
                    </a:solidFill>
                  </a:tcPr>
                </a:tc>
                <a:tc>
                  <a:txBody>
                    <a:bodyPr/>
                    <a:lstStyle/>
                    <a:p>
                      <a:pPr fontAlgn="t"/>
                      <a:r>
                        <a:rPr lang="en-US" sz="2400" b="0" dirty="0">
                          <a:solidFill>
                            <a:srgbClr val="1B04FA"/>
                          </a:solidFill>
                          <a:effectLst/>
                          <a:latin typeface="Times New Roman" panose="02020603050405020304" pitchFamily="18" charset="0"/>
                          <a:cs typeface="Times New Roman" panose="02020603050405020304" pitchFamily="18" charset="0"/>
                        </a:rPr>
                        <a:t> </a:t>
                      </a:r>
                    </a:p>
                  </a:txBody>
                  <a:tcPr marL="23813" marR="23813" marT="31750" marB="31750">
                    <a:solidFill>
                      <a:srgbClr val="FCFEB0"/>
                    </a:solidFill>
                  </a:tcPr>
                </a:tc>
                <a:tc>
                  <a:txBody>
                    <a:bodyPr/>
                    <a:lstStyle/>
                    <a:p>
                      <a:pPr fontAlgn="t"/>
                      <a:r>
                        <a:rPr lang="en-US" sz="2400" b="0">
                          <a:solidFill>
                            <a:srgbClr val="1B04FA"/>
                          </a:solidFill>
                          <a:effectLst/>
                          <a:latin typeface="Times New Roman" panose="02020603050405020304" pitchFamily="18" charset="0"/>
                          <a:cs typeface="Times New Roman" panose="02020603050405020304" pitchFamily="18" charset="0"/>
                        </a:rPr>
                        <a:t> </a:t>
                      </a:r>
                    </a:p>
                  </a:txBody>
                  <a:tcPr marL="23813" marR="23813" marT="31750" marB="31750">
                    <a:solidFill>
                      <a:srgbClr val="FCFEB0"/>
                    </a:solidFill>
                  </a:tcPr>
                </a:tc>
                <a:extLst>
                  <a:ext uri="{0D108BD9-81ED-4DB2-BD59-A6C34878D82A}">
                    <a16:rowId xmlns:a16="http://schemas.microsoft.com/office/drawing/2014/main" val="2865652765"/>
                  </a:ext>
                </a:extLst>
              </a:tr>
              <a:tr h="881743">
                <a:tc>
                  <a:txBody>
                    <a:bodyPr/>
                    <a:lstStyle/>
                    <a:p>
                      <a:pPr fontAlgn="t"/>
                      <a:r>
                        <a:rPr lang="en-US" sz="2400" b="0">
                          <a:solidFill>
                            <a:srgbClr val="1B04FA"/>
                          </a:solidFill>
                          <a:effectLst/>
                          <a:latin typeface="Times New Roman" panose="02020603050405020304" pitchFamily="18" charset="0"/>
                          <a:cs typeface="Times New Roman" panose="02020603050405020304" pitchFamily="18" charset="0"/>
                        </a:rPr>
                        <a:t>Nhiệt độ tháng cao nhất</a:t>
                      </a:r>
                    </a:p>
                  </a:txBody>
                  <a:tcPr marL="23813" marR="23813" marT="31750" marB="31750">
                    <a:solidFill>
                      <a:schemeClr val="accent5">
                        <a:lumMod val="20000"/>
                        <a:lumOff val="80000"/>
                      </a:schemeClr>
                    </a:solidFill>
                  </a:tcPr>
                </a:tc>
                <a:tc>
                  <a:txBody>
                    <a:bodyPr/>
                    <a:lstStyle/>
                    <a:p>
                      <a:pPr algn="ctr" fontAlgn="t"/>
                      <a:r>
                        <a:rPr lang="vi-VN" sz="2400" b="0">
                          <a:solidFill>
                            <a:srgbClr val="1B04FA"/>
                          </a:solidFill>
                          <a:effectLst/>
                          <a:latin typeface="Times New Roman" panose="02020603050405020304" pitchFamily="18" charset="0"/>
                          <a:cs typeface="Times New Roman" panose="02020603050405020304" pitchFamily="18" charset="0"/>
                        </a:rPr>
                        <a:t>  </a:t>
                      </a:r>
                      <a:r>
                        <a:rPr lang="en-US" sz="2400" b="0">
                          <a:solidFill>
                            <a:srgbClr val="1B04FA"/>
                          </a:solidFill>
                          <a:effectLst/>
                          <a:latin typeface="Times New Roman" panose="02020603050405020304" pitchFamily="18" charset="0"/>
                          <a:cs typeface="Times New Roman" panose="02020603050405020304" pitchFamily="18" charset="0"/>
                        </a:rPr>
                        <a:t>26</a:t>
                      </a:r>
                      <a:r>
                        <a:rPr lang="en-US" sz="2400" b="0" baseline="30000">
                          <a:solidFill>
                            <a:srgbClr val="1B04FA"/>
                          </a:solidFill>
                          <a:effectLst/>
                          <a:latin typeface="Times New Roman" panose="02020603050405020304" pitchFamily="18" charset="0"/>
                          <a:cs typeface="Times New Roman" panose="02020603050405020304" pitchFamily="18" charset="0"/>
                        </a:rPr>
                        <a:t>o</a:t>
                      </a:r>
                      <a:r>
                        <a:rPr lang="en-US" sz="2400" b="0">
                          <a:solidFill>
                            <a:srgbClr val="1B04FA"/>
                          </a:solidFill>
                          <a:effectLst/>
                          <a:latin typeface="Times New Roman" panose="02020603050405020304" pitchFamily="18" charset="0"/>
                          <a:cs typeface="Times New Roman" panose="02020603050405020304" pitchFamily="18" charset="0"/>
                        </a:rPr>
                        <a:t>C (tháng 2)</a:t>
                      </a:r>
                    </a:p>
                  </a:txBody>
                  <a:tcPr marL="23813" marR="23813" marT="31750" marB="31750">
                    <a:solidFill>
                      <a:schemeClr val="accent5">
                        <a:lumMod val="20000"/>
                        <a:lumOff val="80000"/>
                      </a:schemeClr>
                    </a:solidFill>
                  </a:tcPr>
                </a:tc>
                <a:tc>
                  <a:txBody>
                    <a:bodyPr/>
                    <a:lstStyle/>
                    <a:p>
                      <a:pPr algn="ctr" fontAlgn="t"/>
                      <a:r>
                        <a:rPr lang="en-US" sz="2400" b="0">
                          <a:solidFill>
                            <a:srgbClr val="1B04FA"/>
                          </a:solidFill>
                          <a:effectLst/>
                          <a:latin typeface="Times New Roman" panose="02020603050405020304" pitchFamily="18" charset="0"/>
                          <a:cs typeface="Times New Roman" panose="02020603050405020304" pitchFamily="18" charset="0"/>
                        </a:rPr>
                        <a:t>20</a:t>
                      </a:r>
                      <a:r>
                        <a:rPr lang="en-US" sz="2400" b="0" baseline="30000">
                          <a:solidFill>
                            <a:srgbClr val="1B04FA"/>
                          </a:solidFill>
                          <a:effectLst/>
                          <a:latin typeface="Times New Roman" panose="02020603050405020304" pitchFamily="18" charset="0"/>
                          <a:cs typeface="Times New Roman" panose="02020603050405020304" pitchFamily="18" charset="0"/>
                        </a:rPr>
                        <a:t>o</a:t>
                      </a:r>
                      <a:r>
                        <a:rPr lang="en-US" sz="2400" b="0">
                          <a:solidFill>
                            <a:srgbClr val="1B04FA"/>
                          </a:solidFill>
                          <a:effectLst/>
                          <a:latin typeface="Times New Roman" panose="02020603050405020304" pitchFamily="18" charset="0"/>
                          <a:cs typeface="Times New Roman" panose="02020603050405020304" pitchFamily="18" charset="0"/>
                        </a:rPr>
                        <a:t>C (tháng 1, 2)</a:t>
                      </a:r>
                    </a:p>
                  </a:txBody>
                  <a:tcPr marL="23813" marR="23813" marT="31750" marB="31750">
                    <a:solidFill>
                      <a:schemeClr val="accent5">
                        <a:lumMod val="20000"/>
                        <a:lumOff val="80000"/>
                      </a:schemeClr>
                    </a:solidFill>
                  </a:tcPr>
                </a:tc>
                <a:extLst>
                  <a:ext uri="{0D108BD9-81ED-4DB2-BD59-A6C34878D82A}">
                    <a16:rowId xmlns:a16="http://schemas.microsoft.com/office/drawing/2014/main" val="435853548"/>
                  </a:ext>
                </a:extLst>
              </a:tr>
              <a:tr h="881743">
                <a:tc>
                  <a:txBody>
                    <a:bodyPr/>
                    <a:lstStyle/>
                    <a:p>
                      <a:pPr fontAlgn="t"/>
                      <a:r>
                        <a:rPr lang="en-US" sz="2400" b="0">
                          <a:solidFill>
                            <a:srgbClr val="1B04FA"/>
                          </a:solidFill>
                          <a:effectLst/>
                          <a:latin typeface="Times New Roman" panose="02020603050405020304" pitchFamily="18" charset="0"/>
                          <a:cs typeface="Times New Roman" panose="02020603050405020304" pitchFamily="18" charset="0"/>
                        </a:rPr>
                        <a:t>Nhiệt độ tháng thấp nhất</a:t>
                      </a:r>
                    </a:p>
                  </a:txBody>
                  <a:tcPr marL="23813" marR="23813" marT="31750" marB="31750">
                    <a:solidFill>
                      <a:schemeClr val="accent2">
                        <a:lumMod val="20000"/>
                        <a:lumOff val="80000"/>
                      </a:schemeClr>
                    </a:solidFill>
                  </a:tcPr>
                </a:tc>
                <a:tc>
                  <a:txBody>
                    <a:bodyPr/>
                    <a:lstStyle/>
                    <a:p>
                      <a:pPr algn="ctr" fontAlgn="t"/>
                      <a:r>
                        <a:rPr lang="en-US" sz="2400" b="0" dirty="0">
                          <a:solidFill>
                            <a:srgbClr val="1B04FA"/>
                          </a:solidFill>
                          <a:effectLst/>
                          <a:latin typeface="Times New Roman" panose="02020603050405020304" pitchFamily="18" charset="0"/>
                          <a:cs typeface="Times New Roman" panose="02020603050405020304" pitchFamily="18" charset="0"/>
                        </a:rPr>
                        <a:t>24</a:t>
                      </a:r>
                      <a:r>
                        <a:rPr lang="en-US" sz="2400" b="0" baseline="30000" dirty="0">
                          <a:solidFill>
                            <a:srgbClr val="1B04FA"/>
                          </a:solidFill>
                          <a:effectLst/>
                          <a:latin typeface="Times New Roman" panose="02020603050405020304" pitchFamily="18" charset="0"/>
                          <a:cs typeface="Times New Roman" panose="02020603050405020304" pitchFamily="18" charset="0"/>
                        </a:rPr>
                        <a:t>o</a:t>
                      </a:r>
                      <a:r>
                        <a:rPr lang="en-US" sz="2400" b="0" dirty="0">
                          <a:solidFill>
                            <a:srgbClr val="1B04FA"/>
                          </a:solidFill>
                          <a:effectLst/>
                          <a:latin typeface="Times New Roman" panose="02020603050405020304" pitchFamily="18" charset="0"/>
                          <a:cs typeface="Times New Roman" panose="02020603050405020304" pitchFamily="18" charset="0"/>
                        </a:rPr>
                        <a:t>C (</a:t>
                      </a:r>
                      <a:r>
                        <a:rPr lang="en-US" sz="2400" b="0" dirty="0" err="1">
                          <a:solidFill>
                            <a:srgbClr val="1B04FA"/>
                          </a:solidFill>
                          <a:effectLst/>
                          <a:latin typeface="Times New Roman" panose="02020603050405020304" pitchFamily="18" charset="0"/>
                          <a:cs typeface="Times New Roman" panose="02020603050405020304" pitchFamily="18" charset="0"/>
                        </a:rPr>
                        <a:t>tháng</a:t>
                      </a:r>
                      <a:r>
                        <a:rPr lang="en-US" sz="2400" b="0" dirty="0">
                          <a:solidFill>
                            <a:srgbClr val="1B04FA"/>
                          </a:solidFill>
                          <a:effectLst/>
                          <a:latin typeface="Times New Roman" panose="02020603050405020304" pitchFamily="18" charset="0"/>
                          <a:cs typeface="Times New Roman" panose="02020603050405020304" pitchFamily="18" charset="0"/>
                        </a:rPr>
                        <a:t> 7)</a:t>
                      </a:r>
                    </a:p>
                  </a:txBody>
                  <a:tcPr marL="23813" marR="23813" marT="31750" marB="31750">
                    <a:solidFill>
                      <a:schemeClr val="accent2">
                        <a:lumMod val="20000"/>
                        <a:lumOff val="80000"/>
                      </a:schemeClr>
                    </a:solidFill>
                  </a:tcPr>
                </a:tc>
                <a:tc>
                  <a:txBody>
                    <a:bodyPr/>
                    <a:lstStyle/>
                    <a:p>
                      <a:pPr algn="ctr" fontAlgn="t"/>
                      <a:r>
                        <a:rPr lang="en-US" sz="2400" b="0">
                          <a:solidFill>
                            <a:srgbClr val="1B04FA"/>
                          </a:solidFill>
                          <a:effectLst/>
                          <a:latin typeface="Times New Roman" panose="02020603050405020304" pitchFamily="18" charset="0"/>
                          <a:cs typeface="Times New Roman" panose="02020603050405020304" pitchFamily="18" charset="0"/>
                        </a:rPr>
                        <a:t>11</a:t>
                      </a:r>
                      <a:r>
                        <a:rPr lang="en-US" sz="2400" b="0" baseline="30000">
                          <a:solidFill>
                            <a:srgbClr val="1B04FA"/>
                          </a:solidFill>
                          <a:effectLst/>
                          <a:latin typeface="Times New Roman" panose="02020603050405020304" pitchFamily="18" charset="0"/>
                          <a:cs typeface="Times New Roman" panose="02020603050405020304" pitchFamily="18" charset="0"/>
                        </a:rPr>
                        <a:t>o</a:t>
                      </a:r>
                      <a:r>
                        <a:rPr lang="en-US" sz="2400" b="0">
                          <a:solidFill>
                            <a:srgbClr val="1B04FA"/>
                          </a:solidFill>
                          <a:effectLst/>
                          <a:latin typeface="Times New Roman" panose="02020603050405020304" pitchFamily="18" charset="0"/>
                          <a:cs typeface="Times New Roman" panose="02020603050405020304" pitchFamily="18" charset="0"/>
                        </a:rPr>
                        <a:t>C (tháng</a:t>
                      </a:r>
                      <a:r>
                        <a:rPr lang="vi-VN" sz="2400" b="0">
                          <a:solidFill>
                            <a:srgbClr val="1B04FA"/>
                          </a:solidFill>
                          <a:effectLst/>
                          <a:latin typeface="Times New Roman" panose="02020603050405020304" pitchFamily="18" charset="0"/>
                          <a:cs typeface="Times New Roman" panose="02020603050405020304" pitchFamily="18" charset="0"/>
                        </a:rPr>
                        <a:t> </a:t>
                      </a:r>
                      <a:r>
                        <a:rPr lang="en-US" sz="2400" b="0">
                          <a:solidFill>
                            <a:srgbClr val="1B04FA"/>
                          </a:solidFill>
                          <a:effectLst/>
                          <a:latin typeface="Times New Roman" panose="02020603050405020304" pitchFamily="18" charset="0"/>
                          <a:cs typeface="Times New Roman" panose="02020603050405020304" pitchFamily="18" charset="0"/>
                        </a:rPr>
                        <a:t> 7)</a:t>
                      </a:r>
                    </a:p>
                  </a:txBody>
                  <a:tcPr marL="23813" marR="23813" marT="31750" marB="31750">
                    <a:solidFill>
                      <a:schemeClr val="accent2">
                        <a:lumMod val="20000"/>
                        <a:lumOff val="80000"/>
                      </a:schemeClr>
                    </a:solidFill>
                  </a:tcPr>
                </a:tc>
                <a:extLst>
                  <a:ext uri="{0D108BD9-81ED-4DB2-BD59-A6C34878D82A}">
                    <a16:rowId xmlns:a16="http://schemas.microsoft.com/office/drawing/2014/main" val="3849009622"/>
                  </a:ext>
                </a:extLst>
              </a:tr>
              <a:tr h="881743">
                <a:tc>
                  <a:txBody>
                    <a:bodyPr/>
                    <a:lstStyle/>
                    <a:p>
                      <a:pPr fontAlgn="t"/>
                      <a:r>
                        <a:rPr lang="vi-VN" sz="2400" b="0" dirty="0">
                          <a:solidFill>
                            <a:srgbClr val="1B04FA"/>
                          </a:solidFill>
                          <a:effectLst/>
                          <a:latin typeface="Times New Roman" panose="02020603050405020304" pitchFamily="18" charset="0"/>
                          <a:cs typeface="Times New Roman" panose="02020603050405020304" pitchFamily="18" charset="0"/>
                        </a:rPr>
                        <a:t>Tổng lượng mưa năm</a:t>
                      </a:r>
                    </a:p>
                  </a:txBody>
                  <a:tcPr marL="23813" marR="23813" marT="31750" marB="31750"/>
                </a:tc>
                <a:tc>
                  <a:txBody>
                    <a:bodyPr/>
                    <a:lstStyle/>
                    <a:p>
                      <a:pPr algn="ctr" fontAlgn="t"/>
                      <a:r>
                        <a:rPr lang="en-US" sz="2400" b="0" dirty="0">
                          <a:solidFill>
                            <a:srgbClr val="1B04FA"/>
                          </a:solidFill>
                          <a:effectLst/>
                          <a:latin typeface="Times New Roman" panose="02020603050405020304" pitchFamily="18" charset="0"/>
                          <a:cs typeface="Times New Roman" panose="02020603050405020304" pitchFamily="18" charset="0"/>
                        </a:rPr>
                        <a:t>2 234 mm</a:t>
                      </a:r>
                    </a:p>
                  </a:txBody>
                  <a:tcPr marL="23813" marR="23813" marT="31750" marB="31750"/>
                </a:tc>
                <a:tc>
                  <a:txBody>
                    <a:bodyPr/>
                    <a:lstStyle/>
                    <a:p>
                      <a:pPr algn="ctr" fontAlgn="t"/>
                      <a:r>
                        <a:rPr lang="en-US" sz="2400" b="0" dirty="0">
                          <a:solidFill>
                            <a:srgbClr val="1B04FA"/>
                          </a:solidFill>
                          <a:effectLst/>
                          <a:latin typeface="Times New Roman" panose="02020603050405020304" pitchFamily="18" charset="0"/>
                          <a:cs typeface="Times New Roman" panose="02020603050405020304" pitchFamily="18" charset="0"/>
                        </a:rPr>
                        <a:t>615 mm</a:t>
                      </a:r>
                    </a:p>
                  </a:txBody>
                  <a:tcPr marL="23813" marR="23813" marT="31750" marB="31750"/>
                </a:tc>
                <a:extLst>
                  <a:ext uri="{0D108BD9-81ED-4DB2-BD59-A6C34878D82A}">
                    <a16:rowId xmlns:a16="http://schemas.microsoft.com/office/drawing/2014/main" val="2064475103"/>
                  </a:ext>
                </a:extLst>
              </a:tr>
              <a:tr h="881743">
                <a:tc>
                  <a:txBody>
                    <a:bodyPr/>
                    <a:lstStyle/>
                    <a:p>
                      <a:pPr fontAlgn="t"/>
                      <a:r>
                        <a:rPr lang="vi-VN" sz="2400" b="0">
                          <a:solidFill>
                            <a:srgbClr val="1B04FA"/>
                          </a:solidFill>
                          <a:effectLst/>
                          <a:latin typeface="Times New Roman" panose="02020603050405020304" pitchFamily="18" charset="0"/>
                          <a:cs typeface="Times New Roman" panose="02020603050405020304" pitchFamily="18" charset="0"/>
                        </a:rPr>
                        <a:t>Tháng có lượng mưa cao nhất</a:t>
                      </a:r>
                    </a:p>
                  </a:txBody>
                  <a:tcPr marL="23813" marR="23813" marT="31750" marB="31750">
                    <a:solidFill>
                      <a:schemeClr val="accent4">
                        <a:lumMod val="20000"/>
                        <a:lumOff val="80000"/>
                      </a:schemeClr>
                    </a:solidFill>
                  </a:tcPr>
                </a:tc>
                <a:tc>
                  <a:txBody>
                    <a:bodyPr/>
                    <a:lstStyle/>
                    <a:p>
                      <a:pPr algn="ctr" fontAlgn="t"/>
                      <a:r>
                        <a:rPr lang="en-US" sz="2400" b="0">
                          <a:solidFill>
                            <a:srgbClr val="1B04FA"/>
                          </a:solidFill>
                          <a:effectLst/>
                          <a:latin typeface="Times New Roman" panose="02020603050405020304" pitchFamily="18" charset="0"/>
                          <a:cs typeface="Times New Roman" panose="02020603050405020304" pitchFamily="18" charset="0"/>
                        </a:rPr>
                        <a:t>Tháng 10 (460 mm)</a:t>
                      </a:r>
                    </a:p>
                  </a:txBody>
                  <a:tcPr marL="23813" marR="23813" marT="31750" marB="31750">
                    <a:solidFill>
                      <a:schemeClr val="accent4">
                        <a:lumMod val="20000"/>
                        <a:lumOff val="80000"/>
                      </a:schemeClr>
                    </a:solidFill>
                  </a:tcPr>
                </a:tc>
                <a:tc>
                  <a:txBody>
                    <a:bodyPr/>
                    <a:lstStyle/>
                    <a:p>
                      <a:pPr algn="ctr" fontAlgn="t"/>
                      <a:r>
                        <a:rPr lang="en-US" sz="2400" b="0" dirty="0" err="1">
                          <a:solidFill>
                            <a:srgbClr val="1B04FA"/>
                          </a:solidFill>
                          <a:effectLst/>
                          <a:latin typeface="Times New Roman" panose="02020603050405020304" pitchFamily="18" charset="0"/>
                          <a:cs typeface="Times New Roman" panose="02020603050405020304" pitchFamily="18" charset="0"/>
                        </a:rPr>
                        <a:t>Tháng</a:t>
                      </a:r>
                      <a:r>
                        <a:rPr lang="en-US" sz="2400" b="0" dirty="0">
                          <a:solidFill>
                            <a:srgbClr val="1B04FA"/>
                          </a:solidFill>
                          <a:effectLst/>
                          <a:latin typeface="Times New Roman" panose="02020603050405020304" pitchFamily="18" charset="0"/>
                          <a:cs typeface="Times New Roman" panose="02020603050405020304" pitchFamily="18" charset="0"/>
                        </a:rPr>
                        <a:t> 6 (80 mm)</a:t>
                      </a:r>
                    </a:p>
                  </a:txBody>
                  <a:tcPr marL="23813" marR="23813" marT="31750" marB="31750">
                    <a:solidFill>
                      <a:schemeClr val="accent4">
                        <a:lumMod val="20000"/>
                        <a:lumOff val="80000"/>
                      </a:schemeClr>
                    </a:solidFill>
                  </a:tcPr>
                </a:tc>
                <a:extLst>
                  <a:ext uri="{0D108BD9-81ED-4DB2-BD59-A6C34878D82A}">
                    <a16:rowId xmlns:a16="http://schemas.microsoft.com/office/drawing/2014/main" val="1523665567"/>
                  </a:ext>
                </a:extLst>
              </a:tr>
              <a:tr h="881743">
                <a:tc>
                  <a:txBody>
                    <a:bodyPr/>
                    <a:lstStyle/>
                    <a:p>
                      <a:pPr fontAlgn="t"/>
                      <a:r>
                        <a:rPr lang="vi-VN" sz="2400" b="0">
                          <a:solidFill>
                            <a:srgbClr val="1B04FA"/>
                          </a:solidFill>
                          <a:effectLst/>
                          <a:latin typeface="Times New Roman" panose="02020603050405020304" pitchFamily="18" charset="0"/>
                          <a:cs typeface="Times New Roman" panose="02020603050405020304" pitchFamily="18" charset="0"/>
                        </a:rPr>
                        <a:t>Tháng có lượng mưa thấp nhất</a:t>
                      </a:r>
                    </a:p>
                  </a:txBody>
                  <a:tcPr marL="23813" marR="23813" marT="31750" marB="31750">
                    <a:solidFill>
                      <a:srgbClr val="FCFEB0"/>
                    </a:solidFill>
                  </a:tcPr>
                </a:tc>
                <a:tc>
                  <a:txBody>
                    <a:bodyPr/>
                    <a:lstStyle/>
                    <a:p>
                      <a:pPr algn="ctr" fontAlgn="t"/>
                      <a:r>
                        <a:rPr lang="en-US" sz="2400" b="0" i="0">
                          <a:solidFill>
                            <a:srgbClr val="1B04FA"/>
                          </a:solidFill>
                          <a:effectLst/>
                          <a:latin typeface="Times New Roman" panose="02020603050405020304" pitchFamily="18" charset="0"/>
                          <a:cs typeface="Times New Roman" panose="02020603050405020304" pitchFamily="18" charset="0"/>
                        </a:rPr>
                        <a:t>Tháng 7 (20 mm)</a:t>
                      </a:r>
                    </a:p>
                  </a:txBody>
                  <a:tcPr marL="23813" marR="23813" marT="31750" marB="31750">
                    <a:solidFill>
                      <a:srgbClr val="FCFEB0"/>
                    </a:solidFill>
                  </a:tcPr>
                </a:tc>
                <a:tc>
                  <a:txBody>
                    <a:bodyPr/>
                    <a:lstStyle/>
                    <a:p>
                      <a:pPr algn="ctr" fontAlgn="t"/>
                      <a:r>
                        <a:rPr lang="en-US" sz="2400" b="0" i="0" dirty="0" err="1">
                          <a:solidFill>
                            <a:srgbClr val="1B04FA"/>
                          </a:solidFill>
                          <a:effectLst/>
                          <a:latin typeface="Times New Roman" panose="02020603050405020304" pitchFamily="18" charset="0"/>
                          <a:cs typeface="Times New Roman" panose="02020603050405020304" pitchFamily="18" charset="0"/>
                        </a:rPr>
                        <a:t>Tháng</a:t>
                      </a:r>
                      <a:r>
                        <a:rPr lang="en-US" sz="2400" b="0" i="0" dirty="0">
                          <a:solidFill>
                            <a:srgbClr val="1B04FA"/>
                          </a:solidFill>
                          <a:effectLst/>
                          <a:latin typeface="Times New Roman" panose="02020603050405020304" pitchFamily="18" charset="0"/>
                          <a:cs typeface="Times New Roman" panose="02020603050405020304" pitchFamily="18" charset="0"/>
                        </a:rPr>
                        <a:t> 11 (30 mm)</a:t>
                      </a:r>
                    </a:p>
                  </a:txBody>
                  <a:tcPr marL="23813" marR="23813" marT="31750" marB="31750">
                    <a:solidFill>
                      <a:srgbClr val="FCFEB0"/>
                    </a:solidFill>
                  </a:tcPr>
                </a:tc>
                <a:extLst>
                  <a:ext uri="{0D108BD9-81ED-4DB2-BD59-A6C34878D82A}">
                    <a16:rowId xmlns:a16="http://schemas.microsoft.com/office/drawing/2014/main" val="1543770791"/>
                  </a:ext>
                </a:extLst>
              </a:tr>
            </a:tbl>
          </a:graphicData>
        </a:graphic>
      </p:graphicFrame>
      <p:sp>
        <p:nvSpPr>
          <p:cNvPr id="6" name="Rectangle 5">
            <a:extLst>
              <a:ext uri="{FF2B5EF4-FFF2-40B4-BE49-F238E27FC236}">
                <a16:creationId xmlns:a16="http://schemas.microsoft.com/office/drawing/2014/main" id="{C826DFFF-0854-4EF2-BDAF-CE33B7A5DC65}"/>
              </a:ext>
            </a:extLst>
          </p:cNvPr>
          <p:cNvSpPr/>
          <p:nvPr/>
        </p:nvSpPr>
        <p:spPr>
          <a:xfrm>
            <a:off x="1905000" y="2"/>
            <a:ext cx="8305800" cy="584775"/>
          </a:xfrm>
          <a:prstGeom prst="rect">
            <a:avLst/>
          </a:prstGeom>
        </p:spPr>
        <p:txBody>
          <a:bodyPr wrap="square">
            <a:spAutoFit/>
          </a:bodyPr>
          <a:lstStyle/>
          <a:p>
            <a:r>
              <a:rPr lang="vi-VN" sz="3200">
                <a:solidFill>
                  <a:srgbClr val="FF0066"/>
                </a:solidFill>
                <a:latin typeface="Arial" panose="020B0604020202020204" pitchFamily="34" charset="0"/>
                <a:cs typeface="Arial" panose="020B0604020202020204" pitchFamily="34" charset="0"/>
              </a:rPr>
              <a:t>Nhiệt độ, lượng mưa tại các trạm khí tượng</a:t>
            </a:r>
            <a:endParaRPr lang="en-US" sz="32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447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0EC81-7265-491D-BE66-6347C5064D22}"/>
              </a:ext>
            </a:extLst>
          </p:cNvPr>
          <p:cNvSpPr/>
          <p:nvPr/>
        </p:nvSpPr>
        <p:spPr>
          <a:xfrm>
            <a:off x="76200" y="152400"/>
            <a:ext cx="4113855" cy="830997"/>
          </a:xfrm>
          <a:prstGeom prst="rect">
            <a:avLst/>
          </a:prstGeom>
          <a:ln>
            <a:solidFill>
              <a:srgbClr val="0070C0"/>
            </a:solidFill>
            <a:prstDash val="sysDash"/>
          </a:ln>
        </p:spPr>
        <p:txBody>
          <a:bodyPr wrap="square">
            <a:spAutoFit/>
          </a:bodyPr>
          <a:lstStyle/>
          <a:p>
            <a:pPr algn="ctr"/>
            <a:r>
              <a:rPr lang="vi-VN" sz="2400" dirty="0">
                <a:solidFill>
                  <a:srgbClr val="FF0000"/>
                </a:solidFill>
                <a:latin typeface="+mn-lt"/>
                <a:cs typeface="Arial" panose="020B0604020202020204" pitchFamily="34" charset="0"/>
              </a:rPr>
              <a:t>Vì sao mạng lưới sông, hồ ở châu Phi phân bố không đều?</a:t>
            </a:r>
            <a:endParaRPr lang="en-US" sz="2400" dirty="0">
              <a:solidFill>
                <a:srgbClr val="FF0000"/>
              </a:solidFill>
              <a:latin typeface="+mn-lt"/>
              <a:cs typeface="Arial" panose="020B0604020202020204" pitchFamily="34" charset="0"/>
            </a:endParaRPr>
          </a:p>
        </p:txBody>
      </p:sp>
      <p:grpSp>
        <p:nvGrpSpPr>
          <p:cNvPr id="5" name="Group 4">
            <a:extLst>
              <a:ext uri="{FF2B5EF4-FFF2-40B4-BE49-F238E27FC236}">
                <a16:creationId xmlns:a16="http://schemas.microsoft.com/office/drawing/2014/main" id="{5F04F8BB-BC5B-4FF4-8E8C-61A43BF0440A}"/>
              </a:ext>
            </a:extLst>
          </p:cNvPr>
          <p:cNvGrpSpPr/>
          <p:nvPr/>
        </p:nvGrpSpPr>
        <p:grpSpPr>
          <a:xfrm>
            <a:off x="4343401" y="-43704"/>
            <a:ext cx="7848598" cy="6918581"/>
            <a:chOff x="4673601" y="-43704"/>
            <a:chExt cx="9245600" cy="6919742"/>
          </a:xfrm>
        </p:grpSpPr>
        <p:pic>
          <p:nvPicPr>
            <p:cNvPr id="6" name="Picture 5">
              <a:extLst>
                <a:ext uri="{FF2B5EF4-FFF2-40B4-BE49-F238E27FC236}">
                  <a16:creationId xmlns:a16="http://schemas.microsoft.com/office/drawing/2014/main" id="{4BCA262C-A0C9-47F5-BA73-ACEA4CE809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2913"/>
            <a:stretch/>
          </p:blipFill>
          <p:spPr>
            <a:xfrm>
              <a:off x="4673601" y="-43704"/>
              <a:ext cx="9245600" cy="6750437"/>
            </a:xfrm>
            <a:prstGeom prst="rect">
              <a:avLst/>
            </a:prstGeom>
          </p:spPr>
        </p:pic>
        <p:sp>
          <p:nvSpPr>
            <p:cNvPr id="7" name="TextBox 6">
              <a:extLst>
                <a:ext uri="{FF2B5EF4-FFF2-40B4-BE49-F238E27FC236}">
                  <a16:creationId xmlns:a16="http://schemas.microsoft.com/office/drawing/2014/main" id="{AE294E7E-44A5-4629-8171-E11BE5C2089A}"/>
                </a:ext>
              </a:extLst>
            </p:cNvPr>
            <p:cNvSpPr txBox="1"/>
            <p:nvPr/>
          </p:nvSpPr>
          <p:spPr>
            <a:xfrm>
              <a:off x="6553829" y="6537427"/>
              <a:ext cx="5485140" cy="338611"/>
            </a:xfrm>
            <a:prstGeom prst="rect">
              <a:avLst/>
            </a:prstGeom>
            <a:solidFill>
              <a:schemeClr val="bg1"/>
            </a:solidFill>
          </p:spPr>
          <p:txBody>
            <a:bodyPr wrap="square" rtlCol="0">
              <a:spAutoFit/>
            </a:bodyPr>
            <a:lstStyle/>
            <a:p>
              <a:pPr algn="ctr"/>
              <a:r>
                <a:rPr lang="en-US" sz="1600" dirty="0">
                  <a:solidFill>
                    <a:srgbClr val="1B04FA"/>
                  </a:solidFill>
                  <a:latin typeface="Arial" panose="020B0604020202020204" pitchFamily="34" charset="0"/>
                  <a:cs typeface="Arial" panose="020B0604020202020204" pitchFamily="34" charset="0"/>
                </a:rPr>
                <a:t>Hình. Bản đồ </a:t>
              </a:r>
              <a:r>
                <a:rPr lang="vi-VN" sz="1600" dirty="0">
                  <a:solidFill>
                    <a:srgbClr val="1B04FA"/>
                  </a:solidFill>
                  <a:latin typeface="Arial" panose="020B0604020202020204" pitchFamily="34" charset="0"/>
                  <a:cs typeface="Arial" panose="020B0604020202020204" pitchFamily="34" charset="0"/>
                </a:rPr>
                <a:t>tự nhiên </a:t>
              </a:r>
              <a:r>
                <a:rPr lang="en-US" sz="1600" dirty="0">
                  <a:solidFill>
                    <a:srgbClr val="1B04FA"/>
                  </a:solidFill>
                  <a:latin typeface="Arial" panose="020B0604020202020204" pitchFamily="34" charset="0"/>
                  <a:cs typeface="Arial" panose="020B0604020202020204" pitchFamily="34" charset="0"/>
                </a:rPr>
                <a:t>châu Phi</a:t>
              </a:r>
            </a:p>
          </p:txBody>
        </p:sp>
      </p:grpSp>
      <p:sp>
        <p:nvSpPr>
          <p:cNvPr id="8" name="Rectangle 7">
            <a:extLst>
              <a:ext uri="{FF2B5EF4-FFF2-40B4-BE49-F238E27FC236}">
                <a16:creationId xmlns:a16="http://schemas.microsoft.com/office/drawing/2014/main" id="{949C61B8-29C7-4418-86E4-E8CF87C1EF94}"/>
              </a:ext>
            </a:extLst>
          </p:cNvPr>
          <p:cNvSpPr/>
          <p:nvPr/>
        </p:nvSpPr>
        <p:spPr>
          <a:xfrm>
            <a:off x="93260" y="1295400"/>
            <a:ext cx="4113855" cy="5693866"/>
          </a:xfrm>
          <a:prstGeom prst="rect">
            <a:avLst/>
          </a:prstGeom>
          <a:ln>
            <a:solidFill>
              <a:srgbClr val="0070C0"/>
            </a:solidFill>
            <a:prstDash val="sysDash"/>
          </a:ln>
        </p:spPr>
        <p:txBody>
          <a:bodyPr wrap="square">
            <a:spAutoFit/>
          </a:bodyPr>
          <a:lstStyle/>
          <a:p>
            <a:pPr algn="just"/>
            <a:r>
              <a:rPr lang="vi-VN" sz="2800" dirty="0">
                <a:solidFill>
                  <a:srgbClr val="1503BD"/>
                </a:solidFill>
                <a:latin typeface="+mn-lt"/>
                <a:cs typeface="Arial" panose="020B0604020202020204" pitchFamily="34" charset="0"/>
              </a:rPr>
              <a:t>- Châu Phi có nhiệt độ trung bình cao nhất thế giới, thiên nhiên thuộc nhiều kiểu môi trường của đới nóng (xích đạo, nhiệt đới, hoang mạc và cận nhiệt) và mỗi kiểu môi trường lại có nhiệt độ và lượng mưa khác nhau.</a:t>
            </a:r>
          </a:p>
          <a:p>
            <a:pPr algn="just"/>
            <a:r>
              <a:rPr lang="vi-VN" sz="2800" dirty="0">
                <a:solidFill>
                  <a:srgbClr val="1503BD"/>
                </a:solidFill>
                <a:latin typeface="+mn-lt"/>
                <a:cs typeface="Arial" panose="020B0604020202020204" pitchFamily="34" charset="0"/>
              </a:rPr>
              <a:t>- Trong khi đó, lượng nước sông hồ chủ yếu phụ thuộc vào chế độ mưa =&gt; sông, ngòi phân bố không đều.</a:t>
            </a:r>
            <a:endParaRPr lang="en-US" sz="2800" dirty="0">
              <a:solidFill>
                <a:srgbClr val="1503BD"/>
              </a:solidFill>
              <a:latin typeface="+mn-lt"/>
              <a:cs typeface="Arial" panose="020B0604020202020204" pitchFamily="34" charset="0"/>
            </a:endParaRPr>
          </a:p>
        </p:txBody>
      </p:sp>
    </p:spTree>
    <p:extLst>
      <p:ext uri="{BB962C8B-B14F-4D97-AF65-F5344CB8AC3E}">
        <p14:creationId xmlns:p14="http://schemas.microsoft.com/office/powerpoint/2010/main" val="30138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24000" y="152400"/>
            <a:ext cx="8991600" cy="1754326"/>
          </a:xfrm>
          <a:prstGeom prst="rect">
            <a:avLst/>
          </a:prstGeom>
          <a:noFill/>
          <a:ln>
            <a:solidFill>
              <a:srgbClr val="0070C0"/>
            </a:solidFill>
            <a:prstDash val="sysDash"/>
          </a:ln>
        </p:spPr>
        <p:txBody>
          <a:bodyPr wrap="square" rtlCol="0">
            <a:spAutoFit/>
          </a:bodyPr>
          <a:lstStyle/>
          <a:p>
            <a:pPr algn="just"/>
            <a:r>
              <a:rPr lang="en-US" sz="3600" dirty="0">
                <a:solidFill>
                  <a:srgbClr val="1503BD"/>
                </a:solidFill>
                <a:cs typeface="Times New Roman" panose="02020603050405020304" pitchFamily="18" charset="0"/>
              </a:rPr>
              <a:t>    </a:t>
            </a:r>
            <a:r>
              <a:rPr lang="vi-VN" sz="3600" dirty="0">
                <a:solidFill>
                  <a:srgbClr val="1503BD"/>
                </a:solidFill>
                <a:cs typeface="Times New Roman" panose="02020603050405020304" pitchFamily="18" charset="0"/>
              </a:rPr>
              <a:t>Em hãy sưu tầm hình ảnh và viết đoạn văn (khoảng 150 chữ) giới thiệu một di sản thiên nhiên hoặc một vườn quốc gia ở châu Phi.</a:t>
            </a:r>
            <a:endParaRPr lang="en-US" sz="3600" dirty="0">
              <a:solidFill>
                <a:srgbClr val="1503BD"/>
              </a:solidFill>
              <a:cs typeface="Times New Roman" panose="02020603050405020304" pitchFamily="18" charset="0"/>
            </a:endParaRPr>
          </a:p>
        </p:txBody>
      </p:sp>
      <p:pic>
        <p:nvPicPr>
          <p:cNvPr id="1026" name="Picture 2">
            <a:extLst>
              <a:ext uri="{FF2B5EF4-FFF2-40B4-BE49-F238E27FC236}">
                <a16:creationId xmlns:a16="http://schemas.microsoft.com/office/drawing/2014/main" id="{3D9E10A1-5C8D-4BE4-8058-19E8FD24E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154" y="3333272"/>
            <a:ext cx="3353214" cy="2663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789EF94-6824-4AA8-9FEB-C359E93092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870" y="3333270"/>
            <a:ext cx="3558881" cy="266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5AB00D-C3C5-4368-B0E4-2A561C96BEFC}"/>
              </a:ext>
            </a:extLst>
          </p:cNvPr>
          <p:cNvSpPr/>
          <p:nvPr/>
        </p:nvSpPr>
        <p:spPr>
          <a:xfrm>
            <a:off x="4724399" y="6198548"/>
            <a:ext cx="4572000" cy="523220"/>
          </a:xfrm>
          <a:prstGeom prst="rect">
            <a:avLst/>
          </a:prstGeom>
        </p:spPr>
        <p:txBody>
          <a:bodyPr>
            <a:spAutoFit/>
          </a:bodyPr>
          <a:lstStyle/>
          <a:p>
            <a:pPr algn="just"/>
            <a:r>
              <a:rPr lang="vi-VN" sz="2800" i="1">
                <a:solidFill>
                  <a:srgbClr val="00B050"/>
                </a:solidFill>
                <a:latin typeface="Arial" panose="020B0604020202020204" pitchFamily="34" charset="0"/>
                <a:cs typeface="Arial" panose="020B0604020202020204" pitchFamily="34" charset="0"/>
              </a:rPr>
              <a:t>Sếu vương miện xám</a:t>
            </a:r>
            <a:endParaRPr lang="en-US" sz="28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1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53030"/>
            <a:ext cx="9144000" cy="1472711"/>
          </a:xfrm>
          <a:prstGeom prst="rect">
            <a:avLst/>
          </a:prstGeom>
          <a:solidFill>
            <a:srgbClr val="08699F"/>
          </a:solidFill>
        </p:spPr>
        <p:txBody>
          <a:bodyPr wrap="square">
            <a:spAutoFit/>
          </a:bodyPr>
          <a:lstStyle/>
          <a:p>
            <a:pPr lvl="0" algn="ctr">
              <a:lnSpc>
                <a:spcPct val="130000"/>
              </a:lnSpc>
            </a:pPr>
            <a:r>
              <a:rPr lang="en-US" sz="2300" b="1" dirty="0">
                <a:solidFill>
                  <a:schemeClr val="accent5"/>
                </a:solidFill>
                <a:latin typeface="#9Slide03 SFU DIN Mittelschrift" panose="00000400000000000000" pitchFamily="2" charset="0"/>
              </a:rPr>
              <a:t>Da </a:t>
            </a:r>
            <a:r>
              <a:rPr lang="en-US" sz="2300" b="1" dirty="0" err="1">
                <a:solidFill>
                  <a:schemeClr val="accent5"/>
                </a:solidFill>
                <a:latin typeface="#9Slide03 SFU DIN Mittelschrift" panose="00000400000000000000" pitchFamily="2" charset="0"/>
              </a:rPr>
              <a:t>đen</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sẫm</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tóc</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xoăn</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tít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lông</a:t>
            </a:r>
            <a:r>
              <a:rPr lang="en-US" sz="2300" b="1" dirty="0">
                <a:solidFill>
                  <a:schemeClr val="accent5"/>
                </a:solidFill>
                <a:latin typeface="#9Slide03 SFU DIN Mittelschrift" panose="00000400000000000000" pitchFamily="2" charset="0"/>
              </a:rPr>
              <a:t> trên thân </a:t>
            </a:r>
            <a:r>
              <a:rPr lang="en-US" sz="2300" b="1" dirty="0" err="1">
                <a:solidFill>
                  <a:schemeClr val="accent5"/>
                </a:solidFill>
                <a:latin typeface="#9Slide03 SFU DIN Mittelschrift" panose="00000400000000000000" pitchFamily="2" charset="0"/>
              </a:rPr>
              <a:t>rất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ít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trán</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đứng</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gờ</a:t>
            </a:r>
            <a:r>
              <a:rPr lang="en-US" sz="2300" b="1" dirty="0">
                <a:solidFill>
                  <a:schemeClr val="accent5"/>
                </a:solidFill>
                <a:latin typeface="#9Slide03 SFU DIN Mittelschrift" panose="00000400000000000000" pitchFamily="2" charset="0"/>
              </a:rPr>
              <a:t> trên ổ </a:t>
            </a:r>
            <a:r>
              <a:rPr lang="en-US" sz="2300" b="1" dirty="0" err="1">
                <a:solidFill>
                  <a:schemeClr val="accent5"/>
                </a:solidFill>
                <a:latin typeface="#9Slide03 SFU DIN Mittelschrift" panose="00000400000000000000" pitchFamily="2" charset="0"/>
              </a:rPr>
              <a:t>mắt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ít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phát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triển</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cách</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mũi</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rất</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rộnglàm</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cho</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mũi</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bè</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ngang</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Đây</a:t>
            </a:r>
            <a:r>
              <a:rPr lang="en-US" sz="2300" b="1" dirty="0">
                <a:solidFill>
                  <a:schemeClr val="accent5"/>
                </a:solidFill>
                <a:latin typeface="#9Slide03 SFU DIN Mittelschrift" panose="00000400000000000000" pitchFamily="2" charset="0"/>
              </a:rPr>
              <a:t> là </a:t>
            </a:r>
            <a:r>
              <a:rPr lang="en-US" sz="2300" b="1" dirty="0" err="1">
                <a:solidFill>
                  <a:schemeClr val="accent5"/>
                </a:solidFill>
                <a:latin typeface="#9Slide03 SFU DIN Mittelschrift" panose="00000400000000000000" pitchFamily="2" charset="0"/>
              </a:rPr>
              <a:t>đặc</a:t>
            </a:r>
            <a:r>
              <a:rPr lang="en-US" sz="2300" b="1" dirty="0">
                <a:solidFill>
                  <a:schemeClr val="accent5"/>
                </a:solidFill>
                <a:latin typeface="#9Slide03 SFU DIN Mittelschrift" panose="00000400000000000000" pitchFamily="2" charset="0"/>
              </a:rPr>
              <a:t> điểm của </a:t>
            </a:r>
            <a:r>
              <a:rPr lang="en-US" sz="2300" b="1" dirty="0" err="1">
                <a:solidFill>
                  <a:schemeClr val="accent5"/>
                </a:solidFill>
                <a:latin typeface="#9Slide03 SFU DIN Mittelschrift" panose="00000400000000000000" pitchFamily="2" charset="0"/>
              </a:rPr>
              <a:t>chủng</a:t>
            </a:r>
            <a:r>
              <a:rPr lang="en-US" sz="2300" b="1" dirty="0">
                <a:solidFill>
                  <a:schemeClr val="accent5"/>
                </a:solidFill>
                <a:latin typeface="#9Slide03 SFU DIN Mittelschrift" panose="00000400000000000000" pitchFamily="2" charset="0"/>
              </a:rPr>
              <a:t> </a:t>
            </a:r>
            <a:r>
              <a:rPr lang="en-US" sz="2300" b="1" dirty="0" err="1">
                <a:solidFill>
                  <a:schemeClr val="accent5"/>
                </a:solidFill>
                <a:latin typeface="#9Slide03 SFU DIN Mittelschrift" panose="00000400000000000000" pitchFamily="2" charset="0"/>
              </a:rPr>
              <a:t>tộc</a:t>
            </a:r>
            <a:r>
              <a:rPr lang="en-US" sz="2300" b="1" dirty="0">
                <a:solidFill>
                  <a:schemeClr val="accent5"/>
                </a:solidFill>
                <a:latin typeface="#9Slide03 SFU DIN Mittelschrift" panose="00000400000000000000" pitchFamily="2" charset="0"/>
              </a:rPr>
              <a:t> nào trên thế </a:t>
            </a:r>
            <a:r>
              <a:rPr lang="en-US" sz="2300" b="1" dirty="0" err="1">
                <a:solidFill>
                  <a:schemeClr val="accent5"/>
                </a:solidFill>
                <a:latin typeface="#9Slide03 SFU DIN Mittelschrift" panose="00000400000000000000" pitchFamily="2" charset="0"/>
              </a:rPr>
              <a:t>giới</a:t>
            </a:r>
            <a:r>
              <a:rPr lang="en-US" sz="2300" b="1" dirty="0">
                <a:solidFill>
                  <a:schemeClr val="accent5"/>
                </a:solidFill>
                <a:latin typeface="#9Slide03 SFU DIN Mittelschrift" panose="00000400000000000000" pitchFamily="2" charset="0"/>
              </a:rPr>
              <a:t>?</a:t>
            </a:r>
          </a:p>
        </p:txBody>
      </p:sp>
      <p:pic>
        <p:nvPicPr>
          <p:cNvPr id="4" name="Picture 3"/>
          <p:cNvPicPr>
            <a:picLocks noChangeAspect="1"/>
          </p:cNvPicPr>
          <p:nvPr/>
        </p:nvPicPr>
        <p:blipFill>
          <a:blip r:embed="rId4"/>
          <a:stretch>
            <a:fillRect/>
          </a:stretch>
        </p:blipFill>
        <p:spPr>
          <a:xfrm>
            <a:off x="2669029" y="1655911"/>
            <a:ext cx="6055873" cy="5125889"/>
          </a:xfrm>
          <a:prstGeom prst="rect">
            <a:avLst/>
          </a:prstGeom>
        </p:spPr>
      </p:pic>
      <p:pic>
        <p:nvPicPr>
          <p:cNvPr id="6"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76956" y="5794381"/>
            <a:ext cx="960759" cy="960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91DF0BC7-F9DC-5E93-D5E0-ED2D8DD63861}"/>
              </a:ext>
            </a:extLst>
          </p:cNvPr>
          <p:cNvSpPr/>
          <p:nvPr/>
        </p:nvSpPr>
        <p:spPr>
          <a:xfrm>
            <a:off x="3220465" y="5029200"/>
            <a:ext cx="4953000" cy="1116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2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364045"/>
            <a:ext cx="9144000" cy="671851"/>
          </a:xfrm>
          <a:prstGeom prst="rect">
            <a:avLst/>
          </a:prstGeom>
          <a:solidFill>
            <a:srgbClr val="08699F"/>
          </a:solidFill>
        </p:spPr>
        <p:txBody>
          <a:bodyPr wrap="square">
            <a:spAutoFit/>
          </a:bodyPr>
          <a:lstStyle/>
          <a:p>
            <a:pPr algn="ctr" eaLnBrk="1" fontAlgn="auto" hangingPunct="1">
              <a:lnSpc>
                <a:spcPct val="150000"/>
              </a:lnSpc>
              <a:spcBef>
                <a:spcPts val="0"/>
              </a:spcBef>
              <a:spcAft>
                <a:spcPts val="0"/>
              </a:spcAft>
              <a:defRPr/>
            </a:pPr>
            <a:r>
              <a:rPr lang="en-US" sz="2800" b="1" dirty="0">
                <a:solidFill>
                  <a:srgbClr val="FFFFFF"/>
                </a:solidFill>
                <a:latin typeface="#9Slide03 SFU DIN Mittelschrift" panose="00000400000000000000" pitchFamily="2" charset="0"/>
              </a:rPr>
              <a:t>Tên loại cây </a:t>
            </a:r>
            <a:r>
              <a:rPr lang="en-US" sz="2800" b="1" dirty="0" err="1">
                <a:solidFill>
                  <a:srgbClr val="FFFFFF"/>
                </a:solidFill>
                <a:latin typeface="#9Slide03 SFU DIN Mittelschrift" panose="00000400000000000000" pitchFamily="2" charset="0"/>
              </a:rPr>
              <a:t>dưới</a:t>
            </a:r>
            <a:r>
              <a:rPr lang="en-US" sz="2800" b="1" dirty="0">
                <a:solidFill>
                  <a:srgbClr val="FFFFFF"/>
                </a:solidFill>
                <a:latin typeface="#9Slide03 SFU DIN Mittelschrift" panose="00000400000000000000" pitchFamily="2" charset="0"/>
              </a:rPr>
              <a:t> </a:t>
            </a:r>
            <a:r>
              <a:rPr lang="en-US" sz="2800" b="1" dirty="0" err="1">
                <a:solidFill>
                  <a:srgbClr val="FFFFFF"/>
                </a:solidFill>
                <a:latin typeface="#9Slide03 SFU DIN Mittelschrift" panose="00000400000000000000" pitchFamily="2" charset="0"/>
              </a:rPr>
              <a:t>đây</a:t>
            </a:r>
            <a:r>
              <a:rPr lang="en-US" sz="2800" b="1" dirty="0">
                <a:solidFill>
                  <a:srgbClr val="FFFFFF"/>
                </a:solidFill>
                <a:latin typeface="#9Slide03 SFU DIN Mittelschrift" panose="00000400000000000000" pitchFamily="2" charset="0"/>
              </a:rPr>
              <a:t> là </a:t>
            </a:r>
            <a:r>
              <a:rPr lang="en-US" sz="2800" b="1" dirty="0" err="1">
                <a:solidFill>
                  <a:srgbClr val="FFFFFF"/>
                </a:solidFill>
                <a:latin typeface="#9Slide03 SFU DIN Mittelschrift" panose="00000400000000000000" pitchFamily="2" charset="0"/>
              </a:rPr>
              <a:t>gì</a:t>
            </a:r>
            <a:r>
              <a:rPr lang="en-US" sz="2800" b="1" dirty="0">
                <a:solidFill>
                  <a:srgbClr val="FFFFFF"/>
                </a:solidFill>
                <a:latin typeface="#9Slide03 SFU DIN Mittelschrift" panose="00000400000000000000" pitchFamily="2" charset="0"/>
              </a:rPr>
              <a:t>?</a:t>
            </a:r>
            <a:endParaRPr lang="vi-VN" sz="2800" b="1" dirty="0">
              <a:solidFill>
                <a:srgbClr val="FFFFFF"/>
              </a:solidFill>
              <a:latin typeface="#9Slide03 SFU DIN Mittelschrift" panose="00000400000000000000" pitchFamily="2" charset="0"/>
            </a:endParaRPr>
          </a:p>
        </p:txBody>
      </p:sp>
      <p:pic>
        <p:nvPicPr>
          <p:cNvPr id="4"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18519" y="5764444"/>
            <a:ext cx="960759" cy="960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FD86EEDD-21B5-4048-B8D1-FFB01A6FD007}"/>
              </a:ext>
            </a:extLst>
          </p:cNvPr>
          <p:cNvSpPr/>
          <p:nvPr/>
        </p:nvSpPr>
        <p:spPr>
          <a:xfrm>
            <a:off x="4060098" y="1178816"/>
            <a:ext cx="3459457" cy="458562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9Slide03 Roboto Condensed" panose="02000000000000000000" pitchFamily="2" charset="0"/>
              <a:ea typeface="#9Slide03 Roboto Condensed" panose="02000000000000000000" pitchFamily="2" charset="0"/>
            </a:endParaRPr>
          </a:p>
        </p:txBody>
      </p:sp>
      <p:sp>
        <p:nvSpPr>
          <p:cNvPr id="6" name="Rectangle 5">
            <a:extLst>
              <a:ext uri="{FF2B5EF4-FFF2-40B4-BE49-F238E27FC236}">
                <a16:creationId xmlns:a16="http://schemas.microsoft.com/office/drawing/2014/main" id="{09731E22-77A1-4969-BF7D-411EBCC6B6E2}"/>
              </a:ext>
            </a:extLst>
          </p:cNvPr>
          <p:cNvSpPr/>
          <p:nvPr/>
        </p:nvSpPr>
        <p:spPr>
          <a:xfrm>
            <a:off x="4915229" y="6153200"/>
            <a:ext cx="1749197" cy="461665"/>
          </a:xfrm>
          <a:prstGeom prst="rect">
            <a:avLst/>
          </a:prstGeom>
        </p:spPr>
        <p:txBody>
          <a:bodyPr wrap="none">
            <a:spAutoFit/>
          </a:bodyPr>
          <a:lstStyle/>
          <a:p>
            <a:pPr algn="ctr"/>
            <a:r>
              <a:rPr lang="en-US" sz="2400" b="1" dirty="0" err="1">
                <a:solidFill>
                  <a:srgbClr val="0E0E0E"/>
                </a:solidFill>
                <a:latin typeface="#9Slide03 Roboto Condensed" panose="02000000000000000000" pitchFamily="2" charset="0"/>
                <a:ea typeface="#9Slide03 Roboto Condensed" panose="02000000000000000000" pitchFamily="2" charset="0"/>
              </a:rPr>
              <a:t>Cây</a:t>
            </a:r>
            <a:r>
              <a:rPr lang="en-US" sz="2400" b="1" dirty="0">
                <a:solidFill>
                  <a:srgbClr val="0E0E0E"/>
                </a:solidFill>
                <a:latin typeface="#9Slide03 Roboto Condensed" panose="02000000000000000000" pitchFamily="2" charset="0"/>
                <a:ea typeface="#9Slide03 Roboto Condensed" panose="02000000000000000000" pitchFamily="2" charset="0"/>
              </a:rPr>
              <a:t> bao </a:t>
            </a:r>
            <a:r>
              <a:rPr lang="en-US" sz="2400" b="1" dirty="0" err="1">
                <a:solidFill>
                  <a:srgbClr val="0E0E0E"/>
                </a:solidFill>
                <a:latin typeface="#9Slide03 Roboto Condensed" panose="02000000000000000000" pitchFamily="2" charset="0"/>
                <a:ea typeface="#9Slide03 Roboto Condensed" panose="02000000000000000000" pitchFamily="2" charset="0"/>
              </a:rPr>
              <a:t>báp</a:t>
            </a:r>
            <a:endParaRPr lang="en-US" sz="2400" b="1" dirty="0">
              <a:solidFill>
                <a:srgbClr val="0E0E0E"/>
              </a:solidFill>
              <a:latin typeface="#9Slide03 Roboto Condensed" panose="02000000000000000000" pitchFamily="2" charset="0"/>
              <a:ea typeface="#9Slide03 Roboto Condensed" panose="02000000000000000000" pitchFamily="2" charset="0"/>
            </a:endParaRPr>
          </a:p>
        </p:txBody>
      </p:sp>
      <p:sp>
        <p:nvSpPr>
          <p:cNvPr id="2" name="Rectangle: Rounded Corners 1">
            <a:extLst>
              <a:ext uri="{FF2B5EF4-FFF2-40B4-BE49-F238E27FC236}">
                <a16:creationId xmlns:a16="http://schemas.microsoft.com/office/drawing/2014/main" id="{35F3DD11-A8FE-0A2E-009A-745901EEFCBC}"/>
              </a:ext>
            </a:extLst>
          </p:cNvPr>
          <p:cNvSpPr/>
          <p:nvPr/>
        </p:nvSpPr>
        <p:spPr>
          <a:xfrm>
            <a:off x="3616037" y="5825957"/>
            <a:ext cx="4953000" cy="1116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55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grpId="0" nodeType="clickEffect">
                                  <p:stCondLst>
                                    <p:cond delay="0"/>
                                  </p:stCondLst>
                                  <p:childTnLst>
                                    <p:animEffect transition="out" filter="plus(out)">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fill="hold" display="0">
                  <p:stCondLst>
                    <p:cond delay="indefinite"/>
                  </p:stCondLst>
                </p:cTn>
                <p:tgtEl>
                  <p:spTgt spid="4"/>
                </p:tgtEl>
              </p:cMediaNode>
            </p:video>
          </p:childTnLst>
        </p:cTn>
      </p:par>
    </p:tnLst>
    <p:bldLst>
      <p:bldP spid="5" grpId="0" animBg="1"/>
      <p:bldP spid="6" grpId="0"/>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Bai 126 Thien Nhien Chau Phi">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i 126 Thien Nhien Chau Phi">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4803</TotalTime>
  <Words>3262</Words>
  <Application>Microsoft Office PowerPoint</Application>
  <PresentationFormat>Widescreen</PresentationFormat>
  <Paragraphs>369</Paragraphs>
  <Slides>73</Slides>
  <Notes>16</Notes>
  <HiddenSlides>0</HiddenSlides>
  <MMClips>7</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95" baseType="lpstr">
      <vt:lpstr>#9Slide03 Roboto Condensed</vt:lpstr>
      <vt:lpstr>#9Slide03 Roboto Medium</vt:lpstr>
      <vt:lpstr>#9Slide03 SFU DIN Mittelschrift</vt:lpstr>
      <vt:lpstr>#9Slide03 SFU DIN Mittelschriftư</vt:lpstr>
      <vt:lpstr>#9Slide05 Dancing Script</vt:lpstr>
      <vt:lpstr>.VnTime</vt:lpstr>
      <vt:lpstr>Arial</vt:lpstr>
      <vt:lpstr>Arial</vt:lpstr>
      <vt:lpstr>Calibri</vt:lpstr>
      <vt:lpstr>Cambria</vt:lpstr>
      <vt:lpstr>Constantia</vt:lpstr>
      <vt:lpstr>Manrope Medium</vt:lpstr>
      <vt:lpstr>OpenSans</vt:lpstr>
      <vt:lpstr>Roboto</vt:lpstr>
      <vt:lpstr>Times New Roman</vt:lpstr>
      <vt:lpstr>VNI-Helve</vt:lpstr>
      <vt:lpstr>Wingdings</vt:lpstr>
      <vt:lpstr>Wingdings 2</vt:lpstr>
      <vt:lpstr>Flow</vt:lpstr>
      <vt:lpstr>Bai 126 Thien Nhien Chau Phi</vt:lpstr>
      <vt:lpstr>1_Bai 126 Thien Nhien Chau Phi</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thcshh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THCS HONG HA</dc:creator>
  <cp:lastModifiedBy>ASUS</cp:lastModifiedBy>
  <cp:revision>551</cp:revision>
  <dcterms:created xsi:type="dcterms:W3CDTF">2008-11-22T15:09:34Z</dcterms:created>
  <dcterms:modified xsi:type="dcterms:W3CDTF">2025-01-21T12:40:46Z</dcterms:modified>
</cp:coreProperties>
</file>