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88" r:id="rId3"/>
    <p:sldId id="264" r:id="rId4"/>
    <p:sldId id="290" r:id="rId5"/>
    <p:sldId id="272" r:id="rId6"/>
    <p:sldId id="265" r:id="rId7"/>
    <p:sldId id="266" r:id="rId8"/>
    <p:sldId id="278" r:id="rId9"/>
    <p:sldId id="273" r:id="rId10"/>
    <p:sldId id="275" r:id="rId11"/>
    <p:sldId id="276" r:id="rId12"/>
    <p:sldId id="267" r:id="rId13"/>
    <p:sldId id="279" r:id="rId14"/>
    <p:sldId id="281" r:id="rId15"/>
    <p:sldId id="282" r:id="rId16"/>
    <p:sldId id="283" r:id="rId17"/>
    <p:sldId id="284" r:id="rId18"/>
    <p:sldId id="259" r:id="rId19"/>
    <p:sldId id="287" r:id="rId20"/>
    <p:sldId id="268" r:id="rId21"/>
    <p:sldId id="271" r:id="rId22"/>
    <p:sldId id="289" r:id="rId23"/>
    <p:sldId id="261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886" autoAdjust="0"/>
  </p:normalViewPr>
  <p:slideViewPr>
    <p:cSldViewPr snapToGrid="0">
      <p:cViewPr varScale="1">
        <p:scale>
          <a:sx n="65" d="100"/>
          <a:sy n="65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2F023F-4852-4A12-8317-91FA497E514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626AB6-B4CA-4906-B04D-8A609BB4227B}">
      <dgm:prSet phldrT="[Text]" custT="1"/>
      <dgm:spPr/>
      <dgm:t>
        <a:bodyPr/>
        <a:lstStyle/>
        <a:p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lược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địa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tỉ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lệ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lớn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298939-9C37-4926-8399-60BA34CD49F7}" type="parTrans" cxnId="{A49065EF-6477-442E-8EEB-4CECC68E3FCD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5C9845-050B-4ED6-8CC1-05C304775847}" type="sibTrans" cxnId="{A49065EF-6477-442E-8EEB-4CECC68E3FCD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8D73E2-0207-4961-9942-3E4EB0DC2F2B}">
      <dgm:prSet phldrT="[Text]" custT="1"/>
      <dgm:spPr/>
      <dgm:t>
        <a:bodyPr/>
        <a:lstStyle/>
        <a:p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lát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cắt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địa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đơn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giản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534816-ED76-4F6F-B9AF-289DEE3E1267}" type="parTrans" cxnId="{F1E1C233-AAA4-46E0-937B-D1BA449D31F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20C9EC-106A-4383-91AB-755B0979A3C7}" type="sibTrans" cxnId="{F1E1C233-AAA4-46E0-937B-D1BA449D31F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2716BE-0469-4DA3-92D3-23C2D4C48052}" type="pres">
      <dgm:prSet presAssocID="{AA2F023F-4852-4A12-8317-91FA497E5145}" presName="Name0" presStyleCnt="0">
        <dgm:presLayoutVars>
          <dgm:chMax val="7"/>
          <dgm:chPref val="7"/>
          <dgm:dir/>
        </dgm:presLayoutVars>
      </dgm:prSet>
      <dgm:spPr/>
    </dgm:pt>
    <dgm:pt modelId="{CC1883DC-77AB-4752-8672-4B3F741A3308}" type="pres">
      <dgm:prSet presAssocID="{AA2F023F-4852-4A12-8317-91FA497E5145}" presName="Name1" presStyleCnt="0"/>
      <dgm:spPr/>
    </dgm:pt>
    <dgm:pt modelId="{03B5495A-ADC2-4B52-B987-40DD9D01807F}" type="pres">
      <dgm:prSet presAssocID="{AA2F023F-4852-4A12-8317-91FA497E5145}" presName="cycle" presStyleCnt="0"/>
      <dgm:spPr/>
    </dgm:pt>
    <dgm:pt modelId="{121A6505-A911-4A66-8D78-4114F795C405}" type="pres">
      <dgm:prSet presAssocID="{AA2F023F-4852-4A12-8317-91FA497E5145}" presName="srcNode" presStyleLbl="node1" presStyleIdx="0" presStyleCnt="2"/>
      <dgm:spPr/>
    </dgm:pt>
    <dgm:pt modelId="{35804458-B437-4ED4-8CAB-2D102A37204E}" type="pres">
      <dgm:prSet presAssocID="{AA2F023F-4852-4A12-8317-91FA497E5145}" presName="conn" presStyleLbl="parChTrans1D2" presStyleIdx="0" presStyleCnt="1"/>
      <dgm:spPr/>
    </dgm:pt>
    <dgm:pt modelId="{B7676941-8A60-4AF5-9978-D9EB0909B0DD}" type="pres">
      <dgm:prSet presAssocID="{AA2F023F-4852-4A12-8317-91FA497E5145}" presName="extraNode" presStyleLbl="node1" presStyleIdx="0" presStyleCnt="2"/>
      <dgm:spPr/>
    </dgm:pt>
    <dgm:pt modelId="{3348EFC7-8F0B-4386-B8AA-3ACD230FBF20}" type="pres">
      <dgm:prSet presAssocID="{AA2F023F-4852-4A12-8317-91FA497E5145}" presName="dstNode" presStyleLbl="node1" presStyleIdx="0" presStyleCnt="2"/>
      <dgm:spPr/>
    </dgm:pt>
    <dgm:pt modelId="{CC586BD5-0748-4720-B354-3B293149D9E7}" type="pres">
      <dgm:prSet presAssocID="{79626AB6-B4CA-4906-B04D-8A609BB4227B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CF8FC6-686B-4773-97C9-26309EBAA040}" type="pres">
      <dgm:prSet presAssocID="{79626AB6-B4CA-4906-B04D-8A609BB4227B}" presName="accent_1" presStyleCnt="0"/>
      <dgm:spPr/>
    </dgm:pt>
    <dgm:pt modelId="{BA593F72-1C45-4475-8088-581A1E9C1446}" type="pres">
      <dgm:prSet presAssocID="{79626AB6-B4CA-4906-B04D-8A609BB4227B}" presName="accentRepeatNode" presStyleLbl="solidFgAcc1" presStyleIdx="0" presStyleCnt="2" custLinFactX="-25023" custLinFactNeighborX="-100000" custLinFactNeighborY="-2332"/>
      <dgm:spPr/>
    </dgm:pt>
    <dgm:pt modelId="{A33BDE6E-FC70-4122-8814-DB187EC69439}" type="pres">
      <dgm:prSet presAssocID="{738D73E2-0207-4961-9942-3E4EB0DC2F2B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83B56C-69A2-4E5A-A51E-E5852C556365}" type="pres">
      <dgm:prSet presAssocID="{738D73E2-0207-4961-9942-3E4EB0DC2F2B}" presName="accent_2" presStyleCnt="0"/>
      <dgm:spPr/>
    </dgm:pt>
    <dgm:pt modelId="{ABB88E38-1DC5-48D1-9074-E0A59DD6CB9D}" type="pres">
      <dgm:prSet presAssocID="{738D73E2-0207-4961-9942-3E4EB0DC2F2B}" presName="accentRepeatNode" presStyleLbl="solidFgAcc1" presStyleIdx="1" presStyleCnt="2" custLinFactNeighborX="-1477"/>
      <dgm:spPr/>
    </dgm:pt>
  </dgm:ptLst>
  <dgm:cxnLst>
    <dgm:cxn modelId="{8E83C259-B4B9-4887-B9D7-803C7F308B55}" type="presOf" srcId="{AA2F023F-4852-4A12-8317-91FA497E5145}" destId="{6F2716BE-0469-4DA3-92D3-23C2D4C48052}" srcOrd="0" destOrd="0" presId="urn:microsoft.com/office/officeart/2008/layout/VerticalCurvedList"/>
    <dgm:cxn modelId="{A49065EF-6477-442E-8EEB-4CECC68E3FCD}" srcId="{AA2F023F-4852-4A12-8317-91FA497E5145}" destId="{79626AB6-B4CA-4906-B04D-8A609BB4227B}" srcOrd="0" destOrd="0" parTransId="{10298939-9C37-4926-8399-60BA34CD49F7}" sibTransId="{E15C9845-050B-4ED6-8CC1-05C304775847}"/>
    <dgm:cxn modelId="{F1E1C233-AAA4-46E0-937B-D1BA449D31F4}" srcId="{AA2F023F-4852-4A12-8317-91FA497E5145}" destId="{738D73E2-0207-4961-9942-3E4EB0DC2F2B}" srcOrd="1" destOrd="0" parTransId="{26534816-ED76-4F6F-B9AF-289DEE3E1267}" sibTransId="{2020C9EC-106A-4383-91AB-755B0979A3C7}"/>
    <dgm:cxn modelId="{B117725A-1376-49D6-9A9E-9A6B55C206A1}" type="presOf" srcId="{738D73E2-0207-4961-9942-3E4EB0DC2F2B}" destId="{A33BDE6E-FC70-4122-8814-DB187EC69439}" srcOrd="0" destOrd="0" presId="urn:microsoft.com/office/officeart/2008/layout/VerticalCurvedList"/>
    <dgm:cxn modelId="{37B7A896-D87E-4D69-82A0-D0C43D5080AF}" type="presOf" srcId="{79626AB6-B4CA-4906-B04D-8A609BB4227B}" destId="{CC586BD5-0748-4720-B354-3B293149D9E7}" srcOrd="0" destOrd="0" presId="urn:microsoft.com/office/officeart/2008/layout/VerticalCurvedList"/>
    <dgm:cxn modelId="{57756023-5E7C-4937-A675-5AA9613E2FD5}" type="presOf" srcId="{E15C9845-050B-4ED6-8CC1-05C304775847}" destId="{35804458-B437-4ED4-8CAB-2D102A37204E}" srcOrd="0" destOrd="0" presId="urn:microsoft.com/office/officeart/2008/layout/VerticalCurvedList"/>
    <dgm:cxn modelId="{2E774876-AA17-4708-AF07-89D03BA5F6EC}" type="presParOf" srcId="{6F2716BE-0469-4DA3-92D3-23C2D4C48052}" destId="{CC1883DC-77AB-4752-8672-4B3F741A3308}" srcOrd="0" destOrd="0" presId="urn:microsoft.com/office/officeart/2008/layout/VerticalCurvedList"/>
    <dgm:cxn modelId="{F8DE2296-DC2B-468A-8FAA-DBF58E63D1AC}" type="presParOf" srcId="{CC1883DC-77AB-4752-8672-4B3F741A3308}" destId="{03B5495A-ADC2-4B52-B987-40DD9D01807F}" srcOrd="0" destOrd="0" presId="urn:microsoft.com/office/officeart/2008/layout/VerticalCurvedList"/>
    <dgm:cxn modelId="{B0B53E3F-4249-4E81-B626-2536FBD95876}" type="presParOf" srcId="{03B5495A-ADC2-4B52-B987-40DD9D01807F}" destId="{121A6505-A911-4A66-8D78-4114F795C405}" srcOrd="0" destOrd="0" presId="urn:microsoft.com/office/officeart/2008/layout/VerticalCurvedList"/>
    <dgm:cxn modelId="{A96A6C71-F19E-47EE-90AB-608800A4D490}" type="presParOf" srcId="{03B5495A-ADC2-4B52-B987-40DD9D01807F}" destId="{35804458-B437-4ED4-8CAB-2D102A37204E}" srcOrd="1" destOrd="0" presId="urn:microsoft.com/office/officeart/2008/layout/VerticalCurvedList"/>
    <dgm:cxn modelId="{CECFC4CB-80C8-4F9E-B9BD-3B39220C8E89}" type="presParOf" srcId="{03B5495A-ADC2-4B52-B987-40DD9D01807F}" destId="{B7676941-8A60-4AF5-9978-D9EB0909B0DD}" srcOrd="2" destOrd="0" presId="urn:microsoft.com/office/officeart/2008/layout/VerticalCurvedList"/>
    <dgm:cxn modelId="{E774B0D6-571A-4070-9852-67E81D797BC6}" type="presParOf" srcId="{03B5495A-ADC2-4B52-B987-40DD9D01807F}" destId="{3348EFC7-8F0B-4386-B8AA-3ACD230FBF20}" srcOrd="3" destOrd="0" presId="urn:microsoft.com/office/officeart/2008/layout/VerticalCurvedList"/>
    <dgm:cxn modelId="{F1CD838B-7DAB-45DF-8E13-FFC69262FFDC}" type="presParOf" srcId="{CC1883DC-77AB-4752-8672-4B3F741A3308}" destId="{CC586BD5-0748-4720-B354-3B293149D9E7}" srcOrd="1" destOrd="0" presId="urn:microsoft.com/office/officeart/2008/layout/VerticalCurvedList"/>
    <dgm:cxn modelId="{A36E9679-5EFE-4682-AE4A-9387E2DE2835}" type="presParOf" srcId="{CC1883DC-77AB-4752-8672-4B3F741A3308}" destId="{11CF8FC6-686B-4773-97C9-26309EBAA040}" srcOrd="2" destOrd="0" presId="urn:microsoft.com/office/officeart/2008/layout/VerticalCurvedList"/>
    <dgm:cxn modelId="{5A37354D-52C8-4F62-9F1C-5E11C6D0B5B8}" type="presParOf" srcId="{11CF8FC6-686B-4773-97C9-26309EBAA040}" destId="{BA593F72-1C45-4475-8088-581A1E9C1446}" srcOrd="0" destOrd="0" presId="urn:microsoft.com/office/officeart/2008/layout/VerticalCurvedList"/>
    <dgm:cxn modelId="{FA834BD3-6CD8-4284-939A-70DA4EB7ED8A}" type="presParOf" srcId="{CC1883DC-77AB-4752-8672-4B3F741A3308}" destId="{A33BDE6E-FC70-4122-8814-DB187EC69439}" srcOrd="3" destOrd="0" presId="urn:microsoft.com/office/officeart/2008/layout/VerticalCurvedList"/>
    <dgm:cxn modelId="{F8907662-4D51-4623-9954-671C9B8D33A8}" type="presParOf" srcId="{CC1883DC-77AB-4752-8672-4B3F741A3308}" destId="{8783B56C-69A2-4E5A-A51E-E5852C556365}" srcOrd="4" destOrd="0" presId="urn:microsoft.com/office/officeart/2008/layout/VerticalCurvedList"/>
    <dgm:cxn modelId="{0FC858E3-7936-4E9C-911A-5F2F6331F59A}" type="presParOf" srcId="{8783B56C-69A2-4E5A-A51E-E5852C556365}" destId="{ABB88E38-1DC5-48D1-9074-E0A59DD6CB9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B62F2C-01F7-46E9-A334-3DF57A87CDB1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C4AD08-2150-41D0-8883-BBB614EF8FF0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 DUNG</a:t>
          </a:r>
          <a:endParaRPr lang="en-US" sz="32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F721C7-CC09-4C48-9139-F9D5570B8F63}" type="parTrans" cxnId="{FBFFF3D9-B490-46CB-82A8-9A42EF04943A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D2FB94-BC0E-406F-B5E6-0BA8BD99AE62}" type="sibTrans" cxnId="{FBFFF3D9-B490-46CB-82A8-9A42EF04943A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01085A-1CDB-4652-907E-669777CE14A8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en-US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I. ĐỌC LƯỢC ĐỒ ĐỊA HÌNH TỈ LỆ LỚN</a:t>
          </a:r>
          <a:endParaRPr lang="en-US" sz="2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F01348-044B-4AB7-AEB8-27CB872939B0}" type="parTrans" cxnId="{292B5BA2-6CC4-4E8A-90C5-3A61C5671932}">
      <dgm:prSet custT="1"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FCEAAE-DE1B-40BD-B643-DCA9A904B09E}" type="sibTrans" cxnId="{292B5BA2-6CC4-4E8A-90C5-3A61C5671932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A9DE3F-A115-4F03-BEF0-BAE1676C268F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en-US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II. LÁT CẮT ĐỊA HÌNH</a:t>
          </a:r>
          <a:endParaRPr lang="en-US" sz="2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79F129-298B-4C5C-B381-3C9765BEE01B}" type="parTrans" cxnId="{59AB2139-ADBE-4DB9-85E2-ED19E0127895}">
      <dgm:prSet custT="1"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B2D40D-A3B9-4A42-93B1-C7639E82F1B1}" type="sibTrans" cxnId="{59AB2139-ADBE-4DB9-85E2-ED19E0127895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1D0E3C-8569-4C80-A5AD-E88BFBA97ACC}" type="pres">
      <dgm:prSet presAssocID="{D5B62F2C-01F7-46E9-A334-3DF57A87CDB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F3A3721-811B-4EB2-97F3-4E0BE44AF41D}" type="pres">
      <dgm:prSet presAssocID="{2BC4AD08-2150-41D0-8883-BBB614EF8FF0}" presName="root1" presStyleCnt="0"/>
      <dgm:spPr/>
    </dgm:pt>
    <dgm:pt modelId="{8FF5AADF-A5A3-4071-8385-2B8D61D9043A}" type="pres">
      <dgm:prSet presAssocID="{2BC4AD08-2150-41D0-8883-BBB614EF8FF0}" presName="LevelOneTextNode" presStyleLbl="node0" presStyleIdx="0" presStyleCnt="1" custScaleX="80229" custScaleY="16030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9F7229D-C8BA-4A1A-9FC4-748E719B2583}" type="pres">
      <dgm:prSet presAssocID="{2BC4AD08-2150-41D0-8883-BBB614EF8FF0}" presName="level2hierChild" presStyleCnt="0"/>
      <dgm:spPr/>
    </dgm:pt>
    <dgm:pt modelId="{628F304E-B614-4354-966B-69CC305A95FF}" type="pres">
      <dgm:prSet presAssocID="{20F01348-044B-4AB7-AEB8-27CB872939B0}" presName="conn2-1" presStyleLbl="parChTrans1D2" presStyleIdx="0" presStyleCnt="2"/>
      <dgm:spPr/>
    </dgm:pt>
    <dgm:pt modelId="{D9F47850-C016-4218-A583-5ECECBAFA9BB}" type="pres">
      <dgm:prSet presAssocID="{20F01348-044B-4AB7-AEB8-27CB872939B0}" presName="connTx" presStyleLbl="parChTrans1D2" presStyleIdx="0" presStyleCnt="2"/>
      <dgm:spPr/>
    </dgm:pt>
    <dgm:pt modelId="{0A59035B-2226-445C-94F2-6D8860DE6CAF}" type="pres">
      <dgm:prSet presAssocID="{BB01085A-1CDB-4652-907E-669777CE14A8}" presName="root2" presStyleCnt="0"/>
      <dgm:spPr/>
    </dgm:pt>
    <dgm:pt modelId="{7AE25921-6876-4241-9D37-B307DB97A10B}" type="pres">
      <dgm:prSet presAssocID="{BB01085A-1CDB-4652-907E-669777CE14A8}" presName="LevelTwoTextNode" presStyleLbl="node2" presStyleIdx="0" presStyleCnt="2" custScaleX="276484" custScaleY="12026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04DFD01-3C5B-4C82-A07E-42F56863FD9D}" type="pres">
      <dgm:prSet presAssocID="{BB01085A-1CDB-4652-907E-669777CE14A8}" presName="level3hierChild" presStyleCnt="0"/>
      <dgm:spPr/>
    </dgm:pt>
    <dgm:pt modelId="{00E6DAA9-49B4-458B-A6B8-FFA8D91863F0}" type="pres">
      <dgm:prSet presAssocID="{2979F129-298B-4C5C-B381-3C9765BEE01B}" presName="conn2-1" presStyleLbl="parChTrans1D2" presStyleIdx="1" presStyleCnt="2"/>
      <dgm:spPr/>
    </dgm:pt>
    <dgm:pt modelId="{5D797B6C-0331-4EF5-9A13-CF100082C9BA}" type="pres">
      <dgm:prSet presAssocID="{2979F129-298B-4C5C-B381-3C9765BEE01B}" presName="connTx" presStyleLbl="parChTrans1D2" presStyleIdx="1" presStyleCnt="2"/>
      <dgm:spPr/>
    </dgm:pt>
    <dgm:pt modelId="{9BD55806-A965-4674-AF04-A9217E7FF56C}" type="pres">
      <dgm:prSet presAssocID="{77A9DE3F-A115-4F03-BEF0-BAE1676C268F}" presName="root2" presStyleCnt="0"/>
      <dgm:spPr/>
    </dgm:pt>
    <dgm:pt modelId="{6B48B01E-528B-4FAC-A5DB-5224B9FFA99B}" type="pres">
      <dgm:prSet presAssocID="{77A9DE3F-A115-4F03-BEF0-BAE1676C268F}" presName="LevelTwoTextNode" presStyleLbl="node2" presStyleIdx="1" presStyleCnt="2" custScaleX="26565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FA61813-0CE1-419A-9957-8A85235301F5}" type="pres">
      <dgm:prSet presAssocID="{77A9DE3F-A115-4F03-BEF0-BAE1676C268F}" presName="level3hierChild" presStyleCnt="0"/>
      <dgm:spPr/>
    </dgm:pt>
  </dgm:ptLst>
  <dgm:cxnLst>
    <dgm:cxn modelId="{FBFFF3D9-B490-46CB-82A8-9A42EF04943A}" srcId="{D5B62F2C-01F7-46E9-A334-3DF57A87CDB1}" destId="{2BC4AD08-2150-41D0-8883-BBB614EF8FF0}" srcOrd="0" destOrd="0" parTransId="{A9F721C7-CC09-4C48-9139-F9D5570B8F63}" sibTransId="{CED2FB94-BC0E-406F-B5E6-0BA8BD99AE62}"/>
    <dgm:cxn modelId="{B86F567B-1EFD-40DF-9899-6E0C60849E68}" type="presOf" srcId="{77A9DE3F-A115-4F03-BEF0-BAE1676C268F}" destId="{6B48B01E-528B-4FAC-A5DB-5224B9FFA99B}" srcOrd="0" destOrd="0" presId="urn:microsoft.com/office/officeart/2005/8/layout/hierarchy2"/>
    <dgm:cxn modelId="{82590F3C-B4B0-4746-A2D9-C7383E6050DE}" type="presOf" srcId="{20F01348-044B-4AB7-AEB8-27CB872939B0}" destId="{D9F47850-C016-4218-A583-5ECECBAFA9BB}" srcOrd="1" destOrd="0" presId="urn:microsoft.com/office/officeart/2005/8/layout/hierarchy2"/>
    <dgm:cxn modelId="{D71E3939-0C03-46CA-8260-80B7F27A0483}" type="presOf" srcId="{2979F129-298B-4C5C-B381-3C9765BEE01B}" destId="{00E6DAA9-49B4-458B-A6B8-FFA8D91863F0}" srcOrd="0" destOrd="0" presId="urn:microsoft.com/office/officeart/2005/8/layout/hierarchy2"/>
    <dgm:cxn modelId="{547A004A-0BAE-4E08-B7A6-2EA610A2EA5B}" type="presOf" srcId="{2979F129-298B-4C5C-B381-3C9765BEE01B}" destId="{5D797B6C-0331-4EF5-9A13-CF100082C9BA}" srcOrd="1" destOrd="0" presId="urn:microsoft.com/office/officeart/2005/8/layout/hierarchy2"/>
    <dgm:cxn modelId="{9FEE7A37-160D-4414-8939-885078328CDA}" type="presOf" srcId="{BB01085A-1CDB-4652-907E-669777CE14A8}" destId="{7AE25921-6876-4241-9D37-B307DB97A10B}" srcOrd="0" destOrd="0" presId="urn:microsoft.com/office/officeart/2005/8/layout/hierarchy2"/>
    <dgm:cxn modelId="{6CC85151-F442-4DD4-AF3D-834AD196F53E}" type="presOf" srcId="{2BC4AD08-2150-41D0-8883-BBB614EF8FF0}" destId="{8FF5AADF-A5A3-4071-8385-2B8D61D9043A}" srcOrd="0" destOrd="0" presId="urn:microsoft.com/office/officeart/2005/8/layout/hierarchy2"/>
    <dgm:cxn modelId="{59AB2139-ADBE-4DB9-85E2-ED19E0127895}" srcId="{2BC4AD08-2150-41D0-8883-BBB614EF8FF0}" destId="{77A9DE3F-A115-4F03-BEF0-BAE1676C268F}" srcOrd="1" destOrd="0" parTransId="{2979F129-298B-4C5C-B381-3C9765BEE01B}" sibTransId="{5CB2D40D-A3B9-4A42-93B1-C7639E82F1B1}"/>
    <dgm:cxn modelId="{292B5BA2-6CC4-4E8A-90C5-3A61C5671932}" srcId="{2BC4AD08-2150-41D0-8883-BBB614EF8FF0}" destId="{BB01085A-1CDB-4652-907E-669777CE14A8}" srcOrd="0" destOrd="0" parTransId="{20F01348-044B-4AB7-AEB8-27CB872939B0}" sibTransId="{57FCEAAE-DE1B-40BD-B643-DCA9A904B09E}"/>
    <dgm:cxn modelId="{28D471C5-6307-448B-88CA-C1947951DF77}" type="presOf" srcId="{D5B62F2C-01F7-46E9-A334-3DF57A87CDB1}" destId="{761D0E3C-8569-4C80-A5AD-E88BFBA97ACC}" srcOrd="0" destOrd="0" presId="urn:microsoft.com/office/officeart/2005/8/layout/hierarchy2"/>
    <dgm:cxn modelId="{B2EE8076-BCB4-4DB4-8743-422967900F23}" type="presOf" srcId="{20F01348-044B-4AB7-AEB8-27CB872939B0}" destId="{628F304E-B614-4354-966B-69CC305A95FF}" srcOrd="0" destOrd="0" presId="urn:microsoft.com/office/officeart/2005/8/layout/hierarchy2"/>
    <dgm:cxn modelId="{4B5D3090-FE0C-4067-AEC8-690A93016323}" type="presParOf" srcId="{761D0E3C-8569-4C80-A5AD-E88BFBA97ACC}" destId="{EF3A3721-811B-4EB2-97F3-4E0BE44AF41D}" srcOrd="0" destOrd="0" presId="urn:microsoft.com/office/officeart/2005/8/layout/hierarchy2"/>
    <dgm:cxn modelId="{B6AA4182-886B-4996-9089-4A8B8C852227}" type="presParOf" srcId="{EF3A3721-811B-4EB2-97F3-4E0BE44AF41D}" destId="{8FF5AADF-A5A3-4071-8385-2B8D61D9043A}" srcOrd="0" destOrd="0" presId="urn:microsoft.com/office/officeart/2005/8/layout/hierarchy2"/>
    <dgm:cxn modelId="{E4D0833B-DDAD-4B1F-A0B4-4F7F6D822623}" type="presParOf" srcId="{EF3A3721-811B-4EB2-97F3-4E0BE44AF41D}" destId="{99F7229D-C8BA-4A1A-9FC4-748E719B2583}" srcOrd="1" destOrd="0" presId="urn:microsoft.com/office/officeart/2005/8/layout/hierarchy2"/>
    <dgm:cxn modelId="{074CEC56-8529-4860-BB64-8924046829B2}" type="presParOf" srcId="{99F7229D-C8BA-4A1A-9FC4-748E719B2583}" destId="{628F304E-B614-4354-966B-69CC305A95FF}" srcOrd="0" destOrd="0" presId="urn:microsoft.com/office/officeart/2005/8/layout/hierarchy2"/>
    <dgm:cxn modelId="{2A0E3701-BC59-433F-9E8F-67966E148289}" type="presParOf" srcId="{628F304E-B614-4354-966B-69CC305A95FF}" destId="{D9F47850-C016-4218-A583-5ECECBAFA9BB}" srcOrd="0" destOrd="0" presId="urn:microsoft.com/office/officeart/2005/8/layout/hierarchy2"/>
    <dgm:cxn modelId="{D34030CA-17E2-4A20-A7DB-067474AFD0A3}" type="presParOf" srcId="{99F7229D-C8BA-4A1A-9FC4-748E719B2583}" destId="{0A59035B-2226-445C-94F2-6D8860DE6CAF}" srcOrd="1" destOrd="0" presId="urn:microsoft.com/office/officeart/2005/8/layout/hierarchy2"/>
    <dgm:cxn modelId="{01BD5681-1D02-4A1F-8CED-2D7E807EC681}" type="presParOf" srcId="{0A59035B-2226-445C-94F2-6D8860DE6CAF}" destId="{7AE25921-6876-4241-9D37-B307DB97A10B}" srcOrd="0" destOrd="0" presId="urn:microsoft.com/office/officeart/2005/8/layout/hierarchy2"/>
    <dgm:cxn modelId="{50AAFC3F-6338-4D31-AE53-29D6639CBDF1}" type="presParOf" srcId="{0A59035B-2226-445C-94F2-6D8860DE6CAF}" destId="{904DFD01-3C5B-4C82-A07E-42F56863FD9D}" srcOrd="1" destOrd="0" presId="urn:microsoft.com/office/officeart/2005/8/layout/hierarchy2"/>
    <dgm:cxn modelId="{9BD0C1A5-89AD-45CD-B234-1C20BA3E0A17}" type="presParOf" srcId="{99F7229D-C8BA-4A1A-9FC4-748E719B2583}" destId="{00E6DAA9-49B4-458B-A6B8-FFA8D91863F0}" srcOrd="2" destOrd="0" presId="urn:microsoft.com/office/officeart/2005/8/layout/hierarchy2"/>
    <dgm:cxn modelId="{A9AAF95D-D5EF-4F33-A3CA-D0DD5581D6A3}" type="presParOf" srcId="{00E6DAA9-49B4-458B-A6B8-FFA8D91863F0}" destId="{5D797B6C-0331-4EF5-9A13-CF100082C9BA}" srcOrd="0" destOrd="0" presId="urn:microsoft.com/office/officeart/2005/8/layout/hierarchy2"/>
    <dgm:cxn modelId="{56037FDF-B0B0-4818-A360-E39E7EE286EF}" type="presParOf" srcId="{99F7229D-C8BA-4A1A-9FC4-748E719B2583}" destId="{9BD55806-A965-4674-AF04-A9217E7FF56C}" srcOrd="3" destOrd="0" presId="urn:microsoft.com/office/officeart/2005/8/layout/hierarchy2"/>
    <dgm:cxn modelId="{D140FD95-AE64-4250-A47F-E3D80E126F8C}" type="presParOf" srcId="{9BD55806-A965-4674-AF04-A9217E7FF56C}" destId="{6B48B01E-528B-4FAC-A5DB-5224B9FFA99B}" srcOrd="0" destOrd="0" presId="urn:microsoft.com/office/officeart/2005/8/layout/hierarchy2"/>
    <dgm:cxn modelId="{1AC7DE21-D1E1-40B6-B9CD-0DF27822DA07}" type="presParOf" srcId="{9BD55806-A965-4674-AF04-A9217E7FF56C}" destId="{CFA61813-0CE1-419A-9957-8A85235301F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804458-B437-4ED4-8CAB-2D102A37204E}">
      <dsp:nvSpPr>
        <dsp:cNvPr id="0" name=""/>
        <dsp:cNvSpPr/>
      </dsp:nvSpPr>
      <dsp:spPr>
        <a:xfrm>
          <a:off x="-3976187" y="-614730"/>
          <a:ext cx="4772077" cy="4772077"/>
        </a:xfrm>
        <a:prstGeom prst="blockArc">
          <a:avLst>
            <a:gd name="adj1" fmla="val 18900000"/>
            <a:gd name="adj2" fmla="val 2700000"/>
            <a:gd name="adj3" fmla="val 453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586BD5-0748-4720-B354-3B293149D9E7}">
      <dsp:nvSpPr>
        <dsp:cNvPr id="0" name=""/>
        <dsp:cNvSpPr/>
      </dsp:nvSpPr>
      <dsp:spPr>
        <a:xfrm>
          <a:off x="651221" y="506098"/>
          <a:ext cx="7073550" cy="10120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3319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lược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địa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tỉ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lệ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lớn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1221" y="506098"/>
        <a:ext cx="7073550" cy="1012054"/>
      </dsp:txXfrm>
    </dsp:sp>
    <dsp:sp modelId="{BA593F72-1C45-4475-8088-581A1E9C1446}">
      <dsp:nvSpPr>
        <dsp:cNvPr id="0" name=""/>
        <dsp:cNvSpPr/>
      </dsp:nvSpPr>
      <dsp:spPr>
        <a:xfrm>
          <a:off x="0" y="350090"/>
          <a:ext cx="1265068" cy="12650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3BDE6E-FC70-4122-8814-DB187EC69439}">
      <dsp:nvSpPr>
        <dsp:cNvPr id="0" name=""/>
        <dsp:cNvSpPr/>
      </dsp:nvSpPr>
      <dsp:spPr>
        <a:xfrm>
          <a:off x="651221" y="2024463"/>
          <a:ext cx="7073550" cy="10120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3319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lát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cắt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địa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đơn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giản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1221" y="2024463"/>
        <a:ext cx="7073550" cy="1012054"/>
      </dsp:txXfrm>
    </dsp:sp>
    <dsp:sp modelId="{ABB88E38-1DC5-48D1-9074-E0A59DD6CB9D}">
      <dsp:nvSpPr>
        <dsp:cNvPr id="0" name=""/>
        <dsp:cNvSpPr/>
      </dsp:nvSpPr>
      <dsp:spPr>
        <a:xfrm>
          <a:off x="2" y="1897957"/>
          <a:ext cx="1265068" cy="12650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F5AADF-A5A3-4071-8385-2B8D61D9043A}">
      <dsp:nvSpPr>
        <dsp:cNvPr id="0" name=""/>
        <dsp:cNvSpPr/>
      </dsp:nvSpPr>
      <dsp:spPr>
        <a:xfrm>
          <a:off x="4943" y="1044326"/>
          <a:ext cx="1924779" cy="1922908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 DUNG</a:t>
          </a:r>
          <a:endParaRPr lang="en-US" sz="3200" b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263" y="1100646"/>
        <a:ext cx="1812139" cy="1810268"/>
      </dsp:txXfrm>
    </dsp:sp>
    <dsp:sp modelId="{628F304E-B614-4354-966B-69CC305A95FF}">
      <dsp:nvSpPr>
        <dsp:cNvPr id="0" name=""/>
        <dsp:cNvSpPr/>
      </dsp:nvSpPr>
      <dsp:spPr>
        <a:xfrm rot="19457599">
          <a:off x="1818642" y="1633997"/>
          <a:ext cx="1181803" cy="53824"/>
        </a:xfrm>
        <a:custGeom>
          <a:avLst/>
          <a:gdLst/>
          <a:ahLst/>
          <a:cxnLst/>
          <a:rect l="0" t="0" r="0" b="0"/>
          <a:pathLst>
            <a:path>
              <a:moveTo>
                <a:pt x="0" y="26912"/>
              </a:moveTo>
              <a:lnTo>
                <a:pt x="1181803" y="2691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79999" y="1631364"/>
        <a:ext cx="59090" cy="59090"/>
      </dsp:txXfrm>
    </dsp:sp>
    <dsp:sp modelId="{7AE25921-6876-4241-9D37-B307DB97A10B}">
      <dsp:nvSpPr>
        <dsp:cNvPr id="0" name=""/>
        <dsp:cNvSpPr/>
      </dsp:nvSpPr>
      <dsp:spPr>
        <a:xfrm>
          <a:off x="2889366" y="594703"/>
          <a:ext cx="6633148" cy="1442667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I. ĐỌC LƯỢC ĐỒ ĐỊA HÌNH TỈ LỆ LỚN</a:t>
          </a:r>
          <a:endParaRPr lang="en-US" sz="2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31620" y="636957"/>
        <a:ext cx="6548640" cy="1358159"/>
      </dsp:txXfrm>
    </dsp:sp>
    <dsp:sp modelId="{00E6DAA9-49B4-458B-A6B8-FFA8D91863F0}">
      <dsp:nvSpPr>
        <dsp:cNvPr id="0" name=""/>
        <dsp:cNvSpPr/>
      </dsp:nvSpPr>
      <dsp:spPr>
        <a:xfrm rot="2412708">
          <a:off x="1781229" y="2384518"/>
          <a:ext cx="1256631" cy="53824"/>
        </a:xfrm>
        <a:custGeom>
          <a:avLst/>
          <a:gdLst/>
          <a:ahLst/>
          <a:cxnLst/>
          <a:rect l="0" t="0" r="0" b="0"/>
          <a:pathLst>
            <a:path>
              <a:moveTo>
                <a:pt x="0" y="26912"/>
              </a:moveTo>
              <a:lnTo>
                <a:pt x="1256631" y="2691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78129" y="2380015"/>
        <a:ext cx="62831" cy="62831"/>
      </dsp:txXfrm>
    </dsp:sp>
    <dsp:sp modelId="{6B48B01E-528B-4FAC-A5DB-5224B9FFA99B}">
      <dsp:nvSpPr>
        <dsp:cNvPr id="0" name=""/>
        <dsp:cNvSpPr/>
      </dsp:nvSpPr>
      <dsp:spPr>
        <a:xfrm>
          <a:off x="2889366" y="2217304"/>
          <a:ext cx="6373420" cy="1199553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II. LÁT CẮT ĐỊA HÌNH</a:t>
          </a:r>
          <a:endParaRPr lang="en-US" sz="2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24500" y="2252438"/>
        <a:ext cx="6303152" cy="11292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05536-E7FB-4FFF-9D2B-C725F7728B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0EE14D-6C5E-4EE6-B9E1-8A6C5E3E58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A8C8D-BDAB-40DB-B50E-9638A0E28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320A1-68BF-4A6E-B4AE-A54C982D316E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1FEDD-1C0F-41C6-BCF0-F664998C7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57E1A1-E754-453D-8D9E-82D499948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E3B8-D34D-4493-9003-1FD75FC9A5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5543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C838B-8C1A-487B-9458-9BB3B13E2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C0987C-AA30-4D20-A19A-66A74C3F45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C3E4A-79AF-4B59-B265-ADDDCDFD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320A1-68BF-4A6E-B4AE-A54C982D316E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26A78E-B9F4-454F-A9FC-6461B03CA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A03CA9-9691-4DF2-ABE1-7FB853458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E3B8-D34D-4493-9003-1FD75FC9A5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2796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2A9FE4-2CAF-4DC6-8171-8782016B12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127BB6-E1D8-40F6-9E4E-E5F2E78DEE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EEDEF-193E-4699-BEB2-2C01E5B37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320A1-68BF-4A6E-B4AE-A54C982D316E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008FA-F7F5-4CD6-B044-423A86440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3BD493-07A6-419C-B72E-698A9CE03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E3B8-D34D-4493-9003-1FD75FC9A5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790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C280-71B9-4D64-8667-34479AC02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9A2E9-D047-4D02-B3F7-9C154DEA9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A7B3-7A32-4448-8853-2D64E8336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320A1-68BF-4A6E-B4AE-A54C982D316E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AFC52-65A7-46B7-A6F1-E0697ED33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C6A51-00C7-426C-A2EF-805A0E758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E3B8-D34D-4493-9003-1FD75FC9A5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6965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7DDC0-7CCC-45F1-B5A8-ECF44698B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ACAFC1-1E0C-40E0-8AF9-76AC5874B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DB1CC-5869-4F42-A282-3E48C2C24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320A1-68BF-4A6E-B4AE-A54C982D316E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A11B3-1400-402F-9136-5B5A79356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ACA95-E769-45EA-80DE-8E8A9278B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E3B8-D34D-4493-9003-1FD75FC9A5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3301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C3996-E979-4E28-8ABD-58F87DA9C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9A83A-80BC-40D1-B3FB-BEF894DA84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251671-242B-41B2-B5D6-433A7AD6DD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207518-F191-420D-BDF7-9643B341F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320A1-68BF-4A6E-B4AE-A54C982D316E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81180-8699-4CDA-803B-9CD5E4CA2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24760-A968-4386-B71C-D46E8C4DF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E3B8-D34D-4493-9003-1FD75FC9A5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2780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0BFAB-2A4C-42A0-8A05-3CB7A26A4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5A6C0A-C007-4415-ACEF-8B325EE06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7B7902-F542-4870-BE08-9238E0E1B9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3EB232-438C-4777-A354-AC9C08C8E2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795CB8-EAD1-4E52-B656-1F9EAFEE9F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EEBF78-661F-4803-960E-E8CDC93C9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320A1-68BF-4A6E-B4AE-A54C982D316E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F43339-83D2-4189-8EE2-40EAB735E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BDDA6A-635E-42C6-B849-0C95B3D47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E3B8-D34D-4493-9003-1FD75FC9A5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8721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ACE52-5F2B-43C5-B304-27C626C47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3B819C-1A19-4B42-A2A2-B4ED9C245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320A1-68BF-4A6E-B4AE-A54C982D316E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C7F1FC-085A-4731-B919-3197AAF11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7240B6-86F8-4D48-8C93-C7803843F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E3B8-D34D-4493-9003-1FD75FC9A5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4502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06C572-C690-43C7-AD6F-3C4C44A35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320A1-68BF-4A6E-B4AE-A54C982D316E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A1E67F-A931-4453-ADF7-2C8B1EC11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F972A-D880-4016-84C6-66861D7B3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E3B8-D34D-4493-9003-1FD75FC9A5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0360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A5A44-A876-4C31-9B70-E1EDBC9ED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EC1E9-B7EE-49BE-86DE-2D7098826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0660EA-FADC-48C1-BCDB-04781D10C8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704E05-FEFD-4EB0-BF06-9FF47C6A0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320A1-68BF-4A6E-B4AE-A54C982D316E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B8E11D-942F-417C-8406-8636B5E4E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AEAD21-50CB-4DA0-BA0E-6BD72A72D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E3B8-D34D-4493-9003-1FD75FC9A5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7706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3A3D8-D79B-4B30-839A-4F9BB18F0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40D96B-0EDA-4332-B1FE-E8552984A7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ABEDB4-130F-43FE-A88E-2508AE28A3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897D48-2405-4A18-A961-D3323B6A7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320A1-68BF-4A6E-B4AE-A54C982D316E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E01F23-BAD9-494F-88DB-9FF47DC05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828DF2-6A45-4E12-A0A5-1842B0998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E3B8-D34D-4493-9003-1FD75FC9A5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173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4C96C9-2081-49CF-8684-62F10218D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728F85-882E-4D55-8C5C-FC939D137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FFB65-D41B-49B5-8287-02AF70A4EC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320A1-68BF-4A6E-B4AE-A54C982D316E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8A19D-07BF-46B4-990A-8CA2904FAA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D8271-328B-4371-B316-3D1C1E94CC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9E3B8-D34D-4493-9003-1FD75FC9A5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6403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8140A9-73DE-4682-ACC0-24770D8F59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30E0CA-410D-4160-98DE-87F836C6961F}"/>
              </a:ext>
            </a:extLst>
          </p:cNvPr>
          <p:cNvSpPr txBox="1"/>
          <p:nvPr/>
        </p:nvSpPr>
        <p:spPr>
          <a:xfrm>
            <a:off x="1108831" y="1207441"/>
            <a:ext cx="9910277" cy="67710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70C0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  <a:r>
              <a:rPr lang="en-US" sz="3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THẦY, CÔ VÀ CÁC </a:t>
            </a: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vi-VN" sz="3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EF3417-3CC5-4C15-B064-57B782F8C456}"/>
              </a:ext>
            </a:extLst>
          </p:cNvPr>
          <p:cNvSpPr txBox="1"/>
          <p:nvPr/>
        </p:nvSpPr>
        <p:spPr>
          <a:xfrm>
            <a:off x="5502983" y="2156063"/>
            <a:ext cx="6133494" cy="67710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5">
                <a:lumMod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GIỜ HỌC ĐỊA LÍ</a:t>
            </a:r>
            <a:endParaRPr lang="vi-VN" sz="3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12814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57BB145-497D-4D52-8CAF-9CD9EB7ABFA9}"/>
              </a:ext>
            </a:extLst>
          </p:cNvPr>
          <p:cNvSpPr/>
          <p:nvPr/>
        </p:nvSpPr>
        <p:spPr>
          <a:xfrm>
            <a:off x="280220" y="365760"/>
            <a:ext cx="4896464" cy="12657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vi-VN" sz="32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 độ cao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A1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A2</a:t>
            </a:r>
            <a:r>
              <a:rPr lang="vi-VN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E95E94-98B4-4F41-BAAC-0D2ACADE3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290" y="365760"/>
            <a:ext cx="6969760" cy="60655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965953"/>
              </p:ext>
            </p:extLst>
          </p:nvPr>
        </p:nvGraphicFramePr>
        <p:xfrm>
          <a:off x="197465" y="3027680"/>
          <a:ext cx="4595763" cy="10363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31921">
                  <a:extLst>
                    <a:ext uri="{9D8B030D-6E8A-4147-A177-3AD203B41FA5}">
                      <a16:colId xmlns:a16="http://schemas.microsoft.com/office/drawing/2014/main" val="2713917275"/>
                    </a:ext>
                  </a:extLst>
                </a:gridCol>
                <a:gridCol w="1531921">
                  <a:extLst>
                    <a:ext uri="{9D8B030D-6E8A-4147-A177-3AD203B41FA5}">
                      <a16:colId xmlns:a16="http://schemas.microsoft.com/office/drawing/2014/main" val="193647824"/>
                    </a:ext>
                  </a:extLst>
                </a:gridCol>
                <a:gridCol w="1531921">
                  <a:extLst>
                    <a:ext uri="{9D8B030D-6E8A-4147-A177-3AD203B41FA5}">
                      <a16:colId xmlns:a16="http://schemas.microsoft.com/office/drawing/2014/main" val="31324674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A1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 </a:t>
                      </a:r>
                      <a:r>
                        <a:rPr lang="en-US" sz="28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A2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45078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8397302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657BB145-497D-4D52-8CAF-9CD9EB7ABFA9}"/>
              </a:ext>
            </a:extLst>
          </p:cNvPr>
          <p:cNvSpPr/>
          <p:nvPr/>
        </p:nvSpPr>
        <p:spPr>
          <a:xfrm>
            <a:off x="506360" y="3483585"/>
            <a:ext cx="938982" cy="580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950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7BB145-497D-4D52-8CAF-9CD9EB7ABFA9}"/>
              </a:ext>
            </a:extLst>
          </p:cNvPr>
          <p:cNvSpPr/>
          <p:nvPr/>
        </p:nvSpPr>
        <p:spPr>
          <a:xfrm>
            <a:off x="3545030" y="3465718"/>
            <a:ext cx="938982" cy="580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7BB145-497D-4D52-8CAF-9CD9EB7ABFA9}"/>
              </a:ext>
            </a:extLst>
          </p:cNvPr>
          <p:cNvSpPr/>
          <p:nvPr/>
        </p:nvSpPr>
        <p:spPr>
          <a:xfrm>
            <a:off x="2025855" y="3278338"/>
            <a:ext cx="938982" cy="8594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39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57BB145-497D-4D52-8CAF-9CD9EB7ABFA9}"/>
              </a:ext>
            </a:extLst>
          </p:cNvPr>
          <p:cNvSpPr/>
          <p:nvPr/>
        </p:nvSpPr>
        <p:spPr>
          <a:xfrm>
            <a:off x="128826" y="616483"/>
            <a:ext cx="4896464" cy="18812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25000"/>
              </a:lnSpc>
              <a:spcAft>
                <a:spcPts val="0"/>
              </a:spcAft>
            </a:pP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sườn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A1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hay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A1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E95E94-98B4-4F41-BAAC-0D2ACADE3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520" y="365760"/>
            <a:ext cx="6680530" cy="58138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919208"/>
              </p:ext>
            </p:extLst>
          </p:nvPr>
        </p:nvGraphicFramePr>
        <p:xfrm>
          <a:off x="128826" y="3042429"/>
          <a:ext cx="4949721" cy="9753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49907">
                  <a:extLst>
                    <a:ext uri="{9D8B030D-6E8A-4147-A177-3AD203B41FA5}">
                      <a16:colId xmlns:a16="http://schemas.microsoft.com/office/drawing/2014/main" val="2713917275"/>
                    </a:ext>
                  </a:extLst>
                </a:gridCol>
                <a:gridCol w="1649907">
                  <a:extLst>
                    <a:ext uri="{9D8B030D-6E8A-4147-A177-3AD203B41FA5}">
                      <a16:colId xmlns:a16="http://schemas.microsoft.com/office/drawing/2014/main" val="193647824"/>
                    </a:ext>
                  </a:extLst>
                </a:gridCol>
                <a:gridCol w="1649907">
                  <a:extLst>
                    <a:ext uri="{9D8B030D-6E8A-4147-A177-3AD203B41FA5}">
                      <a16:colId xmlns:a16="http://schemas.microsoft.com/office/drawing/2014/main" val="31324674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A1 </a:t>
                      </a:r>
                      <a:r>
                        <a:rPr lang="en-US" sz="26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 </a:t>
                      </a:r>
                      <a:r>
                        <a:rPr lang="en-US" sz="26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A1</a:t>
                      </a:r>
                      <a:r>
                        <a:rPr lang="en-US" sz="2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45078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8397302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657BB145-497D-4D52-8CAF-9CD9EB7ABFA9}"/>
              </a:ext>
            </a:extLst>
          </p:cNvPr>
          <p:cNvSpPr/>
          <p:nvPr/>
        </p:nvSpPr>
        <p:spPr>
          <a:xfrm>
            <a:off x="506360" y="3483585"/>
            <a:ext cx="938982" cy="5455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endParaRPr lang="vi-VN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7BB145-497D-4D52-8CAF-9CD9EB7ABFA9}"/>
              </a:ext>
            </a:extLst>
          </p:cNvPr>
          <p:cNvSpPr/>
          <p:nvPr/>
        </p:nvSpPr>
        <p:spPr>
          <a:xfrm>
            <a:off x="3761432" y="3437374"/>
            <a:ext cx="938982" cy="5455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endParaRPr lang="vi-VN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7BB145-497D-4D52-8CAF-9CD9EB7ABFA9}"/>
              </a:ext>
            </a:extLst>
          </p:cNvPr>
          <p:cNvSpPr/>
          <p:nvPr/>
        </p:nvSpPr>
        <p:spPr>
          <a:xfrm>
            <a:off x="2025855" y="3278338"/>
            <a:ext cx="938982" cy="8594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78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6859B76-8DBC-4FAE-BF9F-90D64013CDFC}"/>
              </a:ext>
            </a:extLst>
          </p:cNvPr>
          <p:cNvSpPr txBox="1"/>
          <p:nvPr/>
        </p:nvSpPr>
        <p:spPr>
          <a:xfrm>
            <a:off x="310401" y="137190"/>
            <a:ext cx="3863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L</a:t>
            </a:r>
            <a:r>
              <a:rPr lang="nl-NL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át </a:t>
            </a:r>
            <a:r>
              <a:rPr lang="nl-NL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 địa </a:t>
            </a:r>
            <a:r>
              <a:rPr lang="nl-NL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vi-VN" sz="32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7BB145-497D-4D52-8CAF-9CD9EB7ABFA9}"/>
              </a:ext>
            </a:extLst>
          </p:cNvPr>
          <p:cNvSpPr/>
          <p:nvPr/>
        </p:nvSpPr>
        <p:spPr>
          <a:xfrm>
            <a:off x="3594698" y="2111500"/>
            <a:ext cx="4896464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/>
            <a:r>
              <a:rPr lang="nl-NL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nào là lát cắt địa hình?</a:t>
            </a:r>
            <a:endParaRPr lang="vi-VN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29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6859B76-8DBC-4FAE-BF9F-90D64013CDFC}"/>
              </a:ext>
            </a:extLst>
          </p:cNvPr>
          <p:cNvSpPr txBox="1"/>
          <p:nvPr/>
        </p:nvSpPr>
        <p:spPr>
          <a:xfrm>
            <a:off x="310401" y="137190"/>
            <a:ext cx="6547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Đọc lát cắt địa hình đơn giản </a:t>
            </a:r>
            <a:endParaRPr lang="vi-VN" sz="32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085" y="721965"/>
            <a:ext cx="8622889" cy="6300438"/>
          </a:xfrm>
          <a:prstGeom prst="rect">
            <a:avLst/>
          </a:prstGeom>
        </p:spPr>
      </p:pic>
      <p:sp>
        <p:nvSpPr>
          <p:cNvPr id="8" name="Content Placeholder 3"/>
          <p:cNvSpPr txBox="1">
            <a:spLocks/>
          </p:cNvSpPr>
          <p:nvPr/>
        </p:nvSpPr>
        <p:spPr>
          <a:xfrm>
            <a:off x="0" y="2137512"/>
            <a:ext cx="3805085" cy="2525149"/>
          </a:xfrm>
          <a:prstGeom prst="cloud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nl-N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 vào phần Em có biết, em hãy: Nêu cách đọc lát cắt địa hình?</a:t>
            </a:r>
            <a:endParaRPr 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2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3735D3-73DB-44BF-A27D-04B64294A8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271" y="1710812"/>
            <a:ext cx="9249080" cy="4866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57BB145-497D-4D52-8CAF-9CD9EB7ABFA9}"/>
              </a:ext>
            </a:extLst>
          </p:cNvPr>
          <p:cNvSpPr/>
          <p:nvPr/>
        </p:nvSpPr>
        <p:spPr>
          <a:xfrm>
            <a:off x="147485" y="0"/>
            <a:ext cx="12044516" cy="1477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/>
            <a:r>
              <a:rPr lang="nl-NL" sz="3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 vào hình 11.3/SGK 149, em hãy:</a:t>
            </a:r>
          </a:p>
          <a:p>
            <a:pPr fontAlgn="base"/>
            <a:r>
              <a:rPr lang="nl-NL" sz="3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Cho </a:t>
            </a:r>
            <a:r>
              <a:rPr lang="nl-NL" sz="3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lát cắt lần lượt đi qua các dạng địa hình nào</a:t>
            </a:r>
            <a:r>
              <a:rPr lang="nl-NL" sz="3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fontAlgn="base"/>
            <a:r>
              <a:rPr lang="nl-NL" sz="3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Trong </a:t>
            </a:r>
            <a:r>
              <a:rPr lang="nl-NL" sz="3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điểm A, B, C, điểm nào có độ cao cao nhất và độ cao thấp nhất</a:t>
            </a:r>
            <a:r>
              <a:rPr lang="nl-NL" sz="3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29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3735D3-73DB-44BF-A27D-04B64294A8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52" y="56433"/>
            <a:ext cx="7530809" cy="3561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57BB145-497D-4D52-8CAF-9CD9EB7ABFA9}"/>
              </a:ext>
            </a:extLst>
          </p:cNvPr>
          <p:cNvSpPr/>
          <p:nvPr/>
        </p:nvSpPr>
        <p:spPr>
          <a:xfrm>
            <a:off x="290385" y="174439"/>
            <a:ext cx="3038168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/>
            <a:r>
              <a:rPr lang="nl-NL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biết lát cắt lần lượt đi qua các dạng địa hình nào?</a:t>
            </a:r>
            <a:endParaRPr lang="vi-VN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20" y="3679346"/>
            <a:ext cx="10686998" cy="329664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57BB145-497D-4D52-8CAF-9CD9EB7ABFA9}"/>
              </a:ext>
            </a:extLst>
          </p:cNvPr>
          <p:cNvSpPr/>
          <p:nvPr/>
        </p:nvSpPr>
        <p:spPr>
          <a:xfrm>
            <a:off x="172390" y="235994"/>
            <a:ext cx="3274158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/>
            <a:r>
              <a:rPr lang="nl-NL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Lát </a:t>
            </a:r>
            <a:r>
              <a:rPr lang="nl-NL" sz="3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 lần lượt đi qua các dạng địa hình </a:t>
            </a:r>
            <a:r>
              <a:rPr lang="nl-NL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đồng bằng – cao nguyên - núi</a:t>
            </a:r>
            <a:endParaRPr lang="vi-VN" sz="3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7BB145-497D-4D52-8CAF-9CD9EB7ABFA9}"/>
              </a:ext>
            </a:extLst>
          </p:cNvPr>
          <p:cNvSpPr/>
          <p:nvPr/>
        </p:nvSpPr>
        <p:spPr>
          <a:xfrm>
            <a:off x="108820" y="3279236"/>
            <a:ext cx="4330445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/>
            <a:r>
              <a:rPr lang="nl-NL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một số dạng địa hình chính</a:t>
            </a:r>
            <a:endParaRPr lang="vi-VN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95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3735D3-73DB-44BF-A27D-04B64294A8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090" y="49242"/>
            <a:ext cx="9252659" cy="5115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57BB145-497D-4D52-8CAF-9CD9EB7ABFA9}"/>
              </a:ext>
            </a:extLst>
          </p:cNvPr>
          <p:cNvSpPr/>
          <p:nvPr/>
        </p:nvSpPr>
        <p:spPr>
          <a:xfrm>
            <a:off x="2429572" y="5326838"/>
            <a:ext cx="7053639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nl-NL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Trong </a:t>
            </a:r>
            <a:r>
              <a:rPr lang="nl-NL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điểm A, B, C, điểm nào có độ cao cao nhất và độ cao thấp nhất?</a:t>
            </a:r>
            <a:endParaRPr lang="vi-VN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2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3735D3-73DB-44BF-A27D-04B64294A8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574" y="154603"/>
            <a:ext cx="8996516" cy="4889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57BB145-497D-4D52-8CAF-9CD9EB7ABFA9}"/>
              </a:ext>
            </a:extLst>
          </p:cNvPr>
          <p:cNvSpPr/>
          <p:nvPr/>
        </p:nvSpPr>
        <p:spPr>
          <a:xfrm>
            <a:off x="674516" y="5256382"/>
            <a:ext cx="10858723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nl-NL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 hình từ TP Hồ Chí Minh đến Đà lạt thấp dần hay cao dần?</a:t>
            </a:r>
            <a:endParaRPr lang="vi-VN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7BB145-497D-4D52-8CAF-9CD9EB7ABFA9}"/>
              </a:ext>
            </a:extLst>
          </p:cNvPr>
          <p:cNvSpPr/>
          <p:nvPr/>
        </p:nvSpPr>
        <p:spPr>
          <a:xfrm>
            <a:off x="674516" y="5266766"/>
            <a:ext cx="10858723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nl-NL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cao địa hình cao nhất, thấp nhất?</a:t>
            </a:r>
            <a:endParaRPr lang="vi-VN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04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3A3B95-DD76-4693-BEF4-4072D0BF4011}"/>
              </a:ext>
            </a:extLst>
          </p:cNvPr>
          <p:cNvSpPr/>
          <p:nvPr/>
        </p:nvSpPr>
        <p:spPr>
          <a:xfrm>
            <a:off x="817288" y="369401"/>
            <a:ext cx="66798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D32D140-688A-49F2-B844-8C4BFC520081}"/>
              </a:ext>
            </a:extLst>
          </p:cNvPr>
          <p:cNvSpPr/>
          <p:nvPr/>
        </p:nvSpPr>
        <p:spPr>
          <a:xfrm>
            <a:off x="1026939" y="2322162"/>
            <a:ext cx="1004909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điểm có độ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29D2749-2FEF-467B-AFC5-81D68175E428}"/>
              </a:ext>
            </a:extLst>
          </p:cNvPr>
          <p:cNvSpPr/>
          <p:nvPr/>
        </p:nvSpPr>
        <p:spPr>
          <a:xfrm>
            <a:off x="1026938" y="3378447"/>
            <a:ext cx="10049101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điểm có độ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40A19E8-F31E-407B-BB0A-DEED693B0E91}"/>
              </a:ext>
            </a:extLst>
          </p:cNvPr>
          <p:cNvSpPr/>
          <p:nvPr/>
        </p:nvSpPr>
        <p:spPr>
          <a:xfrm>
            <a:off x="1026939" y="4468366"/>
            <a:ext cx="100491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nối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điểm có độ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cao khác nhau trên lược đồ địa hình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9B8C48E-C49E-4AC8-9D92-E43D40D20F72}"/>
              </a:ext>
            </a:extLst>
          </p:cNvPr>
          <p:cNvSpPr/>
          <p:nvPr/>
        </p:nvSpPr>
        <p:spPr>
          <a:xfrm>
            <a:off x="1026939" y="5541468"/>
            <a:ext cx="100491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điểm có độ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0343ED8-60C4-49A0-9276-92FDD5B9EAD6}"/>
              </a:ext>
            </a:extLst>
          </p:cNvPr>
          <p:cNvSpPr/>
          <p:nvPr/>
        </p:nvSpPr>
        <p:spPr>
          <a:xfrm>
            <a:off x="1026939" y="1618022"/>
            <a:ext cx="6682156" cy="562255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i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Câu 1</a:t>
            </a:r>
            <a:r>
              <a:rPr lang="en-US" sz="2800" b="1" i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.</a:t>
            </a:r>
            <a:r>
              <a:rPr lang="vi-VN" sz="2800" b="1" i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Đường đồng mức là đường</a:t>
            </a:r>
            <a:endParaRPr lang="vi-VN" sz="2800" b="1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177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909" y="541400"/>
            <a:ext cx="10949521" cy="45910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3A3B95-DD76-4693-BEF4-4072D0BF4011}"/>
              </a:ext>
            </a:extLst>
          </p:cNvPr>
          <p:cNvSpPr/>
          <p:nvPr/>
        </p:nvSpPr>
        <p:spPr>
          <a:xfrm>
            <a:off x="5131236" y="5132439"/>
            <a:ext cx="30467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80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eo nu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7168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3CD9A46-91C8-42A6-A092-D2606300DE85}"/>
              </a:ext>
            </a:extLst>
          </p:cNvPr>
          <p:cNvSpPr/>
          <p:nvPr/>
        </p:nvSpPr>
        <p:spPr>
          <a:xfrm>
            <a:off x="560363" y="658458"/>
            <a:ext cx="11071274" cy="1308295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E1C266DD-C5FD-4C69-AD2E-76533888FEAB}"/>
              </a:ext>
            </a:extLst>
          </p:cNvPr>
          <p:cNvSpPr/>
          <p:nvPr/>
        </p:nvSpPr>
        <p:spPr>
          <a:xfrm>
            <a:off x="628356" y="2519875"/>
            <a:ext cx="5097195" cy="1086730"/>
          </a:xfrm>
          <a:prstGeom prst="flowChartTerminator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Thang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B43F80BD-F8CA-4334-8BBF-EB9FE0EBEA16}"/>
              </a:ext>
            </a:extLst>
          </p:cNvPr>
          <p:cNvSpPr/>
          <p:nvPr/>
        </p:nvSpPr>
        <p:spPr>
          <a:xfrm>
            <a:off x="6096001" y="2519875"/>
            <a:ext cx="5467642" cy="1086730"/>
          </a:xfrm>
          <a:prstGeom prst="flowChartTerminator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Đ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EC90C891-575A-43C3-A33D-64ADDA6AA3AF}"/>
              </a:ext>
            </a:extLst>
          </p:cNvPr>
          <p:cNvSpPr/>
          <p:nvPr/>
        </p:nvSpPr>
        <p:spPr>
          <a:xfrm>
            <a:off x="628356" y="4288889"/>
            <a:ext cx="5241502" cy="1086730"/>
          </a:xfrm>
          <a:prstGeom prst="flowChartTerminator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owchart: Terminator 7">
            <a:extLst>
              <a:ext uri="{FF2B5EF4-FFF2-40B4-BE49-F238E27FC236}">
                <a16:creationId xmlns:a16="http://schemas.microsoft.com/office/drawing/2014/main" id="{DA78EA3F-B354-4357-A11A-D5A005299EB9}"/>
              </a:ext>
            </a:extLst>
          </p:cNvPr>
          <p:cNvSpPr/>
          <p:nvPr/>
        </p:nvSpPr>
        <p:spPr>
          <a:xfrm>
            <a:off x="6096000" y="4283615"/>
            <a:ext cx="5594251" cy="1086730"/>
          </a:xfrm>
          <a:prstGeom prst="flowChartTerminator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466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B824D8-161F-4E1D-BBE8-6C735A664F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01553" y="1775850"/>
            <a:ext cx="5724525" cy="3648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E3FE38-B8A1-418B-88AD-5ED721C592C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524625" y="1775850"/>
            <a:ext cx="5086350" cy="2324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375608-7B6A-428B-9A38-7405FC30A7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816E18-AEBC-4255-85BD-7D67F8396E65}"/>
              </a:ext>
            </a:extLst>
          </p:cNvPr>
          <p:cNvSpPr txBox="1"/>
          <p:nvPr/>
        </p:nvSpPr>
        <p:spPr>
          <a:xfrm>
            <a:off x="1645920" y="1539240"/>
            <a:ext cx="4407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CÁC EM</a:t>
            </a:r>
            <a:endParaRPr lang="vi-VN" sz="3200" dirty="0"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4CD6EF-E3FA-4BF0-ABF2-F531CAE3FDAD}"/>
              </a:ext>
            </a:extLst>
          </p:cNvPr>
          <p:cNvSpPr txBox="1"/>
          <p:nvPr/>
        </p:nvSpPr>
        <p:spPr>
          <a:xfrm>
            <a:off x="5999797" y="2455275"/>
            <a:ext cx="498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TỐT!</a:t>
            </a:r>
            <a:endParaRPr lang="vi-VN" sz="3200" dirty="0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432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88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D30B1D-C532-4E0F-9A75-50B1F0F24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03" y="787792"/>
            <a:ext cx="9973993" cy="5880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DFB695-8FE3-46CD-9101-8C99365005C3}"/>
              </a:ext>
            </a:extLst>
          </p:cNvPr>
          <p:cNvSpPr txBox="1"/>
          <p:nvPr/>
        </p:nvSpPr>
        <p:spPr>
          <a:xfrm>
            <a:off x="1927275" y="189913"/>
            <a:ext cx="9155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15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0C46831-E6B5-42C9-BE43-930821FD53D2}"/>
              </a:ext>
            </a:extLst>
          </p:cNvPr>
          <p:cNvSpPr txBox="1"/>
          <p:nvPr/>
        </p:nvSpPr>
        <p:spPr>
          <a:xfrm>
            <a:off x="2593900" y="611036"/>
            <a:ext cx="7526215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11. </a:t>
            </a:r>
            <a:r>
              <a:rPr lang="en-US" sz="32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</a:t>
            </a:r>
          </a:p>
          <a:p>
            <a:pPr algn="ctr"/>
            <a:r>
              <a:rPr lang="en-US" sz="32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lang="en-US" sz="32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32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ỢC ĐỒ ĐỊA HÌNH TỈ LỆ LỚN VÀ LÁT CẮT ĐỊA HÌNH Đ</a:t>
            </a:r>
            <a:r>
              <a:rPr lang="vi-VN" sz="32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 GIẢN.</a:t>
            </a:r>
            <a:endParaRPr lang="vi-VN" sz="3200" b="1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850640157"/>
              </p:ext>
            </p:extLst>
          </p:nvPr>
        </p:nvGraphicFramePr>
        <p:xfrm>
          <a:off x="3524308" y="2536723"/>
          <a:ext cx="7743459" cy="3542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0C46831-E6B5-42C9-BE43-930821FD53D2}"/>
              </a:ext>
            </a:extLst>
          </p:cNvPr>
          <p:cNvSpPr txBox="1"/>
          <p:nvPr/>
        </p:nvSpPr>
        <p:spPr>
          <a:xfrm>
            <a:off x="1654919" y="2723622"/>
            <a:ext cx="1471739" cy="255454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2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endParaRPr lang="vi-VN" sz="3200" b="1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C46831-E6B5-42C9-BE43-930821FD53D2}"/>
              </a:ext>
            </a:extLst>
          </p:cNvPr>
          <p:cNvSpPr txBox="1"/>
          <p:nvPr/>
        </p:nvSpPr>
        <p:spPr>
          <a:xfrm>
            <a:off x="3672349" y="3141493"/>
            <a:ext cx="958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endParaRPr lang="vi-VN" sz="3200" b="1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C46831-E6B5-42C9-BE43-930821FD53D2}"/>
              </a:ext>
            </a:extLst>
          </p:cNvPr>
          <p:cNvSpPr txBox="1"/>
          <p:nvPr/>
        </p:nvSpPr>
        <p:spPr>
          <a:xfrm>
            <a:off x="3672349" y="4693392"/>
            <a:ext cx="958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vi-VN" sz="3200" b="1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250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4" grpId="0" animBg="1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0C46831-E6B5-42C9-BE43-930821FD53D2}"/>
              </a:ext>
            </a:extLst>
          </p:cNvPr>
          <p:cNvSpPr txBox="1"/>
          <p:nvPr/>
        </p:nvSpPr>
        <p:spPr>
          <a:xfrm>
            <a:off x="2593900" y="611036"/>
            <a:ext cx="7526215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11. </a:t>
            </a:r>
            <a:r>
              <a:rPr lang="en-US" sz="32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</a:t>
            </a:r>
          </a:p>
          <a:p>
            <a:pPr algn="ctr"/>
            <a:r>
              <a:rPr lang="en-US" sz="32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lang="en-US" sz="32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32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ỢC ĐỒ ĐỊA HÌNH TỈ LỆ LỚN VÀ LÁT CẮT ĐỊA HÌNH Đ</a:t>
            </a:r>
            <a:r>
              <a:rPr lang="vi-VN" sz="32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 GIẢN.</a:t>
            </a:r>
            <a:endParaRPr lang="vi-VN" sz="3200" b="1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470640816"/>
              </p:ext>
            </p:extLst>
          </p:nvPr>
        </p:nvGraphicFramePr>
        <p:xfrm>
          <a:off x="1342104" y="2403987"/>
          <a:ext cx="9527458" cy="4011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61375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29896" y="1855122"/>
            <a:ext cx="6489292" cy="2525149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/>
          </a:bodyPr>
          <a:lstStyle/>
          <a:p>
            <a:pPr marL="0" indent="0" algn="ctr">
              <a:buNone/>
            </a:pPr>
            <a:r>
              <a:rPr lang="nl-NL" sz="4800" b="1" i="1" dirty="0" smtClean="0">
                <a:solidFill>
                  <a:srgbClr val="FF0000"/>
                </a:solidFill>
                <a:latin typeface="Times New Roman"/>
                <a:ea typeface="Calibri"/>
              </a:rPr>
              <a:t>Lược đồ địa hình tỉ lệ lớn là gì?</a:t>
            </a:r>
            <a:endParaRPr lang="en-US" sz="4800" b="1" i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EA15A3-9250-4B73-BFFD-B783B7B8A370}"/>
              </a:ext>
            </a:extLst>
          </p:cNvPr>
          <p:cNvSpPr txBox="1"/>
          <p:nvPr/>
        </p:nvSpPr>
        <p:spPr>
          <a:xfrm>
            <a:off x="400474" y="258659"/>
            <a:ext cx="6678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vi-VN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92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EA15A3-9250-4B73-BFFD-B783B7B8A370}"/>
              </a:ext>
            </a:extLst>
          </p:cNvPr>
          <p:cNvSpPr txBox="1"/>
          <p:nvPr/>
        </p:nvSpPr>
        <p:spPr>
          <a:xfrm>
            <a:off x="394189" y="107158"/>
            <a:ext cx="6109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vi-VN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AD19CD-FC5A-41C7-A8F1-0F25344EA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352" y="601980"/>
            <a:ext cx="5196840" cy="56540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330005" y="1399820"/>
            <a:ext cx="6316980" cy="26776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11.1/SGK 148: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</a:pP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lược đồ địa hình tỉ lệ lớn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i="1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725566-C541-4A1B-8667-CDAA40136A6A}"/>
              </a:ext>
            </a:extLst>
          </p:cNvPr>
          <p:cNvSpPr txBox="1"/>
          <p:nvPr/>
        </p:nvSpPr>
        <p:spPr>
          <a:xfrm>
            <a:off x="322716" y="960312"/>
            <a:ext cx="6316980" cy="44012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lược đồ địa hình tỉ lệ lớn</a:t>
            </a:r>
            <a:r>
              <a:rPr lang="vi-VN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base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đường 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Căn cứ vào các đường 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mức, </a:t>
            </a:r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của các </a:t>
            </a:r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trên lược 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fontAlgn="base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Căn cứ </a:t>
            </a:r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 hay xa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</a:t>
            </a:r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được độ dốc của địa hình.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ính khoảng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thực tế giữa các </a:t>
            </a:r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0618839" y="2109019"/>
            <a:ext cx="825909" cy="0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ysDot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801897" y="2109019"/>
            <a:ext cx="1799303" cy="0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ysDot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6725566-C541-4A1B-8667-CDAA40136A6A}"/>
              </a:ext>
            </a:extLst>
          </p:cNvPr>
          <p:cNvSpPr txBox="1"/>
          <p:nvPr/>
        </p:nvSpPr>
        <p:spPr>
          <a:xfrm>
            <a:off x="10921029" y="3330869"/>
            <a:ext cx="811463" cy="523220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725566-C541-4A1B-8667-CDAA40136A6A}"/>
              </a:ext>
            </a:extLst>
          </p:cNvPr>
          <p:cNvSpPr txBox="1"/>
          <p:nvPr/>
        </p:nvSpPr>
        <p:spPr>
          <a:xfrm>
            <a:off x="7731763" y="3397690"/>
            <a:ext cx="1234411" cy="523220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3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3" grpId="0" animBg="1"/>
      <p:bldP spid="16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57BB145-497D-4D52-8CAF-9CD9EB7ABFA9}"/>
              </a:ext>
            </a:extLst>
          </p:cNvPr>
          <p:cNvSpPr/>
          <p:nvPr/>
        </p:nvSpPr>
        <p:spPr>
          <a:xfrm>
            <a:off x="1" y="218437"/>
            <a:ext cx="4896464" cy="49398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25000"/>
              </a:lnSpc>
              <a:spcAft>
                <a:spcPts val="0"/>
              </a:spcAft>
            </a:pPr>
            <a:r>
              <a:rPr lang="vi-VN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 </a:t>
            </a:r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hình 1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1.2, </a:t>
            </a:r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hãy: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chênh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B, C, D, E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độ cao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A1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A2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5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Cho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sườn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A1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hay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A1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E95E94-98B4-4F41-BAAC-0D2ACADE3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290" y="365760"/>
            <a:ext cx="6969760" cy="60655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5249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57BB145-497D-4D52-8CAF-9CD9EB7ABFA9}"/>
              </a:ext>
            </a:extLst>
          </p:cNvPr>
          <p:cNvSpPr/>
          <p:nvPr/>
        </p:nvSpPr>
        <p:spPr>
          <a:xfrm>
            <a:off x="128826" y="444933"/>
            <a:ext cx="4896464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chênh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E95E94-98B4-4F41-BAAC-0D2ACADE3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290" y="365760"/>
            <a:ext cx="6969760" cy="60655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1866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57BB145-497D-4D52-8CAF-9CD9EB7ABFA9}"/>
              </a:ext>
            </a:extLst>
          </p:cNvPr>
          <p:cNvSpPr/>
          <p:nvPr/>
        </p:nvSpPr>
        <p:spPr>
          <a:xfrm>
            <a:off x="267296" y="365760"/>
            <a:ext cx="4860039" cy="1938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B, C, D, E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E95E94-98B4-4F41-BAAC-0D2ACADE3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290" y="365760"/>
            <a:ext cx="6969760" cy="60655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3523564"/>
              </p:ext>
            </p:extLst>
          </p:nvPr>
        </p:nvGraphicFramePr>
        <p:xfrm>
          <a:off x="778387" y="2666453"/>
          <a:ext cx="3837858" cy="25908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918929">
                  <a:extLst>
                    <a:ext uri="{9D8B030D-6E8A-4147-A177-3AD203B41FA5}">
                      <a16:colId xmlns:a16="http://schemas.microsoft.com/office/drawing/2014/main" val="1682691024"/>
                    </a:ext>
                  </a:extLst>
                </a:gridCol>
                <a:gridCol w="1918929">
                  <a:extLst>
                    <a:ext uri="{9D8B030D-6E8A-4147-A177-3AD203B41FA5}">
                      <a16:colId xmlns:a16="http://schemas.microsoft.com/office/drawing/2014/main" val="720107828"/>
                    </a:ext>
                  </a:extLst>
                </a:gridCol>
              </a:tblGrid>
              <a:tr h="33391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(m)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7882933"/>
                  </a:ext>
                </a:extLst>
              </a:tr>
              <a:tr h="33391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676644"/>
                  </a:ext>
                </a:extLst>
              </a:tr>
              <a:tr h="33391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7282966"/>
                  </a:ext>
                </a:extLst>
              </a:tr>
              <a:tr h="33391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6650224"/>
                  </a:ext>
                </a:extLst>
              </a:tr>
              <a:tr h="33391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7992036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657BB145-497D-4D52-8CAF-9CD9EB7ABFA9}"/>
              </a:ext>
            </a:extLst>
          </p:cNvPr>
          <p:cNvSpPr/>
          <p:nvPr/>
        </p:nvSpPr>
        <p:spPr>
          <a:xfrm>
            <a:off x="3190567" y="3108312"/>
            <a:ext cx="644014" cy="580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7BB145-497D-4D52-8CAF-9CD9EB7ABFA9}"/>
              </a:ext>
            </a:extLst>
          </p:cNvPr>
          <p:cNvSpPr/>
          <p:nvPr/>
        </p:nvSpPr>
        <p:spPr>
          <a:xfrm>
            <a:off x="3191069" y="3671645"/>
            <a:ext cx="644014" cy="580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7BB145-497D-4D52-8CAF-9CD9EB7ABFA9}"/>
              </a:ext>
            </a:extLst>
          </p:cNvPr>
          <p:cNvSpPr/>
          <p:nvPr/>
        </p:nvSpPr>
        <p:spPr>
          <a:xfrm>
            <a:off x="3126405" y="4184451"/>
            <a:ext cx="772338" cy="630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7BB145-497D-4D52-8CAF-9CD9EB7ABFA9}"/>
              </a:ext>
            </a:extLst>
          </p:cNvPr>
          <p:cNvSpPr/>
          <p:nvPr/>
        </p:nvSpPr>
        <p:spPr>
          <a:xfrm>
            <a:off x="3131826" y="4724784"/>
            <a:ext cx="772840" cy="630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54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</TotalTime>
  <Words>775</Words>
  <Application>Microsoft Office PowerPoint</Application>
  <PresentationFormat>Widescreen</PresentationFormat>
  <Paragraphs>86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THPB</cp:lastModifiedBy>
  <cp:revision>260</cp:revision>
  <dcterms:created xsi:type="dcterms:W3CDTF">2021-07-19T07:56:00Z</dcterms:created>
  <dcterms:modified xsi:type="dcterms:W3CDTF">2023-11-23T06:13:24Z</dcterms:modified>
</cp:coreProperties>
</file>