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2"/>
  </p:notesMasterIdLst>
  <p:sldIdLst>
    <p:sldId id="273" r:id="rId3"/>
    <p:sldId id="320" r:id="rId4"/>
    <p:sldId id="275" r:id="rId5"/>
    <p:sldId id="385" r:id="rId6"/>
    <p:sldId id="276" r:id="rId7"/>
    <p:sldId id="315" r:id="rId8"/>
    <p:sldId id="277" r:id="rId9"/>
    <p:sldId id="342" r:id="rId10"/>
    <p:sldId id="344" r:id="rId11"/>
    <p:sldId id="343" r:id="rId12"/>
    <p:sldId id="321" r:id="rId13"/>
    <p:sldId id="345" r:id="rId14"/>
    <p:sldId id="367" r:id="rId15"/>
    <p:sldId id="366" r:id="rId16"/>
    <p:sldId id="313" r:id="rId17"/>
    <p:sldId id="322" r:id="rId18"/>
    <p:sldId id="278" r:id="rId19"/>
    <p:sldId id="281" r:id="rId20"/>
    <p:sldId id="324" r:id="rId21"/>
    <p:sldId id="330" r:id="rId22"/>
    <p:sldId id="285" r:id="rId23"/>
    <p:sldId id="291" r:id="rId24"/>
    <p:sldId id="286" r:id="rId25"/>
    <p:sldId id="325" r:id="rId26"/>
    <p:sldId id="326" r:id="rId27"/>
    <p:sldId id="327" r:id="rId28"/>
    <p:sldId id="328" r:id="rId29"/>
    <p:sldId id="329" r:id="rId30"/>
    <p:sldId id="29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4">
          <p15:clr>
            <a:srgbClr val="A4A3A4"/>
          </p15:clr>
        </p15:guide>
        <p15:guide id="2" pos="29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00"/>
    <a:srgbClr val="0000CC"/>
    <a:srgbClr val="9933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146" y="78"/>
      </p:cViewPr>
      <p:guideLst>
        <p:guide orient="horz" pos="2144"/>
        <p:guide pos="29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2B41CA-2DE1-484A-ABB0-1D58DA382C8E}" type="datetimeFigureOut">
              <a:rPr lang="en-US" smtClean="0"/>
              <a:t>5/15/2024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C09222-D5AC-4F8B-BCBA-839DC579ABD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09222-D5AC-4F8B-BCBA-839DC579ABD0}"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53249"/>
          <p:cNvSpPr>
            <a:spLocks noGrp="1" noRot="1" noChangeAspect="1" noTextEdit="1"/>
          </p:cNvSpPr>
          <p:nvPr>
            <p:ph type="sldImg"/>
          </p:nvPr>
        </p:nvSpPr>
        <p:spPr>
          <a:xfrm>
            <a:off x="1143000" y="685800"/>
            <a:ext cx="4572000" cy="3429000"/>
          </a:xfrm>
        </p:spPr>
      </p:sp>
      <p:sp>
        <p:nvSpPr>
          <p:cNvPr id="36867" name="文本占位符 53250"/>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endParaRPr lang="en-US" altLang="en-US" smtClean="0"/>
          </a:p>
        </p:txBody>
      </p:sp>
      <p:sp>
        <p:nvSpPr>
          <p:cNvPr id="36868"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ea typeface="SimSun" panose="02010600030101010101" pitchFamily="2" charset="-122"/>
              </a:defRPr>
            </a:lvl1pPr>
            <a:lvl2pPr marL="742950" indent="-285750">
              <a:defRPr sz="3000">
                <a:solidFill>
                  <a:schemeClr val="tx1"/>
                </a:solidFill>
                <a:latin typeface="Arial" panose="020B0604020202020204" pitchFamily="34" charset="0"/>
                <a:ea typeface="SimSun" panose="02010600030101010101" pitchFamily="2" charset="-122"/>
              </a:defRPr>
            </a:lvl2pPr>
            <a:lvl3pPr marL="1143000" indent="-228600">
              <a:defRPr sz="3000">
                <a:solidFill>
                  <a:schemeClr val="tx1"/>
                </a:solidFill>
                <a:latin typeface="Arial" panose="020B0604020202020204" pitchFamily="34" charset="0"/>
                <a:ea typeface="SimSun" panose="02010600030101010101" pitchFamily="2" charset="-122"/>
              </a:defRPr>
            </a:lvl3pPr>
            <a:lvl4pPr marL="1600200" indent="-228600">
              <a:defRPr sz="3000">
                <a:solidFill>
                  <a:schemeClr val="tx1"/>
                </a:solidFill>
                <a:latin typeface="Arial" panose="020B0604020202020204" pitchFamily="34" charset="0"/>
                <a:ea typeface="SimSun" panose="02010600030101010101" pitchFamily="2" charset="-122"/>
              </a:defRPr>
            </a:lvl4pPr>
            <a:lvl5pPr marL="2057400" indent="-228600">
              <a:defRPr sz="3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9pPr>
          </a:lstStyle>
          <a:p>
            <a:fld id="{6F714076-E5E6-4619-B872-6CFC22A6F3A3}" type="slidenum">
              <a:rPr lang="en-US" altLang="zh-CN" sz="1200">
                <a:solidFill>
                  <a:prstClr val="black"/>
                </a:solidFill>
              </a:rPr>
              <a:t>29</a:t>
            </a:fld>
            <a:endParaRPr lang="en-US" altLang="zh-CN"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28E15E-4FF8-4DBA-B4FF-219B5BE93B8F}"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01C64-7550-488A-BAA7-1A0DE98AF04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28E15E-4FF8-4DBA-B4FF-219B5BE93B8F}"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01C64-7550-488A-BAA7-1A0DE98AF0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28E15E-4FF8-4DBA-B4FF-219B5BE93B8F}"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01C64-7550-488A-BAA7-1A0DE98AF04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p:nvPr/>
        </p:nvGrpSpPr>
        <p:grpSpPr bwMode="auto">
          <a:xfrm>
            <a:off x="-6350" y="20638"/>
            <a:ext cx="9144000" cy="6858000"/>
            <a:chOff x="0" y="0"/>
            <a:chExt cx="5760" cy="4320"/>
          </a:xfrm>
        </p:grpSpPr>
        <p:sp>
          <p:nvSpPr>
            <p:cNvPr id="5" name="Freeform 3"/>
            <p:cNvSpPr/>
            <p:nvPr/>
          </p:nvSpPr>
          <p:spPr bwMode="hidden">
            <a:xfrm>
              <a:off x="0" y="3072"/>
              <a:ext cx="5760" cy="1248"/>
            </a:xfrm>
            <a:custGeom>
              <a:avLst/>
              <a:gdLst>
                <a:gd name="T0" fmla="*/ 4009 w 6027"/>
                <a:gd name="T1" fmla="*/ 9 h 2296"/>
                <a:gd name="T2" fmla="*/ 0 w 6027"/>
                <a:gd name="T3" fmla="*/ 9 h 2296"/>
                <a:gd name="T4" fmla="*/ 0 w 6027"/>
                <a:gd name="T5" fmla="*/ 0 h 2296"/>
                <a:gd name="T6" fmla="*/ 4009 w 6027"/>
                <a:gd name="T7" fmla="*/ 0 h 2296"/>
                <a:gd name="T8" fmla="*/ 4009 w 6027"/>
                <a:gd name="T9" fmla="*/ 9 h 2296"/>
                <a:gd name="T10" fmla="*/ 4009 w 6027"/>
                <a:gd name="T11" fmla="*/ 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6" name="Freeform 4"/>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en-US" sz="2800" b="1" i="1" u="sng">
                <a:solidFill>
                  <a:srgbClr val="090703"/>
                </a:solidFill>
                <a:latin typeface="VNI-Times" pitchFamily="2" charset="0"/>
              </a:endParaRPr>
            </a:p>
          </p:txBody>
        </p:sp>
      </p:grpSp>
      <p:sp>
        <p:nvSpPr>
          <p:cNvPr id="7" name="Freeform 5"/>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grpSp>
        <p:nvGrpSpPr>
          <p:cNvPr id="8" name="Group 6"/>
          <p:cNvGrpSpPr/>
          <p:nvPr/>
        </p:nvGrpSpPr>
        <p:grpSpPr bwMode="auto">
          <a:xfrm>
            <a:off x="-1588" y="6034088"/>
            <a:ext cx="7845426" cy="850900"/>
            <a:chOff x="0" y="3792"/>
            <a:chExt cx="4942" cy="536"/>
          </a:xfrm>
        </p:grpSpPr>
        <p:sp>
          <p:nvSpPr>
            <p:cNvPr id="9" name="Freeform 7"/>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en-US" sz="2800" b="1" i="1" u="sng">
                <a:solidFill>
                  <a:srgbClr val="090703"/>
                </a:solidFill>
                <a:latin typeface="VNI-Times" pitchFamily="2" charset="0"/>
              </a:endParaRPr>
            </a:p>
          </p:txBody>
        </p:sp>
        <p:grpSp>
          <p:nvGrpSpPr>
            <p:cNvPr id="10" name="Group 8"/>
            <p:cNvGrpSpPr/>
            <p:nvPr userDrawn="1"/>
          </p:nvGrpSpPr>
          <p:grpSpPr bwMode="auto">
            <a:xfrm>
              <a:off x="2486" y="3792"/>
              <a:ext cx="2456" cy="536"/>
              <a:chOff x="2486" y="3792"/>
              <a:chExt cx="2456" cy="536"/>
            </a:xfrm>
          </p:grpSpPr>
          <p:sp>
            <p:nvSpPr>
              <p:cNvPr id="12" name="Freeform 9"/>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3" name="Freeform 10"/>
              <p:cNvSpPr/>
              <p:nvPr userDrawn="1"/>
            </p:nvSpPr>
            <p:spPr bwMode="ltGray">
              <a:xfrm>
                <a:off x="2677" y="3792"/>
                <a:ext cx="186" cy="395"/>
              </a:xfrm>
              <a:custGeom>
                <a:avLst/>
                <a:gdLst>
                  <a:gd name="T0" fmla="*/ 36 w 186"/>
                  <a:gd name="T1" fmla="*/ 0 h 353"/>
                  <a:gd name="T2" fmla="*/ 54 w 186"/>
                  <a:gd name="T3" fmla="*/ 49 h 353"/>
                  <a:gd name="T4" fmla="*/ 24 w 186"/>
                  <a:gd name="T5" fmla="*/ 84 h 353"/>
                  <a:gd name="T6" fmla="*/ 18 w 186"/>
                  <a:gd name="T7" fmla="*/ 181 h 353"/>
                  <a:gd name="T8" fmla="*/ 42 w 186"/>
                  <a:gd name="T9" fmla="*/ 314 h 353"/>
                  <a:gd name="T10" fmla="*/ 48 w 186"/>
                  <a:gd name="T11" fmla="*/ 445 h 353"/>
                  <a:gd name="T12" fmla="*/ 0 w 186"/>
                  <a:gd name="T13" fmla="*/ 972 h 353"/>
                  <a:gd name="T14" fmla="*/ 54 w 186"/>
                  <a:gd name="T15" fmla="*/ 643 h 353"/>
                  <a:gd name="T16" fmla="*/ 84 w 186"/>
                  <a:gd name="T17" fmla="*/ 593 h 353"/>
                  <a:gd name="T18" fmla="*/ 126 w 186"/>
                  <a:gd name="T19" fmla="*/ 348 h 353"/>
                  <a:gd name="T20" fmla="*/ 144 w 186"/>
                  <a:gd name="T21" fmla="*/ 329 h 353"/>
                  <a:gd name="T22" fmla="*/ 144 w 186"/>
                  <a:gd name="T23" fmla="*/ 248 h 353"/>
                  <a:gd name="T24" fmla="*/ 186 w 186"/>
                  <a:gd name="T25" fmla="*/ 181 h 353"/>
                  <a:gd name="T26" fmla="*/ 162 w 186"/>
                  <a:gd name="T27" fmla="*/ 16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4" name="Freeform 11"/>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5" name="Freeform 12"/>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7 h 66"/>
                  <a:gd name="T8" fmla="*/ 6 w 155"/>
                  <a:gd name="T9" fmla="*/ 49 h 66"/>
                  <a:gd name="T10" fmla="*/ 0 w 155"/>
                  <a:gd name="T11" fmla="*/ 68 h 66"/>
                  <a:gd name="T12" fmla="*/ 78 w 155"/>
                  <a:gd name="T13" fmla="*/ 166 h 66"/>
                  <a:gd name="T14" fmla="*/ 96 w 155"/>
                  <a:gd name="T15" fmla="*/ 117 h 66"/>
                  <a:gd name="T16" fmla="*/ 155 w 155"/>
                  <a:gd name="T17" fmla="*/ 185 h 66"/>
                  <a:gd name="T18" fmla="*/ 126 w 155"/>
                  <a:gd name="T19" fmla="*/ 6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6" name="Freeform 13"/>
              <p:cNvSpPr/>
              <p:nvPr userDrawn="1"/>
            </p:nvSpPr>
            <p:spPr bwMode="ltGray">
              <a:xfrm>
                <a:off x="2486" y="3859"/>
                <a:ext cx="42" cy="81"/>
              </a:xfrm>
              <a:custGeom>
                <a:avLst/>
                <a:gdLst>
                  <a:gd name="T0" fmla="*/ 6 w 42"/>
                  <a:gd name="T1" fmla="*/ 105 h 72"/>
                  <a:gd name="T2" fmla="*/ 0 w 42"/>
                  <a:gd name="T3" fmla="*/ 53 h 72"/>
                  <a:gd name="T4" fmla="*/ 12 w 42"/>
                  <a:gd name="T5" fmla="*/ 18 h 72"/>
                  <a:gd name="T6" fmla="*/ 0 w 42"/>
                  <a:gd name="T7" fmla="*/ 18 h 72"/>
                  <a:gd name="T8" fmla="*/ 12 w 42"/>
                  <a:gd name="T9" fmla="*/ 18 h 72"/>
                  <a:gd name="T10" fmla="*/ 24 w 42"/>
                  <a:gd name="T11" fmla="*/ 18 h 72"/>
                  <a:gd name="T12" fmla="*/ 36 w 42"/>
                  <a:gd name="T13" fmla="*/ 18 h 72"/>
                  <a:gd name="T14" fmla="*/ 42 w 42"/>
                  <a:gd name="T15" fmla="*/ 0 h 72"/>
                  <a:gd name="T16" fmla="*/ 30 w 42"/>
                  <a:gd name="T17" fmla="*/ 53 h 72"/>
                  <a:gd name="T18" fmla="*/ 42 w 42"/>
                  <a:gd name="T19" fmla="*/ 141 h 72"/>
                  <a:gd name="T20" fmla="*/ 12 w 42"/>
                  <a:gd name="T21" fmla="*/ 206 h 72"/>
                  <a:gd name="T22" fmla="*/ 6 w 42"/>
                  <a:gd name="T23" fmla="*/ 105 h 72"/>
                  <a:gd name="T24" fmla="*/ 6 w 42"/>
                  <a:gd name="T25" fmla="*/ 105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grpSp>
        <p:sp>
          <p:nvSpPr>
            <p:cNvPr id="11" name="Freeform 14"/>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en-US" sz="2800" b="1" i="1" u="sng">
                <a:solidFill>
                  <a:srgbClr val="090703"/>
                </a:solidFill>
                <a:latin typeface="VNI-Times" pitchFamily="2" charset="0"/>
              </a:endParaRPr>
            </a:p>
          </p:txBody>
        </p:sp>
      </p:grpSp>
      <p:grpSp>
        <p:nvGrpSpPr>
          <p:cNvPr id="17" name="Group 15"/>
          <p:cNvGrpSpPr/>
          <p:nvPr/>
        </p:nvGrpSpPr>
        <p:grpSpPr bwMode="auto">
          <a:xfrm>
            <a:off x="627063" y="6021388"/>
            <a:ext cx="5684837" cy="849312"/>
            <a:chOff x="395" y="3793"/>
            <a:chExt cx="3581" cy="535"/>
          </a:xfrm>
        </p:grpSpPr>
        <p:sp>
          <p:nvSpPr>
            <p:cNvPr id="18" name="Freeform 16"/>
            <p:cNvSpPr/>
            <p:nvPr userDrawn="1"/>
          </p:nvSpPr>
          <p:spPr bwMode="auto">
            <a:xfrm>
              <a:off x="1196" y="3793"/>
              <a:ext cx="365" cy="291"/>
            </a:xfrm>
            <a:custGeom>
              <a:avLst/>
              <a:gdLst>
                <a:gd name="T0" fmla="*/ 24 w 365"/>
                <a:gd name="T1" fmla="*/ 24 h 287"/>
                <a:gd name="T2" fmla="*/ 0 w 365"/>
                <a:gd name="T3" fmla="*/ 69 h 287"/>
                <a:gd name="T4" fmla="*/ 66 w 365"/>
                <a:gd name="T5" fmla="*/ 126 h 287"/>
                <a:gd name="T6" fmla="*/ 143 w 365"/>
                <a:gd name="T7" fmla="*/ 207 h 287"/>
                <a:gd name="T8" fmla="*/ 191 w 365"/>
                <a:gd name="T9" fmla="*/ 189 h 287"/>
                <a:gd name="T10" fmla="*/ 341 w 365"/>
                <a:gd name="T11" fmla="*/ 323 h 287"/>
                <a:gd name="T12" fmla="*/ 305 w 365"/>
                <a:gd name="T13" fmla="*/ 198 h 287"/>
                <a:gd name="T14" fmla="*/ 365 w 365"/>
                <a:gd name="T15" fmla="*/ 150 h 287"/>
                <a:gd name="T16" fmla="*/ 359 w 365"/>
                <a:gd name="T17" fmla="*/ 144 h 287"/>
                <a:gd name="T18" fmla="*/ 335 w 365"/>
                <a:gd name="T19" fmla="*/ 132 h 287"/>
                <a:gd name="T20" fmla="*/ 299 w 365"/>
                <a:gd name="T21" fmla="*/ 99 h 287"/>
                <a:gd name="T22" fmla="*/ 257 w 365"/>
                <a:gd name="T23" fmla="*/ 81 h 287"/>
                <a:gd name="T24" fmla="*/ 215 w 365"/>
                <a:gd name="T25" fmla="*/ 63 h 287"/>
                <a:gd name="T26" fmla="*/ 173 w 365"/>
                <a:gd name="T27" fmla="*/ 45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9" name="Freeform 17"/>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20" name="Freeform 18"/>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9 h 60"/>
                <a:gd name="T16" fmla="*/ 65 w 71"/>
                <a:gd name="T17" fmla="*/ 51 h 60"/>
                <a:gd name="T18" fmla="*/ 71 w 71"/>
                <a:gd name="T19" fmla="*/ 63 h 60"/>
                <a:gd name="T20" fmla="*/ 71 w 71"/>
                <a:gd name="T21" fmla="*/ 69 h 60"/>
                <a:gd name="T22" fmla="*/ 59 w 71"/>
                <a:gd name="T23" fmla="*/ 63 h 60"/>
                <a:gd name="T24" fmla="*/ 47 w 71"/>
                <a:gd name="T25" fmla="*/ 51 h 60"/>
                <a:gd name="T26" fmla="*/ 23 w 71"/>
                <a:gd name="T27" fmla="*/ 39 h 60"/>
                <a:gd name="T28" fmla="*/ 23 w 71"/>
                <a:gd name="T29" fmla="*/ 45 h 60"/>
                <a:gd name="T30" fmla="*/ 18 w 71"/>
                <a:gd name="T31" fmla="*/ 51 h 60"/>
                <a:gd name="T32" fmla="*/ 12 w 71"/>
                <a:gd name="T33" fmla="*/ 57 h 60"/>
                <a:gd name="T34" fmla="*/ 6 w 71"/>
                <a:gd name="T35" fmla="*/ 57 h 60"/>
                <a:gd name="T36" fmla="*/ 6 w 71"/>
                <a:gd name="T37" fmla="*/ 57 h 60"/>
                <a:gd name="T38" fmla="*/ 6 w 71"/>
                <a:gd name="T39" fmla="*/ 45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21" name="Freeform 19"/>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3 h 162"/>
                <a:gd name="T10" fmla="*/ 96 w 161"/>
                <a:gd name="T11" fmla="*/ 69 h 162"/>
                <a:gd name="T12" fmla="*/ 102 w 161"/>
                <a:gd name="T13" fmla="*/ 81 h 162"/>
                <a:gd name="T14" fmla="*/ 108 w 161"/>
                <a:gd name="T15" fmla="*/ 93 h 162"/>
                <a:gd name="T16" fmla="*/ 120 w 161"/>
                <a:gd name="T17" fmla="*/ 105 h 162"/>
                <a:gd name="T18" fmla="*/ 143 w 161"/>
                <a:gd name="T19" fmla="*/ 124 h 162"/>
                <a:gd name="T20" fmla="*/ 155 w 161"/>
                <a:gd name="T21" fmla="*/ 156 h 162"/>
                <a:gd name="T22" fmla="*/ 161 w 161"/>
                <a:gd name="T23" fmla="*/ 174 h 162"/>
                <a:gd name="T24" fmla="*/ 161 w 161"/>
                <a:gd name="T25" fmla="*/ 180 h 162"/>
                <a:gd name="T26" fmla="*/ 96 w 161"/>
                <a:gd name="T27" fmla="*/ 111 h 162"/>
                <a:gd name="T28" fmla="*/ 30 w 161"/>
                <a:gd name="T29" fmla="*/ 63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22" name="Freeform 20"/>
            <p:cNvSpPr/>
            <p:nvPr userDrawn="1"/>
          </p:nvSpPr>
          <p:spPr bwMode="auto">
            <a:xfrm>
              <a:off x="706" y="3854"/>
              <a:ext cx="59" cy="61"/>
            </a:xfrm>
            <a:custGeom>
              <a:avLst/>
              <a:gdLst>
                <a:gd name="T0" fmla="*/ 59 w 59"/>
                <a:gd name="T1" fmla="*/ 6 h 60"/>
                <a:gd name="T2" fmla="*/ 41 w 59"/>
                <a:gd name="T3" fmla="*/ 39 h 60"/>
                <a:gd name="T4" fmla="*/ 41 w 59"/>
                <a:gd name="T5" fmla="*/ 45 h 60"/>
                <a:gd name="T6" fmla="*/ 47 w 59"/>
                <a:gd name="T7" fmla="*/ 51 h 60"/>
                <a:gd name="T8" fmla="*/ 53 w 59"/>
                <a:gd name="T9" fmla="*/ 63 h 60"/>
                <a:gd name="T10" fmla="*/ 53 w 59"/>
                <a:gd name="T11" fmla="*/ 69 h 60"/>
                <a:gd name="T12" fmla="*/ 47 w 59"/>
                <a:gd name="T13" fmla="*/ 63 h 60"/>
                <a:gd name="T14" fmla="*/ 35 w 59"/>
                <a:gd name="T15" fmla="*/ 57 h 60"/>
                <a:gd name="T16" fmla="*/ 23 w 59"/>
                <a:gd name="T17" fmla="*/ 45 h 60"/>
                <a:gd name="T18" fmla="*/ 17 w 59"/>
                <a:gd name="T19" fmla="*/ 39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23" name="Freeform 21"/>
            <p:cNvSpPr/>
            <p:nvPr userDrawn="1"/>
          </p:nvSpPr>
          <p:spPr bwMode="auto">
            <a:xfrm>
              <a:off x="395" y="3811"/>
              <a:ext cx="245" cy="207"/>
            </a:xfrm>
            <a:custGeom>
              <a:avLst/>
              <a:gdLst>
                <a:gd name="T0" fmla="*/ 233 w 245"/>
                <a:gd name="T1" fmla="*/ 45 h 204"/>
                <a:gd name="T2" fmla="*/ 245 w 245"/>
                <a:gd name="T3" fmla="*/ 51 h 204"/>
                <a:gd name="T4" fmla="*/ 209 w 245"/>
                <a:gd name="T5" fmla="*/ 93 h 204"/>
                <a:gd name="T6" fmla="*/ 143 w 245"/>
                <a:gd name="T7" fmla="*/ 150 h 204"/>
                <a:gd name="T8" fmla="*/ 167 w 245"/>
                <a:gd name="T9" fmla="*/ 176 h 204"/>
                <a:gd name="T10" fmla="*/ 179 w 245"/>
                <a:gd name="T11" fmla="*/ 231 h 204"/>
                <a:gd name="T12" fmla="*/ 77 w 245"/>
                <a:gd name="T13" fmla="*/ 150 h 204"/>
                <a:gd name="T14" fmla="*/ 47 w 245"/>
                <a:gd name="T15" fmla="*/ 93 h 204"/>
                <a:gd name="T16" fmla="*/ 89 w 245"/>
                <a:gd name="T17" fmla="*/ 75 h 204"/>
                <a:gd name="T18" fmla="*/ 59 w 245"/>
                <a:gd name="T19" fmla="*/ 45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5 h 204"/>
                <a:gd name="T50" fmla="*/ 233 w 245"/>
                <a:gd name="T51" fmla="*/ 45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grpSp>
      <p:sp>
        <p:nvSpPr>
          <p:cNvPr id="10262"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1026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D5D999B8-2292-44A8-9875-CC669A2ECCEB}" type="slidenum">
              <a:rPr lang="en-US">
                <a:solidFill>
                  <a:srgbClr val="FFFFFF"/>
                </a:solidFill>
              </a:r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p:txBody>
          <a:bodyPr/>
          <a:lstStyle>
            <a:lvl1pPr>
              <a:defRPr/>
            </a:lvl1pPr>
          </a:lstStyle>
          <a:p>
            <a:pPr>
              <a:defRPr/>
            </a:pPr>
            <a:fld id="{08200FBC-6796-447B-866E-EA05EC150510}" type="slidenum">
              <a:rPr lang="en-US">
                <a:solidFill>
                  <a:srgbClr val="FFFFFF"/>
                </a:solidFill>
              </a:r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p:txBody>
          <a:bodyPr/>
          <a:lstStyle>
            <a:lvl1pPr>
              <a:defRPr/>
            </a:lvl1pPr>
          </a:lstStyle>
          <a:p>
            <a:pPr>
              <a:defRPr/>
            </a:pPr>
            <a:fld id="{4850BE41-CFC2-44BB-80FB-EE618D183498}" type="slidenum">
              <a:rPr lang="en-US">
                <a:solidFill>
                  <a:srgbClr val="FFFFFF"/>
                </a:solidFill>
              </a:r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p:txBody>
          <a:bodyPr/>
          <a:lstStyle>
            <a:lvl1pPr>
              <a:defRPr/>
            </a:lvl1pPr>
          </a:lstStyle>
          <a:p>
            <a:pPr>
              <a:defRPr/>
            </a:pPr>
            <a:fld id="{B1C39EC5-5305-4AF0-9284-DDBE2F332D3F}" type="slidenum">
              <a:rPr lang="en-US">
                <a:solidFill>
                  <a:srgbClr val="FFFFFF"/>
                </a:solidFill>
              </a:r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p:txBody>
          <a:bodyPr/>
          <a:lstStyle>
            <a:lvl1pPr>
              <a:defRPr/>
            </a:lvl1pPr>
          </a:lstStyle>
          <a:p>
            <a:pPr>
              <a:defRPr/>
            </a:pPr>
            <a:fld id="{2478165E-DFC3-47BA-B8CC-CCAEDC7AAED4}" type="slidenum">
              <a:rPr lang="en-US">
                <a:solidFill>
                  <a:srgbClr val="FFFFFF"/>
                </a:solidFill>
              </a:r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p:txBody>
          <a:bodyPr/>
          <a:lstStyle>
            <a:lvl1pPr>
              <a:defRPr/>
            </a:lvl1pPr>
          </a:lstStyle>
          <a:p>
            <a:pPr>
              <a:defRPr/>
            </a:pPr>
            <a:fld id="{807083DF-0F9E-47B5-89E1-DDCE980BEB81}" type="slidenum">
              <a:rPr lang="en-US">
                <a:solidFill>
                  <a:srgbClr val="FFFFFF"/>
                </a:solidFill>
              </a:r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p:txBody>
          <a:bodyPr/>
          <a:lstStyle>
            <a:lvl1pPr>
              <a:defRPr/>
            </a:lvl1pPr>
          </a:lstStyle>
          <a:p>
            <a:pPr>
              <a:defRPr/>
            </a:pPr>
            <a:fld id="{B3DA0FF3-D158-476E-B552-26B809C4A5B6}" type="slidenum">
              <a:rPr lang="en-US">
                <a:solidFill>
                  <a:srgbClr val="FFFFFF"/>
                </a:solidFill>
              </a:r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p:txBody>
          <a:bodyPr/>
          <a:lstStyle>
            <a:lvl1pPr>
              <a:defRPr/>
            </a:lvl1pPr>
          </a:lstStyle>
          <a:p>
            <a:pPr>
              <a:defRPr/>
            </a:pPr>
            <a:fld id="{7FE6D757-68A5-4FE0-BD2F-1ABF8062BEC0}" type="slidenum">
              <a:rPr lang="en-US">
                <a:solidFill>
                  <a:srgbClr val="FFFFFF"/>
                </a:solidFill>
              </a:r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28E15E-4FF8-4DBA-B4FF-219B5BE93B8F}"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01C64-7550-488A-BAA7-1A0DE98AF04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p:txBody>
          <a:bodyPr/>
          <a:lstStyle>
            <a:lvl1pPr>
              <a:defRPr/>
            </a:lvl1pPr>
          </a:lstStyle>
          <a:p>
            <a:pPr>
              <a:defRPr/>
            </a:pPr>
            <a:fld id="{A79E8B38-7AE9-4E24-A367-D2F6074E84B0}" type="slidenum">
              <a:rPr lang="en-US">
                <a:solidFill>
                  <a:srgbClr val="FFFFFF"/>
                </a:solidFill>
              </a:r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p:txBody>
          <a:bodyPr/>
          <a:lstStyle>
            <a:lvl1pPr>
              <a:defRPr/>
            </a:lvl1pPr>
          </a:lstStyle>
          <a:p>
            <a:pPr>
              <a:defRPr/>
            </a:pPr>
            <a:fld id="{E3DED53C-5075-4465-B01D-9AC634D150A7}" type="slidenum">
              <a:rPr lang="en-US">
                <a:solidFill>
                  <a:srgbClr val="FFFFFF"/>
                </a:solidFill>
              </a:r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p:txBody>
          <a:bodyPr/>
          <a:lstStyle>
            <a:lvl1pPr>
              <a:defRPr/>
            </a:lvl1pPr>
          </a:lstStyle>
          <a:p>
            <a:pPr>
              <a:defRPr/>
            </a:pPr>
            <a:fld id="{FFB5FEEC-032D-497F-BE56-F2231EA93FAF}" type="slidenum">
              <a:rPr lang="en-US">
                <a:solidFill>
                  <a:srgbClr val="FFFFFF"/>
                </a:solidFill>
              </a:rPr>
              <a:t>‹#›</a:t>
            </a:fld>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p:spPr>
        <p:txBody>
          <a:bodyPr/>
          <a:lstStyle>
            <a:lvl1pPr>
              <a:defRPr>
                <a:latin typeface="Arial" panose="020B0604020202020204" pitchFamily="34" charset="0"/>
              </a:defRPr>
            </a:lvl1pPr>
          </a:lstStyle>
          <a:p>
            <a:pPr>
              <a:defRPr/>
            </a:pPr>
            <a:fld id="{E833CFB6-7359-489A-9FF0-4156D3BF9719}" type="datetimeFigureOut">
              <a:rPr lang="en-US">
                <a:solidFill>
                  <a:srgbClr val="FFFFFF"/>
                </a:solidFill>
              </a:rPr>
              <a:t>5/15/2024</a:t>
            </a:fld>
            <a:endParaRPr lang="en-US">
              <a:solidFill>
                <a:srgbClr val="FFFFFF"/>
              </a:solidFill>
            </a:endParaRPr>
          </a:p>
        </p:txBody>
      </p:sp>
      <p:sp>
        <p:nvSpPr>
          <p:cNvPr id="3" name="Footer Placeholder 4"/>
          <p:cNvSpPr>
            <a:spLocks noGrp="1"/>
          </p:cNvSpPr>
          <p:nvPr>
            <p:ph type="ftr" sz="quarter" idx="11"/>
          </p:nvPr>
        </p:nvSpPr>
        <p:spPr>
          <a:xfrm>
            <a:off x="3124200" y="6356350"/>
            <a:ext cx="2895600" cy="365125"/>
          </a:xfrm>
        </p:spPr>
        <p:txBody>
          <a:bodyPr/>
          <a:lstStyle>
            <a:lvl1pPr>
              <a:defRPr>
                <a:latin typeface="Arial" panose="020B0604020202020204" pitchFamily="34" charset="0"/>
              </a:defRPr>
            </a:lvl1pPr>
          </a:lstStyle>
          <a:p>
            <a:pPr>
              <a:defRPr/>
            </a:pPr>
            <a:endParaRPr lang="en-US">
              <a:solidFill>
                <a:srgbClr val="FFFFFF"/>
              </a:solidFill>
            </a:endParaRPr>
          </a:p>
        </p:txBody>
      </p:sp>
      <p:sp>
        <p:nvSpPr>
          <p:cNvPr id="4" name="Slide Number Placeholder 5"/>
          <p:cNvSpPr>
            <a:spLocks noGrp="1"/>
          </p:cNvSpPr>
          <p:nvPr>
            <p:ph type="sldNum" sz="quarter" idx="12"/>
          </p:nvPr>
        </p:nvSpPr>
        <p:spPr>
          <a:xfrm>
            <a:off x="6553200" y="6356350"/>
            <a:ext cx="2133600" cy="365125"/>
          </a:xfrm>
        </p:spPr>
        <p:txBody>
          <a:bodyPr/>
          <a:lstStyle>
            <a:lvl1pPr>
              <a:defRPr>
                <a:latin typeface="Arial" panose="020B0604020202020204" pitchFamily="34" charset="0"/>
              </a:defRPr>
            </a:lvl1pPr>
          </a:lstStyle>
          <a:p>
            <a:pPr>
              <a:defRPr/>
            </a:pPr>
            <a:fld id="{F4683959-731A-41BC-9D40-0CDAA4EBA5BF}" type="slidenum">
              <a:rPr lang="en-US">
                <a:solidFill>
                  <a:srgbClr val="FFFFFF"/>
                </a:solidFill>
              </a:r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28E15E-4FF8-4DBA-B4FF-219B5BE93B8F}"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01C64-7550-488A-BAA7-1A0DE98AF04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28E15E-4FF8-4DBA-B4FF-219B5BE93B8F}"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01C64-7550-488A-BAA7-1A0DE98AF04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28E15E-4FF8-4DBA-B4FF-219B5BE93B8F}" type="datetimeFigureOut">
              <a:rPr lang="en-US" smtClean="0"/>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201C64-7550-488A-BAA7-1A0DE98AF04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28E15E-4FF8-4DBA-B4FF-219B5BE93B8F}" type="datetimeFigureOut">
              <a:rPr lang="en-US" smtClean="0"/>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201C64-7550-488A-BAA7-1A0DE98AF0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8E15E-4FF8-4DBA-B4FF-219B5BE93B8F}" type="datetimeFigureOut">
              <a:rPr lang="en-US" smtClean="0"/>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201C64-7550-488A-BAA7-1A0DE98AF0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28E15E-4FF8-4DBA-B4FF-219B5BE93B8F}"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01C64-7550-488A-BAA7-1A0DE98AF0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28E15E-4FF8-4DBA-B4FF-219B5BE93B8F}"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01C64-7550-488A-BAA7-1A0DE98AF0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8E15E-4FF8-4DBA-B4FF-219B5BE93B8F}" type="datetimeFigureOut">
              <a:rPr lang="en-US" smtClean="0"/>
              <a:t>5/15/2024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01C64-7550-488A-BAA7-1A0DE98AF04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p:nvPr/>
        </p:nvGrpSpPr>
        <p:grpSpPr bwMode="auto">
          <a:xfrm>
            <a:off x="0" y="0"/>
            <a:ext cx="9144000" cy="6858000"/>
            <a:chOff x="0" y="0"/>
            <a:chExt cx="5760" cy="4320"/>
          </a:xfrm>
        </p:grpSpPr>
        <p:sp>
          <p:nvSpPr>
            <p:cNvPr id="1049" name="Freeform 3"/>
            <p:cNvSpPr/>
            <p:nvPr/>
          </p:nvSpPr>
          <p:spPr bwMode="hidden">
            <a:xfrm>
              <a:off x="0" y="3072"/>
              <a:ext cx="5760" cy="1248"/>
            </a:xfrm>
            <a:custGeom>
              <a:avLst/>
              <a:gdLst>
                <a:gd name="T0" fmla="*/ 4009 w 6027"/>
                <a:gd name="T1" fmla="*/ 9 h 2296"/>
                <a:gd name="T2" fmla="*/ 0 w 6027"/>
                <a:gd name="T3" fmla="*/ 9 h 2296"/>
                <a:gd name="T4" fmla="*/ 0 w 6027"/>
                <a:gd name="T5" fmla="*/ 0 h 2296"/>
                <a:gd name="T6" fmla="*/ 4009 w 6027"/>
                <a:gd name="T7" fmla="*/ 0 h 2296"/>
                <a:gd name="T8" fmla="*/ 4009 w 6027"/>
                <a:gd name="T9" fmla="*/ 9 h 2296"/>
                <a:gd name="T10" fmla="*/ 4009 w 6027"/>
                <a:gd name="T11" fmla="*/ 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9220" name="Freeform 4"/>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en-US" sz="2800" b="1" i="1" u="sng">
                <a:solidFill>
                  <a:srgbClr val="090703"/>
                </a:solidFill>
                <a:latin typeface="VNI-Times" pitchFamily="2" charset="0"/>
              </a:endParaRPr>
            </a:p>
          </p:txBody>
        </p:sp>
      </p:grpSp>
      <p:sp>
        <p:nvSpPr>
          <p:cNvPr id="1027" name="Freeform 5"/>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grpSp>
        <p:nvGrpSpPr>
          <p:cNvPr id="1028" name="Group 6"/>
          <p:cNvGrpSpPr/>
          <p:nvPr/>
        </p:nvGrpSpPr>
        <p:grpSpPr bwMode="auto">
          <a:xfrm>
            <a:off x="0" y="6019800"/>
            <a:ext cx="7848600" cy="857250"/>
            <a:chOff x="0" y="3792"/>
            <a:chExt cx="4944" cy="540"/>
          </a:xfrm>
        </p:grpSpPr>
        <p:sp>
          <p:nvSpPr>
            <p:cNvPr id="9223" name="Freeform 7"/>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en-US" sz="2800" b="1" i="1" u="sng">
                <a:solidFill>
                  <a:srgbClr val="090703"/>
                </a:solidFill>
                <a:latin typeface="VNI-Times" pitchFamily="2" charset="0"/>
              </a:endParaRPr>
            </a:p>
          </p:txBody>
        </p:sp>
        <p:grpSp>
          <p:nvGrpSpPr>
            <p:cNvPr id="1042" name="Group 8"/>
            <p:cNvGrpSpPr/>
            <p:nvPr userDrawn="1"/>
          </p:nvGrpSpPr>
          <p:grpSpPr bwMode="auto">
            <a:xfrm>
              <a:off x="2486" y="3792"/>
              <a:ext cx="2458" cy="540"/>
              <a:chOff x="2486" y="3792"/>
              <a:chExt cx="2458" cy="540"/>
            </a:xfrm>
          </p:grpSpPr>
          <p:sp>
            <p:nvSpPr>
              <p:cNvPr id="1044" name="Freeform 9"/>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45" name="Freeform 10"/>
              <p:cNvSpPr/>
              <p:nvPr userDrawn="1"/>
            </p:nvSpPr>
            <p:spPr bwMode="ltGray">
              <a:xfrm>
                <a:off x="2677" y="3792"/>
                <a:ext cx="186" cy="395"/>
              </a:xfrm>
              <a:custGeom>
                <a:avLst/>
                <a:gdLst>
                  <a:gd name="T0" fmla="*/ 36 w 186"/>
                  <a:gd name="T1" fmla="*/ 0 h 353"/>
                  <a:gd name="T2" fmla="*/ 54 w 186"/>
                  <a:gd name="T3" fmla="*/ 49 h 353"/>
                  <a:gd name="T4" fmla="*/ 24 w 186"/>
                  <a:gd name="T5" fmla="*/ 84 h 353"/>
                  <a:gd name="T6" fmla="*/ 18 w 186"/>
                  <a:gd name="T7" fmla="*/ 181 h 353"/>
                  <a:gd name="T8" fmla="*/ 42 w 186"/>
                  <a:gd name="T9" fmla="*/ 314 h 353"/>
                  <a:gd name="T10" fmla="*/ 48 w 186"/>
                  <a:gd name="T11" fmla="*/ 445 h 353"/>
                  <a:gd name="T12" fmla="*/ 0 w 186"/>
                  <a:gd name="T13" fmla="*/ 972 h 353"/>
                  <a:gd name="T14" fmla="*/ 54 w 186"/>
                  <a:gd name="T15" fmla="*/ 643 h 353"/>
                  <a:gd name="T16" fmla="*/ 84 w 186"/>
                  <a:gd name="T17" fmla="*/ 593 h 353"/>
                  <a:gd name="T18" fmla="*/ 126 w 186"/>
                  <a:gd name="T19" fmla="*/ 348 h 353"/>
                  <a:gd name="T20" fmla="*/ 144 w 186"/>
                  <a:gd name="T21" fmla="*/ 329 h 353"/>
                  <a:gd name="T22" fmla="*/ 144 w 186"/>
                  <a:gd name="T23" fmla="*/ 248 h 353"/>
                  <a:gd name="T24" fmla="*/ 186 w 186"/>
                  <a:gd name="T25" fmla="*/ 181 h 353"/>
                  <a:gd name="T26" fmla="*/ 162 w 186"/>
                  <a:gd name="T27" fmla="*/ 16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46" name="Freeform 11"/>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47" name="Freeform 12"/>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7 h 66"/>
                  <a:gd name="T8" fmla="*/ 6 w 155"/>
                  <a:gd name="T9" fmla="*/ 49 h 66"/>
                  <a:gd name="T10" fmla="*/ 0 w 155"/>
                  <a:gd name="T11" fmla="*/ 68 h 66"/>
                  <a:gd name="T12" fmla="*/ 78 w 155"/>
                  <a:gd name="T13" fmla="*/ 166 h 66"/>
                  <a:gd name="T14" fmla="*/ 96 w 155"/>
                  <a:gd name="T15" fmla="*/ 117 h 66"/>
                  <a:gd name="T16" fmla="*/ 155 w 155"/>
                  <a:gd name="T17" fmla="*/ 185 h 66"/>
                  <a:gd name="T18" fmla="*/ 126 w 155"/>
                  <a:gd name="T19" fmla="*/ 6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48" name="Freeform 13"/>
              <p:cNvSpPr/>
              <p:nvPr userDrawn="1"/>
            </p:nvSpPr>
            <p:spPr bwMode="ltGray">
              <a:xfrm>
                <a:off x="2486" y="3859"/>
                <a:ext cx="42" cy="81"/>
              </a:xfrm>
              <a:custGeom>
                <a:avLst/>
                <a:gdLst>
                  <a:gd name="T0" fmla="*/ 6 w 42"/>
                  <a:gd name="T1" fmla="*/ 105 h 72"/>
                  <a:gd name="T2" fmla="*/ 0 w 42"/>
                  <a:gd name="T3" fmla="*/ 53 h 72"/>
                  <a:gd name="T4" fmla="*/ 12 w 42"/>
                  <a:gd name="T5" fmla="*/ 18 h 72"/>
                  <a:gd name="T6" fmla="*/ 0 w 42"/>
                  <a:gd name="T7" fmla="*/ 18 h 72"/>
                  <a:gd name="T8" fmla="*/ 12 w 42"/>
                  <a:gd name="T9" fmla="*/ 18 h 72"/>
                  <a:gd name="T10" fmla="*/ 24 w 42"/>
                  <a:gd name="T11" fmla="*/ 18 h 72"/>
                  <a:gd name="T12" fmla="*/ 36 w 42"/>
                  <a:gd name="T13" fmla="*/ 18 h 72"/>
                  <a:gd name="T14" fmla="*/ 42 w 42"/>
                  <a:gd name="T15" fmla="*/ 0 h 72"/>
                  <a:gd name="T16" fmla="*/ 30 w 42"/>
                  <a:gd name="T17" fmla="*/ 53 h 72"/>
                  <a:gd name="T18" fmla="*/ 42 w 42"/>
                  <a:gd name="T19" fmla="*/ 141 h 72"/>
                  <a:gd name="T20" fmla="*/ 12 w 42"/>
                  <a:gd name="T21" fmla="*/ 206 h 72"/>
                  <a:gd name="T22" fmla="*/ 6 w 42"/>
                  <a:gd name="T23" fmla="*/ 105 h 72"/>
                  <a:gd name="T24" fmla="*/ 6 w 42"/>
                  <a:gd name="T25" fmla="*/ 105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grpSp>
        <p:sp>
          <p:nvSpPr>
            <p:cNvPr id="9230" name="Freeform 14"/>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en-US" sz="2800" b="1" i="1" u="sng">
                <a:solidFill>
                  <a:srgbClr val="090703"/>
                </a:solidFill>
                <a:latin typeface="VNI-Times" pitchFamily="2" charset="0"/>
              </a:endParaRPr>
            </a:p>
          </p:txBody>
        </p:sp>
      </p:grpSp>
      <p:grpSp>
        <p:nvGrpSpPr>
          <p:cNvPr id="1029" name="Group 15"/>
          <p:cNvGrpSpPr/>
          <p:nvPr/>
        </p:nvGrpSpPr>
        <p:grpSpPr bwMode="auto">
          <a:xfrm>
            <a:off x="627063" y="6021388"/>
            <a:ext cx="5684837" cy="849312"/>
            <a:chOff x="395" y="3793"/>
            <a:chExt cx="3581" cy="535"/>
          </a:xfrm>
        </p:grpSpPr>
        <p:sp>
          <p:nvSpPr>
            <p:cNvPr id="1035" name="Freeform 16"/>
            <p:cNvSpPr/>
            <p:nvPr/>
          </p:nvSpPr>
          <p:spPr bwMode="auto">
            <a:xfrm>
              <a:off x="1196" y="3793"/>
              <a:ext cx="365" cy="291"/>
            </a:xfrm>
            <a:custGeom>
              <a:avLst/>
              <a:gdLst>
                <a:gd name="T0" fmla="*/ 24 w 365"/>
                <a:gd name="T1" fmla="*/ 24 h 287"/>
                <a:gd name="T2" fmla="*/ 0 w 365"/>
                <a:gd name="T3" fmla="*/ 69 h 287"/>
                <a:gd name="T4" fmla="*/ 66 w 365"/>
                <a:gd name="T5" fmla="*/ 126 h 287"/>
                <a:gd name="T6" fmla="*/ 143 w 365"/>
                <a:gd name="T7" fmla="*/ 207 h 287"/>
                <a:gd name="T8" fmla="*/ 191 w 365"/>
                <a:gd name="T9" fmla="*/ 189 h 287"/>
                <a:gd name="T10" fmla="*/ 341 w 365"/>
                <a:gd name="T11" fmla="*/ 323 h 287"/>
                <a:gd name="T12" fmla="*/ 305 w 365"/>
                <a:gd name="T13" fmla="*/ 198 h 287"/>
                <a:gd name="T14" fmla="*/ 365 w 365"/>
                <a:gd name="T15" fmla="*/ 150 h 287"/>
                <a:gd name="T16" fmla="*/ 359 w 365"/>
                <a:gd name="T17" fmla="*/ 144 h 287"/>
                <a:gd name="T18" fmla="*/ 335 w 365"/>
                <a:gd name="T19" fmla="*/ 132 h 287"/>
                <a:gd name="T20" fmla="*/ 299 w 365"/>
                <a:gd name="T21" fmla="*/ 99 h 287"/>
                <a:gd name="T22" fmla="*/ 257 w 365"/>
                <a:gd name="T23" fmla="*/ 81 h 287"/>
                <a:gd name="T24" fmla="*/ 215 w 365"/>
                <a:gd name="T25" fmla="*/ 63 h 287"/>
                <a:gd name="T26" fmla="*/ 173 w 365"/>
                <a:gd name="T27" fmla="*/ 45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36" name="Freeform 17"/>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37" name="Freeform 18"/>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9 h 60"/>
                <a:gd name="T16" fmla="*/ 65 w 71"/>
                <a:gd name="T17" fmla="*/ 51 h 60"/>
                <a:gd name="T18" fmla="*/ 71 w 71"/>
                <a:gd name="T19" fmla="*/ 63 h 60"/>
                <a:gd name="T20" fmla="*/ 71 w 71"/>
                <a:gd name="T21" fmla="*/ 69 h 60"/>
                <a:gd name="T22" fmla="*/ 59 w 71"/>
                <a:gd name="T23" fmla="*/ 63 h 60"/>
                <a:gd name="T24" fmla="*/ 47 w 71"/>
                <a:gd name="T25" fmla="*/ 51 h 60"/>
                <a:gd name="T26" fmla="*/ 23 w 71"/>
                <a:gd name="T27" fmla="*/ 39 h 60"/>
                <a:gd name="T28" fmla="*/ 23 w 71"/>
                <a:gd name="T29" fmla="*/ 45 h 60"/>
                <a:gd name="T30" fmla="*/ 18 w 71"/>
                <a:gd name="T31" fmla="*/ 51 h 60"/>
                <a:gd name="T32" fmla="*/ 12 w 71"/>
                <a:gd name="T33" fmla="*/ 57 h 60"/>
                <a:gd name="T34" fmla="*/ 6 w 71"/>
                <a:gd name="T35" fmla="*/ 57 h 60"/>
                <a:gd name="T36" fmla="*/ 6 w 71"/>
                <a:gd name="T37" fmla="*/ 57 h 60"/>
                <a:gd name="T38" fmla="*/ 6 w 71"/>
                <a:gd name="T39" fmla="*/ 45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38" name="Freeform 19"/>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3 h 162"/>
                <a:gd name="T10" fmla="*/ 96 w 161"/>
                <a:gd name="T11" fmla="*/ 69 h 162"/>
                <a:gd name="T12" fmla="*/ 102 w 161"/>
                <a:gd name="T13" fmla="*/ 81 h 162"/>
                <a:gd name="T14" fmla="*/ 108 w 161"/>
                <a:gd name="T15" fmla="*/ 93 h 162"/>
                <a:gd name="T16" fmla="*/ 120 w 161"/>
                <a:gd name="T17" fmla="*/ 105 h 162"/>
                <a:gd name="T18" fmla="*/ 143 w 161"/>
                <a:gd name="T19" fmla="*/ 124 h 162"/>
                <a:gd name="T20" fmla="*/ 155 w 161"/>
                <a:gd name="T21" fmla="*/ 156 h 162"/>
                <a:gd name="T22" fmla="*/ 161 w 161"/>
                <a:gd name="T23" fmla="*/ 174 h 162"/>
                <a:gd name="T24" fmla="*/ 161 w 161"/>
                <a:gd name="T25" fmla="*/ 180 h 162"/>
                <a:gd name="T26" fmla="*/ 96 w 161"/>
                <a:gd name="T27" fmla="*/ 111 h 162"/>
                <a:gd name="T28" fmla="*/ 30 w 161"/>
                <a:gd name="T29" fmla="*/ 63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39" name="Freeform 20"/>
            <p:cNvSpPr/>
            <p:nvPr/>
          </p:nvSpPr>
          <p:spPr bwMode="auto">
            <a:xfrm>
              <a:off x="706" y="3854"/>
              <a:ext cx="59" cy="61"/>
            </a:xfrm>
            <a:custGeom>
              <a:avLst/>
              <a:gdLst>
                <a:gd name="T0" fmla="*/ 59 w 59"/>
                <a:gd name="T1" fmla="*/ 6 h 60"/>
                <a:gd name="T2" fmla="*/ 41 w 59"/>
                <a:gd name="T3" fmla="*/ 39 h 60"/>
                <a:gd name="T4" fmla="*/ 41 w 59"/>
                <a:gd name="T5" fmla="*/ 45 h 60"/>
                <a:gd name="T6" fmla="*/ 47 w 59"/>
                <a:gd name="T7" fmla="*/ 51 h 60"/>
                <a:gd name="T8" fmla="*/ 53 w 59"/>
                <a:gd name="T9" fmla="*/ 63 h 60"/>
                <a:gd name="T10" fmla="*/ 53 w 59"/>
                <a:gd name="T11" fmla="*/ 69 h 60"/>
                <a:gd name="T12" fmla="*/ 47 w 59"/>
                <a:gd name="T13" fmla="*/ 63 h 60"/>
                <a:gd name="T14" fmla="*/ 35 w 59"/>
                <a:gd name="T15" fmla="*/ 57 h 60"/>
                <a:gd name="T16" fmla="*/ 23 w 59"/>
                <a:gd name="T17" fmla="*/ 45 h 60"/>
                <a:gd name="T18" fmla="*/ 17 w 59"/>
                <a:gd name="T19" fmla="*/ 39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40" name="Freeform 21"/>
            <p:cNvSpPr/>
            <p:nvPr/>
          </p:nvSpPr>
          <p:spPr bwMode="auto">
            <a:xfrm>
              <a:off x="395" y="3811"/>
              <a:ext cx="245" cy="207"/>
            </a:xfrm>
            <a:custGeom>
              <a:avLst/>
              <a:gdLst>
                <a:gd name="T0" fmla="*/ 233 w 245"/>
                <a:gd name="T1" fmla="*/ 45 h 204"/>
                <a:gd name="T2" fmla="*/ 245 w 245"/>
                <a:gd name="T3" fmla="*/ 51 h 204"/>
                <a:gd name="T4" fmla="*/ 209 w 245"/>
                <a:gd name="T5" fmla="*/ 93 h 204"/>
                <a:gd name="T6" fmla="*/ 143 w 245"/>
                <a:gd name="T7" fmla="*/ 150 h 204"/>
                <a:gd name="T8" fmla="*/ 167 w 245"/>
                <a:gd name="T9" fmla="*/ 176 h 204"/>
                <a:gd name="T10" fmla="*/ 179 w 245"/>
                <a:gd name="T11" fmla="*/ 231 h 204"/>
                <a:gd name="T12" fmla="*/ 77 w 245"/>
                <a:gd name="T13" fmla="*/ 150 h 204"/>
                <a:gd name="T14" fmla="*/ 47 w 245"/>
                <a:gd name="T15" fmla="*/ 93 h 204"/>
                <a:gd name="T16" fmla="*/ 89 w 245"/>
                <a:gd name="T17" fmla="*/ 75 h 204"/>
                <a:gd name="T18" fmla="*/ 59 w 245"/>
                <a:gd name="T19" fmla="*/ 45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5 h 204"/>
                <a:gd name="T50" fmla="*/ 233 w 245"/>
                <a:gd name="T51" fmla="*/ 45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grpSp>
      <p:sp>
        <p:nvSpPr>
          <p:cNvPr id="9238"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40"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b="0" i="0" u="none">
                <a:solidFill>
                  <a:schemeClr val="tx1"/>
                </a:solidFill>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9241"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ctr" eaLnBrk="1" hangingPunct="1">
              <a:defRPr sz="1200" b="0" i="0" u="none">
                <a:solidFill>
                  <a:schemeClr val="tx1"/>
                </a:solidFill>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9242"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b="0" i="0" u="none">
                <a:solidFill>
                  <a:schemeClr val="tx1"/>
                </a:solidFill>
                <a:effectLst>
                  <a:outerShdw blurRad="38100" dist="38100" dir="2700000" algn="tl">
                    <a:srgbClr val="000000"/>
                  </a:outerShdw>
                </a:effectLst>
                <a:latin typeface="+mn-lt"/>
              </a:defRPr>
            </a:lvl1pPr>
          </a:lstStyle>
          <a:p>
            <a:pPr fontAlgn="base">
              <a:spcBef>
                <a:spcPct val="0"/>
              </a:spcBef>
              <a:spcAft>
                <a:spcPct val="0"/>
              </a:spcAft>
              <a:defRPr/>
            </a:pPr>
            <a:fld id="{7FF062C9-D7EF-4ACB-877A-4E873AB08B19}" type="slidenum">
              <a:rPr lang="en-US">
                <a:solidFill>
                  <a:srgbClr val="FFFFFF"/>
                </a:solidFill>
              </a:r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inh%20Dia%20Ly%206.avi"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inh%20Dia%20Ly%206.avi"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50+++ Tranh Phong Cảnh Biển Đẹp Say Đắm Lòng Ngườ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17" y="952500"/>
            <a:ext cx="9115283" cy="5867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1144491" y="1077515"/>
            <a:ext cx="25908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spcBef>
                <a:spcPct val="50000"/>
              </a:spcBef>
            </a:pPr>
            <a:r>
              <a:rPr lang="en-US" u="none" dirty="0" smtClean="0">
                <a:solidFill>
                  <a:schemeClr val="bg1"/>
                </a:solidFill>
                <a:latin typeface="Times New Roman" panose="02020603050405020304" pitchFamily="18" charset="0"/>
              </a:rPr>
              <a:t> </a:t>
            </a:r>
            <a:r>
              <a:rPr lang="en-US" u="none" dirty="0" err="1" smtClean="0">
                <a:solidFill>
                  <a:schemeClr val="bg1"/>
                </a:solidFill>
                <a:latin typeface="Times New Roman" panose="02020603050405020304" pitchFamily="18" charset="0"/>
              </a:rPr>
              <a:t>Bài</a:t>
            </a:r>
            <a:r>
              <a:rPr lang="en-US" u="none" dirty="0" smtClean="0">
                <a:solidFill>
                  <a:schemeClr val="bg1"/>
                </a:solidFill>
                <a:latin typeface="Times New Roman" panose="02020603050405020304" pitchFamily="18" charset="0"/>
              </a:rPr>
              <a:t> 16:</a:t>
            </a:r>
            <a:endParaRPr lang="en-US" u="none" dirty="0">
              <a:solidFill>
                <a:schemeClr val="bg1"/>
              </a:solidFill>
              <a:latin typeface="Times New Roman" panose="02020603050405020304" pitchFamily="18" charset="0"/>
            </a:endParaRPr>
          </a:p>
        </p:txBody>
      </p:sp>
      <p:sp>
        <p:nvSpPr>
          <p:cNvPr id="6" name="Text Box 5"/>
          <p:cNvSpPr txBox="1">
            <a:spLocks noChangeArrowheads="1"/>
          </p:cNvSpPr>
          <p:nvPr/>
        </p:nvSpPr>
        <p:spPr bwMode="auto">
          <a:xfrm>
            <a:off x="381000" y="1596628"/>
            <a:ext cx="8305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r>
              <a:rPr lang="en-US" sz="4800" i="0" u="none" dirty="0" smtClean="0">
                <a:solidFill>
                  <a:srgbClr val="FFFF00"/>
                </a:solidFill>
                <a:latin typeface="Tahoma" panose="020B0604030504040204" pitchFamily="34" charset="0"/>
              </a:rPr>
              <a:t>THỦY QUYỂN.</a:t>
            </a:r>
          </a:p>
          <a:p>
            <a:pPr algn="ctr"/>
            <a:r>
              <a:rPr lang="en-US" sz="4800" i="0" u="none" dirty="0" smtClean="0">
                <a:solidFill>
                  <a:srgbClr val="FFFF00"/>
                </a:solidFill>
                <a:latin typeface="Tahoma" panose="020B0604030504040204" pitchFamily="34" charset="0"/>
              </a:rPr>
              <a:t> VÒNG TUẦN HOÀN NƯỚC. NƯỚC NGẦM, BĂNG HÀ.</a:t>
            </a:r>
            <a:endParaRPr lang="en-US" sz="4800" i="0" u="none" dirty="0">
              <a:solidFill>
                <a:srgbClr val="FFFF00"/>
              </a:solidFill>
              <a:latin typeface="Tahoma" panose="020B0604030504040204" pitchFamily="34" charset="0"/>
            </a:endParaRPr>
          </a:p>
        </p:txBody>
      </p:sp>
      <p:sp>
        <p:nvSpPr>
          <p:cNvPr id="7" name="Text Box 12"/>
          <p:cNvSpPr txBox="1">
            <a:spLocks noChangeArrowheads="1"/>
          </p:cNvSpPr>
          <p:nvPr/>
        </p:nvSpPr>
        <p:spPr bwMode="auto">
          <a:xfrm>
            <a:off x="838200" y="609600"/>
            <a:ext cx="708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spcBef>
                <a:spcPct val="50000"/>
              </a:spcBef>
            </a:pPr>
            <a:endParaRPr lang="en-US"/>
          </a:p>
        </p:txBody>
      </p:sp>
      <p:sp>
        <p:nvSpPr>
          <p:cNvPr id="8" name="WordArt 13"/>
          <p:cNvSpPr>
            <a:spLocks noChangeArrowheads="1" noChangeShapeType="1" noTextEdit="1"/>
          </p:cNvSpPr>
          <p:nvPr/>
        </p:nvSpPr>
        <p:spPr bwMode="auto">
          <a:xfrm>
            <a:off x="1223122" y="0"/>
            <a:ext cx="7692278" cy="952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b="1" kern="10" dirty="0">
                <a:solidFill>
                  <a:srgbClr val="C0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Chương 5: NƯỚC TRÊN TRÁI DẤT</a:t>
            </a: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9755"/>
            <a:ext cx="1223122" cy="103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0" y="6195317"/>
            <a:ext cx="9115283" cy="645160"/>
          </a:xfrm>
          <a:prstGeom prst="rect">
            <a:avLst/>
          </a:prstGeom>
          <a:solidFill>
            <a:srgbClr val="66CCFF"/>
          </a:solidFill>
        </p:spPr>
        <p:txBody>
          <a:bodyPr wrap="square" rtlCol="0">
            <a:spAutoFit/>
          </a:bodyPr>
          <a:lstStyle/>
          <a:p>
            <a:r>
              <a:rPr lang="en-US" sz="3600" b="1" dirty="0">
                <a:solidFill>
                  <a:srgbClr val="FFFF00"/>
                </a:solidFill>
                <a:latin typeface="Times New Roman" panose="02020603050405020304" pitchFamily="18" charset="0"/>
                <a:cs typeface="Times New Roman" panose="02020603050405020304" pitchFamily="18" charset="0"/>
              </a:rPr>
              <a:t>GV: TRIỆU MỸ VÂN</a:t>
            </a: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6"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3"/>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
                                        </p:tgtEl>
                                        <p:attrNameLst>
                                          <p:attrName>style.visibility</p:attrName>
                                        </p:attrNameLst>
                                      </p:cBhvr>
                                      <p:to>
                                        <p:strVal val="visible"/>
                                      </p:to>
                                    </p:set>
                                    <p:anim calcmode="discrete" valueType="clr">
                                      <p:cBhvr override="childStyle">
                                        <p:cTn id="2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gtEl>
                                        <p:attrNameLst>
                                          <p:attrName>fillcolor</p:attrName>
                                        </p:attrNameLst>
                                      </p:cBhvr>
                                      <p:tavLst>
                                        <p:tav tm="0">
                                          <p:val>
                                            <p:clrVal>
                                              <a:schemeClr val="accent2"/>
                                            </p:clrVal>
                                          </p:val>
                                        </p:tav>
                                        <p:tav tm="50000">
                                          <p:val>
                                            <p:clrVal>
                                              <a:schemeClr val="hlink"/>
                                            </p:clrVal>
                                          </p:val>
                                        </p:tav>
                                      </p:tavLst>
                                    </p:anim>
                                    <p:set>
                                      <p:cBhvr>
                                        <p:cTn id="23"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533400" y="1371600"/>
            <a:ext cx="7696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3000" b="1" dirty="0" smtClean="0">
                <a:solidFill>
                  <a:srgbClr val="C00000"/>
                </a:solidFill>
              </a:rPr>
              <a:t>II</a:t>
            </a:r>
            <a:r>
              <a:rPr lang="en-US" sz="3000" b="1" dirty="0">
                <a:solidFill>
                  <a:srgbClr val="C00000"/>
                </a:solidFill>
              </a:rPr>
              <a:t>. </a:t>
            </a:r>
            <a:r>
              <a:rPr lang="en-US" sz="3000" b="1" dirty="0" err="1" smtClean="0">
                <a:solidFill>
                  <a:srgbClr val="C00000"/>
                </a:solidFill>
              </a:rPr>
              <a:t>Vòng</a:t>
            </a:r>
            <a:r>
              <a:rPr lang="en-US" sz="3000" b="1" dirty="0" smtClean="0">
                <a:solidFill>
                  <a:srgbClr val="C00000"/>
                </a:solidFill>
              </a:rPr>
              <a:t> </a:t>
            </a:r>
            <a:r>
              <a:rPr lang="en-US" sz="3000" b="1" dirty="0" err="1" smtClean="0">
                <a:solidFill>
                  <a:srgbClr val="C00000"/>
                </a:solidFill>
              </a:rPr>
              <a:t>tuần</a:t>
            </a:r>
            <a:r>
              <a:rPr lang="en-US" sz="3000" b="1" dirty="0" smtClean="0">
                <a:solidFill>
                  <a:srgbClr val="C00000"/>
                </a:solidFill>
              </a:rPr>
              <a:t> </a:t>
            </a:r>
            <a:r>
              <a:rPr lang="en-US" sz="3000" b="1" dirty="0" err="1" smtClean="0">
                <a:solidFill>
                  <a:srgbClr val="C00000"/>
                </a:solidFill>
              </a:rPr>
              <a:t>hoàn</a:t>
            </a:r>
            <a:r>
              <a:rPr lang="en-US" sz="3000" b="1" dirty="0" smtClean="0">
                <a:solidFill>
                  <a:srgbClr val="C00000"/>
                </a:solidFill>
              </a:rPr>
              <a:t> </a:t>
            </a:r>
            <a:r>
              <a:rPr lang="en-US" sz="3000" b="1" dirty="0" err="1" smtClean="0">
                <a:solidFill>
                  <a:srgbClr val="C00000"/>
                </a:solidFill>
              </a:rPr>
              <a:t>nước</a:t>
            </a:r>
            <a:endParaRPr lang="en-US" sz="3000" dirty="0">
              <a:solidFill>
                <a:srgbClr val="C00000"/>
              </a:solidFill>
            </a:endParaRP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 y="-38912"/>
            <a:ext cx="10668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p:cNvSpPr txBox="1">
            <a:spLocks noChangeArrowheads="1"/>
          </p:cNvSpPr>
          <p:nvPr/>
        </p:nvSpPr>
        <p:spPr bwMode="auto">
          <a:xfrm>
            <a:off x="1295400" y="17835"/>
            <a:ext cx="7848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i="0" u="none" dirty="0" smtClean="0">
                <a:solidFill>
                  <a:srgbClr val="0000CC"/>
                </a:solidFill>
                <a:latin typeface="Tahoma" panose="020B0604030504040204" pitchFamily="34" charset="0"/>
              </a:rPr>
              <a:t>BÀI 16. THỦY QUYỂN. VÒNG TUẦN HOÀN NƯỚC. NƯỚC NGẦM, BĂNG HÀ.</a:t>
            </a:r>
            <a:endParaRPr lang="en-US" sz="2400" i="0" u="none" dirty="0">
              <a:solidFill>
                <a:srgbClr val="0000CC"/>
              </a:solidFill>
              <a:latin typeface="Tahoma" panose="020B0604030504040204" pitchFamily="34" charset="0"/>
            </a:endParaRPr>
          </a:p>
        </p:txBody>
      </p:sp>
      <p:sp>
        <p:nvSpPr>
          <p:cNvPr id="11" name="Text Box 5"/>
          <p:cNvSpPr txBox="1">
            <a:spLocks noChangeArrowheads="1"/>
          </p:cNvSpPr>
          <p:nvPr/>
        </p:nvSpPr>
        <p:spPr bwMode="auto">
          <a:xfrm>
            <a:off x="612839" y="1981200"/>
            <a:ext cx="8150161" cy="156845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r>
              <a:rPr lang="nl-NL" sz="2400" b="0" i="0" u="none" dirty="0">
                <a:solidFill>
                  <a:srgbClr val="0000CC"/>
                </a:solidFill>
                <a:latin typeface="Times New Roman" panose="02020603050405020304" pitchFamily="18" charset="0"/>
                <a:cs typeface="Times New Roman" panose="02020603050405020304" pitchFamily="18" charset="0"/>
              </a:rPr>
              <a:t>- Là sự chuyển động của nước trên </a:t>
            </a:r>
            <a:r>
              <a:rPr lang="nl-NL" sz="2400" b="0" i="0" u="none" dirty="0" smtClean="0">
                <a:solidFill>
                  <a:srgbClr val="0000CC"/>
                </a:solidFill>
                <a:latin typeface="Times New Roman" panose="02020603050405020304" pitchFamily="18" charset="0"/>
                <a:cs typeface="Times New Roman" panose="02020603050405020304" pitchFamily="18" charset="0"/>
              </a:rPr>
              <a:t>Trái </a:t>
            </a:r>
            <a:r>
              <a:rPr lang="nl-NL" sz="2400" b="0" i="0" u="none" dirty="0">
                <a:solidFill>
                  <a:srgbClr val="0000CC"/>
                </a:solidFill>
                <a:latin typeface="Times New Roman" panose="02020603050405020304" pitchFamily="18" charset="0"/>
                <a:cs typeface="Times New Roman" panose="02020603050405020304" pitchFamily="18" charset="0"/>
              </a:rPr>
              <a:t>Đ</a:t>
            </a:r>
            <a:r>
              <a:rPr lang="nl-NL" sz="2400" b="0" i="0" u="none" dirty="0" smtClean="0">
                <a:solidFill>
                  <a:srgbClr val="0000CC"/>
                </a:solidFill>
                <a:latin typeface="Times New Roman" panose="02020603050405020304" pitchFamily="18" charset="0"/>
                <a:cs typeface="Times New Roman" panose="02020603050405020304" pitchFamily="18" charset="0"/>
              </a:rPr>
              <a:t>ất </a:t>
            </a:r>
            <a:r>
              <a:rPr lang="nl-NL" sz="2400" b="0" i="0" u="none" dirty="0">
                <a:solidFill>
                  <a:srgbClr val="0000CC"/>
                </a:solidFill>
                <a:latin typeface="Times New Roman" panose="02020603050405020304" pitchFamily="18" charset="0"/>
                <a:cs typeface="Times New Roman" panose="02020603050405020304" pitchFamily="18" charset="0"/>
              </a:rPr>
              <a:t>theo những chu trình khép kín.</a:t>
            </a:r>
            <a:endParaRPr lang="en-US" sz="2400" b="0" i="0" u="none" dirty="0">
              <a:solidFill>
                <a:srgbClr val="0000CC"/>
              </a:solidFill>
              <a:latin typeface="Times New Roman" panose="02020603050405020304" pitchFamily="18" charset="0"/>
              <a:cs typeface="Times New Roman" panose="02020603050405020304" pitchFamily="18" charset="0"/>
            </a:endParaRPr>
          </a:p>
          <a:p>
            <a:r>
              <a:rPr lang="nl-NL" sz="2400" b="0" i="0" u="none" dirty="0">
                <a:solidFill>
                  <a:srgbClr val="0000CC"/>
                </a:solidFill>
                <a:latin typeface="Times New Roman" panose="02020603050405020304" pitchFamily="18" charset="0"/>
                <a:cs typeface="Times New Roman" panose="02020603050405020304" pitchFamily="18" charset="0"/>
              </a:rPr>
              <a:t>- </a:t>
            </a:r>
            <a:r>
              <a:rPr lang="en-US" altLang="nl-NL" sz="2400" b="0" i="0" u="none" dirty="0">
                <a:solidFill>
                  <a:srgbClr val="0000CC"/>
                </a:solidFill>
                <a:latin typeface="Times New Roman" panose="02020603050405020304" pitchFamily="18" charset="0"/>
                <a:cs typeface="Times New Roman" panose="02020603050405020304" pitchFamily="18" charset="0"/>
              </a:rPr>
              <a:t>Vòng tuần hoàn nước gồm </a:t>
            </a:r>
            <a:r>
              <a:rPr lang="nl-NL" sz="2400" b="0" i="0" u="none" dirty="0" smtClean="0">
                <a:solidFill>
                  <a:srgbClr val="0000CC"/>
                </a:solidFill>
                <a:latin typeface="Times New Roman" panose="02020603050405020304" pitchFamily="18" charset="0"/>
                <a:cs typeface="Times New Roman" panose="02020603050405020304" pitchFamily="18" charset="0"/>
              </a:rPr>
              <a:t>: </a:t>
            </a:r>
            <a:r>
              <a:rPr lang="nl-NL" sz="2400" b="0" i="0" u="none" dirty="0">
                <a:solidFill>
                  <a:srgbClr val="0000CC"/>
                </a:solidFill>
                <a:latin typeface="Times New Roman" panose="02020603050405020304" pitchFamily="18" charset="0"/>
                <a:cs typeface="Times New Roman" panose="02020603050405020304" pitchFamily="18" charset="0"/>
              </a:rPr>
              <a:t>Vòng tuần hoàn </a:t>
            </a:r>
            <a:r>
              <a:rPr lang="nl-NL" sz="2400" b="0" i="0" u="none" dirty="0" smtClean="0">
                <a:solidFill>
                  <a:srgbClr val="0000CC"/>
                </a:solidFill>
                <a:latin typeface="Times New Roman" panose="02020603050405020304" pitchFamily="18" charset="0"/>
                <a:cs typeface="Times New Roman" panose="02020603050405020304" pitchFamily="18" charset="0"/>
              </a:rPr>
              <a:t>nhỏ và vòng </a:t>
            </a:r>
            <a:r>
              <a:rPr lang="nl-NL" sz="2400" b="0" i="0" u="none" dirty="0">
                <a:solidFill>
                  <a:srgbClr val="0000CC"/>
                </a:solidFill>
                <a:latin typeface="Times New Roman" panose="02020603050405020304" pitchFamily="18" charset="0"/>
                <a:cs typeface="Times New Roman" panose="02020603050405020304" pitchFamily="18" charset="0"/>
              </a:rPr>
              <a:t>tuần hoàn lớn.</a:t>
            </a:r>
            <a:endParaRPr lang="en-US" sz="2400" b="0" i="0" u="none" dirty="0">
              <a:solidFill>
                <a:srgbClr val="0000CC"/>
              </a:solidFill>
              <a:latin typeface="Times New Roman" panose="02020603050405020304" pitchFamily="18" charset="0"/>
              <a:cs typeface="Times New Roman" panose="02020603050405020304" pitchFamily="18" charset="0"/>
            </a:endParaRPr>
          </a:p>
        </p:txBody>
      </p:sp>
      <p:sp>
        <p:nvSpPr>
          <p:cNvPr id="13" name="Rectangle 3"/>
          <p:cNvSpPr>
            <a:spLocks noChangeArrowheads="1"/>
          </p:cNvSpPr>
          <p:nvPr/>
        </p:nvSpPr>
        <p:spPr bwMode="auto">
          <a:xfrm>
            <a:off x="545592" y="893802"/>
            <a:ext cx="882700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hangingPunct="0">
              <a:spcBef>
                <a:spcPct val="50000"/>
              </a:spcBef>
              <a:defRPr/>
            </a:pPr>
            <a:r>
              <a:rPr lang="nl-NL" sz="3000" b="1" dirty="0">
                <a:solidFill>
                  <a:srgbClr val="C00000"/>
                </a:solidFill>
                <a:latin typeface="Times New Roman" panose="02020603050405020304" pitchFamily="18" charset="0"/>
                <a:cs typeface="Times New Roman" panose="02020603050405020304" pitchFamily="18" charset="0"/>
              </a:rPr>
              <a:t>I. Thủy quyển, thành phần chủ yếu của thủy quyển</a:t>
            </a:r>
            <a:r>
              <a:rPr lang="en-US" sz="3000" cap="all" dirty="0">
                <a:ln w="0"/>
                <a:solidFill>
                  <a:srgbClr val="C0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28600" y="3581400"/>
          <a:ext cx="8839200" cy="2706624"/>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370840">
                <a:tc>
                  <a:txBody>
                    <a:bodyPr/>
                    <a:lstStyle/>
                    <a:p>
                      <a:pPr marL="0" marR="0" algn="ctr">
                        <a:lnSpc>
                          <a:spcPct val="120000"/>
                        </a:lnSpc>
                        <a:spcBef>
                          <a:spcPts val="0"/>
                        </a:spcBef>
                        <a:spcAft>
                          <a:spcPts val="0"/>
                        </a:spcAft>
                      </a:pPr>
                      <a:r>
                        <a:rPr lang="en-US" sz="2600" dirty="0">
                          <a:effectLst/>
                          <a:latin typeface="Times New Roman" panose="02020603050405020304" pitchFamily="18" charset="0"/>
                          <a:cs typeface="Times New Roman" panose="02020603050405020304" pitchFamily="18" charset="0"/>
                        </a:rPr>
                        <a:t>NHÓM</a:t>
                      </a:r>
                      <a:endParaRPr lang="en-US" sz="26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en-US" sz="2600" dirty="0">
                          <a:effectLst/>
                          <a:latin typeface="Times New Roman" panose="02020603050405020304" pitchFamily="18" charset="0"/>
                          <a:cs typeface="Times New Roman" panose="02020603050405020304" pitchFamily="18" charset="0"/>
                        </a:rPr>
                        <a:t>CÂU HỎI</a:t>
                      </a:r>
                      <a:endParaRPr lang="en-US" sz="26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70840">
                <a:tc>
                  <a:txBody>
                    <a:bodyPr/>
                    <a:lstStyle/>
                    <a:p>
                      <a:pPr marL="0" marR="0" algn="just">
                        <a:lnSpc>
                          <a:spcPct val="120000"/>
                        </a:lnSpc>
                        <a:spcBef>
                          <a:spcPts val="0"/>
                        </a:spcBef>
                        <a:spcAft>
                          <a:spcPts val="0"/>
                        </a:spcAft>
                      </a:pPr>
                      <a:endParaRPr lang="en-US" sz="2600" dirty="0">
                        <a:solidFill>
                          <a:schemeClr val="accent3">
                            <a:lumMod val="50000"/>
                          </a:schemeClr>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endParaRPr lang="en-US" sz="2600" dirty="0">
                        <a:solidFill>
                          <a:schemeClr val="accent3">
                            <a:lumMod val="50000"/>
                          </a:schemeClr>
                        </a:solidFill>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70840">
                <a:tc>
                  <a:txBody>
                    <a:bodyPr/>
                    <a:lstStyle/>
                    <a:p>
                      <a:pPr marL="0" marR="0" algn="just">
                        <a:lnSpc>
                          <a:spcPct val="120000"/>
                        </a:lnSpc>
                        <a:spcBef>
                          <a:spcPts val="0"/>
                        </a:spcBef>
                        <a:spcAft>
                          <a:spcPts val="0"/>
                        </a:spcAft>
                      </a:pPr>
                      <a:r>
                        <a:rPr lang="en-US" sz="2600" dirty="0" err="1" smtClean="0">
                          <a:solidFill>
                            <a:srgbClr val="7030A0"/>
                          </a:solidFill>
                          <a:effectLst/>
                          <a:latin typeface="Times New Roman" panose="02020603050405020304" pitchFamily="18" charset="0"/>
                          <a:cs typeface="Times New Roman" panose="02020603050405020304" pitchFamily="18" charset="0"/>
                        </a:rPr>
                        <a:t>Nhóm</a:t>
                      </a:r>
                      <a:r>
                        <a:rPr lang="en-US" sz="2600" dirty="0" smtClean="0">
                          <a:solidFill>
                            <a:srgbClr val="7030A0"/>
                          </a:solidFill>
                          <a:effectLst/>
                          <a:latin typeface="Times New Roman" panose="02020603050405020304" pitchFamily="18" charset="0"/>
                          <a:cs typeface="Times New Roman" panose="02020603050405020304" pitchFamily="18" charset="0"/>
                        </a:rPr>
                        <a:t> 1</a:t>
                      </a:r>
                      <a:r>
                        <a:rPr lang="en-US" sz="2600" dirty="0">
                          <a:solidFill>
                            <a:srgbClr val="7030A0"/>
                          </a:solidFill>
                          <a:effectLst/>
                          <a:latin typeface="Times New Roman" panose="02020603050405020304" pitchFamily="18" charset="0"/>
                          <a:cs typeface="Times New Roman" panose="02020603050405020304" pitchFamily="18" charset="0"/>
                        </a:rPr>
                        <a:t>, 2</a:t>
                      </a:r>
                    </a:p>
                  </a:txBody>
                  <a:tcPr marL="68580" marR="68580" marT="0" marB="0"/>
                </a:tc>
                <a:tc>
                  <a:txBody>
                    <a:bodyPr/>
                    <a:lstStyle/>
                    <a:p>
                      <a:pPr algn="just"/>
                      <a:r>
                        <a:rPr lang="nl-NL" sz="2600" smtClean="0">
                          <a:solidFill>
                            <a:schemeClr val="accent6">
                              <a:lumMod val="50000"/>
                            </a:schemeClr>
                          </a:solidFill>
                          <a:latin typeface="Times New Roman" panose="02020603050405020304" pitchFamily="18" charset="0"/>
                          <a:cs typeface="Times New Roman" panose="02020603050405020304" pitchFamily="18" charset="0"/>
                        </a:rPr>
                        <a:t>- Phân biệt sự</a:t>
                      </a:r>
                      <a:r>
                        <a:rPr lang="nl-NL" sz="2600" baseline="0" smtClean="0">
                          <a:solidFill>
                            <a:schemeClr val="accent6">
                              <a:lumMod val="50000"/>
                            </a:schemeClr>
                          </a:solidFill>
                          <a:latin typeface="Times New Roman" panose="02020603050405020304" pitchFamily="18" charset="0"/>
                          <a:cs typeface="Times New Roman" panose="02020603050405020304" pitchFamily="18" charset="0"/>
                        </a:rPr>
                        <a:t> khác nhau giữa</a:t>
                      </a:r>
                      <a:r>
                        <a:rPr lang="nl-NL" sz="2600" smtClean="0">
                          <a:solidFill>
                            <a:schemeClr val="accent6">
                              <a:lumMod val="50000"/>
                            </a:schemeClr>
                          </a:solidFill>
                          <a:latin typeface="Times New Roman" panose="02020603050405020304" pitchFamily="18" charset="0"/>
                          <a:cs typeface="Times New Roman" panose="02020603050405020304" pitchFamily="18" charset="0"/>
                        </a:rPr>
                        <a:t> vòng tuần hoàn nhỏ và vòng tuần hoàn lớn.</a:t>
                      </a:r>
                      <a:endParaRPr lang="en-US" sz="2600" dirty="0">
                        <a:solidFill>
                          <a:schemeClr val="accent6">
                            <a:lumMod val="50000"/>
                          </a:schemeClr>
                        </a:solidFill>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0840">
                <a:tc>
                  <a:txBody>
                    <a:bodyPr/>
                    <a:lstStyle/>
                    <a:p>
                      <a:pPr marL="0" marR="0" algn="just">
                        <a:lnSpc>
                          <a:spcPct val="120000"/>
                        </a:lnSpc>
                        <a:spcBef>
                          <a:spcPts val="0"/>
                        </a:spcBef>
                        <a:spcAft>
                          <a:spcPts val="0"/>
                        </a:spcAft>
                      </a:pPr>
                      <a:r>
                        <a:rPr lang="en-US" sz="2600" dirty="0" err="1" smtClean="0">
                          <a:solidFill>
                            <a:srgbClr val="CC00CC"/>
                          </a:solidFill>
                          <a:effectLst/>
                          <a:latin typeface="Times New Roman" panose="02020603050405020304" pitchFamily="18" charset="0"/>
                          <a:cs typeface="Times New Roman" panose="02020603050405020304" pitchFamily="18" charset="0"/>
                        </a:rPr>
                        <a:t>Nhóm</a:t>
                      </a:r>
                      <a:r>
                        <a:rPr lang="en-US" sz="2600" dirty="0" smtClean="0">
                          <a:solidFill>
                            <a:srgbClr val="CC00CC"/>
                          </a:solidFill>
                          <a:effectLst/>
                          <a:latin typeface="Times New Roman" panose="02020603050405020304" pitchFamily="18" charset="0"/>
                          <a:cs typeface="Times New Roman" panose="02020603050405020304" pitchFamily="18" charset="0"/>
                        </a:rPr>
                        <a:t> 3, 4</a:t>
                      </a:r>
                    </a:p>
                  </a:txBody>
                  <a:tcPr marL="68580" marR="68580" marT="0" marB="0"/>
                </a:tc>
                <a:tc>
                  <a:txBody>
                    <a:bodyPr/>
                    <a:lstStyle/>
                    <a:p>
                      <a:pPr algn="just"/>
                      <a:r>
                        <a:rPr lang="nl-NL" sz="2600" dirty="0" smtClean="0">
                          <a:solidFill>
                            <a:srgbClr val="C00000"/>
                          </a:solidFill>
                          <a:latin typeface="Times New Roman" panose="02020603050405020304" pitchFamily="18" charset="0"/>
                          <a:cs typeface="Times New Roman" panose="02020603050405020304" pitchFamily="18" charset="0"/>
                        </a:rPr>
                        <a:t>-</a:t>
                      </a:r>
                      <a:r>
                        <a:rPr lang="en-US" sz="2600" dirty="0" err="1" smtClean="0">
                          <a:solidFill>
                            <a:srgbClr val="C00000"/>
                          </a:solidFill>
                          <a:latin typeface="Times New Roman" panose="02020603050405020304" pitchFamily="18" charset="0"/>
                          <a:cs typeface="Times New Roman" panose="02020603050405020304" pitchFamily="18" charset="0"/>
                        </a:rPr>
                        <a:t>Trạng</a:t>
                      </a:r>
                      <a:r>
                        <a:rPr lang="en-US" sz="2600" dirty="0" smtClean="0">
                          <a:solidFill>
                            <a:srgbClr val="C00000"/>
                          </a:solidFill>
                          <a:latin typeface="Times New Roman" panose="02020603050405020304" pitchFamily="18" charset="0"/>
                          <a:cs typeface="Times New Roman" panose="02020603050405020304" pitchFamily="18" charset="0"/>
                        </a:rPr>
                        <a:t> </a:t>
                      </a:r>
                      <a:r>
                        <a:rPr lang="en-US" sz="2600" dirty="0" err="1" smtClean="0">
                          <a:solidFill>
                            <a:srgbClr val="C00000"/>
                          </a:solidFill>
                          <a:latin typeface="Times New Roman" panose="02020603050405020304" pitchFamily="18" charset="0"/>
                          <a:cs typeface="Times New Roman" panose="02020603050405020304" pitchFamily="18" charset="0"/>
                        </a:rPr>
                        <a:t>thái</a:t>
                      </a:r>
                      <a:r>
                        <a:rPr lang="en-US" sz="2600" dirty="0" smtClean="0">
                          <a:solidFill>
                            <a:srgbClr val="C00000"/>
                          </a:solidFill>
                          <a:latin typeface="Times New Roman" panose="02020603050405020304" pitchFamily="18" charset="0"/>
                          <a:cs typeface="Times New Roman" panose="02020603050405020304" pitchFamily="18" charset="0"/>
                        </a:rPr>
                        <a:t> </a:t>
                      </a:r>
                      <a:r>
                        <a:rPr lang="en-US" sz="2600" dirty="0" err="1" smtClean="0">
                          <a:solidFill>
                            <a:srgbClr val="C00000"/>
                          </a:solidFill>
                          <a:latin typeface="Times New Roman" panose="02020603050405020304" pitchFamily="18" charset="0"/>
                          <a:cs typeface="Times New Roman" panose="02020603050405020304" pitchFamily="18" charset="0"/>
                        </a:rPr>
                        <a:t>thay</a:t>
                      </a:r>
                      <a:r>
                        <a:rPr lang="en-US" sz="2600" dirty="0" smtClean="0">
                          <a:solidFill>
                            <a:srgbClr val="C00000"/>
                          </a:solidFill>
                          <a:latin typeface="Times New Roman" panose="02020603050405020304" pitchFamily="18" charset="0"/>
                          <a:cs typeface="Times New Roman" panose="02020603050405020304" pitchFamily="18" charset="0"/>
                        </a:rPr>
                        <a:t> </a:t>
                      </a:r>
                      <a:r>
                        <a:rPr lang="en-US" sz="2600" dirty="0" err="1" smtClean="0">
                          <a:solidFill>
                            <a:srgbClr val="C00000"/>
                          </a:solidFill>
                          <a:latin typeface="Times New Roman" panose="02020603050405020304" pitchFamily="18" charset="0"/>
                          <a:cs typeface="Times New Roman" panose="02020603050405020304" pitchFamily="18" charset="0"/>
                        </a:rPr>
                        <a:t>đổi</a:t>
                      </a:r>
                      <a:r>
                        <a:rPr lang="en-US" sz="2600" dirty="0" smtClean="0">
                          <a:solidFill>
                            <a:srgbClr val="C00000"/>
                          </a:solidFill>
                          <a:latin typeface="Times New Roman" panose="02020603050405020304" pitchFamily="18" charset="0"/>
                          <a:cs typeface="Times New Roman" panose="02020603050405020304" pitchFamily="18" charset="0"/>
                        </a:rPr>
                        <a:t> </a:t>
                      </a:r>
                      <a:r>
                        <a:rPr lang="en-US" sz="2600" dirty="0" err="1" smtClean="0">
                          <a:solidFill>
                            <a:srgbClr val="C00000"/>
                          </a:solidFill>
                          <a:latin typeface="Times New Roman" panose="02020603050405020304" pitchFamily="18" charset="0"/>
                          <a:cs typeface="Times New Roman" panose="02020603050405020304" pitchFamily="18" charset="0"/>
                        </a:rPr>
                        <a:t>của</a:t>
                      </a:r>
                      <a:r>
                        <a:rPr lang="en-US" sz="2600" dirty="0" smtClean="0">
                          <a:solidFill>
                            <a:srgbClr val="C00000"/>
                          </a:solidFill>
                          <a:latin typeface="Times New Roman" panose="02020603050405020304" pitchFamily="18" charset="0"/>
                          <a:cs typeface="Times New Roman" panose="02020603050405020304" pitchFamily="18" charset="0"/>
                        </a:rPr>
                        <a:t> </a:t>
                      </a:r>
                      <a:r>
                        <a:rPr lang="en-US" sz="2600" dirty="0" err="1" smtClean="0">
                          <a:solidFill>
                            <a:srgbClr val="C00000"/>
                          </a:solidFill>
                          <a:latin typeface="Times New Roman" panose="02020603050405020304" pitchFamily="18" charset="0"/>
                          <a:cs typeface="Times New Roman" panose="02020603050405020304" pitchFamily="18" charset="0"/>
                        </a:rPr>
                        <a:t>nước</a:t>
                      </a:r>
                      <a:r>
                        <a:rPr lang="en-US" sz="2600" dirty="0" smtClean="0">
                          <a:solidFill>
                            <a:srgbClr val="C00000"/>
                          </a:solidFill>
                          <a:latin typeface="Times New Roman" panose="02020603050405020304" pitchFamily="18" charset="0"/>
                          <a:cs typeface="Times New Roman" panose="02020603050405020304" pitchFamily="18" charset="0"/>
                        </a:rPr>
                        <a:t> </a:t>
                      </a:r>
                      <a:r>
                        <a:rPr lang="en-US" sz="2600" dirty="0" err="1" smtClean="0">
                          <a:solidFill>
                            <a:srgbClr val="C00000"/>
                          </a:solidFill>
                          <a:latin typeface="Times New Roman" panose="02020603050405020304" pitchFamily="18" charset="0"/>
                          <a:cs typeface="Times New Roman" panose="02020603050405020304" pitchFamily="18" charset="0"/>
                        </a:rPr>
                        <a:t>trong</a:t>
                      </a:r>
                      <a:r>
                        <a:rPr lang="en-US" sz="2600" dirty="0" smtClean="0">
                          <a:solidFill>
                            <a:srgbClr val="C00000"/>
                          </a:solidFill>
                          <a:latin typeface="Times New Roman" panose="02020603050405020304" pitchFamily="18" charset="0"/>
                          <a:cs typeface="Times New Roman" panose="02020603050405020304" pitchFamily="18" charset="0"/>
                        </a:rPr>
                        <a:t> </a:t>
                      </a:r>
                      <a:r>
                        <a:rPr lang="en-US" sz="2600" dirty="0" err="1" smtClean="0">
                          <a:solidFill>
                            <a:srgbClr val="C00000"/>
                          </a:solidFill>
                          <a:latin typeface="Times New Roman" panose="02020603050405020304" pitchFamily="18" charset="0"/>
                          <a:cs typeface="Times New Roman" panose="02020603050405020304" pitchFamily="18" charset="0"/>
                        </a:rPr>
                        <a:t>vòng</a:t>
                      </a:r>
                      <a:r>
                        <a:rPr lang="en-US" sz="2600" dirty="0" smtClean="0">
                          <a:solidFill>
                            <a:srgbClr val="C00000"/>
                          </a:solidFill>
                          <a:latin typeface="Times New Roman" panose="02020603050405020304" pitchFamily="18" charset="0"/>
                          <a:cs typeface="Times New Roman" panose="02020603050405020304" pitchFamily="18" charset="0"/>
                        </a:rPr>
                        <a:t> </a:t>
                      </a:r>
                      <a:r>
                        <a:rPr lang="en-US" sz="2600" dirty="0" err="1" smtClean="0">
                          <a:solidFill>
                            <a:srgbClr val="C00000"/>
                          </a:solidFill>
                          <a:latin typeface="Times New Roman" panose="02020603050405020304" pitchFamily="18" charset="0"/>
                          <a:cs typeface="Times New Roman" panose="02020603050405020304" pitchFamily="18" charset="0"/>
                        </a:rPr>
                        <a:t>tuần</a:t>
                      </a:r>
                      <a:r>
                        <a:rPr lang="en-US" sz="2600" dirty="0" smtClean="0">
                          <a:solidFill>
                            <a:srgbClr val="C00000"/>
                          </a:solidFill>
                          <a:latin typeface="Times New Roman" panose="02020603050405020304" pitchFamily="18" charset="0"/>
                          <a:cs typeface="Times New Roman" panose="02020603050405020304" pitchFamily="18" charset="0"/>
                        </a:rPr>
                        <a:t> </a:t>
                      </a:r>
                      <a:r>
                        <a:rPr lang="en-US" sz="2600" dirty="0" err="1" smtClean="0">
                          <a:solidFill>
                            <a:srgbClr val="C00000"/>
                          </a:solidFill>
                          <a:latin typeface="Times New Roman" panose="02020603050405020304" pitchFamily="18" charset="0"/>
                          <a:cs typeface="Times New Roman" panose="02020603050405020304" pitchFamily="18" charset="0"/>
                        </a:rPr>
                        <a:t>hoàn</a:t>
                      </a:r>
                      <a:r>
                        <a:rPr lang="en-US" sz="2600" dirty="0" smtClean="0">
                          <a:solidFill>
                            <a:srgbClr val="C00000"/>
                          </a:solidFill>
                          <a:latin typeface="Times New Roman" panose="02020603050405020304" pitchFamily="18" charset="0"/>
                          <a:cs typeface="Times New Roman" panose="02020603050405020304" pitchFamily="18" charset="0"/>
                        </a:rPr>
                        <a:t>?</a:t>
                      </a:r>
                      <a:endParaRPr lang="en-US" sz="2600" dirty="0">
                        <a:solidFill>
                          <a:srgbClr val="C00000"/>
                        </a:solidFill>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70840">
                <a:tc>
                  <a:txBody>
                    <a:bodyPr/>
                    <a:lstStyle/>
                    <a:p>
                      <a:r>
                        <a:rPr lang="en-US" sz="2600" dirty="0" err="1" smtClean="0">
                          <a:solidFill>
                            <a:schemeClr val="accent2">
                              <a:lumMod val="75000"/>
                            </a:schemeClr>
                          </a:solidFill>
                          <a:latin typeface="Times New Roman" panose="02020603050405020304" pitchFamily="18" charset="0"/>
                          <a:cs typeface="Times New Roman" panose="02020603050405020304" pitchFamily="18" charset="0"/>
                        </a:rPr>
                        <a:t>Nhóm</a:t>
                      </a:r>
                      <a:r>
                        <a:rPr lang="en-US" sz="2600" baseline="0" dirty="0" smtClean="0">
                          <a:solidFill>
                            <a:schemeClr val="accent2">
                              <a:lumMod val="75000"/>
                            </a:schemeClr>
                          </a:solidFill>
                          <a:latin typeface="Times New Roman" panose="02020603050405020304" pitchFamily="18" charset="0"/>
                          <a:cs typeface="Times New Roman" panose="02020603050405020304" pitchFamily="18" charset="0"/>
                        </a:rPr>
                        <a:t> 5, 6</a:t>
                      </a:r>
                      <a:endParaRPr lang="en-US" sz="2600" dirty="0">
                        <a:solidFill>
                          <a:schemeClr val="accent2">
                            <a:lumMod val="75000"/>
                          </a:schemeClr>
                        </a:solidFill>
                        <a:latin typeface="Times New Roman" panose="02020603050405020304" pitchFamily="18" charset="0"/>
                        <a:cs typeface="Times New Roman" panose="02020603050405020304" pitchFamily="18" charset="0"/>
                      </a:endParaRPr>
                    </a:p>
                  </a:txBody>
                  <a:tcPr/>
                </a:tc>
                <a:tc>
                  <a:txBody>
                    <a:bodyPr/>
                    <a:lstStyle/>
                    <a:p>
                      <a:r>
                        <a:rPr lang="nl-NL" sz="2600" dirty="0" smtClean="0">
                          <a:solidFill>
                            <a:srgbClr val="7030A0"/>
                          </a:solidFill>
                          <a:latin typeface="Times New Roman" panose="02020603050405020304" pitchFamily="18" charset="0"/>
                          <a:cs typeface="Times New Roman" panose="02020603050405020304" pitchFamily="18" charset="0"/>
                        </a:rPr>
                        <a:t>- Nước trong khí quyển có nguồn gốc từ đâu?</a:t>
                      </a:r>
                      <a:endParaRPr lang="en-US" sz="2600" dirty="0">
                        <a:solidFill>
                          <a:srgbClr val="7030A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
        <p:nvSpPr>
          <p:cNvPr id="12" name="Text Box 27"/>
          <p:cNvSpPr txBox="1">
            <a:spLocks noChangeArrowheads="1"/>
          </p:cNvSpPr>
          <p:nvPr/>
        </p:nvSpPr>
        <p:spPr bwMode="auto">
          <a:xfrm>
            <a:off x="-76199" y="990600"/>
            <a:ext cx="3476474" cy="646331"/>
          </a:xfrm>
          <a:prstGeom prst="rect">
            <a:avLst/>
          </a:prstGeom>
          <a:solidFill>
            <a:schemeClr val="accent4">
              <a:lumMod val="20000"/>
              <a:lumOff val="80000"/>
            </a:schemeClr>
          </a:solidFill>
          <a:ln>
            <a:noFill/>
          </a:ln>
          <a:effectLst/>
        </p:spPr>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spcBef>
                <a:spcPct val="50000"/>
              </a:spcBef>
            </a:pPr>
            <a:r>
              <a:rPr lang="en-US" sz="3600" i="0" u="none" dirty="0">
                <a:solidFill>
                  <a:srgbClr val="0000CC"/>
                </a:solidFill>
                <a:latin typeface="Times New Roman" panose="02020603050405020304" pitchFamily="18" charset="0"/>
              </a:rPr>
              <a:t>THẢO </a:t>
            </a:r>
            <a:r>
              <a:rPr lang="en-US" sz="3600" i="0" u="none" dirty="0" smtClean="0">
                <a:solidFill>
                  <a:srgbClr val="0000CC"/>
                </a:solidFill>
                <a:latin typeface="Times New Roman" panose="02020603050405020304" pitchFamily="18" charset="0"/>
              </a:rPr>
              <a:t>LUẬN 5’</a:t>
            </a:r>
            <a:endParaRPr lang="en-US" sz="3600" i="0" u="none" dirty="0">
              <a:solidFill>
                <a:srgbClr val="0000CC"/>
              </a:solidFill>
              <a:latin typeface="Times New Roman" panose="02020603050405020304" pitchFamily="18" charset="0"/>
            </a:endParaRPr>
          </a:p>
        </p:txBody>
      </p:sp>
      <p:sp>
        <p:nvSpPr>
          <p:cNvPr id="15" name="Text Box 31"/>
          <p:cNvSpPr txBox="1">
            <a:spLocks noChangeArrowheads="1"/>
          </p:cNvSpPr>
          <p:nvPr/>
        </p:nvSpPr>
        <p:spPr bwMode="auto">
          <a:xfrm>
            <a:off x="547991" y="6320135"/>
            <a:ext cx="8305800" cy="461665"/>
          </a:xfrm>
          <a:prstGeom prst="rect">
            <a:avLst/>
          </a:prstGeom>
          <a:solidFill>
            <a:schemeClr val="accent6">
              <a:lumMod val="20000"/>
              <a:lumOff val="80000"/>
            </a:schemeClr>
          </a:solidFill>
          <a:ln>
            <a:noFill/>
          </a:ln>
          <a:effectLst/>
        </p:spPr>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u="none" dirty="0" err="1" smtClean="0">
                <a:solidFill>
                  <a:srgbClr val="006600"/>
                </a:solidFill>
                <a:latin typeface="Times New Roman" panose="02020603050405020304" pitchFamily="18" charset="0"/>
                <a:cs typeface="Times New Roman" panose="02020603050405020304" pitchFamily="18" charset="0"/>
              </a:rPr>
              <a:t>Các</a:t>
            </a:r>
            <a:r>
              <a:rPr lang="en-US" sz="2400" u="none" dirty="0" smtClean="0">
                <a:solidFill>
                  <a:srgbClr val="006600"/>
                </a:solidFill>
                <a:latin typeface="Times New Roman" panose="02020603050405020304" pitchFamily="18" charset="0"/>
                <a:cs typeface="Times New Roman" panose="02020603050405020304" pitchFamily="18" charset="0"/>
              </a:rPr>
              <a:t> </a:t>
            </a:r>
            <a:r>
              <a:rPr lang="en-US" sz="2400" u="none" dirty="0" err="1" smtClean="0">
                <a:solidFill>
                  <a:srgbClr val="006600"/>
                </a:solidFill>
                <a:latin typeface="Times New Roman" panose="02020603050405020304" pitchFamily="18" charset="0"/>
                <a:cs typeface="Times New Roman" panose="02020603050405020304" pitchFamily="18" charset="0"/>
              </a:rPr>
              <a:t>nhóm</a:t>
            </a:r>
            <a:r>
              <a:rPr lang="en-US" sz="2400" u="none" dirty="0" smtClean="0">
                <a:solidFill>
                  <a:srgbClr val="006600"/>
                </a:solidFill>
                <a:latin typeface="Times New Roman" panose="02020603050405020304" pitchFamily="18" charset="0"/>
                <a:cs typeface="Times New Roman" panose="02020603050405020304" pitchFamily="18" charset="0"/>
              </a:rPr>
              <a:t> </a:t>
            </a:r>
            <a:r>
              <a:rPr lang="en-US" sz="2400" u="none" dirty="0" err="1" smtClean="0">
                <a:solidFill>
                  <a:srgbClr val="006600"/>
                </a:solidFill>
                <a:latin typeface="Times New Roman" panose="02020603050405020304" pitchFamily="18" charset="0"/>
                <a:cs typeface="Times New Roman" panose="02020603050405020304" pitchFamily="18" charset="0"/>
              </a:rPr>
              <a:t>thảo</a:t>
            </a:r>
            <a:r>
              <a:rPr lang="en-US" sz="2400" u="none" dirty="0" smtClean="0">
                <a:solidFill>
                  <a:srgbClr val="006600"/>
                </a:solidFill>
                <a:latin typeface="Times New Roman" panose="02020603050405020304" pitchFamily="18" charset="0"/>
                <a:cs typeface="Times New Roman" panose="02020603050405020304" pitchFamily="18" charset="0"/>
              </a:rPr>
              <a:t> </a:t>
            </a:r>
            <a:r>
              <a:rPr lang="en-US" sz="2400" u="none" dirty="0" err="1" smtClean="0">
                <a:solidFill>
                  <a:srgbClr val="006600"/>
                </a:solidFill>
                <a:latin typeface="Times New Roman" panose="02020603050405020304" pitchFamily="18" charset="0"/>
                <a:cs typeface="Times New Roman" panose="02020603050405020304" pitchFamily="18" charset="0"/>
              </a:rPr>
              <a:t>luận</a:t>
            </a:r>
            <a:r>
              <a:rPr lang="en-US" sz="2400" u="none" dirty="0">
                <a:solidFill>
                  <a:srgbClr val="006600"/>
                </a:solidFill>
                <a:latin typeface="Times New Roman" panose="02020603050405020304" pitchFamily="18" charset="0"/>
                <a:cs typeface="Times New Roman" panose="02020603050405020304" pitchFamily="18" charset="0"/>
              </a:rPr>
              <a:t> </a:t>
            </a:r>
            <a:r>
              <a:rPr lang="en-US" sz="2400" u="none" dirty="0" err="1" smtClean="0">
                <a:solidFill>
                  <a:srgbClr val="006600"/>
                </a:solidFill>
                <a:latin typeface="Times New Roman" panose="02020603050405020304" pitchFamily="18" charset="0"/>
                <a:cs typeface="Times New Roman" panose="02020603050405020304" pitchFamily="18" charset="0"/>
              </a:rPr>
              <a:t>và</a:t>
            </a:r>
            <a:r>
              <a:rPr lang="en-US" sz="2400" u="none" dirty="0" smtClean="0">
                <a:solidFill>
                  <a:srgbClr val="006600"/>
                </a:solidFill>
                <a:latin typeface="Times New Roman" panose="02020603050405020304" pitchFamily="18" charset="0"/>
                <a:cs typeface="Times New Roman" panose="02020603050405020304" pitchFamily="18" charset="0"/>
              </a:rPr>
              <a:t> </a:t>
            </a:r>
            <a:r>
              <a:rPr lang="en-US" sz="2400" u="none" dirty="0" err="1" smtClean="0">
                <a:solidFill>
                  <a:srgbClr val="006600"/>
                </a:solidFill>
                <a:latin typeface="Times New Roman" panose="02020603050405020304" pitchFamily="18" charset="0"/>
                <a:cs typeface="Times New Roman" panose="02020603050405020304" pitchFamily="18" charset="0"/>
              </a:rPr>
              <a:t>cử</a:t>
            </a:r>
            <a:r>
              <a:rPr lang="en-US" sz="2400" u="none" dirty="0" smtClean="0">
                <a:solidFill>
                  <a:srgbClr val="006600"/>
                </a:solidFill>
                <a:latin typeface="Times New Roman" panose="02020603050405020304" pitchFamily="18" charset="0"/>
                <a:cs typeface="Times New Roman" panose="02020603050405020304" pitchFamily="18" charset="0"/>
              </a:rPr>
              <a:t> </a:t>
            </a:r>
            <a:r>
              <a:rPr lang="en-US" sz="2400" u="none" dirty="0" err="1" smtClean="0">
                <a:solidFill>
                  <a:srgbClr val="006600"/>
                </a:solidFill>
                <a:latin typeface="Times New Roman" panose="02020603050405020304" pitchFamily="18" charset="0"/>
                <a:cs typeface="Times New Roman" panose="02020603050405020304" pitchFamily="18" charset="0"/>
              </a:rPr>
              <a:t>đại</a:t>
            </a:r>
            <a:r>
              <a:rPr lang="en-US" sz="2400" u="none" dirty="0" smtClean="0">
                <a:solidFill>
                  <a:srgbClr val="006600"/>
                </a:solidFill>
                <a:latin typeface="Times New Roman" panose="02020603050405020304" pitchFamily="18" charset="0"/>
                <a:cs typeface="Times New Roman" panose="02020603050405020304" pitchFamily="18" charset="0"/>
              </a:rPr>
              <a:t> </a:t>
            </a:r>
            <a:r>
              <a:rPr lang="en-US" sz="2400" u="none" dirty="0" err="1" smtClean="0">
                <a:solidFill>
                  <a:srgbClr val="006600"/>
                </a:solidFill>
                <a:latin typeface="Times New Roman" panose="02020603050405020304" pitchFamily="18" charset="0"/>
                <a:cs typeface="Times New Roman" panose="02020603050405020304" pitchFamily="18" charset="0"/>
              </a:rPr>
              <a:t>diện</a:t>
            </a:r>
            <a:r>
              <a:rPr lang="en-US" sz="2400" u="none" dirty="0" smtClean="0">
                <a:solidFill>
                  <a:srgbClr val="006600"/>
                </a:solidFill>
                <a:latin typeface="Times New Roman" panose="02020603050405020304" pitchFamily="18" charset="0"/>
                <a:cs typeface="Times New Roman" panose="02020603050405020304" pitchFamily="18" charset="0"/>
              </a:rPr>
              <a:t> </a:t>
            </a:r>
            <a:r>
              <a:rPr lang="en-US" sz="2400" u="none" dirty="0" err="1" smtClean="0">
                <a:solidFill>
                  <a:srgbClr val="006600"/>
                </a:solidFill>
                <a:latin typeface="Times New Roman" panose="02020603050405020304" pitchFamily="18" charset="0"/>
                <a:cs typeface="Times New Roman" panose="02020603050405020304" pitchFamily="18" charset="0"/>
              </a:rPr>
              <a:t>lên</a:t>
            </a:r>
            <a:r>
              <a:rPr lang="en-US" sz="2400" u="none" dirty="0" smtClean="0">
                <a:solidFill>
                  <a:srgbClr val="006600"/>
                </a:solidFill>
                <a:latin typeface="Times New Roman" panose="02020603050405020304" pitchFamily="18" charset="0"/>
                <a:cs typeface="Times New Roman" panose="02020603050405020304" pitchFamily="18" charset="0"/>
              </a:rPr>
              <a:t> </a:t>
            </a:r>
            <a:r>
              <a:rPr lang="en-US" sz="2400" u="none" dirty="0" err="1" smtClean="0">
                <a:solidFill>
                  <a:srgbClr val="006600"/>
                </a:solidFill>
                <a:latin typeface="Times New Roman" panose="02020603050405020304" pitchFamily="18" charset="0"/>
                <a:cs typeface="Times New Roman" panose="02020603050405020304" pitchFamily="18" charset="0"/>
              </a:rPr>
              <a:t>trình</a:t>
            </a:r>
            <a:r>
              <a:rPr lang="en-US" sz="2400" u="none" dirty="0" smtClean="0">
                <a:solidFill>
                  <a:srgbClr val="006600"/>
                </a:solidFill>
                <a:latin typeface="Times New Roman" panose="02020603050405020304" pitchFamily="18" charset="0"/>
                <a:cs typeface="Times New Roman" panose="02020603050405020304" pitchFamily="18" charset="0"/>
              </a:rPr>
              <a:t> </a:t>
            </a:r>
            <a:r>
              <a:rPr lang="en-US" sz="2400" u="none" dirty="0" err="1" smtClean="0">
                <a:solidFill>
                  <a:srgbClr val="006600"/>
                </a:solidFill>
                <a:latin typeface="Times New Roman" panose="02020603050405020304" pitchFamily="18" charset="0"/>
                <a:cs typeface="Times New Roman" panose="02020603050405020304" pitchFamily="18" charset="0"/>
              </a:rPr>
              <a:t>bày</a:t>
            </a:r>
            <a:r>
              <a:rPr lang="en-US" sz="2400" u="none" dirty="0">
                <a:solidFill>
                  <a:srgbClr val="006600"/>
                </a:solidFill>
                <a:latin typeface="Times New Roman" panose="02020603050405020304" pitchFamily="18" charset="0"/>
                <a:cs typeface="Times New Roman" panose="02020603050405020304" pitchFamily="18" charset="0"/>
              </a:rPr>
              <a:t>.</a:t>
            </a:r>
          </a:p>
        </p:txBody>
      </p:sp>
      <p:pic>
        <p:nvPicPr>
          <p:cNvPr id="16" name="Picture 15" descr="[Chân trời sáng tạo] Giải địa lí 6 bài 16"/>
          <p:cNvPicPr/>
          <p:nvPr/>
        </p:nvPicPr>
        <p:blipFill>
          <a:blip r:embed="rId2">
            <a:extLst>
              <a:ext uri="{28A0092B-C50C-407E-A947-70E740481C1C}">
                <a14:useLocalDpi xmlns:a14="http://schemas.microsoft.com/office/drawing/2010/main" val="0"/>
              </a:ext>
            </a:extLst>
          </a:blip>
          <a:srcRect/>
          <a:stretch>
            <a:fillRect/>
          </a:stretch>
        </p:blipFill>
        <p:spPr bwMode="auto">
          <a:xfrm>
            <a:off x="3657600" y="-76200"/>
            <a:ext cx="5562600" cy="3657600"/>
          </a:xfrm>
          <a:prstGeom prst="rect">
            <a:avLst/>
          </a:prstGeom>
          <a:noFill/>
          <a:ln>
            <a:noFill/>
          </a:ln>
        </p:spPr>
      </p:pic>
      <p:sp>
        <p:nvSpPr>
          <p:cNvPr id="18" name="TextBox 17"/>
          <p:cNvSpPr txBox="1"/>
          <p:nvPr/>
        </p:nvSpPr>
        <p:spPr>
          <a:xfrm>
            <a:off x="22698" y="1815405"/>
            <a:ext cx="3634903" cy="1384995"/>
          </a:xfrm>
          <a:prstGeom prst="rect">
            <a:avLst/>
          </a:prstGeom>
          <a:noFill/>
        </p:spPr>
        <p:txBody>
          <a:bodyPr wrap="square" rtlCol="0">
            <a:spAutoFit/>
          </a:bodyPr>
          <a:lstStyle/>
          <a:p>
            <a:pPr algn="just"/>
            <a:r>
              <a:rPr lang="nl-NL" sz="2800" b="1" dirty="0">
                <a:solidFill>
                  <a:srgbClr val="006600"/>
                </a:solidFill>
                <a:latin typeface="Times New Roman" panose="02020603050405020304" pitchFamily="18" charset="0"/>
                <a:cs typeface="Times New Roman" panose="02020603050405020304" pitchFamily="18" charset="0"/>
              </a:rPr>
              <a:t>Dựa vào sơ đồ hình 16.3 và kết hợp với hiểu biết, em hãy</a:t>
            </a:r>
            <a:r>
              <a:rPr lang="nl-NL" sz="2800" b="1" dirty="0" smtClean="0">
                <a:solidFill>
                  <a:srgbClr val="006600"/>
                </a:solidFill>
                <a:latin typeface="Times New Roman" panose="02020603050405020304" pitchFamily="18" charset="0"/>
                <a:cs typeface="Times New Roman" panose="02020603050405020304" pitchFamily="18" charset="0"/>
              </a:rPr>
              <a:t>:</a:t>
            </a:r>
            <a:endParaRPr lang="en-US" sz="2800" b="1" dirty="0">
              <a:solidFill>
                <a:srgbClr val="006600"/>
              </a:solidFill>
              <a:latin typeface="Times New Roman" panose="02020603050405020304" pitchFamily="18" charset="0"/>
              <a:cs typeface="Times New Roman" panose="02020603050405020304" pitchFamily="18" charset="0"/>
            </a:endParaRPr>
          </a:p>
        </p:txBody>
      </p:sp>
      <p:pic>
        <p:nvPicPr>
          <p:cNvPr id="19" name="Picture 5" descr="question_pop_up_from_box_rotate_hg_cl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819400"/>
            <a:ext cx="813815" cy="58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25" y="1"/>
            <a:ext cx="1196975" cy="100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8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4)">
                                      <p:cBhvr>
                                        <p:cTn id="12" dur="20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ppt_x</p:attrName>
                                        </p:attrNameLst>
                                      </p:cBhvr>
                                      <p:tavLst>
                                        <p:tav tm="0">
                                          <p:val>
                                            <p:strVal val="#ppt_x-.2"/>
                                          </p:val>
                                        </p:tav>
                                        <p:tav tm="100000">
                                          <p:val>
                                            <p:strVal val="#ppt_x"/>
                                          </p:val>
                                        </p:tav>
                                      </p:tavLst>
                                    </p:anim>
                                    <p:anim calcmode="lin" valueType="num">
                                      <p:cBhvr>
                                        <p:cTn id="21"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5"/>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45"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000"/>
                                        <p:tgtEl>
                                          <p:spTgt spid="19"/>
                                        </p:tgtEl>
                                      </p:cBhvr>
                                    </p:animEffect>
                                    <p:anim calcmode="lin" valueType="num">
                                      <p:cBhvr>
                                        <p:cTn id="29" dur="2000" fill="hold"/>
                                        <p:tgtEl>
                                          <p:spTgt spid="19"/>
                                        </p:tgtEl>
                                        <p:attrNameLst>
                                          <p:attrName>ppt_w</p:attrName>
                                        </p:attrNameLst>
                                      </p:cBhvr>
                                      <p:tavLst>
                                        <p:tav tm="0" fmla="#ppt_w*sin(2.5*pi*$)">
                                          <p:val>
                                            <p:fltVal val="0"/>
                                          </p:val>
                                        </p:tav>
                                        <p:tav tm="100000">
                                          <p:val>
                                            <p:fltVal val="1"/>
                                          </p:val>
                                        </p:tav>
                                      </p:tavLst>
                                    </p:anim>
                                    <p:anim calcmode="lin" valueType="num">
                                      <p:cBhvr>
                                        <p:cTn id="30"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533400" y="1371600"/>
            <a:ext cx="7696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3000" b="1" dirty="0" smtClean="0">
                <a:solidFill>
                  <a:srgbClr val="C00000"/>
                </a:solidFill>
              </a:rPr>
              <a:t>II</a:t>
            </a:r>
            <a:r>
              <a:rPr lang="en-US" sz="3000" b="1" dirty="0">
                <a:solidFill>
                  <a:srgbClr val="C00000"/>
                </a:solidFill>
              </a:rPr>
              <a:t>. </a:t>
            </a:r>
            <a:r>
              <a:rPr lang="en-US" sz="3000" b="1" dirty="0" err="1" smtClean="0">
                <a:solidFill>
                  <a:srgbClr val="C00000"/>
                </a:solidFill>
              </a:rPr>
              <a:t>Vòng</a:t>
            </a:r>
            <a:r>
              <a:rPr lang="en-US" sz="3000" b="1" dirty="0" smtClean="0">
                <a:solidFill>
                  <a:srgbClr val="C00000"/>
                </a:solidFill>
              </a:rPr>
              <a:t> </a:t>
            </a:r>
            <a:r>
              <a:rPr lang="en-US" sz="3000" b="1" dirty="0" err="1" smtClean="0">
                <a:solidFill>
                  <a:srgbClr val="C00000"/>
                </a:solidFill>
              </a:rPr>
              <a:t>tuần</a:t>
            </a:r>
            <a:r>
              <a:rPr lang="en-US" sz="3000" b="1" dirty="0" smtClean="0">
                <a:solidFill>
                  <a:srgbClr val="C00000"/>
                </a:solidFill>
              </a:rPr>
              <a:t> </a:t>
            </a:r>
            <a:r>
              <a:rPr lang="en-US" sz="3000" b="1" dirty="0" err="1" smtClean="0">
                <a:solidFill>
                  <a:srgbClr val="C00000"/>
                </a:solidFill>
              </a:rPr>
              <a:t>hoàn</a:t>
            </a:r>
            <a:r>
              <a:rPr lang="en-US" sz="3000" b="1" dirty="0" smtClean="0">
                <a:solidFill>
                  <a:srgbClr val="C00000"/>
                </a:solidFill>
              </a:rPr>
              <a:t> </a:t>
            </a:r>
            <a:r>
              <a:rPr lang="en-US" sz="3000" b="1" dirty="0" err="1" smtClean="0">
                <a:solidFill>
                  <a:srgbClr val="C00000"/>
                </a:solidFill>
              </a:rPr>
              <a:t>nước</a:t>
            </a:r>
            <a:endParaRPr lang="en-US" sz="3000" dirty="0">
              <a:solidFill>
                <a:srgbClr val="C00000"/>
              </a:solidFill>
            </a:endParaRP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 y="-38912"/>
            <a:ext cx="10668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p:cNvSpPr txBox="1">
            <a:spLocks noChangeArrowheads="1"/>
          </p:cNvSpPr>
          <p:nvPr/>
        </p:nvSpPr>
        <p:spPr bwMode="auto">
          <a:xfrm>
            <a:off x="1295400" y="17835"/>
            <a:ext cx="7848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i="0" u="none" dirty="0" smtClean="0">
                <a:solidFill>
                  <a:srgbClr val="0000CC"/>
                </a:solidFill>
                <a:latin typeface="Tahoma" panose="020B0604030504040204" pitchFamily="34" charset="0"/>
              </a:rPr>
              <a:t>BÀI 16. THỦY QUYỂN. VÒNG TUẦN HOÀN NƯỚC. NƯỚC NGẦM, BĂNG HÀ.</a:t>
            </a:r>
            <a:endParaRPr lang="en-US" sz="2400" i="0" u="none" dirty="0">
              <a:solidFill>
                <a:srgbClr val="0000CC"/>
              </a:solidFill>
              <a:latin typeface="Tahoma" panose="020B0604030504040204" pitchFamily="34" charset="0"/>
            </a:endParaRPr>
          </a:p>
        </p:txBody>
      </p:sp>
      <p:sp>
        <p:nvSpPr>
          <p:cNvPr id="11" name="Text Box 5"/>
          <p:cNvSpPr txBox="1">
            <a:spLocks noChangeArrowheads="1"/>
          </p:cNvSpPr>
          <p:nvPr/>
        </p:nvSpPr>
        <p:spPr bwMode="auto">
          <a:xfrm>
            <a:off x="612839" y="1981200"/>
            <a:ext cx="8150161" cy="40925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r>
              <a:rPr lang="nl-NL" sz="2000" b="0" i="0" u="none" dirty="0">
                <a:solidFill>
                  <a:srgbClr val="0000CC"/>
                </a:solidFill>
                <a:latin typeface="Times New Roman" panose="02020603050405020304" pitchFamily="18" charset="0"/>
                <a:cs typeface="Times New Roman" panose="02020603050405020304" pitchFamily="18" charset="0"/>
              </a:rPr>
              <a:t>-</a:t>
            </a:r>
            <a:r>
              <a:rPr lang="nl-NL" sz="2000" b="0" i="0" u="none" dirty="0">
                <a:solidFill>
                  <a:srgbClr val="FF0000"/>
                </a:solidFill>
                <a:latin typeface="Times New Roman" panose="02020603050405020304" pitchFamily="18" charset="0"/>
                <a:cs typeface="Times New Roman" panose="02020603050405020304" pitchFamily="18" charset="0"/>
              </a:rPr>
              <a:t> </a:t>
            </a:r>
            <a:r>
              <a:rPr lang="en-US" altLang="nl-NL" sz="2000" b="0" i="0" u="none" dirty="0">
                <a:solidFill>
                  <a:srgbClr val="FF0000"/>
                </a:solidFill>
                <a:latin typeface="Times New Roman" panose="02020603050405020304" pitchFamily="18" charset="0"/>
                <a:cs typeface="Times New Roman" panose="02020603050405020304" pitchFamily="18" charset="0"/>
              </a:rPr>
              <a:t>Nhóm 1,2: </a:t>
            </a:r>
            <a:r>
              <a:rPr lang="en-US" altLang="nl-NL" sz="2000" b="0" i="0" u="none" dirty="0">
                <a:solidFill>
                  <a:srgbClr val="0000CC"/>
                </a:solidFill>
                <a:latin typeface="Times New Roman" panose="02020603050405020304" pitchFamily="18" charset="0"/>
                <a:cs typeface="Times New Roman" panose="02020603050405020304" pitchFamily="18" charset="0"/>
              </a:rPr>
              <a:t>Vòng tuần hoàn nhỏ chỉ có hai giai đoạn: bốc hơi và nước rơi còn vòng tuần hoàn lớn có thể trải qua ba giai đoạn: bốc hơi, nước rơi, dòng chảy hoặc bốn giai đoạn: bốc hơi, nước rơi, thấm và dòng chảy. Vòng tuần hoàn lớn có thể đưa nước đến hầu khắp mọi nơi trên Trái Đất.</a:t>
            </a:r>
            <a:endParaRPr lang="en-US" sz="2000" b="0" i="0" u="none" dirty="0">
              <a:solidFill>
                <a:srgbClr val="0000CC"/>
              </a:solidFill>
              <a:latin typeface="Times New Roman" panose="02020603050405020304" pitchFamily="18" charset="0"/>
              <a:cs typeface="Times New Roman" panose="02020603050405020304" pitchFamily="18" charset="0"/>
            </a:endParaRPr>
          </a:p>
          <a:p>
            <a:r>
              <a:rPr lang="nl-NL" sz="2000" b="0" i="0" u="none" dirty="0">
                <a:solidFill>
                  <a:srgbClr val="0000CC"/>
                </a:solidFill>
                <a:latin typeface="Times New Roman" panose="02020603050405020304" pitchFamily="18" charset="0"/>
                <a:cs typeface="Times New Roman" panose="02020603050405020304" pitchFamily="18" charset="0"/>
              </a:rPr>
              <a:t>-</a:t>
            </a:r>
            <a:r>
              <a:rPr lang="nl-NL" sz="2000" b="0" i="0" u="none" dirty="0">
                <a:solidFill>
                  <a:srgbClr val="FF0000"/>
                </a:solidFill>
                <a:latin typeface="Times New Roman" panose="02020603050405020304" pitchFamily="18" charset="0"/>
                <a:cs typeface="Times New Roman" panose="02020603050405020304" pitchFamily="18" charset="0"/>
              </a:rPr>
              <a:t> </a:t>
            </a:r>
            <a:r>
              <a:rPr lang="en-US" altLang="nl-NL" sz="2000" b="0" i="0" u="none" dirty="0">
                <a:solidFill>
                  <a:srgbClr val="FF0000"/>
                </a:solidFill>
                <a:latin typeface="Times New Roman" panose="02020603050405020304" pitchFamily="18" charset="0"/>
                <a:cs typeface="Times New Roman" panose="02020603050405020304" pitchFamily="18" charset="0"/>
              </a:rPr>
              <a:t>Nhóm 3,4:</a:t>
            </a:r>
            <a:r>
              <a:rPr lang="en-US" altLang="nl-NL" sz="2000" b="0" i="0" u="none" dirty="0">
                <a:solidFill>
                  <a:srgbClr val="0000CC"/>
                </a:solidFill>
                <a:latin typeface="Times New Roman" panose="02020603050405020304" pitchFamily="18" charset="0"/>
                <a:cs typeface="Times New Roman" panose="02020603050405020304" pitchFamily="18" charset="0"/>
              </a:rPr>
              <a:t> Trạng thái thay đổi của nước trong vòng tuần hoàn:Vòng tuần hoàn nước là sự tồn tại và vận động của nước trên mặt đất, trong lòng đất và trong bầu khí quyển của Trái Đất. Nước Trái Đất luôn vận động và chuyển từ trạng thái này sang trạng thái khác, từ thể lỏng sang thể hơi rồi thể rắn và ngược lại. Vòng tuần hoàn nước đã và đang diễn ra từ hàng tỉ năm và tất cả cuộc sống trên Trái Đất đều phụ thuộc vào nó, Trái Đất chắc hẳn sẽ là một nơi không thể sống được nếu không có nước.</a:t>
            </a:r>
          </a:p>
          <a:p>
            <a:r>
              <a:rPr lang="en-US" altLang="nl-NL" sz="2000" b="0" i="0" u="none" dirty="0">
                <a:solidFill>
                  <a:srgbClr val="0000CC"/>
                </a:solidFill>
                <a:latin typeface="Times New Roman" panose="02020603050405020304" pitchFamily="18" charset="0"/>
                <a:cs typeface="Times New Roman" panose="02020603050405020304" pitchFamily="18" charset="0"/>
              </a:rPr>
              <a:t>- </a:t>
            </a:r>
            <a:r>
              <a:rPr lang="en-US" altLang="nl-NL" sz="2000" b="0" i="0" u="none" dirty="0">
                <a:solidFill>
                  <a:srgbClr val="FF0000"/>
                </a:solidFill>
                <a:latin typeface="Times New Roman" panose="02020603050405020304" pitchFamily="18" charset="0"/>
                <a:cs typeface="Times New Roman" panose="02020603050405020304" pitchFamily="18" charset="0"/>
              </a:rPr>
              <a:t>Nhóm 5,6: </a:t>
            </a:r>
            <a:r>
              <a:rPr lang="en-US" altLang="nl-NL" sz="2000" b="0" i="0" u="none" dirty="0">
                <a:solidFill>
                  <a:srgbClr val="0000CC"/>
                </a:solidFill>
                <a:latin typeface="Times New Roman" panose="02020603050405020304" pitchFamily="18" charset="0"/>
                <a:cs typeface="Times New Roman" panose="02020603050405020304" pitchFamily="18" charset="0"/>
              </a:rPr>
              <a:t>Nước trong khí quyển có nguồn gốc từ: Nước trong khí quyển có nguồn gốc từ biển, sông, hồ,... bốc hơi lên, thực vật thoát hơi. </a:t>
            </a:r>
            <a:r>
              <a:rPr lang="nl-NL" sz="2000" b="0" i="0" u="none" dirty="0">
                <a:solidFill>
                  <a:srgbClr val="0000CC"/>
                </a:solidFill>
                <a:latin typeface="Times New Roman" panose="02020603050405020304" pitchFamily="18" charset="0"/>
                <a:cs typeface="Times New Roman" panose="02020603050405020304" pitchFamily="18" charset="0"/>
              </a:rPr>
              <a:t>.</a:t>
            </a:r>
            <a:endParaRPr lang="en-US" sz="2000" b="0" i="0" u="none" dirty="0">
              <a:solidFill>
                <a:srgbClr val="0000CC"/>
              </a:solidFill>
              <a:latin typeface="Times New Roman" panose="02020603050405020304" pitchFamily="18" charset="0"/>
              <a:cs typeface="Times New Roman" panose="02020603050405020304" pitchFamily="18" charset="0"/>
            </a:endParaRPr>
          </a:p>
        </p:txBody>
      </p:sp>
      <p:sp>
        <p:nvSpPr>
          <p:cNvPr id="13" name="Rectangle 3"/>
          <p:cNvSpPr>
            <a:spLocks noChangeArrowheads="1"/>
          </p:cNvSpPr>
          <p:nvPr/>
        </p:nvSpPr>
        <p:spPr bwMode="auto">
          <a:xfrm>
            <a:off x="545592" y="893802"/>
            <a:ext cx="882700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hangingPunct="0">
              <a:spcBef>
                <a:spcPct val="50000"/>
              </a:spcBef>
              <a:defRPr/>
            </a:pPr>
            <a:r>
              <a:rPr lang="nl-NL" sz="3000" b="1" dirty="0">
                <a:solidFill>
                  <a:srgbClr val="C00000"/>
                </a:solidFill>
                <a:latin typeface="Times New Roman" panose="02020603050405020304" pitchFamily="18" charset="0"/>
                <a:cs typeface="Times New Roman" panose="02020603050405020304" pitchFamily="18" charset="0"/>
              </a:rPr>
              <a:t>I. Thủy quyển, thành phần chủ yếu của thủy quyển</a:t>
            </a:r>
            <a:r>
              <a:rPr lang="en-US" sz="3000" cap="all" dirty="0">
                <a:ln w="0"/>
                <a:solidFill>
                  <a:srgbClr val="C0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25" y="1"/>
            <a:ext cx="1196975" cy="100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1219200" y="17835"/>
            <a:ext cx="7848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i="0" u="none" dirty="0" smtClean="0">
                <a:solidFill>
                  <a:srgbClr val="0000CC"/>
                </a:solidFill>
                <a:latin typeface="Tahoma" panose="020B0604030504040204" pitchFamily="34" charset="0"/>
              </a:rPr>
              <a:t>BÀI 16. THỦY QUYỂN. VÒNG TUẦN HOÀN NƯỚC. NƯỚC NGẦM, BĂNG HÀ.</a:t>
            </a:r>
            <a:endParaRPr lang="en-US" sz="2400" i="0" u="none" dirty="0">
              <a:solidFill>
                <a:srgbClr val="0000CC"/>
              </a:solidFill>
              <a:latin typeface="Tahoma" panose="020B0604030504040204" pitchFamily="34" charset="0"/>
            </a:endParaRPr>
          </a:p>
        </p:txBody>
      </p:sp>
      <p:sp>
        <p:nvSpPr>
          <p:cNvPr id="10" name="Text Box 2"/>
          <p:cNvSpPr txBox="1">
            <a:spLocks noChangeArrowheads="1"/>
          </p:cNvSpPr>
          <p:nvPr/>
        </p:nvSpPr>
        <p:spPr bwMode="auto">
          <a:xfrm>
            <a:off x="457200" y="914400"/>
            <a:ext cx="7696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0" hangingPunct="0">
              <a:spcBef>
                <a:spcPct val="50000"/>
              </a:spcBef>
              <a:defRPr/>
            </a:pPr>
            <a:r>
              <a:rPr lang="en-US" sz="3000" b="1" dirty="0">
                <a:solidFill>
                  <a:srgbClr val="993300"/>
                </a:solidFill>
                <a:cs typeface="Times New Roman" panose="02020603050405020304" pitchFamily="18" charset="0"/>
              </a:rPr>
              <a:t>Nguồn nước ngọt hiện nay bị ô nhiễm nặng nề. Hãy tìm hiểu một số nguyên nhân làm ô nhiễm nguồn nước ngọt ở địa phương 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533400" y="1371600"/>
            <a:ext cx="7696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3000" b="1" dirty="0" smtClean="0">
                <a:solidFill>
                  <a:srgbClr val="C00000"/>
                </a:solidFill>
              </a:rPr>
              <a:t>II</a:t>
            </a:r>
            <a:r>
              <a:rPr lang="en-US" sz="3000" b="1" dirty="0">
                <a:solidFill>
                  <a:srgbClr val="C00000"/>
                </a:solidFill>
              </a:rPr>
              <a:t>. </a:t>
            </a:r>
            <a:r>
              <a:rPr lang="en-US" sz="3000" b="1" dirty="0" err="1" smtClean="0">
                <a:solidFill>
                  <a:srgbClr val="C00000"/>
                </a:solidFill>
              </a:rPr>
              <a:t>Vòng</a:t>
            </a:r>
            <a:r>
              <a:rPr lang="en-US" sz="3000" b="1" dirty="0" smtClean="0">
                <a:solidFill>
                  <a:srgbClr val="C00000"/>
                </a:solidFill>
              </a:rPr>
              <a:t> </a:t>
            </a:r>
            <a:r>
              <a:rPr lang="en-US" sz="3000" b="1" dirty="0" err="1" smtClean="0">
                <a:solidFill>
                  <a:srgbClr val="C00000"/>
                </a:solidFill>
              </a:rPr>
              <a:t>tuần</a:t>
            </a:r>
            <a:r>
              <a:rPr lang="en-US" sz="3000" b="1" dirty="0" smtClean="0">
                <a:solidFill>
                  <a:srgbClr val="C00000"/>
                </a:solidFill>
              </a:rPr>
              <a:t> </a:t>
            </a:r>
            <a:r>
              <a:rPr lang="en-US" sz="3000" b="1" dirty="0" err="1" smtClean="0">
                <a:solidFill>
                  <a:srgbClr val="C00000"/>
                </a:solidFill>
              </a:rPr>
              <a:t>hoàn</a:t>
            </a:r>
            <a:r>
              <a:rPr lang="en-US" sz="3000" b="1" dirty="0" smtClean="0">
                <a:solidFill>
                  <a:srgbClr val="C00000"/>
                </a:solidFill>
              </a:rPr>
              <a:t> </a:t>
            </a:r>
            <a:r>
              <a:rPr lang="en-US" sz="3000" b="1" dirty="0" err="1" smtClean="0">
                <a:solidFill>
                  <a:srgbClr val="C00000"/>
                </a:solidFill>
              </a:rPr>
              <a:t>nước</a:t>
            </a:r>
            <a:endParaRPr lang="en-US" sz="3000" dirty="0">
              <a:solidFill>
                <a:srgbClr val="C00000"/>
              </a:solidFill>
            </a:endParaRP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 y="-38912"/>
            <a:ext cx="10668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p:cNvSpPr txBox="1">
            <a:spLocks noChangeArrowheads="1"/>
          </p:cNvSpPr>
          <p:nvPr/>
        </p:nvSpPr>
        <p:spPr bwMode="auto">
          <a:xfrm>
            <a:off x="1295400" y="17835"/>
            <a:ext cx="7848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i="0" u="none" dirty="0" smtClean="0">
                <a:solidFill>
                  <a:srgbClr val="0000CC"/>
                </a:solidFill>
                <a:latin typeface="Tahoma" panose="020B0604030504040204" pitchFamily="34" charset="0"/>
              </a:rPr>
              <a:t>BÀI 16. THỦY QUYỂN. VÒNG TUẦN HOÀN NƯỚC. NƯỚC NGẦM, BĂNG HÀ.</a:t>
            </a:r>
            <a:endParaRPr lang="en-US" sz="2400" i="0" u="none" dirty="0">
              <a:solidFill>
                <a:srgbClr val="0000CC"/>
              </a:solidFill>
              <a:latin typeface="Tahoma" panose="020B0604030504040204" pitchFamily="34" charset="0"/>
            </a:endParaRPr>
          </a:p>
        </p:txBody>
      </p:sp>
      <p:sp>
        <p:nvSpPr>
          <p:cNvPr id="11" name="Text Box 5"/>
          <p:cNvSpPr txBox="1">
            <a:spLocks noChangeArrowheads="1"/>
          </p:cNvSpPr>
          <p:nvPr/>
        </p:nvSpPr>
        <p:spPr bwMode="auto">
          <a:xfrm>
            <a:off x="612839" y="1981200"/>
            <a:ext cx="8150161"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r>
              <a:rPr lang="nl-NL" sz="2400" b="0" i="0" u="none" dirty="0">
                <a:solidFill>
                  <a:srgbClr val="0000CC"/>
                </a:solidFill>
                <a:latin typeface="Times New Roman" panose="02020603050405020304" pitchFamily="18" charset="0"/>
                <a:cs typeface="Times New Roman" panose="02020603050405020304" pitchFamily="18" charset="0"/>
              </a:rPr>
              <a:t>- Là sự chuyển động của nước trên </a:t>
            </a:r>
            <a:r>
              <a:rPr lang="nl-NL" sz="2400" b="0" i="0" u="none" dirty="0" smtClean="0">
                <a:solidFill>
                  <a:srgbClr val="0000CC"/>
                </a:solidFill>
                <a:latin typeface="Times New Roman" panose="02020603050405020304" pitchFamily="18" charset="0"/>
                <a:cs typeface="Times New Roman" panose="02020603050405020304" pitchFamily="18" charset="0"/>
              </a:rPr>
              <a:t>Trái </a:t>
            </a:r>
            <a:r>
              <a:rPr lang="nl-NL" sz="2400" b="0" i="0" u="none" dirty="0">
                <a:solidFill>
                  <a:srgbClr val="0000CC"/>
                </a:solidFill>
                <a:latin typeface="Times New Roman" panose="02020603050405020304" pitchFamily="18" charset="0"/>
                <a:cs typeface="Times New Roman" panose="02020603050405020304" pitchFamily="18" charset="0"/>
              </a:rPr>
              <a:t>Đ</a:t>
            </a:r>
            <a:r>
              <a:rPr lang="nl-NL" sz="2400" b="0" i="0" u="none" dirty="0" smtClean="0">
                <a:solidFill>
                  <a:srgbClr val="0000CC"/>
                </a:solidFill>
                <a:latin typeface="Times New Roman" panose="02020603050405020304" pitchFamily="18" charset="0"/>
                <a:cs typeface="Times New Roman" panose="02020603050405020304" pitchFamily="18" charset="0"/>
              </a:rPr>
              <a:t>ất </a:t>
            </a:r>
            <a:r>
              <a:rPr lang="nl-NL" sz="2400" b="0" i="0" u="none" dirty="0">
                <a:solidFill>
                  <a:srgbClr val="0000CC"/>
                </a:solidFill>
                <a:latin typeface="Times New Roman" panose="02020603050405020304" pitchFamily="18" charset="0"/>
                <a:cs typeface="Times New Roman" panose="02020603050405020304" pitchFamily="18" charset="0"/>
              </a:rPr>
              <a:t>theo những chu trình khép kín.</a:t>
            </a:r>
            <a:endParaRPr lang="en-US" sz="2400" b="0" i="0" u="none" dirty="0">
              <a:solidFill>
                <a:srgbClr val="0000CC"/>
              </a:solidFill>
              <a:latin typeface="Times New Roman" panose="02020603050405020304" pitchFamily="18" charset="0"/>
              <a:cs typeface="Times New Roman" panose="02020603050405020304" pitchFamily="18" charset="0"/>
            </a:endParaRPr>
          </a:p>
          <a:p>
            <a:r>
              <a:rPr lang="nl-NL" sz="2400" b="0" i="0" u="none" dirty="0">
                <a:solidFill>
                  <a:srgbClr val="0000CC"/>
                </a:solidFill>
                <a:latin typeface="Times New Roman" panose="02020603050405020304" pitchFamily="18" charset="0"/>
                <a:cs typeface="Times New Roman" panose="02020603050405020304" pitchFamily="18" charset="0"/>
              </a:rPr>
              <a:t>- Gồm 2 giai đoạn</a:t>
            </a:r>
            <a:r>
              <a:rPr lang="nl-NL" sz="2400" b="0" i="0" u="none" dirty="0" smtClean="0">
                <a:solidFill>
                  <a:srgbClr val="0000CC"/>
                </a:solidFill>
                <a:latin typeface="Times New Roman" panose="02020603050405020304" pitchFamily="18" charset="0"/>
                <a:cs typeface="Times New Roman" panose="02020603050405020304" pitchFamily="18" charset="0"/>
              </a:rPr>
              <a:t>: </a:t>
            </a:r>
            <a:r>
              <a:rPr lang="nl-NL" sz="2400" b="0" i="0" u="none" dirty="0">
                <a:solidFill>
                  <a:srgbClr val="0000CC"/>
                </a:solidFill>
                <a:latin typeface="Times New Roman" panose="02020603050405020304" pitchFamily="18" charset="0"/>
                <a:cs typeface="Times New Roman" panose="02020603050405020304" pitchFamily="18" charset="0"/>
              </a:rPr>
              <a:t>Vòng tuần hoàn </a:t>
            </a:r>
            <a:r>
              <a:rPr lang="nl-NL" sz="2400" b="0" i="0" u="none" dirty="0" smtClean="0">
                <a:solidFill>
                  <a:srgbClr val="0000CC"/>
                </a:solidFill>
                <a:latin typeface="Times New Roman" panose="02020603050405020304" pitchFamily="18" charset="0"/>
                <a:cs typeface="Times New Roman" panose="02020603050405020304" pitchFamily="18" charset="0"/>
              </a:rPr>
              <a:t>nhỏ và vòng </a:t>
            </a:r>
            <a:r>
              <a:rPr lang="nl-NL" sz="2400" b="0" i="0" u="none" dirty="0">
                <a:solidFill>
                  <a:srgbClr val="0000CC"/>
                </a:solidFill>
                <a:latin typeface="Times New Roman" panose="02020603050405020304" pitchFamily="18" charset="0"/>
                <a:cs typeface="Times New Roman" panose="02020603050405020304" pitchFamily="18" charset="0"/>
              </a:rPr>
              <a:t>tuần hoàn lớn.</a:t>
            </a:r>
            <a:endParaRPr lang="en-US" sz="2400" b="0" i="0" u="none" dirty="0">
              <a:solidFill>
                <a:srgbClr val="0000CC"/>
              </a:solidFill>
              <a:latin typeface="Times New Roman" panose="02020603050405020304" pitchFamily="18" charset="0"/>
              <a:cs typeface="Times New Roman" panose="02020603050405020304" pitchFamily="18" charset="0"/>
            </a:endParaRPr>
          </a:p>
        </p:txBody>
      </p:sp>
      <p:sp>
        <p:nvSpPr>
          <p:cNvPr id="13" name="Rectangle 3"/>
          <p:cNvSpPr>
            <a:spLocks noChangeArrowheads="1"/>
          </p:cNvSpPr>
          <p:nvPr/>
        </p:nvSpPr>
        <p:spPr bwMode="auto">
          <a:xfrm>
            <a:off x="545592" y="893802"/>
            <a:ext cx="882700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hangingPunct="0">
              <a:spcBef>
                <a:spcPct val="50000"/>
              </a:spcBef>
              <a:defRPr/>
            </a:pPr>
            <a:r>
              <a:rPr lang="nl-NL" sz="3000" b="1" dirty="0">
                <a:solidFill>
                  <a:srgbClr val="C00000"/>
                </a:solidFill>
                <a:latin typeface="Times New Roman" panose="02020603050405020304" pitchFamily="18" charset="0"/>
                <a:cs typeface="Times New Roman" panose="02020603050405020304" pitchFamily="18" charset="0"/>
              </a:rPr>
              <a:t>I. Thủy quyển, thành phần chủ yếu của thủy quyển</a:t>
            </a:r>
            <a:r>
              <a:rPr lang="en-US" sz="3000" cap="all" dirty="0">
                <a:ln w="0"/>
                <a:solidFill>
                  <a:srgbClr val="C0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t>
            </a:r>
          </a:p>
        </p:txBody>
      </p:sp>
      <p:sp>
        <p:nvSpPr>
          <p:cNvPr id="16" name="Rectangle 3"/>
          <p:cNvSpPr>
            <a:spLocks noChangeArrowheads="1"/>
          </p:cNvSpPr>
          <p:nvPr/>
        </p:nvSpPr>
        <p:spPr bwMode="auto">
          <a:xfrm>
            <a:off x="533400" y="3256002"/>
            <a:ext cx="882700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hangingPunct="0">
              <a:spcBef>
                <a:spcPct val="50000"/>
              </a:spcBef>
              <a:defRPr/>
            </a:pPr>
            <a:r>
              <a:rPr lang="nl-NL" sz="3000" b="1" dirty="0" smtClean="0">
                <a:solidFill>
                  <a:srgbClr val="C00000"/>
                </a:solidFill>
                <a:latin typeface="Times New Roman" panose="02020603050405020304" pitchFamily="18" charset="0"/>
                <a:cs typeface="Times New Roman" panose="02020603050405020304" pitchFamily="18" charset="0"/>
              </a:rPr>
              <a:t>III. </a:t>
            </a:r>
            <a:r>
              <a:rPr lang="en-US" sz="3000" b="1" dirty="0" err="1" smtClean="0">
                <a:solidFill>
                  <a:srgbClr val="C00000"/>
                </a:solidFill>
                <a:latin typeface="Times New Roman" panose="02020603050405020304" pitchFamily="18" charset="0"/>
                <a:cs typeface="Times New Roman" panose="02020603050405020304" pitchFamily="18" charset="0"/>
              </a:rPr>
              <a:t>Nước</a:t>
            </a:r>
            <a:r>
              <a:rPr lang="en-US" sz="3000" b="1" dirty="0" smtClean="0">
                <a:solidFill>
                  <a:srgbClr val="C00000"/>
                </a:solidFill>
                <a:latin typeface="Times New Roman" panose="02020603050405020304" pitchFamily="18" charset="0"/>
                <a:cs typeface="Times New Roman" panose="02020603050405020304" pitchFamily="18" charset="0"/>
              </a:rPr>
              <a:t> </a:t>
            </a:r>
            <a:r>
              <a:rPr lang="en-US" sz="3000" b="1" dirty="0" err="1" smtClean="0">
                <a:solidFill>
                  <a:srgbClr val="C00000"/>
                </a:solidFill>
                <a:latin typeface="Times New Roman" panose="02020603050405020304" pitchFamily="18" charset="0"/>
                <a:cs typeface="Times New Roman" panose="02020603050405020304" pitchFamily="18" charset="0"/>
              </a:rPr>
              <a:t>ngầm</a:t>
            </a:r>
            <a:r>
              <a:rPr lang="en-US" sz="3000" b="1" dirty="0" smtClean="0">
                <a:solidFill>
                  <a:srgbClr val="C00000"/>
                </a:solidFill>
                <a:latin typeface="Times New Roman" panose="02020603050405020304" pitchFamily="18" charset="0"/>
                <a:cs typeface="Times New Roman" panose="02020603050405020304" pitchFamily="18" charset="0"/>
              </a:rPr>
              <a:t> </a:t>
            </a:r>
            <a:r>
              <a:rPr lang="en-US" sz="3000" b="1" dirty="0" err="1" smtClean="0">
                <a:solidFill>
                  <a:srgbClr val="C00000"/>
                </a:solidFill>
                <a:latin typeface="Times New Roman" panose="02020603050405020304" pitchFamily="18" charset="0"/>
                <a:cs typeface="Times New Roman" panose="02020603050405020304" pitchFamily="18" charset="0"/>
              </a:rPr>
              <a:t>và</a:t>
            </a:r>
            <a:r>
              <a:rPr lang="en-US" sz="3000" b="1" dirty="0" smtClean="0">
                <a:solidFill>
                  <a:srgbClr val="C00000"/>
                </a:solidFill>
                <a:latin typeface="Times New Roman" panose="02020603050405020304" pitchFamily="18" charset="0"/>
                <a:cs typeface="Times New Roman" panose="02020603050405020304" pitchFamily="18" charset="0"/>
              </a:rPr>
              <a:t> </a:t>
            </a:r>
            <a:r>
              <a:rPr lang="en-US" sz="3000" b="1" dirty="0" err="1" smtClean="0">
                <a:solidFill>
                  <a:srgbClr val="C00000"/>
                </a:solidFill>
                <a:latin typeface="Times New Roman" panose="02020603050405020304" pitchFamily="18" charset="0"/>
                <a:cs typeface="Times New Roman" panose="02020603050405020304" pitchFamily="18" charset="0"/>
              </a:rPr>
              <a:t>băng</a:t>
            </a:r>
            <a:r>
              <a:rPr lang="en-US" sz="3000" b="1" dirty="0" smtClean="0">
                <a:solidFill>
                  <a:srgbClr val="C00000"/>
                </a:solidFill>
                <a:latin typeface="Times New Roman" panose="02020603050405020304" pitchFamily="18" charset="0"/>
                <a:cs typeface="Times New Roman" panose="02020603050405020304" pitchFamily="18" charset="0"/>
              </a:rPr>
              <a:t> </a:t>
            </a:r>
            <a:r>
              <a:rPr lang="en-US" sz="3000" b="1" dirty="0" err="1" smtClean="0">
                <a:solidFill>
                  <a:srgbClr val="C00000"/>
                </a:solidFill>
                <a:latin typeface="Times New Roman" panose="02020603050405020304" pitchFamily="18" charset="0"/>
                <a:cs typeface="Times New Roman" panose="02020603050405020304" pitchFamily="18" charset="0"/>
              </a:rPr>
              <a:t>hà</a:t>
            </a:r>
            <a:endParaRPr lang="en-US" sz="3000" cap="all" dirty="0">
              <a:ln w="0"/>
              <a:solidFill>
                <a:srgbClr val="C0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19" name="Text Box 10"/>
          <p:cNvSpPr txBox="1">
            <a:spLocks noChangeArrowheads="1"/>
          </p:cNvSpPr>
          <p:nvPr/>
        </p:nvSpPr>
        <p:spPr bwMode="auto">
          <a:xfrm>
            <a:off x="922506" y="3819525"/>
            <a:ext cx="433529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dirty="0" smtClean="0">
                <a:solidFill>
                  <a:srgbClr val="006600"/>
                </a:solidFill>
              </a:rPr>
              <a:t>1. </a:t>
            </a:r>
            <a:r>
              <a:rPr lang="en-US" altLang="en-US" sz="2800" b="1" dirty="0" err="1" smtClean="0">
                <a:solidFill>
                  <a:srgbClr val="006600"/>
                </a:solidFill>
              </a:rPr>
              <a:t>Nước</a:t>
            </a:r>
            <a:r>
              <a:rPr lang="en-US" altLang="en-US" sz="2800" b="1" dirty="0" smtClean="0">
                <a:solidFill>
                  <a:srgbClr val="006600"/>
                </a:solidFill>
              </a:rPr>
              <a:t> </a:t>
            </a:r>
            <a:r>
              <a:rPr lang="en-US" altLang="en-US" sz="2800" b="1" dirty="0" err="1" smtClean="0">
                <a:solidFill>
                  <a:srgbClr val="006600"/>
                </a:solidFill>
              </a:rPr>
              <a:t>ngầm</a:t>
            </a:r>
            <a:r>
              <a:rPr lang="en-US" altLang="en-US" sz="2800" b="1" dirty="0" smtClean="0">
                <a:solidFill>
                  <a:srgbClr val="006600"/>
                </a:solidFill>
              </a:rPr>
              <a:t>:</a:t>
            </a:r>
            <a:endParaRPr lang="en-US" altLang="en-US" sz="2800" b="1" dirty="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9"/>
                                        </p:tgtEl>
                                        <p:attrNameLst>
                                          <p:attrName>style.visibility</p:attrName>
                                        </p:attrNameLst>
                                      </p:cBhvr>
                                      <p:to>
                                        <p:strVal val="visible"/>
                                      </p:to>
                                    </p:set>
                                    <p:anim calcmode="discrete" valueType="clr">
                                      <p:cBhvr override="childStyle">
                                        <p:cTn id="19"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
                                        </p:tgtEl>
                                        <p:attrNameLst>
                                          <p:attrName>fillcolor</p:attrName>
                                        </p:attrNameLst>
                                      </p:cBhvr>
                                      <p:tavLst>
                                        <p:tav tm="0">
                                          <p:val>
                                            <p:clrVal>
                                              <a:schemeClr val="accent2"/>
                                            </p:clrVal>
                                          </p:val>
                                        </p:tav>
                                        <p:tav tm="50000">
                                          <p:val>
                                            <p:clrVal>
                                              <a:schemeClr val="hlink"/>
                                            </p:clrVal>
                                          </p:val>
                                        </p:tav>
                                      </p:tavLst>
                                    </p:anim>
                                    <p:set>
                                      <p:cBhvr>
                                        <p:cTn id="21" dur="80"/>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25" y="1"/>
            <a:ext cx="1196975" cy="100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1219200" y="17835"/>
            <a:ext cx="7848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i="0" u="none" dirty="0" smtClean="0">
                <a:solidFill>
                  <a:srgbClr val="0000CC"/>
                </a:solidFill>
                <a:latin typeface="Tahoma" panose="020B0604030504040204" pitchFamily="34" charset="0"/>
              </a:rPr>
              <a:t>BÀI 16. THỦY QUYỂN. VÒNG TUẦN HOÀN NƯỚC. NƯỚC NGẦM, BĂNG HÀ.</a:t>
            </a:r>
            <a:endParaRPr lang="en-US" sz="2400" i="0" u="none" dirty="0">
              <a:solidFill>
                <a:srgbClr val="0000CC"/>
              </a:solidFill>
              <a:latin typeface="Tahoma" panose="020B0604030504040204" pitchFamily="34" charset="0"/>
            </a:endParaRPr>
          </a:p>
        </p:txBody>
      </p:sp>
      <p:sp>
        <p:nvSpPr>
          <p:cNvPr id="10" name="Text Box 2"/>
          <p:cNvSpPr txBox="1">
            <a:spLocks noChangeArrowheads="1"/>
          </p:cNvSpPr>
          <p:nvPr/>
        </p:nvSpPr>
        <p:spPr bwMode="auto">
          <a:xfrm>
            <a:off x="457200" y="847928"/>
            <a:ext cx="7696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0" hangingPunct="0">
              <a:spcBef>
                <a:spcPct val="50000"/>
              </a:spcBef>
              <a:defRPr/>
            </a:pPr>
            <a:r>
              <a:rPr lang="en-US" sz="3000" b="1" dirty="0" smtClean="0">
                <a:solidFill>
                  <a:srgbClr val="993300"/>
                </a:solidFill>
                <a:cs typeface="Times New Roman" panose="02020603050405020304" pitchFamily="18" charset="0"/>
              </a:rPr>
              <a:t>III. </a:t>
            </a:r>
            <a:r>
              <a:rPr lang="en-US" sz="3000" b="1" dirty="0" err="1" smtClean="0">
                <a:solidFill>
                  <a:srgbClr val="993300"/>
                </a:solidFill>
                <a:cs typeface="Times New Roman" panose="02020603050405020304" pitchFamily="18" charset="0"/>
              </a:rPr>
              <a:t>Nước</a:t>
            </a:r>
            <a:r>
              <a:rPr lang="en-US" sz="3000" b="1" dirty="0" smtClean="0">
                <a:solidFill>
                  <a:srgbClr val="993300"/>
                </a:solidFill>
                <a:cs typeface="Times New Roman" panose="02020603050405020304" pitchFamily="18" charset="0"/>
              </a:rPr>
              <a:t> </a:t>
            </a:r>
            <a:r>
              <a:rPr lang="en-US" sz="3000" b="1" dirty="0" err="1" smtClean="0">
                <a:solidFill>
                  <a:srgbClr val="993300"/>
                </a:solidFill>
                <a:cs typeface="Times New Roman" panose="02020603050405020304" pitchFamily="18" charset="0"/>
              </a:rPr>
              <a:t>ngầm</a:t>
            </a:r>
            <a:r>
              <a:rPr lang="en-US" sz="3000" b="1" dirty="0" smtClean="0">
                <a:solidFill>
                  <a:srgbClr val="993300"/>
                </a:solidFill>
                <a:cs typeface="Times New Roman" panose="02020603050405020304" pitchFamily="18" charset="0"/>
              </a:rPr>
              <a:t> </a:t>
            </a:r>
            <a:r>
              <a:rPr lang="en-US" sz="3000" b="1" dirty="0" err="1" smtClean="0">
                <a:solidFill>
                  <a:srgbClr val="993300"/>
                </a:solidFill>
                <a:cs typeface="Times New Roman" panose="02020603050405020304" pitchFamily="18" charset="0"/>
              </a:rPr>
              <a:t>và</a:t>
            </a:r>
            <a:r>
              <a:rPr lang="en-US" sz="3000" b="1" dirty="0" smtClean="0">
                <a:solidFill>
                  <a:srgbClr val="993300"/>
                </a:solidFill>
                <a:cs typeface="Times New Roman" panose="02020603050405020304" pitchFamily="18" charset="0"/>
              </a:rPr>
              <a:t> </a:t>
            </a:r>
            <a:r>
              <a:rPr lang="en-US" sz="3000" b="1" dirty="0" err="1" smtClean="0">
                <a:solidFill>
                  <a:srgbClr val="993300"/>
                </a:solidFill>
                <a:cs typeface="Times New Roman" panose="02020603050405020304" pitchFamily="18" charset="0"/>
              </a:rPr>
              <a:t>băng</a:t>
            </a:r>
            <a:r>
              <a:rPr lang="en-US" sz="3000" b="1" dirty="0" smtClean="0">
                <a:solidFill>
                  <a:srgbClr val="993300"/>
                </a:solidFill>
                <a:cs typeface="Times New Roman" panose="02020603050405020304" pitchFamily="18" charset="0"/>
              </a:rPr>
              <a:t> </a:t>
            </a:r>
            <a:r>
              <a:rPr lang="en-US" sz="3000" b="1" dirty="0" err="1" smtClean="0">
                <a:solidFill>
                  <a:srgbClr val="993300"/>
                </a:solidFill>
                <a:cs typeface="Times New Roman" panose="02020603050405020304" pitchFamily="18" charset="0"/>
              </a:rPr>
              <a:t>hà</a:t>
            </a:r>
            <a:r>
              <a:rPr lang="en-US" sz="3000" b="1" dirty="0" smtClean="0">
                <a:solidFill>
                  <a:srgbClr val="993300"/>
                </a:solidFill>
                <a:cs typeface="Times New Roman" panose="02020603050405020304" pitchFamily="18" charset="0"/>
              </a:rPr>
              <a:t>.</a:t>
            </a:r>
            <a:endParaRPr lang="en-US" sz="3000" b="1" dirty="0">
              <a:solidFill>
                <a:srgbClr val="993300"/>
              </a:solidFill>
              <a:cs typeface="Times New Roman" panose="02020603050405020304" pitchFamily="18" charset="0"/>
            </a:endParaRPr>
          </a:p>
        </p:txBody>
      </p:sp>
      <p:sp>
        <p:nvSpPr>
          <p:cNvPr id="15" name="TextBox 14"/>
          <p:cNvSpPr txBox="1"/>
          <p:nvPr/>
        </p:nvSpPr>
        <p:spPr>
          <a:xfrm>
            <a:off x="152400" y="3248455"/>
            <a:ext cx="3733800" cy="1292662"/>
          </a:xfrm>
          <a:prstGeom prst="rect">
            <a:avLst/>
          </a:prstGeom>
          <a:noFill/>
        </p:spPr>
        <p:txBody>
          <a:bodyPr wrap="square" rtlCol="0">
            <a:spAutoFit/>
          </a:bodyPr>
          <a:lstStyle/>
          <a:p>
            <a:pPr algn="just"/>
            <a:r>
              <a:rPr lang="nl-NL" sz="2600" dirty="0">
                <a:solidFill>
                  <a:srgbClr val="0070C0"/>
                </a:solidFill>
                <a:latin typeface="Times New Roman" panose="02020603050405020304" pitchFamily="18" charset="0"/>
                <a:cs typeface="Times New Roman" panose="02020603050405020304" pitchFamily="18" charset="0"/>
              </a:rPr>
              <a:t>- So sánh tỉ lệ giữa nước mặn và nước ngọt trên Trái Đất</a:t>
            </a:r>
            <a:r>
              <a:rPr lang="nl-NL" sz="2600" dirty="0" smtClean="0">
                <a:solidFill>
                  <a:srgbClr val="0070C0"/>
                </a:solidFill>
                <a:latin typeface="Times New Roman" panose="02020603050405020304" pitchFamily="18" charset="0"/>
                <a:cs typeface="Times New Roman" panose="02020603050405020304" pitchFamily="18" charset="0"/>
              </a:rPr>
              <a:t>.</a:t>
            </a:r>
            <a:endParaRPr lang="en-US" sz="2600" dirty="0">
              <a:solidFill>
                <a:srgbClr val="0070C0"/>
              </a:solidFill>
              <a:latin typeface="Times New Roman" panose="02020603050405020304" pitchFamily="18" charset="0"/>
              <a:cs typeface="Times New Roman" panose="02020603050405020304" pitchFamily="18" charset="0"/>
            </a:endParaRPr>
          </a:p>
        </p:txBody>
      </p:sp>
      <p:pic>
        <p:nvPicPr>
          <p:cNvPr id="16" name="Picture 5" descr="question_pop_up_from_box_rotate_hg_cl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691385"/>
            <a:ext cx="585215" cy="58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ttps://tech12h.com/sites/default/files/styles/inbody400/public/screenshot_35_59.png?itok=w80raxnM"/>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224241"/>
            <a:ext cx="5257800" cy="3557559"/>
          </a:xfrm>
          <a:prstGeom prst="rect">
            <a:avLst/>
          </a:prstGeom>
          <a:noFill/>
          <a:ln>
            <a:noFill/>
          </a:ln>
        </p:spPr>
      </p:pic>
      <p:sp>
        <p:nvSpPr>
          <p:cNvPr id="19" name="TextBox 18"/>
          <p:cNvSpPr txBox="1"/>
          <p:nvPr/>
        </p:nvSpPr>
        <p:spPr>
          <a:xfrm>
            <a:off x="569876" y="2784157"/>
            <a:ext cx="7962900" cy="492443"/>
          </a:xfrm>
          <a:prstGeom prst="rect">
            <a:avLst/>
          </a:prstGeom>
          <a:noFill/>
          <a:ln>
            <a:noFill/>
          </a:ln>
        </p:spPr>
        <p:txBody>
          <a:bodyPr wrap="square" rtlCol="0">
            <a:spAutoFit/>
          </a:bodyPr>
          <a:lstStyle/>
          <a:p>
            <a:r>
              <a:rPr lang="nl-NL" sz="2600" b="1" i="1" dirty="0">
                <a:solidFill>
                  <a:srgbClr val="006600"/>
                </a:solidFill>
                <a:latin typeface="Times New Roman" panose="02020603050405020304" pitchFamily="18" charset="0"/>
                <a:cs typeface="Times New Roman" panose="02020603050405020304" pitchFamily="18" charset="0"/>
              </a:rPr>
              <a:t>Quan sát hình 16.4 và đọc thông tin trong bài, em hãy</a:t>
            </a:r>
            <a:r>
              <a:rPr lang="nl-NL" sz="2600" b="1" i="1" dirty="0" smtClean="0">
                <a:solidFill>
                  <a:srgbClr val="006600"/>
                </a:solidFill>
                <a:latin typeface="Times New Roman" panose="02020603050405020304" pitchFamily="18" charset="0"/>
                <a:cs typeface="Times New Roman" panose="02020603050405020304" pitchFamily="18" charset="0"/>
              </a:rPr>
              <a:t>:</a:t>
            </a:r>
            <a:endParaRPr lang="en-US" sz="2600" b="1" i="1" dirty="0">
              <a:solidFill>
                <a:srgbClr val="006600"/>
              </a:solidFill>
              <a:latin typeface="Times New Roman" panose="02020603050405020304" pitchFamily="18" charset="0"/>
              <a:cs typeface="Times New Roman" panose="02020603050405020304" pitchFamily="18" charset="0"/>
            </a:endParaRPr>
          </a:p>
        </p:txBody>
      </p:sp>
      <p:sp>
        <p:nvSpPr>
          <p:cNvPr id="20" name="Text Box 10"/>
          <p:cNvSpPr txBox="1">
            <a:spLocks noChangeArrowheads="1"/>
          </p:cNvSpPr>
          <p:nvPr/>
        </p:nvSpPr>
        <p:spPr bwMode="auto">
          <a:xfrm>
            <a:off x="685800" y="1295400"/>
            <a:ext cx="433529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dirty="0" smtClean="0">
                <a:solidFill>
                  <a:srgbClr val="006600"/>
                </a:solidFill>
              </a:rPr>
              <a:t>1. </a:t>
            </a:r>
            <a:r>
              <a:rPr lang="en-US" altLang="en-US" sz="2800" b="1" dirty="0" err="1" smtClean="0">
                <a:solidFill>
                  <a:srgbClr val="006600"/>
                </a:solidFill>
              </a:rPr>
              <a:t>Nước</a:t>
            </a:r>
            <a:r>
              <a:rPr lang="en-US" altLang="en-US" sz="2800" b="1" dirty="0" smtClean="0">
                <a:solidFill>
                  <a:srgbClr val="006600"/>
                </a:solidFill>
              </a:rPr>
              <a:t> </a:t>
            </a:r>
            <a:r>
              <a:rPr lang="en-US" altLang="en-US" sz="2800" b="1" dirty="0" err="1" smtClean="0">
                <a:solidFill>
                  <a:srgbClr val="006600"/>
                </a:solidFill>
              </a:rPr>
              <a:t>ngầm</a:t>
            </a:r>
            <a:r>
              <a:rPr lang="en-US" altLang="en-US" sz="2800" b="1" dirty="0" smtClean="0">
                <a:solidFill>
                  <a:srgbClr val="006600"/>
                </a:solidFill>
              </a:rPr>
              <a:t>:</a:t>
            </a:r>
            <a:endParaRPr lang="en-US" altLang="en-US" sz="2800" b="1" dirty="0">
              <a:solidFill>
                <a:srgbClr val="006600"/>
              </a:solidFill>
            </a:endParaRPr>
          </a:p>
        </p:txBody>
      </p:sp>
      <p:sp>
        <p:nvSpPr>
          <p:cNvPr id="21" name="Text Box 5"/>
          <p:cNvSpPr txBox="1">
            <a:spLocks noChangeArrowheads="1"/>
          </p:cNvSpPr>
          <p:nvPr/>
        </p:nvSpPr>
        <p:spPr bwMode="auto">
          <a:xfrm>
            <a:off x="457200" y="1677439"/>
            <a:ext cx="8686800"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r>
              <a:rPr lang="vi-VN" sz="2400" b="0" i="0" u="none" dirty="0">
                <a:solidFill>
                  <a:srgbClr val="0000CC"/>
                </a:solidFill>
                <a:latin typeface="+mj-lt"/>
              </a:rPr>
              <a:t>- </a:t>
            </a:r>
            <a:r>
              <a:rPr lang="en-US" sz="2400" b="0" i="0" u="none" dirty="0" err="1">
                <a:solidFill>
                  <a:srgbClr val="0000CC"/>
                </a:solidFill>
                <a:latin typeface="+mj-lt"/>
              </a:rPr>
              <a:t>Là</a:t>
            </a:r>
            <a:r>
              <a:rPr lang="en-US" sz="2400" b="0" i="0" u="none" dirty="0">
                <a:solidFill>
                  <a:srgbClr val="0000CC"/>
                </a:solidFill>
                <a:latin typeface="+mj-lt"/>
              </a:rPr>
              <a:t> </a:t>
            </a:r>
            <a:r>
              <a:rPr lang="en-US" sz="2400" b="0" i="0" u="none" dirty="0" err="1">
                <a:solidFill>
                  <a:srgbClr val="0000CC"/>
                </a:solidFill>
                <a:latin typeface="+mj-lt"/>
              </a:rPr>
              <a:t>nước</a:t>
            </a:r>
            <a:r>
              <a:rPr lang="en-US" sz="2400" b="0" i="0" u="none" dirty="0">
                <a:solidFill>
                  <a:srgbClr val="0000CC"/>
                </a:solidFill>
                <a:latin typeface="+mj-lt"/>
              </a:rPr>
              <a:t> </a:t>
            </a:r>
            <a:r>
              <a:rPr lang="en-US" sz="2400" b="0" i="0" u="none" dirty="0" err="1">
                <a:solidFill>
                  <a:srgbClr val="0000CC"/>
                </a:solidFill>
                <a:latin typeface="+mj-lt"/>
              </a:rPr>
              <a:t>nằm</a:t>
            </a:r>
            <a:r>
              <a:rPr lang="en-US" sz="2400" b="0" i="0" u="none" dirty="0">
                <a:solidFill>
                  <a:srgbClr val="0000CC"/>
                </a:solidFill>
                <a:latin typeface="+mj-lt"/>
              </a:rPr>
              <a:t> </a:t>
            </a:r>
            <a:r>
              <a:rPr lang="en-US" sz="2400" b="0" i="0" u="none" dirty="0" err="1">
                <a:solidFill>
                  <a:srgbClr val="0000CC"/>
                </a:solidFill>
                <a:latin typeface="+mj-lt"/>
              </a:rPr>
              <a:t>dưới</a:t>
            </a:r>
            <a:r>
              <a:rPr lang="en-US" sz="2400" b="0" i="0" u="none" dirty="0">
                <a:solidFill>
                  <a:srgbClr val="0000CC"/>
                </a:solidFill>
                <a:latin typeface="+mj-lt"/>
              </a:rPr>
              <a:t> </a:t>
            </a:r>
            <a:r>
              <a:rPr lang="en-US" sz="2400" b="0" i="0" u="none" dirty="0" err="1">
                <a:solidFill>
                  <a:srgbClr val="0000CC"/>
                </a:solidFill>
                <a:latin typeface="+mj-lt"/>
              </a:rPr>
              <a:t>bề</a:t>
            </a:r>
            <a:r>
              <a:rPr lang="en-US" sz="2400" b="0" i="0" u="none" dirty="0">
                <a:solidFill>
                  <a:srgbClr val="0000CC"/>
                </a:solidFill>
                <a:latin typeface="+mj-lt"/>
              </a:rPr>
              <a:t> </a:t>
            </a:r>
            <a:r>
              <a:rPr lang="en-US" sz="2400" b="0" i="0" u="none" dirty="0" err="1">
                <a:solidFill>
                  <a:srgbClr val="0000CC"/>
                </a:solidFill>
                <a:latin typeface="+mj-lt"/>
              </a:rPr>
              <a:t>mặt</a:t>
            </a:r>
            <a:r>
              <a:rPr lang="en-US" sz="2400" b="0" i="0" u="none" dirty="0">
                <a:solidFill>
                  <a:srgbClr val="0000CC"/>
                </a:solidFill>
                <a:latin typeface="+mj-lt"/>
              </a:rPr>
              <a:t> </a:t>
            </a:r>
            <a:r>
              <a:rPr lang="en-US" sz="2400" b="0" i="0" u="none" dirty="0" err="1">
                <a:solidFill>
                  <a:srgbClr val="0000CC"/>
                </a:solidFill>
                <a:latin typeface="+mj-lt"/>
              </a:rPr>
              <a:t>đất</a:t>
            </a:r>
            <a:r>
              <a:rPr lang="en-US" sz="2400" b="0" i="0" u="none" dirty="0">
                <a:solidFill>
                  <a:srgbClr val="0000CC"/>
                </a:solidFill>
                <a:latin typeface="+mj-lt"/>
              </a:rPr>
              <a:t> do </a:t>
            </a:r>
            <a:r>
              <a:rPr lang="en-US" sz="2400" b="0" i="0" u="none" dirty="0" err="1">
                <a:solidFill>
                  <a:srgbClr val="0000CC"/>
                </a:solidFill>
                <a:latin typeface="+mj-lt"/>
              </a:rPr>
              <a:t>mưa</a:t>
            </a:r>
            <a:r>
              <a:rPr lang="en-US" sz="2400" b="0" i="0" u="none" dirty="0">
                <a:solidFill>
                  <a:srgbClr val="0000CC"/>
                </a:solidFill>
                <a:latin typeface="+mj-lt"/>
              </a:rPr>
              <a:t>, </a:t>
            </a:r>
            <a:r>
              <a:rPr lang="en-US" sz="2400" b="0" i="0" u="none" dirty="0" err="1">
                <a:solidFill>
                  <a:srgbClr val="0000CC"/>
                </a:solidFill>
                <a:latin typeface="+mj-lt"/>
              </a:rPr>
              <a:t>băng</a:t>
            </a:r>
            <a:r>
              <a:rPr lang="en-US" sz="2400" b="0" i="0" u="none" dirty="0">
                <a:solidFill>
                  <a:srgbClr val="0000CC"/>
                </a:solidFill>
                <a:latin typeface="+mj-lt"/>
              </a:rPr>
              <a:t> </a:t>
            </a:r>
            <a:r>
              <a:rPr lang="en-US" sz="2400" b="0" i="0" u="none" dirty="0" err="1">
                <a:solidFill>
                  <a:srgbClr val="0000CC"/>
                </a:solidFill>
                <a:latin typeface="+mj-lt"/>
              </a:rPr>
              <a:t>tuyết</a:t>
            </a:r>
            <a:r>
              <a:rPr lang="en-US" sz="2400" b="0" i="0" u="none" dirty="0">
                <a:solidFill>
                  <a:srgbClr val="0000CC"/>
                </a:solidFill>
                <a:latin typeface="+mj-lt"/>
              </a:rPr>
              <a:t> tan </a:t>
            </a:r>
            <a:r>
              <a:rPr lang="en-US" sz="2400" b="0" i="0" u="none" dirty="0" err="1">
                <a:solidFill>
                  <a:srgbClr val="0000CC"/>
                </a:solidFill>
                <a:latin typeface="+mj-lt"/>
              </a:rPr>
              <a:t>và</a:t>
            </a:r>
            <a:r>
              <a:rPr lang="en-US" sz="2400" b="0" i="0" u="none" dirty="0">
                <a:solidFill>
                  <a:srgbClr val="0000CC"/>
                </a:solidFill>
                <a:latin typeface="+mj-lt"/>
              </a:rPr>
              <a:t> </a:t>
            </a:r>
            <a:r>
              <a:rPr lang="en-US" sz="2400" b="0" i="0" u="none" dirty="0" err="1">
                <a:solidFill>
                  <a:srgbClr val="0000CC"/>
                </a:solidFill>
                <a:latin typeface="+mj-lt"/>
              </a:rPr>
              <a:t>sông</a:t>
            </a:r>
            <a:r>
              <a:rPr lang="en-US" sz="2400" b="0" i="0" u="none" dirty="0">
                <a:solidFill>
                  <a:srgbClr val="0000CC"/>
                </a:solidFill>
                <a:latin typeface="+mj-lt"/>
              </a:rPr>
              <a:t> </a:t>
            </a:r>
            <a:r>
              <a:rPr lang="en-US" sz="2400" b="0" i="0" u="none" dirty="0" err="1">
                <a:solidFill>
                  <a:srgbClr val="0000CC"/>
                </a:solidFill>
                <a:latin typeface="+mj-lt"/>
              </a:rPr>
              <a:t>hồ</a:t>
            </a:r>
            <a:r>
              <a:rPr lang="en-US" sz="2400" b="0" i="0" u="none" dirty="0">
                <a:solidFill>
                  <a:srgbClr val="0000CC"/>
                </a:solidFill>
                <a:latin typeface="+mj-lt"/>
              </a:rPr>
              <a:t> </a:t>
            </a:r>
            <a:r>
              <a:rPr lang="en-US" sz="2400" b="0" i="0" u="none" dirty="0" err="1">
                <a:solidFill>
                  <a:srgbClr val="0000CC"/>
                </a:solidFill>
                <a:latin typeface="+mj-lt"/>
              </a:rPr>
              <a:t>thấm</a:t>
            </a:r>
            <a:r>
              <a:rPr lang="en-US" sz="2400" b="0" i="0" u="none" dirty="0">
                <a:solidFill>
                  <a:srgbClr val="0000CC"/>
                </a:solidFill>
                <a:latin typeface="+mj-lt"/>
              </a:rPr>
              <a:t> </a:t>
            </a:r>
            <a:r>
              <a:rPr lang="en-US" sz="2400" b="0" i="0" u="none" dirty="0" err="1">
                <a:solidFill>
                  <a:srgbClr val="0000CC"/>
                </a:solidFill>
                <a:latin typeface="+mj-lt"/>
              </a:rPr>
              <a:t>vào</a:t>
            </a:r>
            <a:r>
              <a:rPr lang="en-US" sz="2400" b="0" i="0" u="none" dirty="0">
                <a:solidFill>
                  <a:srgbClr val="0000CC"/>
                </a:solidFill>
                <a:latin typeface="+mj-lt"/>
              </a:rPr>
              <a:t> </a:t>
            </a:r>
            <a:r>
              <a:rPr lang="en-US" sz="2400" b="0" i="0" u="none" dirty="0" err="1">
                <a:solidFill>
                  <a:srgbClr val="0000CC"/>
                </a:solidFill>
                <a:latin typeface="+mj-lt"/>
              </a:rPr>
              <a:t>đất</a:t>
            </a:r>
            <a:r>
              <a:rPr lang="en-US" sz="2400" b="0" i="0" u="none" dirty="0">
                <a:solidFill>
                  <a:srgbClr val="0000CC"/>
                </a:solidFill>
                <a:latin typeface="+mj-lt"/>
              </a:rPr>
              <a:t> </a:t>
            </a:r>
            <a:r>
              <a:rPr lang="en-US" sz="2400" b="0" i="0" u="none" dirty="0" err="1">
                <a:solidFill>
                  <a:srgbClr val="0000CC"/>
                </a:solidFill>
                <a:latin typeface="+mj-lt"/>
              </a:rPr>
              <a:t>mà</a:t>
            </a:r>
            <a:r>
              <a:rPr lang="en-US" sz="2400" b="0" i="0" u="none" dirty="0">
                <a:solidFill>
                  <a:srgbClr val="0000CC"/>
                </a:solidFill>
                <a:latin typeface="+mj-lt"/>
              </a:rPr>
              <a:t> </a:t>
            </a:r>
            <a:r>
              <a:rPr lang="en-US" sz="2400" b="0" i="0" u="none" dirty="0" err="1">
                <a:solidFill>
                  <a:srgbClr val="0000CC"/>
                </a:solidFill>
                <a:latin typeface="+mj-lt"/>
              </a:rPr>
              <a:t>thành</a:t>
            </a:r>
            <a:r>
              <a:rPr lang="en-US" sz="2400" b="0" i="0" u="none" dirty="0">
                <a:solidFill>
                  <a:srgbClr val="0000CC"/>
                </a:solidFill>
                <a:latin typeface="+mj-lt"/>
              </a:rPr>
              <a:t>.</a:t>
            </a:r>
          </a:p>
          <a:p>
            <a:r>
              <a:rPr lang="en-US" sz="2400" b="0" i="0" u="none" dirty="0">
                <a:solidFill>
                  <a:srgbClr val="0000CC"/>
                </a:solidFill>
                <a:latin typeface="+mj-lt"/>
              </a:rPr>
              <a:t>-</a:t>
            </a:r>
            <a:r>
              <a:rPr lang="en-US" sz="2400" b="0" i="0" u="none" dirty="0" err="1">
                <a:solidFill>
                  <a:srgbClr val="0000CC"/>
                </a:solidFill>
                <a:latin typeface="+mj-lt"/>
              </a:rPr>
              <a:t>Vai</a:t>
            </a:r>
            <a:r>
              <a:rPr lang="en-US" sz="2400" b="0" i="0" u="none" dirty="0">
                <a:solidFill>
                  <a:srgbClr val="0000CC"/>
                </a:solidFill>
                <a:latin typeface="+mj-lt"/>
              </a:rPr>
              <a:t> </a:t>
            </a:r>
            <a:r>
              <a:rPr lang="en-US" sz="2400" b="0" i="0" u="none" dirty="0" err="1">
                <a:solidFill>
                  <a:srgbClr val="0000CC"/>
                </a:solidFill>
                <a:latin typeface="+mj-lt"/>
              </a:rPr>
              <a:t>trò</a:t>
            </a:r>
            <a:r>
              <a:rPr lang="en-US" sz="2400" b="0" i="0" u="none" dirty="0">
                <a:solidFill>
                  <a:srgbClr val="0000CC"/>
                </a:solidFill>
                <a:latin typeface="+mj-lt"/>
              </a:rPr>
              <a:t>:  </a:t>
            </a:r>
            <a:r>
              <a:rPr lang="en-US" sz="2400" b="0" i="0" u="none" dirty="0" err="1">
                <a:solidFill>
                  <a:srgbClr val="0000CC"/>
                </a:solidFill>
                <a:latin typeface="+mj-lt"/>
              </a:rPr>
              <a:t>nguồn</a:t>
            </a:r>
            <a:r>
              <a:rPr lang="en-US" sz="2400" b="0" i="0" u="none" dirty="0">
                <a:solidFill>
                  <a:srgbClr val="0000CC"/>
                </a:solidFill>
                <a:latin typeface="+mj-lt"/>
              </a:rPr>
              <a:t> </a:t>
            </a:r>
            <a:r>
              <a:rPr lang="en-US" sz="2400" b="0" i="0" u="none" dirty="0" err="1">
                <a:solidFill>
                  <a:srgbClr val="0000CC"/>
                </a:solidFill>
                <a:latin typeface="+mj-lt"/>
              </a:rPr>
              <a:t>cung</a:t>
            </a:r>
            <a:r>
              <a:rPr lang="en-US" sz="2400" b="0" i="0" u="none" dirty="0">
                <a:solidFill>
                  <a:srgbClr val="0000CC"/>
                </a:solidFill>
                <a:latin typeface="+mj-lt"/>
              </a:rPr>
              <a:t> </a:t>
            </a:r>
            <a:r>
              <a:rPr lang="en-US" sz="2400" b="0" i="0" u="none" dirty="0" err="1">
                <a:solidFill>
                  <a:srgbClr val="0000CC"/>
                </a:solidFill>
                <a:latin typeface="+mj-lt"/>
              </a:rPr>
              <a:t>cấp</a:t>
            </a:r>
            <a:r>
              <a:rPr lang="en-US" sz="2400" b="0" i="0" u="none" dirty="0">
                <a:solidFill>
                  <a:srgbClr val="0000CC"/>
                </a:solidFill>
                <a:latin typeface="+mj-lt"/>
              </a:rPr>
              <a:t> </a:t>
            </a:r>
            <a:r>
              <a:rPr lang="en-US" sz="2400" b="0" i="0" u="none" dirty="0" err="1">
                <a:solidFill>
                  <a:srgbClr val="0000CC"/>
                </a:solidFill>
                <a:latin typeface="+mj-lt"/>
              </a:rPr>
              <a:t>nước</a:t>
            </a:r>
            <a:r>
              <a:rPr lang="en-US" sz="2400" b="0" i="0" u="none" dirty="0">
                <a:solidFill>
                  <a:srgbClr val="0000CC"/>
                </a:solidFill>
                <a:latin typeface="+mj-lt"/>
              </a:rPr>
              <a:t> </a:t>
            </a:r>
            <a:r>
              <a:rPr lang="en-US" sz="2400" b="0" i="0" u="none" dirty="0" err="1">
                <a:solidFill>
                  <a:srgbClr val="0000CC"/>
                </a:solidFill>
                <a:latin typeface="+mj-lt"/>
              </a:rPr>
              <a:t>cho</a:t>
            </a:r>
            <a:r>
              <a:rPr lang="en-US" sz="2400" b="0" i="0" u="none" dirty="0">
                <a:solidFill>
                  <a:srgbClr val="0000CC"/>
                </a:solidFill>
                <a:latin typeface="+mj-lt"/>
              </a:rPr>
              <a:t> </a:t>
            </a:r>
            <a:r>
              <a:rPr lang="en-US" sz="2400" b="0" i="0" u="none" dirty="0" err="1">
                <a:solidFill>
                  <a:srgbClr val="0000CC"/>
                </a:solidFill>
                <a:latin typeface="+mj-lt"/>
              </a:rPr>
              <a:t>sông</a:t>
            </a:r>
            <a:r>
              <a:rPr lang="en-US" sz="2400" b="0" i="0" u="none" dirty="0">
                <a:solidFill>
                  <a:srgbClr val="0000CC"/>
                </a:solidFill>
                <a:latin typeface="+mj-lt"/>
              </a:rPr>
              <a:t> </a:t>
            </a:r>
            <a:r>
              <a:rPr lang="en-US" sz="2400" b="0" i="0" u="none" dirty="0" err="1">
                <a:solidFill>
                  <a:srgbClr val="0000CC"/>
                </a:solidFill>
                <a:latin typeface="+mj-lt"/>
              </a:rPr>
              <a:t>và</a:t>
            </a:r>
            <a:r>
              <a:rPr lang="en-US" sz="2400" b="0" i="0" u="none" dirty="0">
                <a:solidFill>
                  <a:srgbClr val="0000CC"/>
                </a:solidFill>
                <a:latin typeface="+mj-lt"/>
              </a:rPr>
              <a:t> </a:t>
            </a:r>
            <a:r>
              <a:rPr lang="en-US" sz="2400" b="0" i="0" u="none" dirty="0" err="1">
                <a:solidFill>
                  <a:srgbClr val="0000CC"/>
                </a:solidFill>
                <a:latin typeface="+mj-lt"/>
              </a:rPr>
              <a:t>hồ</a:t>
            </a:r>
            <a:r>
              <a:rPr lang="en-US" sz="2400" b="0" i="0" u="none" dirty="0">
                <a:solidFill>
                  <a:srgbClr val="0000CC"/>
                </a:solidFill>
                <a:latin typeface="+mj-lt"/>
              </a:rPr>
              <a:t>. </a:t>
            </a:r>
          </a:p>
        </p:txBody>
      </p:sp>
      <p:sp>
        <p:nvSpPr>
          <p:cNvPr id="3" name="TextBox 2"/>
          <p:cNvSpPr txBox="1"/>
          <p:nvPr/>
        </p:nvSpPr>
        <p:spPr>
          <a:xfrm>
            <a:off x="152400" y="4565010"/>
            <a:ext cx="3733800" cy="1292662"/>
          </a:xfrm>
          <a:prstGeom prst="rect">
            <a:avLst/>
          </a:prstGeom>
          <a:noFill/>
        </p:spPr>
        <p:txBody>
          <a:bodyPr wrap="square" rtlCol="0">
            <a:spAutoFit/>
          </a:bodyPr>
          <a:lstStyle/>
          <a:p>
            <a:r>
              <a:rPr lang="nl-NL" sz="2600" dirty="0">
                <a:solidFill>
                  <a:srgbClr val="C00000"/>
                </a:solidFill>
                <a:latin typeface="Times New Roman" panose="02020603050405020304" pitchFamily="18" charset="0"/>
                <a:cs typeface="Times New Roman" panose="02020603050405020304" pitchFamily="18" charset="0"/>
              </a:rPr>
              <a:t>- Cho biết tỉ lệ nước ngầm trong tổng lượng nước ngọt trên Trái Đất</a:t>
            </a:r>
            <a:r>
              <a:rPr lang="nl-NL" sz="2600" dirty="0" smtClean="0">
                <a:solidFill>
                  <a:srgbClr val="C00000"/>
                </a:solidFill>
                <a:latin typeface="Times New Roman" panose="02020603050405020304" pitchFamily="18" charset="0"/>
                <a:cs typeface="Times New Roman" panose="02020603050405020304" pitchFamily="18" charset="0"/>
              </a:rPr>
              <a:t>.</a:t>
            </a:r>
            <a:endParaRPr lang="en-US" sz="2600"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16407" y="5827693"/>
            <a:ext cx="3669793" cy="954107"/>
          </a:xfrm>
          <a:prstGeom prst="rect">
            <a:avLst/>
          </a:prstGeom>
          <a:noFill/>
        </p:spPr>
        <p:txBody>
          <a:bodyPr wrap="square" rtlCol="0">
            <a:spAutoFit/>
          </a:bodyPr>
          <a:lstStyle/>
          <a:p>
            <a:r>
              <a:rPr lang="nl-NL" sz="2800" dirty="0">
                <a:solidFill>
                  <a:srgbClr val="7030A0"/>
                </a:solidFill>
                <a:latin typeface="Times New Roman" panose="02020603050405020304" pitchFamily="18" charset="0"/>
                <a:cs typeface="Times New Roman" panose="02020603050405020304" pitchFamily="18" charset="0"/>
              </a:rPr>
              <a:t>- Nêu tầm quan trọng của nước ngầm</a:t>
            </a:r>
            <a:r>
              <a:rPr lang="nl-NL" sz="2800" dirty="0" smtClean="0">
                <a:solidFill>
                  <a:srgbClr val="7030A0"/>
                </a:solidFill>
                <a:latin typeface="Times New Roman" panose="02020603050405020304" pitchFamily="18" charset="0"/>
                <a:cs typeface="Times New Roman" panose="02020603050405020304" pitchFamily="18" charset="0"/>
              </a:rPr>
              <a:t>.</a:t>
            </a:r>
            <a:endParaRPr lang="en-US" sz="28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47"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anim calcmode="lin" valueType="num">
                                      <p:cBhvr>
                                        <p:cTn id="11" dur="500" fill="hold"/>
                                        <p:tgtEl>
                                          <p:spTgt spid="16"/>
                                        </p:tgtEl>
                                        <p:attrNameLst>
                                          <p:attrName>ppt_x</p:attrName>
                                        </p:attrNameLst>
                                      </p:cBhvr>
                                      <p:tavLst>
                                        <p:tav tm="0">
                                          <p:val>
                                            <p:strVal val="#ppt_x"/>
                                          </p:val>
                                        </p:tav>
                                        <p:tav tm="100000">
                                          <p:val>
                                            <p:strVal val="#ppt_x"/>
                                          </p:val>
                                        </p:tav>
                                      </p:tavLst>
                                    </p:anim>
                                    <p:anim calcmode="lin" valueType="num">
                                      <p:cBhvr>
                                        <p:cTn id="12"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1"/>
                                        </p:tgtEl>
                                        <p:attrNameLst>
                                          <p:attrName>style.visibility</p:attrName>
                                        </p:attrNameLst>
                                      </p:cBhvr>
                                      <p:to>
                                        <p:strVal val="visible"/>
                                      </p:to>
                                    </p:set>
                                    <p:anim calcmode="discrete" valueType="clr">
                                      <p:cBhvr override="childStyle">
                                        <p:cTn id="17"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1"/>
                                        </p:tgtEl>
                                        <p:attrNameLst>
                                          <p:attrName>fillcolor</p:attrName>
                                        </p:attrNameLst>
                                      </p:cBhvr>
                                      <p:tavLst>
                                        <p:tav tm="0">
                                          <p:val>
                                            <p:clrVal>
                                              <a:schemeClr val="accent2"/>
                                            </p:clrVal>
                                          </p:val>
                                        </p:tav>
                                        <p:tav tm="50000">
                                          <p:val>
                                            <p:clrVal>
                                              <a:schemeClr val="hlink"/>
                                            </p:clrVal>
                                          </p:val>
                                        </p:tav>
                                      </p:tavLst>
                                    </p:anim>
                                    <p:set>
                                      <p:cBhvr>
                                        <p:cTn id="19" dur="80"/>
                                        <p:tgtEl>
                                          <p:spTgt spid="21"/>
                                        </p:tgtEl>
                                        <p:attrNameLst>
                                          <p:attrName>fill.type</p:attrName>
                                        </p:attrNameLst>
                                      </p:cBhvr>
                                      <p:to>
                                        <p:strVal val="solid"/>
                                      </p:to>
                                    </p:set>
                                  </p:childTnLst>
                                </p:cTn>
                              </p:par>
                              <p:par>
                                <p:cTn id="20" presetID="10" presetClass="exit" presetSubtype="0" fill="hold" grpId="1" nodeType="with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9"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 y="-38912"/>
            <a:ext cx="10668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52400" y="3597057"/>
            <a:ext cx="3733800" cy="3108543"/>
          </a:xfrm>
          <a:prstGeom prst="rect">
            <a:avLst/>
          </a:prstGeom>
          <a:noFill/>
        </p:spPr>
        <p:txBody>
          <a:bodyPr wrap="square" rtlCol="0">
            <a:spAutoFit/>
          </a:bodyPr>
          <a:lstStyle/>
          <a:p>
            <a:pPr algn="just"/>
            <a:r>
              <a:rPr lang="nl-NL" sz="2800" i="1" dirty="0" smtClean="0">
                <a:solidFill>
                  <a:srgbClr val="006600"/>
                </a:solidFill>
                <a:latin typeface="Times New Roman" panose="02020603050405020304" pitchFamily="18" charset="0"/>
                <a:cs typeface="Times New Roman" panose="02020603050405020304" pitchFamily="18" charset="0"/>
              </a:rPr>
              <a:t>- </a:t>
            </a:r>
            <a:r>
              <a:rPr lang="nl-NL" sz="2800" i="1" dirty="0">
                <a:solidFill>
                  <a:srgbClr val="006600"/>
                </a:solidFill>
                <a:latin typeface="Times New Roman" panose="02020603050405020304" pitchFamily="18" charset="0"/>
                <a:cs typeface="Times New Roman" panose="02020603050405020304" pitchFamily="18" charset="0"/>
              </a:rPr>
              <a:t>Kể tên những nơi có băng hà.</a:t>
            </a:r>
            <a:endParaRPr lang="en-US" sz="2800" dirty="0">
              <a:solidFill>
                <a:srgbClr val="006600"/>
              </a:solidFill>
              <a:latin typeface="Times New Roman" panose="02020603050405020304" pitchFamily="18" charset="0"/>
              <a:cs typeface="Times New Roman" panose="02020603050405020304" pitchFamily="18" charset="0"/>
            </a:endParaRPr>
          </a:p>
          <a:p>
            <a:pPr algn="just"/>
            <a:r>
              <a:rPr lang="nl-NL" sz="2800" i="1" dirty="0">
                <a:solidFill>
                  <a:schemeClr val="accent6">
                    <a:lumMod val="50000"/>
                  </a:schemeClr>
                </a:solidFill>
                <a:latin typeface="Times New Roman" panose="02020603050405020304" pitchFamily="18" charset="0"/>
                <a:cs typeface="Times New Roman" panose="02020603050405020304" pitchFamily="18" charset="0"/>
              </a:rPr>
              <a:t>- Xác định tỉ lệ băng hà trong </a:t>
            </a:r>
            <a:r>
              <a:rPr lang="nl-NL" sz="2800" i="1" dirty="0" smtClean="0">
                <a:solidFill>
                  <a:schemeClr val="accent6">
                    <a:lumMod val="50000"/>
                  </a:schemeClr>
                </a:solidFill>
                <a:latin typeface="Times New Roman" panose="02020603050405020304" pitchFamily="18" charset="0"/>
                <a:cs typeface="Times New Roman" panose="02020603050405020304" pitchFamily="18" charset="0"/>
              </a:rPr>
              <a:t>tổng </a:t>
            </a:r>
            <a:r>
              <a:rPr lang="nl-NL" sz="2800" i="1" dirty="0">
                <a:solidFill>
                  <a:schemeClr val="accent6">
                    <a:lumMod val="50000"/>
                  </a:schemeClr>
                </a:solidFill>
                <a:latin typeface="Times New Roman" panose="02020603050405020304" pitchFamily="18" charset="0"/>
                <a:cs typeface="Times New Roman" panose="02020603050405020304" pitchFamily="18" charset="0"/>
              </a:rPr>
              <a:t>lượng nước ngọt trên Trải Đất.</a:t>
            </a:r>
            <a:endParaRPr lang="en-US" sz="2800" dirty="0">
              <a:solidFill>
                <a:schemeClr val="accent6">
                  <a:lumMod val="50000"/>
                </a:schemeClr>
              </a:solidFill>
              <a:latin typeface="Times New Roman" panose="02020603050405020304" pitchFamily="18" charset="0"/>
              <a:cs typeface="Times New Roman" panose="02020603050405020304" pitchFamily="18" charset="0"/>
            </a:endParaRPr>
          </a:p>
          <a:p>
            <a:pPr algn="just"/>
            <a:r>
              <a:rPr lang="nl-NL" sz="2800" i="1" dirty="0">
                <a:latin typeface="Times New Roman" panose="02020603050405020304" pitchFamily="18" charset="0"/>
                <a:cs typeface="Times New Roman" panose="02020603050405020304" pitchFamily="18" charset="0"/>
              </a:rPr>
              <a:t> </a:t>
            </a:r>
            <a:r>
              <a:rPr lang="nl-NL" sz="2800" i="1" dirty="0" smtClean="0">
                <a:solidFill>
                  <a:srgbClr val="7030A0"/>
                </a:solidFill>
                <a:latin typeface="Times New Roman" panose="02020603050405020304" pitchFamily="18" charset="0"/>
                <a:cs typeface="Times New Roman" panose="02020603050405020304" pitchFamily="18" charset="0"/>
              </a:rPr>
              <a:t>- Nêu </a:t>
            </a:r>
            <a:r>
              <a:rPr lang="nl-NL" sz="2800" i="1" dirty="0">
                <a:solidFill>
                  <a:srgbClr val="7030A0"/>
                </a:solidFill>
                <a:latin typeface="Times New Roman" panose="02020603050405020304" pitchFamily="18" charset="0"/>
                <a:cs typeface="Times New Roman" panose="02020603050405020304" pitchFamily="18" charset="0"/>
              </a:rPr>
              <a:t>tầm quan trọng của băng hà?</a:t>
            </a:r>
            <a:endParaRPr lang="en-US" sz="2800" dirty="0">
              <a:solidFill>
                <a:srgbClr val="7030A0"/>
              </a:solidFill>
              <a:latin typeface="Times New Roman" panose="02020603050405020304" pitchFamily="18" charset="0"/>
              <a:cs typeface="Times New Roman" panose="02020603050405020304" pitchFamily="18" charset="0"/>
            </a:endParaRPr>
          </a:p>
        </p:txBody>
      </p:sp>
      <p:pic>
        <p:nvPicPr>
          <p:cNvPr id="18" name="Picture 5" descr="question_pop_up_from_box_rotate_hg_cl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85" y="2996185"/>
            <a:ext cx="585215" cy="58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1295400" y="17835"/>
            <a:ext cx="7848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i="0" u="none" dirty="0" smtClean="0">
                <a:solidFill>
                  <a:srgbClr val="0000CC"/>
                </a:solidFill>
                <a:latin typeface="Tahoma" panose="020B0604030504040204" pitchFamily="34" charset="0"/>
              </a:rPr>
              <a:t>BÀI 16. THỦY QUYỂN. VÒNG TUẦN HOÀN NƯỚC. NƯỚC NGẦM, BĂNG HÀ.</a:t>
            </a:r>
            <a:endParaRPr lang="en-US" sz="2400" i="0" u="none" dirty="0">
              <a:solidFill>
                <a:srgbClr val="0000CC"/>
              </a:solidFill>
              <a:latin typeface="Tahoma" panose="020B0604030504040204" pitchFamily="34" charset="0"/>
            </a:endParaRPr>
          </a:p>
        </p:txBody>
      </p:sp>
      <p:pic>
        <p:nvPicPr>
          <p:cNvPr id="11" name="Picture 10" descr="https://tech12h.com/sites/default/files/styles/inbody400/public/screenshot_36_51.png?itok=aDxMqlKA"/>
          <p:cNvPicPr/>
          <p:nvPr/>
        </p:nvPicPr>
        <p:blipFill>
          <a:blip r:embed="rId4">
            <a:extLst>
              <a:ext uri="{28A0092B-C50C-407E-A947-70E740481C1C}">
                <a14:useLocalDpi xmlns:a14="http://schemas.microsoft.com/office/drawing/2010/main" val="0"/>
              </a:ext>
            </a:extLst>
          </a:blip>
          <a:srcRect/>
          <a:stretch>
            <a:fillRect/>
          </a:stretch>
        </p:blipFill>
        <p:spPr bwMode="auto">
          <a:xfrm>
            <a:off x="4089400" y="3225800"/>
            <a:ext cx="5054600" cy="3784600"/>
          </a:xfrm>
          <a:prstGeom prst="rect">
            <a:avLst/>
          </a:prstGeom>
          <a:noFill/>
          <a:ln>
            <a:noFill/>
          </a:ln>
        </p:spPr>
      </p:pic>
      <p:sp>
        <p:nvSpPr>
          <p:cNvPr id="2" name="TextBox 1"/>
          <p:cNvSpPr txBox="1"/>
          <p:nvPr/>
        </p:nvSpPr>
        <p:spPr>
          <a:xfrm>
            <a:off x="609600" y="2967335"/>
            <a:ext cx="8534400" cy="461665"/>
          </a:xfrm>
          <a:prstGeom prst="rect">
            <a:avLst/>
          </a:prstGeom>
          <a:noFill/>
        </p:spPr>
        <p:txBody>
          <a:bodyPr wrap="square" rtlCol="0">
            <a:spAutoFit/>
          </a:bodyPr>
          <a:lstStyle/>
          <a:p>
            <a:r>
              <a:rPr lang="nl-NL" sz="2400" dirty="0">
                <a:solidFill>
                  <a:srgbClr val="C00000"/>
                </a:solidFill>
                <a:latin typeface="Times New Roman" panose="02020603050405020304" pitchFamily="18" charset="0"/>
                <a:cs typeface="Times New Roman" panose="02020603050405020304" pitchFamily="18" charset="0"/>
              </a:rPr>
              <a:t>Quan sát hình 16.4, hình 16.5 và đọc thông tin trong bài, em hãy: </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13" name="Text Box 10"/>
          <p:cNvSpPr txBox="1">
            <a:spLocks noChangeArrowheads="1"/>
          </p:cNvSpPr>
          <p:nvPr/>
        </p:nvSpPr>
        <p:spPr bwMode="auto">
          <a:xfrm>
            <a:off x="685800" y="885216"/>
            <a:ext cx="433529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dirty="0" smtClean="0">
                <a:solidFill>
                  <a:srgbClr val="006600"/>
                </a:solidFill>
              </a:rPr>
              <a:t>1. </a:t>
            </a:r>
            <a:r>
              <a:rPr lang="en-US" altLang="en-US" sz="2800" b="1" dirty="0" err="1" smtClean="0">
                <a:solidFill>
                  <a:srgbClr val="006600"/>
                </a:solidFill>
              </a:rPr>
              <a:t>Nước</a:t>
            </a:r>
            <a:r>
              <a:rPr lang="en-US" altLang="en-US" sz="2800" b="1" dirty="0" smtClean="0">
                <a:solidFill>
                  <a:srgbClr val="006600"/>
                </a:solidFill>
              </a:rPr>
              <a:t> </a:t>
            </a:r>
            <a:r>
              <a:rPr lang="en-US" altLang="en-US" sz="2800" b="1" dirty="0" err="1" smtClean="0">
                <a:solidFill>
                  <a:srgbClr val="006600"/>
                </a:solidFill>
              </a:rPr>
              <a:t>ngầm</a:t>
            </a:r>
            <a:r>
              <a:rPr lang="en-US" altLang="en-US" sz="2800" b="1" dirty="0" smtClean="0">
                <a:solidFill>
                  <a:srgbClr val="006600"/>
                </a:solidFill>
              </a:rPr>
              <a:t>:</a:t>
            </a:r>
            <a:endParaRPr lang="en-US" altLang="en-US" sz="2800" b="1" dirty="0">
              <a:solidFill>
                <a:srgbClr val="006600"/>
              </a:solidFill>
            </a:endParaRPr>
          </a:p>
        </p:txBody>
      </p:sp>
      <p:sp>
        <p:nvSpPr>
          <p:cNvPr id="15" name="Text Box 10"/>
          <p:cNvSpPr txBox="1">
            <a:spLocks noChangeArrowheads="1"/>
          </p:cNvSpPr>
          <p:nvPr/>
        </p:nvSpPr>
        <p:spPr bwMode="auto">
          <a:xfrm>
            <a:off x="693906" y="2447925"/>
            <a:ext cx="433529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dirty="0">
                <a:solidFill>
                  <a:srgbClr val="006600"/>
                </a:solidFill>
              </a:rPr>
              <a:t>2</a:t>
            </a:r>
            <a:r>
              <a:rPr lang="en-US" altLang="en-US" sz="2800" b="1" dirty="0" smtClean="0">
                <a:solidFill>
                  <a:srgbClr val="006600"/>
                </a:solidFill>
              </a:rPr>
              <a:t>. </a:t>
            </a:r>
            <a:r>
              <a:rPr lang="en-US" altLang="en-US" sz="2800" b="1" dirty="0" err="1" smtClean="0">
                <a:solidFill>
                  <a:srgbClr val="006600"/>
                </a:solidFill>
              </a:rPr>
              <a:t>Băng</a:t>
            </a:r>
            <a:r>
              <a:rPr lang="en-US" altLang="en-US" sz="2800" b="1" dirty="0" smtClean="0">
                <a:solidFill>
                  <a:srgbClr val="006600"/>
                </a:solidFill>
              </a:rPr>
              <a:t> </a:t>
            </a:r>
            <a:r>
              <a:rPr lang="en-US" altLang="en-US" sz="2800" b="1" dirty="0" err="1" smtClean="0">
                <a:solidFill>
                  <a:srgbClr val="006600"/>
                </a:solidFill>
              </a:rPr>
              <a:t>hà</a:t>
            </a:r>
            <a:r>
              <a:rPr lang="en-US" altLang="en-US" sz="2800" b="1" dirty="0" smtClean="0">
                <a:solidFill>
                  <a:srgbClr val="006600"/>
                </a:solidFill>
              </a:rPr>
              <a:t>:</a:t>
            </a:r>
            <a:endParaRPr lang="en-US" altLang="en-US" sz="2800" b="1" dirty="0">
              <a:solidFill>
                <a:srgbClr val="006600"/>
              </a:solidFill>
            </a:endParaRPr>
          </a:p>
        </p:txBody>
      </p:sp>
      <p:sp>
        <p:nvSpPr>
          <p:cNvPr id="16" name="Text Box 5"/>
          <p:cNvSpPr txBox="1">
            <a:spLocks noChangeArrowheads="1"/>
          </p:cNvSpPr>
          <p:nvPr/>
        </p:nvSpPr>
        <p:spPr bwMode="auto">
          <a:xfrm>
            <a:off x="765239" y="1313024"/>
            <a:ext cx="8150161"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r>
              <a:rPr lang="vi-VN" sz="2400" b="0" i="0" u="none" dirty="0">
                <a:solidFill>
                  <a:srgbClr val="0000CC"/>
                </a:solidFill>
                <a:latin typeface="+mj-lt"/>
              </a:rPr>
              <a:t>- </a:t>
            </a:r>
            <a:r>
              <a:rPr lang="en-US" sz="2400" b="0" i="0" u="none" dirty="0" err="1">
                <a:solidFill>
                  <a:srgbClr val="0000CC"/>
                </a:solidFill>
                <a:latin typeface="+mj-lt"/>
              </a:rPr>
              <a:t>Là</a:t>
            </a:r>
            <a:r>
              <a:rPr lang="en-US" sz="2400" b="0" i="0" u="none" dirty="0">
                <a:solidFill>
                  <a:srgbClr val="0000CC"/>
                </a:solidFill>
                <a:latin typeface="+mj-lt"/>
              </a:rPr>
              <a:t> </a:t>
            </a:r>
            <a:r>
              <a:rPr lang="en-US" sz="2400" b="0" i="0" u="none" dirty="0" err="1">
                <a:solidFill>
                  <a:srgbClr val="0000CC"/>
                </a:solidFill>
                <a:latin typeface="+mj-lt"/>
              </a:rPr>
              <a:t>nước</a:t>
            </a:r>
            <a:r>
              <a:rPr lang="en-US" sz="2400" b="0" i="0" u="none" dirty="0">
                <a:solidFill>
                  <a:srgbClr val="0000CC"/>
                </a:solidFill>
                <a:latin typeface="+mj-lt"/>
              </a:rPr>
              <a:t> </a:t>
            </a:r>
            <a:r>
              <a:rPr lang="en-US" sz="2400" b="0" i="0" u="none" dirty="0" err="1">
                <a:solidFill>
                  <a:srgbClr val="0000CC"/>
                </a:solidFill>
                <a:latin typeface="+mj-lt"/>
              </a:rPr>
              <a:t>nằm</a:t>
            </a:r>
            <a:r>
              <a:rPr lang="en-US" sz="2400" b="0" i="0" u="none" dirty="0">
                <a:solidFill>
                  <a:srgbClr val="0000CC"/>
                </a:solidFill>
                <a:latin typeface="+mj-lt"/>
              </a:rPr>
              <a:t> </a:t>
            </a:r>
            <a:r>
              <a:rPr lang="en-US" sz="2400" b="0" i="0" u="none" dirty="0" err="1">
                <a:solidFill>
                  <a:srgbClr val="0000CC"/>
                </a:solidFill>
                <a:latin typeface="+mj-lt"/>
              </a:rPr>
              <a:t>dưới</a:t>
            </a:r>
            <a:r>
              <a:rPr lang="en-US" sz="2400" b="0" i="0" u="none" dirty="0">
                <a:solidFill>
                  <a:srgbClr val="0000CC"/>
                </a:solidFill>
                <a:latin typeface="+mj-lt"/>
              </a:rPr>
              <a:t> </a:t>
            </a:r>
            <a:r>
              <a:rPr lang="en-US" sz="2400" b="0" i="0" u="none" dirty="0" err="1">
                <a:solidFill>
                  <a:srgbClr val="0000CC"/>
                </a:solidFill>
                <a:latin typeface="+mj-lt"/>
              </a:rPr>
              <a:t>bề</a:t>
            </a:r>
            <a:r>
              <a:rPr lang="en-US" sz="2400" b="0" i="0" u="none" dirty="0">
                <a:solidFill>
                  <a:srgbClr val="0000CC"/>
                </a:solidFill>
                <a:latin typeface="+mj-lt"/>
              </a:rPr>
              <a:t> </a:t>
            </a:r>
            <a:r>
              <a:rPr lang="en-US" sz="2400" b="0" i="0" u="none" dirty="0" err="1">
                <a:solidFill>
                  <a:srgbClr val="0000CC"/>
                </a:solidFill>
                <a:latin typeface="+mj-lt"/>
              </a:rPr>
              <a:t>mặt</a:t>
            </a:r>
            <a:r>
              <a:rPr lang="en-US" sz="2400" b="0" i="0" u="none" dirty="0">
                <a:solidFill>
                  <a:srgbClr val="0000CC"/>
                </a:solidFill>
                <a:latin typeface="+mj-lt"/>
              </a:rPr>
              <a:t> </a:t>
            </a:r>
            <a:r>
              <a:rPr lang="en-US" sz="2400" b="0" i="0" u="none" dirty="0" err="1">
                <a:solidFill>
                  <a:srgbClr val="0000CC"/>
                </a:solidFill>
                <a:latin typeface="+mj-lt"/>
              </a:rPr>
              <a:t>đất</a:t>
            </a:r>
            <a:r>
              <a:rPr lang="en-US" sz="2400" b="0" i="0" u="none" dirty="0">
                <a:solidFill>
                  <a:srgbClr val="0000CC"/>
                </a:solidFill>
                <a:latin typeface="+mj-lt"/>
              </a:rPr>
              <a:t> do </a:t>
            </a:r>
            <a:r>
              <a:rPr lang="en-US" sz="2400" b="0" i="0" u="none" dirty="0" err="1">
                <a:solidFill>
                  <a:srgbClr val="0000CC"/>
                </a:solidFill>
                <a:latin typeface="+mj-lt"/>
              </a:rPr>
              <a:t>mưa</a:t>
            </a:r>
            <a:r>
              <a:rPr lang="en-US" sz="2400" b="0" i="0" u="none" dirty="0">
                <a:solidFill>
                  <a:srgbClr val="0000CC"/>
                </a:solidFill>
                <a:latin typeface="+mj-lt"/>
              </a:rPr>
              <a:t>, </a:t>
            </a:r>
            <a:r>
              <a:rPr lang="en-US" sz="2400" b="0" i="0" u="none" dirty="0" err="1">
                <a:solidFill>
                  <a:srgbClr val="0000CC"/>
                </a:solidFill>
                <a:latin typeface="+mj-lt"/>
              </a:rPr>
              <a:t>băng</a:t>
            </a:r>
            <a:r>
              <a:rPr lang="en-US" sz="2400" b="0" i="0" u="none" dirty="0">
                <a:solidFill>
                  <a:srgbClr val="0000CC"/>
                </a:solidFill>
                <a:latin typeface="+mj-lt"/>
              </a:rPr>
              <a:t> </a:t>
            </a:r>
            <a:r>
              <a:rPr lang="en-US" sz="2400" b="0" i="0" u="none" dirty="0" err="1">
                <a:solidFill>
                  <a:srgbClr val="0000CC"/>
                </a:solidFill>
                <a:latin typeface="+mj-lt"/>
              </a:rPr>
              <a:t>tuyết</a:t>
            </a:r>
            <a:r>
              <a:rPr lang="en-US" sz="2400" b="0" i="0" u="none" dirty="0">
                <a:solidFill>
                  <a:srgbClr val="0000CC"/>
                </a:solidFill>
                <a:latin typeface="+mj-lt"/>
              </a:rPr>
              <a:t> tan </a:t>
            </a:r>
            <a:r>
              <a:rPr lang="en-US" sz="2400" b="0" i="0" u="none" dirty="0" err="1">
                <a:solidFill>
                  <a:srgbClr val="0000CC"/>
                </a:solidFill>
                <a:latin typeface="+mj-lt"/>
              </a:rPr>
              <a:t>và</a:t>
            </a:r>
            <a:r>
              <a:rPr lang="en-US" sz="2400" b="0" i="0" u="none" dirty="0">
                <a:solidFill>
                  <a:srgbClr val="0000CC"/>
                </a:solidFill>
                <a:latin typeface="+mj-lt"/>
              </a:rPr>
              <a:t> </a:t>
            </a:r>
            <a:r>
              <a:rPr lang="en-US" sz="2400" b="0" i="0" u="none" dirty="0" err="1">
                <a:solidFill>
                  <a:srgbClr val="0000CC"/>
                </a:solidFill>
                <a:latin typeface="+mj-lt"/>
              </a:rPr>
              <a:t>sông</a:t>
            </a:r>
            <a:r>
              <a:rPr lang="en-US" sz="2400" b="0" i="0" u="none" dirty="0">
                <a:solidFill>
                  <a:srgbClr val="0000CC"/>
                </a:solidFill>
                <a:latin typeface="+mj-lt"/>
              </a:rPr>
              <a:t> </a:t>
            </a:r>
            <a:r>
              <a:rPr lang="en-US" sz="2400" b="0" i="0" u="none" dirty="0" err="1">
                <a:solidFill>
                  <a:srgbClr val="0000CC"/>
                </a:solidFill>
                <a:latin typeface="+mj-lt"/>
              </a:rPr>
              <a:t>hồ</a:t>
            </a:r>
            <a:r>
              <a:rPr lang="en-US" sz="2400" b="0" i="0" u="none" dirty="0">
                <a:solidFill>
                  <a:srgbClr val="0000CC"/>
                </a:solidFill>
                <a:latin typeface="+mj-lt"/>
              </a:rPr>
              <a:t> </a:t>
            </a:r>
            <a:r>
              <a:rPr lang="en-US" sz="2400" b="0" i="0" u="none" dirty="0" err="1">
                <a:solidFill>
                  <a:srgbClr val="0000CC"/>
                </a:solidFill>
                <a:latin typeface="+mj-lt"/>
              </a:rPr>
              <a:t>thấm</a:t>
            </a:r>
            <a:r>
              <a:rPr lang="en-US" sz="2400" b="0" i="0" u="none" dirty="0">
                <a:solidFill>
                  <a:srgbClr val="0000CC"/>
                </a:solidFill>
                <a:latin typeface="+mj-lt"/>
              </a:rPr>
              <a:t> </a:t>
            </a:r>
            <a:r>
              <a:rPr lang="en-US" sz="2400" b="0" i="0" u="none" dirty="0" err="1">
                <a:solidFill>
                  <a:srgbClr val="0000CC"/>
                </a:solidFill>
                <a:latin typeface="+mj-lt"/>
              </a:rPr>
              <a:t>vào</a:t>
            </a:r>
            <a:r>
              <a:rPr lang="en-US" sz="2400" b="0" i="0" u="none" dirty="0">
                <a:solidFill>
                  <a:srgbClr val="0000CC"/>
                </a:solidFill>
                <a:latin typeface="+mj-lt"/>
              </a:rPr>
              <a:t> </a:t>
            </a:r>
            <a:r>
              <a:rPr lang="en-US" sz="2400" b="0" i="0" u="none" dirty="0" err="1">
                <a:solidFill>
                  <a:srgbClr val="0000CC"/>
                </a:solidFill>
                <a:latin typeface="+mj-lt"/>
              </a:rPr>
              <a:t>đất</a:t>
            </a:r>
            <a:r>
              <a:rPr lang="en-US" sz="2400" b="0" i="0" u="none" dirty="0">
                <a:solidFill>
                  <a:srgbClr val="0000CC"/>
                </a:solidFill>
                <a:latin typeface="+mj-lt"/>
              </a:rPr>
              <a:t> </a:t>
            </a:r>
            <a:r>
              <a:rPr lang="en-US" sz="2400" b="0" i="0" u="none" dirty="0" err="1">
                <a:solidFill>
                  <a:srgbClr val="0000CC"/>
                </a:solidFill>
                <a:latin typeface="+mj-lt"/>
              </a:rPr>
              <a:t>mà</a:t>
            </a:r>
            <a:r>
              <a:rPr lang="en-US" sz="2400" b="0" i="0" u="none" dirty="0">
                <a:solidFill>
                  <a:srgbClr val="0000CC"/>
                </a:solidFill>
                <a:latin typeface="+mj-lt"/>
              </a:rPr>
              <a:t> </a:t>
            </a:r>
            <a:r>
              <a:rPr lang="en-US" sz="2400" b="0" i="0" u="none" dirty="0" err="1">
                <a:solidFill>
                  <a:srgbClr val="0000CC"/>
                </a:solidFill>
                <a:latin typeface="+mj-lt"/>
              </a:rPr>
              <a:t>thành</a:t>
            </a:r>
            <a:r>
              <a:rPr lang="en-US" sz="2400" b="0" i="0" u="none" dirty="0">
                <a:solidFill>
                  <a:srgbClr val="0000CC"/>
                </a:solidFill>
                <a:latin typeface="+mj-lt"/>
              </a:rPr>
              <a:t>.</a:t>
            </a:r>
          </a:p>
          <a:p>
            <a:r>
              <a:rPr lang="en-US" sz="2400" b="0" i="0" u="none" dirty="0">
                <a:solidFill>
                  <a:srgbClr val="0000CC"/>
                </a:solidFill>
                <a:latin typeface="+mj-lt"/>
              </a:rPr>
              <a:t>-</a:t>
            </a:r>
            <a:r>
              <a:rPr lang="en-US" sz="2400" b="0" i="0" u="none" dirty="0" err="1">
                <a:solidFill>
                  <a:srgbClr val="0000CC"/>
                </a:solidFill>
                <a:latin typeface="+mj-lt"/>
              </a:rPr>
              <a:t>Vai</a:t>
            </a:r>
            <a:r>
              <a:rPr lang="en-US" sz="2400" b="0" i="0" u="none" dirty="0">
                <a:solidFill>
                  <a:srgbClr val="0000CC"/>
                </a:solidFill>
                <a:latin typeface="+mj-lt"/>
              </a:rPr>
              <a:t> </a:t>
            </a:r>
            <a:r>
              <a:rPr lang="en-US" sz="2400" b="0" i="0" u="none" dirty="0" err="1">
                <a:solidFill>
                  <a:srgbClr val="0000CC"/>
                </a:solidFill>
                <a:latin typeface="+mj-lt"/>
              </a:rPr>
              <a:t>trò</a:t>
            </a:r>
            <a:r>
              <a:rPr lang="en-US" sz="2400" b="0" i="0" u="none" dirty="0">
                <a:solidFill>
                  <a:srgbClr val="0000CC"/>
                </a:solidFill>
                <a:latin typeface="+mj-lt"/>
              </a:rPr>
              <a:t>:  </a:t>
            </a:r>
            <a:r>
              <a:rPr lang="en-US" sz="2400" b="0" i="0" u="none" dirty="0" err="1">
                <a:solidFill>
                  <a:srgbClr val="0000CC"/>
                </a:solidFill>
                <a:latin typeface="+mj-lt"/>
              </a:rPr>
              <a:t>nguồn</a:t>
            </a:r>
            <a:r>
              <a:rPr lang="en-US" sz="2400" b="0" i="0" u="none" dirty="0">
                <a:solidFill>
                  <a:srgbClr val="0000CC"/>
                </a:solidFill>
                <a:latin typeface="+mj-lt"/>
              </a:rPr>
              <a:t> </a:t>
            </a:r>
            <a:r>
              <a:rPr lang="en-US" sz="2400" b="0" i="0" u="none" dirty="0" err="1">
                <a:solidFill>
                  <a:srgbClr val="0000CC"/>
                </a:solidFill>
                <a:latin typeface="+mj-lt"/>
              </a:rPr>
              <a:t>cung</a:t>
            </a:r>
            <a:r>
              <a:rPr lang="en-US" sz="2400" b="0" i="0" u="none" dirty="0">
                <a:solidFill>
                  <a:srgbClr val="0000CC"/>
                </a:solidFill>
                <a:latin typeface="+mj-lt"/>
              </a:rPr>
              <a:t> </a:t>
            </a:r>
            <a:r>
              <a:rPr lang="en-US" sz="2400" b="0" i="0" u="none" dirty="0" err="1">
                <a:solidFill>
                  <a:srgbClr val="0000CC"/>
                </a:solidFill>
                <a:latin typeface="+mj-lt"/>
              </a:rPr>
              <a:t>cấp</a:t>
            </a:r>
            <a:r>
              <a:rPr lang="en-US" sz="2400" b="0" i="0" u="none" dirty="0">
                <a:solidFill>
                  <a:srgbClr val="0000CC"/>
                </a:solidFill>
                <a:latin typeface="+mj-lt"/>
              </a:rPr>
              <a:t> </a:t>
            </a:r>
            <a:r>
              <a:rPr lang="en-US" sz="2400" b="0" i="0" u="none" dirty="0" err="1">
                <a:solidFill>
                  <a:srgbClr val="0000CC"/>
                </a:solidFill>
                <a:latin typeface="+mj-lt"/>
              </a:rPr>
              <a:t>nước</a:t>
            </a:r>
            <a:r>
              <a:rPr lang="en-US" sz="2400" b="0" i="0" u="none" dirty="0">
                <a:solidFill>
                  <a:srgbClr val="0000CC"/>
                </a:solidFill>
                <a:latin typeface="+mj-lt"/>
              </a:rPr>
              <a:t> </a:t>
            </a:r>
            <a:r>
              <a:rPr lang="en-US" sz="2400" b="0" i="0" u="none" dirty="0" err="1">
                <a:solidFill>
                  <a:srgbClr val="0000CC"/>
                </a:solidFill>
                <a:latin typeface="+mj-lt"/>
              </a:rPr>
              <a:t>cho</a:t>
            </a:r>
            <a:r>
              <a:rPr lang="en-US" sz="2400" b="0" i="0" u="none" dirty="0">
                <a:solidFill>
                  <a:srgbClr val="0000CC"/>
                </a:solidFill>
                <a:latin typeface="+mj-lt"/>
              </a:rPr>
              <a:t> </a:t>
            </a:r>
            <a:r>
              <a:rPr lang="en-US" sz="2400" b="0" i="0" u="none" dirty="0" err="1">
                <a:solidFill>
                  <a:srgbClr val="0000CC"/>
                </a:solidFill>
                <a:latin typeface="+mj-lt"/>
              </a:rPr>
              <a:t>sông</a:t>
            </a:r>
            <a:r>
              <a:rPr lang="en-US" sz="2400" b="0" i="0" u="none" dirty="0">
                <a:solidFill>
                  <a:srgbClr val="0000CC"/>
                </a:solidFill>
                <a:latin typeface="+mj-lt"/>
              </a:rPr>
              <a:t> </a:t>
            </a:r>
            <a:r>
              <a:rPr lang="en-US" sz="2400" b="0" i="0" u="none" dirty="0" err="1">
                <a:solidFill>
                  <a:srgbClr val="0000CC"/>
                </a:solidFill>
                <a:latin typeface="+mj-lt"/>
              </a:rPr>
              <a:t>và</a:t>
            </a:r>
            <a:r>
              <a:rPr lang="en-US" sz="2400" b="0" i="0" u="none" dirty="0">
                <a:solidFill>
                  <a:srgbClr val="0000CC"/>
                </a:solidFill>
                <a:latin typeface="+mj-lt"/>
              </a:rPr>
              <a:t> </a:t>
            </a:r>
            <a:r>
              <a:rPr lang="en-US" sz="2400" b="0" i="0" u="none" dirty="0" err="1">
                <a:solidFill>
                  <a:srgbClr val="0000CC"/>
                </a:solidFill>
                <a:latin typeface="+mj-lt"/>
              </a:rPr>
              <a:t>hồ</a:t>
            </a:r>
            <a:r>
              <a:rPr lang="en-US" sz="2400" b="0" i="0" u="none" dirty="0">
                <a:solidFill>
                  <a:srgbClr val="0000CC"/>
                </a:solidFill>
                <a:latin typeface="+mj-lt"/>
              </a:rPr>
              <a:t>. </a:t>
            </a:r>
          </a:p>
        </p:txBody>
      </p:sp>
      <p:sp>
        <p:nvSpPr>
          <p:cNvPr id="19" name="Text Box 5"/>
          <p:cNvSpPr txBox="1">
            <a:spLocks noChangeArrowheads="1"/>
          </p:cNvSpPr>
          <p:nvPr/>
        </p:nvSpPr>
        <p:spPr bwMode="auto">
          <a:xfrm>
            <a:off x="765239" y="2826603"/>
            <a:ext cx="8150161"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Băng</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hà</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chiếm</a:t>
            </a:r>
            <a:r>
              <a:rPr lang="en-US" sz="2400" b="0" i="0" u="none" dirty="0">
                <a:solidFill>
                  <a:srgbClr val="0000CC"/>
                </a:solidFill>
                <a:latin typeface="Times New Roman" panose="02020603050405020304" pitchFamily="18" charset="0"/>
                <a:cs typeface="Times New Roman" panose="02020603050405020304" pitchFamily="18" charset="0"/>
              </a:rPr>
              <a:t> 99% ở </a:t>
            </a:r>
            <a:r>
              <a:rPr lang="en-US" sz="2400" b="0" i="0" u="none" dirty="0" err="1">
                <a:solidFill>
                  <a:srgbClr val="0000CC"/>
                </a:solidFill>
                <a:latin typeface="Times New Roman" panose="02020603050405020304" pitchFamily="18" charset="0"/>
                <a:cs typeface="Times New Roman" panose="02020603050405020304" pitchFamily="18" charset="0"/>
              </a:rPr>
              <a:t>vùng</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cực</a:t>
            </a:r>
            <a:r>
              <a:rPr lang="en-US" sz="2400" b="0" i="0" u="none" dirty="0">
                <a:solidFill>
                  <a:srgbClr val="0000CC"/>
                </a:solidFill>
                <a:latin typeface="Times New Roman" panose="02020603050405020304" pitchFamily="18" charset="0"/>
                <a:cs typeface="Times New Roman" panose="02020603050405020304" pitchFamily="18" charset="0"/>
              </a:rPr>
              <a:t> ( Nam </a:t>
            </a:r>
            <a:r>
              <a:rPr lang="en-US" sz="2400" b="0" i="0" u="none" dirty="0" err="1">
                <a:solidFill>
                  <a:srgbClr val="0000CC"/>
                </a:solidFill>
                <a:latin typeface="Times New Roman" panose="02020603050405020304" pitchFamily="18" charset="0"/>
                <a:cs typeface="Times New Roman" panose="02020603050405020304" pitchFamily="18" charset="0"/>
              </a:rPr>
              <a:t>Cực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chiếm</a:t>
            </a:r>
            <a:r>
              <a:rPr lang="en-US" sz="2400" b="0" i="0" u="none" dirty="0">
                <a:solidFill>
                  <a:srgbClr val="0000CC"/>
                </a:solidFill>
                <a:latin typeface="Times New Roman" panose="02020603050405020304" pitchFamily="18" charset="0"/>
                <a:cs typeface="Times New Roman" panose="02020603050405020304" pitchFamily="18" charset="0"/>
              </a:rPr>
              <a:t> 90%).</a:t>
            </a:r>
          </a:p>
          <a:p>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Vai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trò</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là</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nguồn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dự</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trữ</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nước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ngọt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lớn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nhất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trên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Trái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Đất</a:t>
            </a:r>
            <a:r>
              <a:rPr lang="en-US" sz="2400" b="0" i="0" u="none"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par>
                          <p:cTn id="23" fill="hold">
                            <p:stCondLst>
                              <p:cond delay="2000"/>
                            </p:stCondLst>
                            <p:childTnLst>
                              <p:par>
                                <p:cTn id="24" presetID="47"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anim calcmode="lin" valueType="num">
                                      <p:cBhvr>
                                        <p:cTn id="27" dur="500" fill="hold"/>
                                        <p:tgtEl>
                                          <p:spTgt spid="18"/>
                                        </p:tgtEl>
                                        <p:attrNameLst>
                                          <p:attrName>ppt_x</p:attrName>
                                        </p:attrNameLst>
                                      </p:cBhvr>
                                      <p:tavLst>
                                        <p:tav tm="0">
                                          <p:val>
                                            <p:strVal val="#ppt_x"/>
                                          </p:val>
                                        </p:tav>
                                        <p:tav tm="100000">
                                          <p:val>
                                            <p:strVal val="#ppt_x"/>
                                          </p:val>
                                        </p:tav>
                                      </p:tavLst>
                                    </p:anim>
                                    <p:anim calcmode="lin" valueType="num">
                                      <p:cBhvr>
                                        <p:cTn id="28"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9"/>
                                        </p:tgtEl>
                                        <p:attrNameLst>
                                          <p:attrName>style.visibility</p:attrName>
                                        </p:attrNameLst>
                                      </p:cBhvr>
                                      <p:to>
                                        <p:strVal val="visible"/>
                                      </p:to>
                                    </p:set>
                                    <p:anim calcmode="discrete" valueType="clr">
                                      <p:cBhvr override="childStyle">
                                        <p:cTn id="38"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9"/>
                                        </p:tgtEl>
                                        <p:attrNameLst>
                                          <p:attrName>fillcolor</p:attrName>
                                        </p:attrNameLst>
                                      </p:cBhvr>
                                      <p:tavLst>
                                        <p:tav tm="0">
                                          <p:val>
                                            <p:clrVal>
                                              <a:schemeClr val="accent2"/>
                                            </p:clrVal>
                                          </p:val>
                                        </p:tav>
                                        <p:tav tm="50000">
                                          <p:val>
                                            <p:clrVal>
                                              <a:schemeClr val="hlink"/>
                                            </p:clrVal>
                                          </p:val>
                                        </p:tav>
                                      </p:tavLst>
                                    </p:anim>
                                    <p:set>
                                      <p:cBhvr>
                                        <p:cTn id="40" dur="80"/>
                                        <p:tgtEl>
                                          <p:spTgt spid="19"/>
                                        </p:tgtEl>
                                        <p:attrNameLst>
                                          <p:attrName>fill.type</p:attrName>
                                        </p:attrNameLst>
                                      </p:cBhvr>
                                      <p:to>
                                        <p:strVal val="solid"/>
                                      </p:to>
                                    </p:set>
                                  </p:childTnLst>
                                </p:cTn>
                              </p:par>
                              <p:par>
                                <p:cTn id="41" presetID="2" presetClass="exit" presetSubtype="4" fill="hold" grpId="1" nodeType="withEffect">
                                  <p:stCondLst>
                                    <p:cond delay="0"/>
                                  </p:stCondLst>
                                  <p:childTnLst>
                                    <p:anim calcmode="lin" valueType="num">
                                      <p:cBhvr additive="base">
                                        <p:cTn id="42" dur="500"/>
                                        <p:tgtEl>
                                          <p:spTgt spid="2"/>
                                        </p:tgtEl>
                                        <p:attrNameLst>
                                          <p:attrName>ppt_x</p:attrName>
                                        </p:attrNameLst>
                                      </p:cBhvr>
                                      <p:tavLst>
                                        <p:tav tm="0">
                                          <p:val>
                                            <p:strVal val="ppt_x"/>
                                          </p:val>
                                        </p:tav>
                                        <p:tav tm="100000">
                                          <p:val>
                                            <p:strVal val="ppt_x"/>
                                          </p:val>
                                        </p:tav>
                                      </p:tavLst>
                                    </p:anim>
                                    <p:anim calcmode="lin" valueType="num">
                                      <p:cBhvr additive="base">
                                        <p:cTn id="43" dur="500"/>
                                        <p:tgtEl>
                                          <p:spTgt spid="2"/>
                                        </p:tgtEl>
                                        <p:attrNameLst>
                                          <p:attrName>ppt_y</p:attrName>
                                        </p:attrNameLst>
                                      </p:cBhvr>
                                      <p:tavLst>
                                        <p:tav tm="0">
                                          <p:val>
                                            <p:strVal val="ppt_y"/>
                                          </p:val>
                                        </p:tav>
                                        <p:tav tm="100000">
                                          <p:val>
                                            <p:strVal val="1+ppt_h/2"/>
                                          </p:val>
                                        </p:tav>
                                      </p:tavLst>
                                    </p:anim>
                                    <p:set>
                                      <p:cBhvr>
                                        <p:cTn id="44" dur="1" fill="hold">
                                          <p:stCondLst>
                                            <p:cond delay="499"/>
                                          </p:stCondLst>
                                        </p:cTn>
                                        <p:tgtEl>
                                          <p:spTgt spid="2"/>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11"/>
                                        </p:tgtEl>
                                        <p:attrNameLst>
                                          <p:attrName>ppt_x</p:attrName>
                                        </p:attrNameLst>
                                      </p:cBhvr>
                                      <p:tavLst>
                                        <p:tav tm="0">
                                          <p:val>
                                            <p:strVal val="ppt_x"/>
                                          </p:val>
                                        </p:tav>
                                        <p:tav tm="100000">
                                          <p:val>
                                            <p:strVal val="ppt_x"/>
                                          </p:val>
                                        </p:tav>
                                      </p:tavLst>
                                    </p:anim>
                                    <p:anim calcmode="lin" valueType="num">
                                      <p:cBhvr additive="base">
                                        <p:cTn id="47" dur="500"/>
                                        <p:tgtEl>
                                          <p:spTgt spid="11"/>
                                        </p:tgtEl>
                                        <p:attrNameLst>
                                          <p:attrName>ppt_y</p:attrName>
                                        </p:attrNameLst>
                                      </p:cBhvr>
                                      <p:tavLst>
                                        <p:tav tm="0">
                                          <p:val>
                                            <p:strVal val="ppt_y"/>
                                          </p:val>
                                        </p:tav>
                                        <p:tav tm="100000">
                                          <p:val>
                                            <p:strVal val="1+ppt_h/2"/>
                                          </p:val>
                                        </p:tav>
                                      </p:tavLst>
                                    </p:anim>
                                    <p:set>
                                      <p:cBhvr>
                                        <p:cTn id="48" dur="1" fill="hold">
                                          <p:stCondLst>
                                            <p:cond delay="499"/>
                                          </p:stCondLst>
                                        </p:cTn>
                                        <p:tgtEl>
                                          <p:spTgt spid="11"/>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18"/>
                                        </p:tgtEl>
                                        <p:attrNameLst>
                                          <p:attrName>ppt_x</p:attrName>
                                        </p:attrNameLst>
                                      </p:cBhvr>
                                      <p:tavLst>
                                        <p:tav tm="0">
                                          <p:val>
                                            <p:strVal val="ppt_x"/>
                                          </p:val>
                                        </p:tav>
                                        <p:tav tm="100000">
                                          <p:val>
                                            <p:strVal val="ppt_x"/>
                                          </p:val>
                                        </p:tav>
                                      </p:tavLst>
                                    </p:anim>
                                    <p:anim calcmode="lin" valueType="num">
                                      <p:cBhvr additive="base">
                                        <p:cTn id="51" dur="500"/>
                                        <p:tgtEl>
                                          <p:spTgt spid="18"/>
                                        </p:tgtEl>
                                        <p:attrNameLst>
                                          <p:attrName>ppt_y</p:attrName>
                                        </p:attrNameLst>
                                      </p:cBhvr>
                                      <p:tavLst>
                                        <p:tav tm="0">
                                          <p:val>
                                            <p:strVal val="ppt_y"/>
                                          </p:val>
                                        </p:tav>
                                        <p:tav tm="100000">
                                          <p:val>
                                            <p:strVal val="1+ppt_h/2"/>
                                          </p:val>
                                        </p:tav>
                                      </p:tavLst>
                                    </p:anim>
                                    <p:set>
                                      <p:cBhvr>
                                        <p:cTn id="52" dur="1" fill="hold">
                                          <p:stCondLst>
                                            <p:cond delay="499"/>
                                          </p:stCondLst>
                                        </p:cTn>
                                        <p:tgtEl>
                                          <p:spTgt spid="18"/>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17"/>
                                        </p:tgtEl>
                                        <p:attrNameLst>
                                          <p:attrName>ppt_x</p:attrName>
                                        </p:attrNameLst>
                                      </p:cBhvr>
                                      <p:tavLst>
                                        <p:tav tm="0">
                                          <p:val>
                                            <p:strVal val="ppt_x"/>
                                          </p:val>
                                        </p:tav>
                                        <p:tav tm="100000">
                                          <p:val>
                                            <p:strVal val="ppt_x"/>
                                          </p:val>
                                        </p:tav>
                                      </p:tavLst>
                                    </p:anim>
                                    <p:anim calcmode="lin" valueType="num">
                                      <p:cBhvr additive="base">
                                        <p:cTn id="55" dur="500"/>
                                        <p:tgtEl>
                                          <p:spTgt spid="17"/>
                                        </p:tgtEl>
                                        <p:attrNameLst>
                                          <p:attrName>ppt_y</p:attrName>
                                        </p:attrNameLst>
                                      </p:cBhvr>
                                      <p:tavLst>
                                        <p:tav tm="0">
                                          <p:val>
                                            <p:strVal val="ppt_y"/>
                                          </p:val>
                                        </p:tav>
                                        <p:tav tm="100000">
                                          <p:val>
                                            <p:strVal val="1+ppt_h/2"/>
                                          </p:val>
                                        </p:tav>
                                      </p:tavLst>
                                    </p:anim>
                                    <p:set>
                                      <p:cBhvr>
                                        <p:cTn id="5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 grpId="0"/>
      <p:bldP spid="2" grpId="1"/>
      <p:bldP spid="15" grpId="0"/>
      <p:bldP spid="16"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219200" y="6096000"/>
            <a:ext cx="6934200" cy="523875"/>
          </a:xfrm>
          <a:prstGeom prst="rect">
            <a:avLst/>
          </a:prstGeom>
          <a:noFill/>
          <a:ln>
            <a:noFill/>
          </a:ln>
          <a:effectLst/>
        </p:spPr>
        <p:txBody>
          <a:bodyPr>
            <a:spAutoFit/>
          </a:bodyPr>
          <a:lstStyle/>
          <a:p>
            <a:pPr eaLnBrk="0" fontAlgn="base" hangingPunct="0">
              <a:spcBef>
                <a:spcPct val="50000"/>
              </a:spcBef>
              <a:spcAft>
                <a:spcPct val="0"/>
              </a:spcAft>
              <a:defRPr/>
            </a:pP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Nêu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tầm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quan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trọng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băng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hà</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5125" name="Picture 5" descr="NHCDROMCS2 0902"/>
          <p:cNvPicPr>
            <a:picLocks noChangeAspect="1" noChangeArrowheads="1"/>
          </p:cNvPicPr>
          <p:nvPr/>
        </p:nvPicPr>
        <p:blipFill>
          <a:blip r:embed="rId2">
            <a:extLst>
              <a:ext uri="{28A0092B-C50C-407E-A947-70E740481C1C}">
                <a14:useLocalDpi xmlns:a14="http://schemas.microsoft.com/office/drawing/2010/main" val="0"/>
              </a:ext>
            </a:extLst>
          </a:blip>
          <a:srcRect l="1492" t="1613" r="3152" b="1613"/>
          <a:stretch>
            <a:fillRect/>
          </a:stretch>
        </p:blipFill>
        <p:spPr bwMode="auto">
          <a:xfrm>
            <a:off x="152400" y="0"/>
            <a:ext cx="8686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AutoShape 5"/>
          <p:cNvSpPr>
            <a:spLocks noChangeArrowheads="1"/>
          </p:cNvSpPr>
          <p:nvPr/>
        </p:nvSpPr>
        <p:spPr bwMode="auto">
          <a:xfrm>
            <a:off x="2971800" y="3505200"/>
            <a:ext cx="2438400" cy="381000"/>
          </a:xfrm>
          <a:prstGeom prst="wedgeRectCallout">
            <a:avLst>
              <a:gd name="adj1" fmla="val 1946"/>
              <a:gd name="adj2" fmla="val 162748"/>
            </a:avLst>
          </a:prstGeom>
          <a:gradFill rotWithShape="1">
            <a:gsLst>
              <a:gs pos="0">
                <a:srgbClr val="00FF00"/>
              </a:gs>
              <a:gs pos="50000">
                <a:schemeClr val="bg1"/>
              </a:gs>
              <a:gs pos="100000">
                <a:srgbClr val="00FF00"/>
              </a:gs>
            </a:gsLst>
            <a:lin ang="5400000" scaled="1"/>
          </a:gradFill>
          <a:ln w="9525">
            <a:solidFill>
              <a:schemeClr val="tx1"/>
            </a:solidFill>
            <a:miter lim="800000"/>
          </a:ln>
          <a:effectLst/>
        </p:spPr>
        <p:txBody>
          <a:bodyPr/>
          <a:lstStyle/>
          <a:p>
            <a:pPr algn="ctr" fontAlgn="base">
              <a:spcBef>
                <a:spcPct val="0"/>
              </a:spcBef>
              <a:spcAft>
                <a:spcPct val="0"/>
              </a:spcAft>
              <a:defRPr/>
            </a:pPr>
            <a:r>
              <a:rPr lang="en-US" sz="2400" dirty="0" err="1" smtClean="0">
                <a:solidFill>
                  <a:srgbClr val="000000"/>
                </a:solidFill>
                <a:latin typeface="Times New Roman" panose="02020603050405020304" pitchFamily="18" charset="0"/>
              </a:rPr>
              <a:t>Lục</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địa</a:t>
            </a:r>
            <a:r>
              <a:rPr lang="en-US" sz="2400" dirty="0" smtClean="0">
                <a:solidFill>
                  <a:srgbClr val="000000"/>
                </a:solidFill>
                <a:latin typeface="Times New Roman" panose="02020603050405020304" pitchFamily="18" charset="0"/>
              </a:rPr>
              <a:t> Nam </a:t>
            </a:r>
            <a:r>
              <a:rPr lang="en-US" sz="2400" dirty="0" err="1" smtClean="0">
                <a:solidFill>
                  <a:srgbClr val="000000"/>
                </a:solidFill>
                <a:latin typeface="Times New Roman" panose="02020603050405020304" pitchFamily="18" charset="0"/>
              </a:rPr>
              <a:t>Cực</a:t>
            </a:r>
            <a:endParaRPr lang="en-US" dirty="0">
              <a:solidFill>
                <a:srgbClr val="000000"/>
              </a:solidFill>
              <a:latin typeface="Times New Roman" panose="02020603050405020304" pitchFamily="18" charset="0"/>
            </a:endParaRPr>
          </a:p>
        </p:txBody>
      </p:sp>
      <p:sp>
        <p:nvSpPr>
          <p:cNvPr id="10247" name="AutoShape 7"/>
          <p:cNvSpPr>
            <a:spLocks noChangeArrowheads="1"/>
          </p:cNvSpPr>
          <p:nvPr/>
        </p:nvSpPr>
        <p:spPr bwMode="auto">
          <a:xfrm>
            <a:off x="6477000" y="457200"/>
            <a:ext cx="2438400" cy="762000"/>
          </a:xfrm>
          <a:prstGeom prst="wedgeRectCallout">
            <a:avLst>
              <a:gd name="adj1" fmla="val -131516"/>
              <a:gd name="adj2" fmla="val -72380"/>
            </a:avLst>
          </a:prstGeom>
          <a:gradFill rotWithShape="1">
            <a:gsLst>
              <a:gs pos="0">
                <a:srgbClr val="00FF00"/>
              </a:gs>
              <a:gs pos="100000">
                <a:srgbClr val="FFFF00"/>
              </a:gs>
            </a:gsLst>
            <a:path path="rect">
              <a:fillToRect l="50000" t="50000" r="50000" b="50000"/>
            </a:path>
          </a:gradFill>
          <a:ln w="9525">
            <a:solidFill>
              <a:schemeClr val="tx1"/>
            </a:solidFill>
            <a:miter lim="800000"/>
          </a:ln>
        </p:spPr>
        <p:txBody>
          <a:bodyPr/>
          <a:lstStyle/>
          <a:p>
            <a:pPr algn="ctr" fontAlgn="base">
              <a:spcBef>
                <a:spcPct val="0"/>
              </a:spcBef>
              <a:spcAft>
                <a:spcPct val="0"/>
              </a:spcAft>
            </a:pPr>
            <a:r>
              <a:rPr lang="en-US" altLang="en-US" sz="2400" dirty="0" err="1" smtClean="0">
                <a:solidFill>
                  <a:srgbClr val="000000"/>
                </a:solidFill>
                <a:latin typeface="Times New Roman" panose="02020603050405020304" pitchFamily="18" charset="0"/>
              </a:rPr>
              <a:t>Bắc</a:t>
            </a:r>
            <a:r>
              <a:rPr lang="en-US" altLang="en-US" sz="2400" dirty="0">
                <a:solidFill>
                  <a:srgbClr val="000000"/>
                </a:solidFill>
                <a:latin typeface="Times New Roman" panose="02020603050405020304" pitchFamily="18" charset="0"/>
              </a:rPr>
              <a:t> </a:t>
            </a:r>
            <a:r>
              <a:rPr lang="en-US" altLang="en-US" sz="2400" dirty="0" err="1" smtClean="0">
                <a:solidFill>
                  <a:srgbClr val="000000"/>
                </a:solidFill>
                <a:latin typeface="Times New Roman" panose="02020603050405020304" pitchFamily="18" charset="0"/>
              </a:rPr>
              <a:t>Băng</a:t>
            </a:r>
            <a:r>
              <a:rPr lang="en-US" altLang="en-US" sz="2400" dirty="0" smtClean="0">
                <a:solidFill>
                  <a:srgbClr val="000000"/>
                </a:solidFill>
                <a:latin typeface="Times New Roman" panose="02020603050405020304" pitchFamily="18" charset="0"/>
              </a:rPr>
              <a:t> </a:t>
            </a:r>
            <a:r>
              <a:rPr lang="en-US" altLang="en-US" sz="2400" dirty="0" err="1" smtClean="0">
                <a:solidFill>
                  <a:srgbClr val="000000"/>
                </a:solidFill>
                <a:latin typeface="Times New Roman" panose="02020603050405020304" pitchFamily="18" charset="0"/>
              </a:rPr>
              <a:t>Dương</a:t>
            </a:r>
            <a:endParaRPr lang="en-US" altLang="en-US" b="1" dirty="0" smtClean="0">
              <a:solidFill>
                <a:srgbClr val="0000FF"/>
              </a:solidFill>
              <a:latin typeface="Times New Roman" panose="02020603050405020304" pitchFamily="18" charset="0"/>
              <a:cs typeface="Times New Roman" panose="02020603050405020304" pitchFamily="18" charset="0"/>
            </a:endParaRPr>
          </a:p>
        </p:txBody>
      </p:sp>
      <p:sp>
        <p:nvSpPr>
          <p:cNvPr id="2" name="AutoShape 5"/>
          <p:cNvSpPr>
            <a:spLocks noChangeArrowheads="1"/>
          </p:cNvSpPr>
          <p:nvPr/>
        </p:nvSpPr>
        <p:spPr bwMode="auto">
          <a:xfrm>
            <a:off x="4074268" y="2076855"/>
            <a:ext cx="3429000" cy="685800"/>
          </a:xfrm>
          <a:prstGeom prst="wedgeRectCallout">
            <a:avLst>
              <a:gd name="adj1" fmla="val -20297"/>
              <a:gd name="adj2" fmla="val -117115"/>
            </a:avLst>
          </a:prstGeom>
          <a:gradFill rotWithShape="1">
            <a:gsLst>
              <a:gs pos="0">
                <a:srgbClr val="00FF00"/>
              </a:gs>
              <a:gs pos="50000">
                <a:schemeClr val="bg1"/>
              </a:gs>
              <a:gs pos="100000">
                <a:srgbClr val="00FF00"/>
              </a:gs>
            </a:gsLst>
            <a:lin ang="5400000" scaled="1"/>
          </a:gradFill>
          <a:ln w="9525">
            <a:solidFill>
              <a:schemeClr val="tx1"/>
            </a:solidFill>
            <a:miter lim="800000"/>
          </a:ln>
          <a:effectLst/>
        </p:spPr>
        <p:txBody>
          <a:bodyPr/>
          <a:lstStyle/>
          <a:p>
            <a:pPr algn="ctr" fontAlgn="base">
              <a:spcBef>
                <a:spcPct val="0"/>
              </a:spcBef>
              <a:spcAft>
                <a:spcPct val="0"/>
              </a:spcAft>
              <a:defRPr/>
            </a:pPr>
            <a:r>
              <a:rPr lang="en-US" sz="2400" dirty="0" err="1" smtClean="0">
                <a:solidFill>
                  <a:srgbClr val="000000"/>
                </a:solidFill>
                <a:latin typeface="Times New Roman" panose="02020603050405020304" pitchFamily="18" charset="0"/>
              </a:rPr>
              <a:t>Sông</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băng</a:t>
            </a:r>
            <a:r>
              <a:rPr lang="en-US" sz="2400" dirty="0" smtClean="0">
                <a:solidFill>
                  <a:srgbClr val="000000"/>
                </a:solidFill>
                <a:latin typeface="Times New Roman" panose="02020603050405020304" pitchFamily="18" charset="0"/>
              </a:rPr>
              <a:t> </a:t>
            </a:r>
            <a:r>
              <a:rPr lang="en-US" sz="2400" dirty="0" err="1" smtClean="0">
                <a:solidFill>
                  <a:srgbClr val="000000"/>
                </a:solidFill>
                <a:latin typeface="Times New Roman" panose="02020603050405020304" pitchFamily="18" charset="0"/>
              </a:rPr>
              <a:t>Gan</a:t>
            </a:r>
            <a:r>
              <a:rPr lang="en-US" sz="2400" dirty="0" smtClean="0">
                <a:solidFill>
                  <a:srgbClr val="000000"/>
                </a:solidFill>
                <a:latin typeface="Times New Roman" panose="02020603050405020304" pitchFamily="18" charset="0"/>
              </a:rPr>
              <a:t>-</a:t>
            </a:r>
            <a:r>
              <a:rPr lang="en-US" sz="2400" dirty="0" err="1" smtClean="0">
                <a:solidFill>
                  <a:srgbClr val="000000"/>
                </a:solidFill>
                <a:latin typeface="Times New Roman" panose="02020603050405020304" pitchFamily="18" charset="0"/>
              </a:rPr>
              <a:t>gô</a:t>
            </a:r>
            <a:r>
              <a:rPr lang="en-US" sz="2400" dirty="0" smtClean="0">
                <a:solidFill>
                  <a:srgbClr val="000000"/>
                </a:solidFill>
                <a:latin typeface="Times New Roman" panose="02020603050405020304" pitchFamily="18" charset="0"/>
              </a:rPr>
              <a:t>-tri</a:t>
            </a:r>
            <a:endParaRPr lang="en-US" dirty="0">
              <a:solidFill>
                <a:srgbClr val="000000"/>
              </a:solidFill>
              <a:latin typeface="Times New Roman" panose="02020603050405020304" pitchFamily="18" charset="0"/>
            </a:endParaRPr>
          </a:p>
        </p:txBody>
      </p:sp>
      <p:sp>
        <p:nvSpPr>
          <p:cNvPr id="3" name="TextBox 2"/>
          <p:cNvSpPr txBox="1"/>
          <p:nvPr/>
        </p:nvSpPr>
        <p:spPr>
          <a:xfrm>
            <a:off x="89170" y="5895000"/>
            <a:ext cx="8991600" cy="461665"/>
          </a:xfrm>
          <a:prstGeom prst="rect">
            <a:avLst/>
          </a:prstGeom>
          <a:noFill/>
        </p:spPr>
        <p:txBody>
          <a:bodyPr wrap="square" rtlCol="0">
            <a:spAutoFit/>
          </a:bodyPr>
          <a:lstStyle/>
          <a:p>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Kể</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tên</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những</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nơi</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phân</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bố</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băng</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hà</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trên</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thế</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giới</a:t>
            </a:r>
            <a:r>
              <a:rPr lang="en-US" sz="2400" i="1"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200" y="6248400"/>
            <a:ext cx="8991600" cy="461665"/>
          </a:xfrm>
          <a:prstGeom prst="rect">
            <a:avLst/>
          </a:prstGeom>
          <a:noFill/>
        </p:spPr>
        <p:txBody>
          <a:bodyPr wrap="square" rtlCol="0">
            <a:spAutoFit/>
          </a:bodyPr>
          <a:lstStyle/>
          <a:p>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Xác</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định</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tỉ</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lệ</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băng</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hà</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trong</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tổng</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lượng</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nước</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ngọt</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trên</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Trái</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Đất</a:t>
            </a:r>
            <a:r>
              <a:rPr lang="en-US" sz="2400" i="1"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6" y="-38912"/>
            <a:ext cx="10668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5125"/>
                                        </p:tgtEl>
                                        <p:attrNameLst>
                                          <p:attrName>style.visibility</p:attrName>
                                        </p:attrNameLst>
                                      </p:cBhvr>
                                      <p:to>
                                        <p:strVal val="visible"/>
                                      </p:to>
                                    </p:set>
                                    <p:animEffect transition="in" filter="box(in)">
                                      <p:cBhvr>
                                        <p:cTn id="11" dur="500"/>
                                        <p:tgtEl>
                                          <p:spTgt spid="5125"/>
                                        </p:tgtEl>
                                      </p:cBhvr>
                                    </p:animEffect>
                                  </p:childTnLst>
                                </p:cTn>
                              </p:par>
                            </p:childTnLst>
                          </p:cTn>
                        </p:par>
                      </p:childTnLst>
                    </p:cTn>
                  </p:par>
                  <p:par>
                    <p:cTn id="12" fill="hold">
                      <p:stCondLst>
                        <p:cond delay="indefinite"/>
                      </p:stCondLst>
                      <p:childTnLst>
                        <p:par>
                          <p:cTn id="13" fill="hold">
                            <p:stCondLst>
                              <p:cond delay="0"/>
                            </p:stCondLst>
                            <p:childTnLst>
                              <p:par>
                                <p:cTn id="14" presetID="50" presetClass="entr" presetSubtype="0" decel="100000" fill="hold" grpId="0" nodeType="clickEffect">
                                  <p:stCondLst>
                                    <p:cond delay="0"/>
                                  </p:stCondLst>
                                  <p:childTnLst>
                                    <p:set>
                                      <p:cBhvr>
                                        <p:cTn id="15" dur="1" fill="hold">
                                          <p:stCondLst>
                                            <p:cond delay="0"/>
                                          </p:stCondLst>
                                        </p:cTn>
                                        <p:tgtEl>
                                          <p:spTgt spid="10245"/>
                                        </p:tgtEl>
                                        <p:attrNameLst>
                                          <p:attrName>style.visibility</p:attrName>
                                        </p:attrNameLst>
                                      </p:cBhvr>
                                      <p:to>
                                        <p:strVal val="visible"/>
                                      </p:to>
                                    </p:set>
                                    <p:anim calcmode="lin" valueType="num">
                                      <p:cBhvr>
                                        <p:cTn id="16" dur="1000" fill="hold"/>
                                        <p:tgtEl>
                                          <p:spTgt spid="10245"/>
                                        </p:tgtEl>
                                        <p:attrNameLst>
                                          <p:attrName>ppt_w</p:attrName>
                                        </p:attrNameLst>
                                      </p:cBhvr>
                                      <p:tavLst>
                                        <p:tav tm="0">
                                          <p:val>
                                            <p:strVal val="#ppt_w+.3"/>
                                          </p:val>
                                        </p:tav>
                                        <p:tav tm="100000">
                                          <p:val>
                                            <p:strVal val="#ppt_w"/>
                                          </p:val>
                                        </p:tav>
                                      </p:tavLst>
                                    </p:anim>
                                    <p:anim calcmode="lin" valueType="num">
                                      <p:cBhvr>
                                        <p:cTn id="17" dur="1000" fill="hold"/>
                                        <p:tgtEl>
                                          <p:spTgt spid="10245"/>
                                        </p:tgtEl>
                                        <p:attrNameLst>
                                          <p:attrName>ppt_h</p:attrName>
                                        </p:attrNameLst>
                                      </p:cBhvr>
                                      <p:tavLst>
                                        <p:tav tm="0">
                                          <p:val>
                                            <p:strVal val="#ppt_h"/>
                                          </p:val>
                                        </p:tav>
                                        <p:tav tm="100000">
                                          <p:val>
                                            <p:strVal val="#ppt_h"/>
                                          </p:val>
                                        </p:tav>
                                      </p:tavLst>
                                    </p:anim>
                                    <p:animEffect transition="in" filter="fade">
                                      <p:cBhvr>
                                        <p:cTn id="18" dur="1000"/>
                                        <p:tgtEl>
                                          <p:spTgt spid="10245"/>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10247"/>
                                        </p:tgtEl>
                                        <p:attrNameLst>
                                          <p:attrName>style.visibility</p:attrName>
                                        </p:attrNameLst>
                                      </p:cBhvr>
                                      <p:to>
                                        <p:strVal val="visible"/>
                                      </p:to>
                                    </p:set>
                                    <p:anim calcmode="lin" valueType="num">
                                      <p:cBhvr>
                                        <p:cTn id="23" dur="500" fill="hold"/>
                                        <p:tgtEl>
                                          <p:spTgt spid="10247"/>
                                        </p:tgtEl>
                                        <p:attrNameLst>
                                          <p:attrName>ppt_w</p:attrName>
                                        </p:attrNameLst>
                                      </p:cBhvr>
                                      <p:tavLst>
                                        <p:tav tm="0">
                                          <p:val>
                                            <p:strVal val="#ppt_w+.3"/>
                                          </p:val>
                                        </p:tav>
                                        <p:tav tm="100000">
                                          <p:val>
                                            <p:strVal val="#ppt_w"/>
                                          </p:val>
                                        </p:tav>
                                      </p:tavLst>
                                    </p:anim>
                                    <p:anim calcmode="lin" valueType="num">
                                      <p:cBhvr>
                                        <p:cTn id="24" dur="500" fill="hold"/>
                                        <p:tgtEl>
                                          <p:spTgt spid="10247"/>
                                        </p:tgtEl>
                                        <p:attrNameLst>
                                          <p:attrName>ppt_h</p:attrName>
                                        </p:attrNameLst>
                                      </p:cBhvr>
                                      <p:tavLst>
                                        <p:tav tm="0">
                                          <p:val>
                                            <p:strVal val="#ppt_h"/>
                                          </p:val>
                                        </p:tav>
                                        <p:tav tm="100000">
                                          <p:val>
                                            <p:strVal val="#ppt_h"/>
                                          </p:val>
                                        </p:tav>
                                      </p:tavLst>
                                    </p:anim>
                                    <p:animEffect transition="in" filter="fade">
                                      <p:cBhvr>
                                        <p:cTn id="25" dur="500"/>
                                        <p:tgtEl>
                                          <p:spTgt spid="10247"/>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strVal val="#ppt_w+.3"/>
                                          </p:val>
                                        </p:tav>
                                        <p:tav tm="100000">
                                          <p:val>
                                            <p:strVal val="#ppt_w"/>
                                          </p:val>
                                        </p:tav>
                                      </p:tavLst>
                                    </p:anim>
                                    <p:anim calcmode="lin" valueType="num">
                                      <p:cBhvr>
                                        <p:cTn id="31" dur="1000" fill="hold"/>
                                        <p:tgtEl>
                                          <p:spTgt spid="2"/>
                                        </p:tgtEl>
                                        <p:attrNameLst>
                                          <p:attrName>ppt_h</p:attrName>
                                        </p:attrNameLst>
                                      </p:cBhvr>
                                      <p:tavLst>
                                        <p:tav tm="0">
                                          <p:val>
                                            <p:strVal val="#ppt_h"/>
                                          </p:val>
                                        </p:tav>
                                        <p:tav tm="100000">
                                          <p:val>
                                            <p:strVal val="#ppt_h"/>
                                          </p:val>
                                        </p:tav>
                                      </p:tavLst>
                                    </p:anim>
                                    <p:animEffect transition="in" filter="fade">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par>
                                <p:cTn id="38" presetID="42" presetClass="exit" presetSubtype="0" fill="hold" grpId="1" nodeType="withEffect">
                                  <p:stCondLst>
                                    <p:cond delay="0"/>
                                  </p:stCondLst>
                                  <p:childTnLst>
                                    <p:animEffect transition="out" filter="fade">
                                      <p:cBhvr>
                                        <p:cTn id="39" dur="1000"/>
                                        <p:tgtEl>
                                          <p:spTgt spid="3"/>
                                        </p:tgtEl>
                                      </p:cBhvr>
                                    </p:animEffect>
                                    <p:anim calcmode="lin" valueType="num">
                                      <p:cBhvr>
                                        <p:cTn id="40" dur="1000"/>
                                        <p:tgtEl>
                                          <p:spTgt spid="3"/>
                                        </p:tgtEl>
                                        <p:attrNameLst>
                                          <p:attrName>ppt_x</p:attrName>
                                        </p:attrNameLst>
                                      </p:cBhvr>
                                      <p:tavLst>
                                        <p:tav tm="0">
                                          <p:val>
                                            <p:strVal val="ppt_x"/>
                                          </p:val>
                                        </p:tav>
                                        <p:tav tm="100000">
                                          <p:val>
                                            <p:strVal val="ppt_x"/>
                                          </p:val>
                                        </p:tav>
                                      </p:tavLst>
                                    </p:anim>
                                    <p:anim calcmode="lin" valueType="num">
                                      <p:cBhvr>
                                        <p:cTn id="41" dur="1000"/>
                                        <p:tgtEl>
                                          <p:spTgt spid="3"/>
                                        </p:tgtEl>
                                        <p:attrNameLst>
                                          <p:attrName>ppt_y</p:attrName>
                                        </p:attrNameLst>
                                      </p:cBhvr>
                                      <p:tavLst>
                                        <p:tav tm="0">
                                          <p:val>
                                            <p:strVal val="ppt_y"/>
                                          </p:val>
                                        </p:tav>
                                        <p:tav tm="100000">
                                          <p:val>
                                            <p:strVal val="ppt_y+.1"/>
                                          </p:val>
                                        </p:tav>
                                      </p:tavLst>
                                    </p:anim>
                                    <p:set>
                                      <p:cBhvr>
                                        <p:cTn id="42" dur="1" fill="hold">
                                          <p:stCondLst>
                                            <p:cond delay="999"/>
                                          </p:stCondLst>
                                        </p:cTn>
                                        <p:tgtEl>
                                          <p:spTgt spid="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0242"/>
                                        </p:tgtEl>
                                        <p:attrNameLst>
                                          <p:attrName>style.visibility</p:attrName>
                                        </p:attrNameLst>
                                      </p:cBhvr>
                                      <p:to>
                                        <p:strVal val="visible"/>
                                      </p:to>
                                    </p:set>
                                    <p:animEffect transition="in" filter="fade">
                                      <p:cBhvr>
                                        <p:cTn id="47" dur="500"/>
                                        <p:tgtEl>
                                          <p:spTgt spid="10242"/>
                                        </p:tgtEl>
                                      </p:cBhvr>
                                    </p:animEffect>
                                    <p:anim calcmode="lin" valueType="num">
                                      <p:cBhvr>
                                        <p:cTn id="48" dur="500" fill="hold"/>
                                        <p:tgtEl>
                                          <p:spTgt spid="10242"/>
                                        </p:tgtEl>
                                        <p:attrNameLst>
                                          <p:attrName>ppt_x</p:attrName>
                                        </p:attrNameLst>
                                      </p:cBhvr>
                                      <p:tavLst>
                                        <p:tav tm="0">
                                          <p:val>
                                            <p:strVal val="#ppt_x"/>
                                          </p:val>
                                        </p:tav>
                                        <p:tav tm="100000">
                                          <p:val>
                                            <p:strVal val="#ppt_x"/>
                                          </p:val>
                                        </p:tav>
                                      </p:tavLst>
                                    </p:anim>
                                    <p:anim calcmode="lin" valueType="num">
                                      <p:cBhvr>
                                        <p:cTn id="49" dur="500" fill="hold"/>
                                        <p:tgtEl>
                                          <p:spTgt spid="10242"/>
                                        </p:tgtEl>
                                        <p:attrNameLst>
                                          <p:attrName>ppt_y</p:attrName>
                                        </p:attrNameLst>
                                      </p:cBhvr>
                                      <p:tavLst>
                                        <p:tav tm="0">
                                          <p:val>
                                            <p:strVal val="#ppt_y-.1"/>
                                          </p:val>
                                        </p:tav>
                                        <p:tav tm="100000">
                                          <p:val>
                                            <p:strVal val="#ppt_y"/>
                                          </p:val>
                                        </p:tav>
                                      </p:tavLst>
                                    </p:anim>
                                  </p:childTnLst>
                                </p:cTn>
                              </p:par>
                              <p:par>
                                <p:cTn id="50" presetID="10" presetClass="exit" presetSubtype="0" fill="hold" grpId="1" nodeType="withEffect">
                                  <p:stCondLst>
                                    <p:cond delay="0"/>
                                  </p:stCondLst>
                                  <p:childTnLst>
                                    <p:animEffect transition="out" filter="fad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5" grpId="0" animBg="1"/>
      <p:bldP spid="10247" grpId="0" animBg="1"/>
      <p:bldP spid="2" grpId="0" animBg="1"/>
      <p:bldP spid="3" grpId="0"/>
      <p:bldP spid="3" grpId="1"/>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89040"/>
            <a:ext cx="8991600" cy="523220"/>
          </a:xfrm>
          <a:prstGeom prst="rect">
            <a:avLst/>
          </a:prstGeom>
          <a:noFill/>
        </p:spPr>
        <p:txBody>
          <a:bodyPr wrap="square" rtlCol="0">
            <a:spAutoFit/>
          </a:bodyPr>
          <a:lstStyle/>
          <a:p>
            <a:pPr algn="ctr"/>
            <a:r>
              <a:rPr lang="en-US" sz="2800" dirty="0" err="1" smtClean="0">
                <a:solidFill>
                  <a:srgbClr val="C00000"/>
                </a:solidFill>
                <a:latin typeface="Times New Roman" panose="02020603050405020304" pitchFamily="18" charset="0"/>
                <a:cs typeface="Times New Roman" panose="02020603050405020304" pitchFamily="18" charset="0"/>
              </a:rPr>
              <a:t>Hiện</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tượng</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băng</a:t>
            </a:r>
            <a:r>
              <a:rPr lang="en-US" sz="2800" dirty="0" smtClean="0">
                <a:solidFill>
                  <a:srgbClr val="C00000"/>
                </a:solidFill>
                <a:latin typeface="Times New Roman" panose="02020603050405020304" pitchFamily="18" charset="0"/>
                <a:cs typeface="Times New Roman" panose="02020603050405020304" pitchFamily="18" charset="0"/>
              </a:rPr>
              <a:t> tan </a:t>
            </a:r>
            <a:r>
              <a:rPr lang="en-US" sz="2800" dirty="0" err="1" smtClean="0">
                <a:solidFill>
                  <a:srgbClr val="C00000"/>
                </a:solidFill>
                <a:latin typeface="Times New Roman" panose="02020603050405020304" pitchFamily="18" charset="0"/>
                <a:cs typeface="Times New Roman" panose="02020603050405020304" pitchFamily="18" charset="0"/>
              </a:rPr>
              <a:t>có</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tác</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động</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đến</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Trái</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Đất</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như</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thế</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nào</a:t>
            </a:r>
            <a:r>
              <a:rPr lang="en-US" sz="2800" dirty="0" smtClean="0">
                <a:solidFill>
                  <a:srgbClr val="C00000"/>
                </a:solidFill>
                <a:latin typeface="Times New Roman" panose="02020603050405020304" pitchFamily="18" charset="0"/>
                <a:cs typeface="Times New Roman" panose="02020603050405020304" pitchFamily="18" charset="0"/>
              </a:rPr>
              <a:t> ?</a:t>
            </a:r>
            <a:endParaRPr lang="en-US" sz="2800" dirty="0">
              <a:solidFill>
                <a:srgbClr val="C0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228600" y="838200"/>
            <a:ext cx="8839200" cy="5715000"/>
            <a:chOff x="304800" y="838200"/>
            <a:chExt cx="8991600" cy="571500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8382000" cy="530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04800" y="6029980"/>
              <a:ext cx="8991600" cy="523220"/>
            </a:xfrm>
            <a:prstGeom prst="rect">
              <a:avLst/>
            </a:prstGeom>
            <a:noFill/>
          </p:spPr>
          <p:txBody>
            <a:bodyPr wrap="square" rtlCol="0">
              <a:spAutoFit/>
            </a:bodyPr>
            <a:lstStyle/>
            <a:p>
              <a:pPr algn="ctr"/>
              <a:r>
                <a:rPr lang="en-US" sz="2800" b="1" dirty="0" err="1" smtClean="0">
                  <a:solidFill>
                    <a:srgbClr val="006600"/>
                  </a:solidFill>
                  <a:latin typeface="Times New Roman" panose="02020603050405020304" pitchFamily="18" charset="0"/>
                  <a:cs typeface="Times New Roman" panose="02020603050405020304" pitchFamily="18" charset="0"/>
                </a:rPr>
                <a:t>Hiện</a:t>
              </a:r>
              <a:r>
                <a:rPr lang="en-US" sz="2800" b="1" dirty="0" smtClean="0">
                  <a:solidFill>
                    <a:srgbClr val="006600"/>
                  </a:solidFill>
                  <a:latin typeface="Times New Roman" panose="02020603050405020304" pitchFamily="18" charset="0"/>
                  <a:cs typeface="Times New Roman" panose="02020603050405020304" pitchFamily="18" charset="0"/>
                </a:rPr>
                <a:t> </a:t>
              </a:r>
              <a:r>
                <a:rPr lang="en-US" sz="2800" b="1" dirty="0" err="1" smtClean="0">
                  <a:solidFill>
                    <a:srgbClr val="006600"/>
                  </a:solidFill>
                  <a:latin typeface="Times New Roman" panose="02020603050405020304" pitchFamily="18" charset="0"/>
                  <a:cs typeface="Times New Roman" panose="02020603050405020304" pitchFamily="18" charset="0"/>
                </a:rPr>
                <a:t>tượng</a:t>
              </a:r>
              <a:r>
                <a:rPr lang="en-US" sz="2800" b="1" dirty="0" smtClean="0">
                  <a:solidFill>
                    <a:srgbClr val="006600"/>
                  </a:solidFill>
                  <a:latin typeface="Times New Roman" panose="02020603050405020304" pitchFamily="18" charset="0"/>
                  <a:cs typeface="Times New Roman" panose="02020603050405020304" pitchFamily="18" charset="0"/>
                </a:rPr>
                <a:t> </a:t>
              </a:r>
              <a:r>
                <a:rPr lang="en-US" sz="2800" b="1" dirty="0" err="1" smtClean="0">
                  <a:solidFill>
                    <a:srgbClr val="006600"/>
                  </a:solidFill>
                  <a:latin typeface="Times New Roman" panose="02020603050405020304" pitchFamily="18" charset="0"/>
                  <a:cs typeface="Times New Roman" panose="02020603050405020304" pitchFamily="18" charset="0"/>
                </a:rPr>
                <a:t>băng</a:t>
              </a:r>
              <a:r>
                <a:rPr lang="en-US" sz="2800" b="1" dirty="0" smtClean="0">
                  <a:solidFill>
                    <a:srgbClr val="006600"/>
                  </a:solidFill>
                  <a:latin typeface="Times New Roman" panose="02020603050405020304" pitchFamily="18" charset="0"/>
                  <a:cs typeface="Times New Roman" panose="02020603050405020304" pitchFamily="18" charset="0"/>
                </a:rPr>
                <a:t> tan ở </a:t>
              </a:r>
              <a:r>
                <a:rPr lang="en-US" sz="2800" b="1" dirty="0" err="1" smtClean="0">
                  <a:solidFill>
                    <a:srgbClr val="006600"/>
                  </a:solidFill>
                  <a:latin typeface="Times New Roman" panose="02020603050405020304" pitchFamily="18" charset="0"/>
                  <a:cs typeface="Times New Roman" panose="02020603050405020304" pitchFamily="18" charset="0"/>
                </a:rPr>
                <a:t>hai</a:t>
              </a:r>
              <a:r>
                <a:rPr lang="en-US" sz="2800" b="1" dirty="0" smtClean="0">
                  <a:solidFill>
                    <a:srgbClr val="006600"/>
                  </a:solidFill>
                  <a:latin typeface="Times New Roman" panose="02020603050405020304" pitchFamily="18" charset="0"/>
                  <a:cs typeface="Times New Roman" panose="02020603050405020304" pitchFamily="18" charset="0"/>
                </a:rPr>
                <a:t> </a:t>
              </a:r>
              <a:r>
                <a:rPr lang="en-US" sz="2800" b="1" dirty="0" err="1" smtClean="0">
                  <a:solidFill>
                    <a:srgbClr val="006600"/>
                  </a:solidFill>
                  <a:latin typeface="Times New Roman" panose="02020603050405020304" pitchFamily="18" charset="0"/>
                  <a:cs typeface="Times New Roman" panose="02020603050405020304" pitchFamily="18" charset="0"/>
                </a:rPr>
                <a:t>cực</a:t>
              </a:r>
              <a:endParaRPr lang="en-US" sz="2800" b="1" dirty="0">
                <a:solidFill>
                  <a:srgbClr val="006600"/>
                </a:solidFill>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579" y="2583865"/>
              <a:ext cx="277269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5"/>
          <p:cNvSpPr txBox="1">
            <a:spLocks noChangeArrowheads="1"/>
          </p:cNvSpPr>
          <p:nvPr/>
        </p:nvSpPr>
        <p:spPr bwMode="auto">
          <a:xfrm>
            <a:off x="609600" y="5867400"/>
            <a:ext cx="8077200" cy="52197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endParaRPr lang="en-US" b="0" i="0" u="none" dirty="0">
              <a:solidFill>
                <a:srgbClr val="0000CC"/>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775335" y="488315"/>
            <a:ext cx="7911465" cy="5128895"/>
            <a:chOff x="715926" y="947843"/>
            <a:chExt cx="7970874" cy="4978036"/>
          </a:xfrm>
        </p:grpSpPr>
        <p:grpSp>
          <p:nvGrpSpPr>
            <p:cNvPr id="6" name="Group 5"/>
            <p:cNvGrpSpPr/>
            <p:nvPr/>
          </p:nvGrpSpPr>
          <p:grpSpPr>
            <a:xfrm>
              <a:off x="715926" y="947843"/>
              <a:ext cx="7970874" cy="4978036"/>
              <a:chOff x="715926" y="1117964"/>
              <a:chExt cx="7970874" cy="4978036"/>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26" y="1117964"/>
                <a:ext cx="7970874" cy="497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4"/>
              <p:cNvSpPr/>
              <p:nvPr/>
            </p:nvSpPr>
            <p:spPr>
              <a:xfrm>
                <a:off x="1752600" y="5486400"/>
                <a:ext cx="2057242" cy="592600"/>
              </a:xfrm>
              <a:custGeom>
                <a:avLst/>
                <a:gdLst>
                  <a:gd name="connsiteX0" fmla="*/ 95693 w 2254103"/>
                  <a:gd name="connsiteY0" fmla="*/ 388950 h 569703"/>
                  <a:gd name="connsiteX1" fmla="*/ 202019 w 2254103"/>
                  <a:gd name="connsiteY1" fmla="*/ 367685 h 569703"/>
                  <a:gd name="connsiteX2" fmla="*/ 265814 w 2254103"/>
                  <a:gd name="connsiteY2" fmla="*/ 357052 h 569703"/>
                  <a:gd name="connsiteX3" fmla="*/ 297712 w 2254103"/>
                  <a:gd name="connsiteY3" fmla="*/ 346420 h 569703"/>
                  <a:gd name="connsiteX4" fmla="*/ 393405 w 2254103"/>
                  <a:gd name="connsiteY4" fmla="*/ 325155 h 569703"/>
                  <a:gd name="connsiteX5" fmla="*/ 425303 w 2254103"/>
                  <a:gd name="connsiteY5" fmla="*/ 314522 h 569703"/>
                  <a:gd name="connsiteX6" fmla="*/ 531628 w 2254103"/>
                  <a:gd name="connsiteY6" fmla="*/ 303889 h 569703"/>
                  <a:gd name="connsiteX7" fmla="*/ 637954 w 2254103"/>
                  <a:gd name="connsiteY7" fmla="*/ 271992 h 569703"/>
                  <a:gd name="connsiteX8" fmla="*/ 691117 w 2254103"/>
                  <a:gd name="connsiteY8" fmla="*/ 261359 h 569703"/>
                  <a:gd name="connsiteX9" fmla="*/ 754912 w 2254103"/>
                  <a:gd name="connsiteY9" fmla="*/ 240094 h 569703"/>
                  <a:gd name="connsiteX10" fmla="*/ 786810 w 2254103"/>
                  <a:gd name="connsiteY10" fmla="*/ 229462 h 569703"/>
                  <a:gd name="connsiteX11" fmla="*/ 829340 w 2254103"/>
                  <a:gd name="connsiteY11" fmla="*/ 218829 h 569703"/>
                  <a:gd name="connsiteX12" fmla="*/ 956931 w 2254103"/>
                  <a:gd name="connsiteY12" fmla="*/ 176299 h 569703"/>
                  <a:gd name="connsiteX13" fmla="*/ 1041991 w 2254103"/>
                  <a:gd name="connsiteY13" fmla="*/ 144401 h 569703"/>
                  <a:gd name="connsiteX14" fmla="*/ 1127052 w 2254103"/>
                  <a:gd name="connsiteY14" fmla="*/ 123136 h 569703"/>
                  <a:gd name="connsiteX15" fmla="*/ 1180214 w 2254103"/>
                  <a:gd name="connsiteY15" fmla="*/ 101871 h 569703"/>
                  <a:gd name="connsiteX16" fmla="*/ 1244010 w 2254103"/>
                  <a:gd name="connsiteY16" fmla="*/ 80606 h 569703"/>
                  <a:gd name="connsiteX17" fmla="*/ 1329070 w 2254103"/>
                  <a:gd name="connsiteY17" fmla="*/ 48708 h 569703"/>
                  <a:gd name="connsiteX18" fmla="*/ 1360968 w 2254103"/>
                  <a:gd name="connsiteY18" fmla="*/ 38076 h 569703"/>
                  <a:gd name="connsiteX19" fmla="*/ 1467293 w 2254103"/>
                  <a:gd name="connsiteY19" fmla="*/ 27443 h 569703"/>
                  <a:gd name="connsiteX20" fmla="*/ 1807535 w 2254103"/>
                  <a:gd name="connsiteY20" fmla="*/ 27443 h 569703"/>
                  <a:gd name="connsiteX21" fmla="*/ 1839433 w 2254103"/>
                  <a:gd name="connsiteY21" fmla="*/ 59341 h 569703"/>
                  <a:gd name="connsiteX22" fmla="*/ 1871331 w 2254103"/>
                  <a:gd name="connsiteY22" fmla="*/ 69973 h 569703"/>
                  <a:gd name="connsiteX23" fmla="*/ 1913861 w 2254103"/>
                  <a:gd name="connsiteY23" fmla="*/ 123136 h 569703"/>
                  <a:gd name="connsiteX24" fmla="*/ 1945759 w 2254103"/>
                  <a:gd name="connsiteY24" fmla="*/ 144401 h 569703"/>
                  <a:gd name="connsiteX25" fmla="*/ 2009554 w 2254103"/>
                  <a:gd name="connsiteY25" fmla="*/ 165666 h 569703"/>
                  <a:gd name="connsiteX26" fmla="*/ 2211573 w 2254103"/>
                  <a:gd name="connsiteY26" fmla="*/ 186931 h 569703"/>
                  <a:gd name="connsiteX27" fmla="*/ 2243470 w 2254103"/>
                  <a:gd name="connsiteY27" fmla="*/ 197564 h 569703"/>
                  <a:gd name="connsiteX28" fmla="*/ 2254103 w 2254103"/>
                  <a:gd name="connsiteY28" fmla="*/ 229462 h 569703"/>
                  <a:gd name="connsiteX29" fmla="*/ 2243470 w 2254103"/>
                  <a:gd name="connsiteY29" fmla="*/ 335787 h 569703"/>
                  <a:gd name="connsiteX30" fmla="*/ 2232838 w 2254103"/>
                  <a:gd name="connsiteY30" fmla="*/ 367685 h 569703"/>
                  <a:gd name="connsiteX31" fmla="*/ 2200940 w 2254103"/>
                  <a:gd name="connsiteY31" fmla="*/ 388950 h 569703"/>
                  <a:gd name="connsiteX32" fmla="*/ 2094614 w 2254103"/>
                  <a:gd name="connsiteY32" fmla="*/ 410215 h 569703"/>
                  <a:gd name="connsiteX33" fmla="*/ 2030819 w 2254103"/>
                  <a:gd name="connsiteY33" fmla="*/ 420848 h 569703"/>
                  <a:gd name="connsiteX34" fmla="*/ 1998921 w 2254103"/>
                  <a:gd name="connsiteY34" fmla="*/ 431480 h 569703"/>
                  <a:gd name="connsiteX35" fmla="*/ 1573619 w 2254103"/>
                  <a:gd name="connsiteY35" fmla="*/ 442113 h 569703"/>
                  <a:gd name="connsiteX36" fmla="*/ 1435396 w 2254103"/>
                  <a:gd name="connsiteY36" fmla="*/ 452745 h 569703"/>
                  <a:gd name="connsiteX37" fmla="*/ 1360968 w 2254103"/>
                  <a:gd name="connsiteY37" fmla="*/ 474010 h 569703"/>
                  <a:gd name="connsiteX38" fmla="*/ 1275907 w 2254103"/>
                  <a:gd name="connsiteY38" fmla="*/ 495276 h 569703"/>
                  <a:gd name="connsiteX39" fmla="*/ 1233377 w 2254103"/>
                  <a:gd name="connsiteY39" fmla="*/ 505908 h 569703"/>
                  <a:gd name="connsiteX40" fmla="*/ 1169582 w 2254103"/>
                  <a:gd name="connsiteY40" fmla="*/ 527173 h 569703"/>
                  <a:gd name="connsiteX41" fmla="*/ 1137684 w 2254103"/>
                  <a:gd name="connsiteY41" fmla="*/ 537806 h 569703"/>
                  <a:gd name="connsiteX42" fmla="*/ 1095154 w 2254103"/>
                  <a:gd name="connsiteY42" fmla="*/ 548438 h 569703"/>
                  <a:gd name="connsiteX43" fmla="*/ 1063256 w 2254103"/>
                  <a:gd name="connsiteY43" fmla="*/ 559071 h 569703"/>
                  <a:gd name="connsiteX44" fmla="*/ 946298 w 2254103"/>
                  <a:gd name="connsiteY44" fmla="*/ 569703 h 569703"/>
                  <a:gd name="connsiteX45" fmla="*/ 669852 w 2254103"/>
                  <a:gd name="connsiteY45" fmla="*/ 559071 h 569703"/>
                  <a:gd name="connsiteX46" fmla="*/ 574159 w 2254103"/>
                  <a:gd name="connsiteY46" fmla="*/ 537806 h 569703"/>
                  <a:gd name="connsiteX47" fmla="*/ 510363 w 2254103"/>
                  <a:gd name="connsiteY47" fmla="*/ 516541 h 569703"/>
                  <a:gd name="connsiteX48" fmla="*/ 329610 w 2254103"/>
                  <a:gd name="connsiteY48" fmla="*/ 484643 h 569703"/>
                  <a:gd name="connsiteX49" fmla="*/ 212652 w 2254103"/>
                  <a:gd name="connsiteY49" fmla="*/ 452745 h 569703"/>
                  <a:gd name="connsiteX50" fmla="*/ 42531 w 2254103"/>
                  <a:gd name="connsiteY50" fmla="*/ 431480 h 569703"/>
                  <a:gd name="connsiteX51" fmla="*/ 0 w 2254103"/>
                  <a:gd name="connsiteY51" fmla="*/ 388950 h 56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254103" h="569703">
                    <a:moveTo>
                      <a:pt x="95693" y="388950"/>
                    </a:moveTo>
                    <a:cubicBezTo>
                      <a:pt x="131135" y="381862"/>
                      <a:pt x="166367" y="373627"/>
                      <a:pt x="202019" y="367685"/>
                    </a:cubicBezTo>
                    <a:cubicBezTo>
                      <a:pt x="223284" y="364141"/>
                      <a:pt x="244769" y="361729"/>
                      <a:pt x="265814" y="357052"/>
                    </a:cubicBezTo>
                    <a:cubicBezTo>
                      <a:pt x="276755" y="354621"/>
                      <a:pt x="286935" y="349499"/>
                      <a:pt x="297712" y="346420"/>
                    </a:cubicBezTo>
                    <a:cubicBezTo>
                      <a:pt x="374152" y="324580"/>
                      <a:pt x="305659" y="347091"/>
                      <a:pt x="393405" y="325155"/>
                    </a:cubicBezTo>
                    <a:cubicBezTo>
                      <a:pt x="404278" y="322437"/>
                      <a:pt x="414225" y="316226"/>
                      <a:pt x="425303" y="314522"/>
                    </a:cubicBezTo>
                    <a:cubicBezTo>
                      <a:pt x="460507" y="309106"/>
                      <a:pt x="496186" y="307433"/>
                      <a:pt x="531628" y="303889"/>
                    </a:cubicBezTo>
                    <a:cubicBezTo>
                      <a:pt x="584646" y="286217"/>
                      <a:pt x="589741" y="282706"/>
                      <a:pt x="637954" y="271992"/>
                    </a:cubicBezTo>
                    <a:cubicBezTo>
                      <a:pt x="655596" y="268072"/>
                      <a:pt x="673682" y="266114"/>
                      <a:pt x="691117" y="261359"/>
                    </a:cubicBezTo>
                    <a:cubicBezTo>
                      <a:pt x="712742" y="255461"/>
                      <a:pt x="733647" y="247182"/>
                      <a:pt x="754912" y="240094"/>
                    </a:cubicBezTo>
                    <a:cubicBezTo>
                      <a:pt x="765545" y="236550"/>
                      <a:pt x="775937" y="232180"/>
                      <a:pt x="786810" y="229462"/>
                    </a:cubicBezTo>
                    <a:cubicBezTo>
                      <a:pt x="800987" y="225918"/>
                      <a:pt x="815607" y="223823"/>
                      <a:pt x="829340" y="218829"/>
                    </a:cubicBezTo>
                    <a:cubicBezTo>
                      <a:pt x="956499" y="172588"/>
                      <a:pt x="853116" y="197061"/>
                      <a:pt x="956931" y="176299"/>
                    </a:cubicBezTo>
                    <a:cubicBezTo>
                      <a:pt x="979945" y="167093"/>
                      <a:pt x="1015802" y="151544"/>
                      <a:pt x="1041991" y="144401"/>
                    </a:cubicBezTo>
                    <a:cubicBezTo>
                      <a:pt x="1070187" y="136711"/>
                      <a:pt x="1099916" y="133990"/>
                      <a:pt x="1127052" y="123136"/>
                    </a:cubicBezTo>
                    <a:cubicBezTo>
                      <a:pt x="1144773" y="116048"/>
                      <a:pt x="1162277" y="108393"/>
                      <a:pt x="1180214" y="101871"/>
                    </a:cubicBezTo>
                    <a:cubicBezTo>
                      <a:pt x="1201280" y="94211"/>
                      <a:pt x="1223961" y="90631"/>
                      <a:pt x="1244010" y="80606"/>
                    </a:cubicBezTo>
                    <a:cubicBezTo>
                      <a:pt x="1310074" y="47574"/>
                      <a:pt x="1261516" y="68009"/>
                      <a:pt x="1329070" y="48708"/>
                    </a:cubicBezTo>
                    <a:cubicBezTo>
                      <a:pt x="1339847" y="45629"/>
                      <a:pt x="1349891" y="39780"/>
                      <a:pt x="1360968" y="38076"/>
                    </a:cubicBezTo>
                    <a:cubicBezTo>
                      <a:pt x="1396172" y="32660"/>
                      <a:pt x="1431851" y="30987"/>
                      <a:pt x="1467293" y="27443"/>
                    </a:cubicBezTo>
                    <a:cubicBezTo>
                      <a:pt x="1589878" y="-13420"/>
                      <a:pt x="1551096" y="-4612"/>
                      <a:pt x="1807535" y="27443"/>
                    </a:cubicBezTo>
                    <a:cubicBezTo>
                      <a:pt x="1822456" y="29308"/>
                      <a:pt x="1826922" y="51000"/>
                      <a:pt x="1839433" y="59341"/>
                    </a:cubicBezTo>
                    <a:cubicBezTo>
                      <a:pt x="1848758" y="65558"/>
                      <a:pt x="1860698" y="66429"/>
                      <a:pt x="1871331" y="69973"/>
                    </a:cubicBezTo>
                    <a:cubicBezTo>
                      <a:pt x="1962745" y="130917"/>
                      <a:pt x="1855165" y="49767"/>
                      <a:pt x="1913861" y="123136"/>
                    </a:cubicBezTo>
                    <a:cubicBezTo>
                      <a:pt x="1921844" y="133115"/>
                      <a:pt x="1934082" y="139211"/>
                      <a:pt x="1945759" y="144401"/>
                    </a:cubicBezTo>
                    <a:cubicBezTo>
                      <a:pt x="1966242" y="153505"/>
                      <a:pt x="1988289" y="158578"/>
                      <a:pt x="2009554" y="165666"/>
                    </a:cubicBezTo>
                    <a:cubicBezTo>
                      <a:pt x="2095356" y="194267"/>
                      <a:pt x="2030255" y="175599"/>
                      <a:pt x="2211573" y="186931"/>
                    </a:cubicBezTo>
                    <a:cubicBezTo>
                      <a:pt x="2222205" y="190475"/>
                      <a:pt x="2235545" y="189639"/>
                      <a:pt x="2243470" y="197564"/>
                    </a:cubicBezTo>
                    <a:cubicBezTo>
                      <a:pt x="2251395" y="205489"/>
                      <a:pt x="2254103" y="218254"/>
                      <a:pt x="2254103" y="229462"/>
                    </a:cubicBezTo>
                    <a:cubicBezTo>
                      <a:pt x="2254103" y="265080"/>
                      <a:pt x="2248886" y="300583"/>
                      <a:pt x="2243470" y="335787"/>
                    </a:cubicBezTo>
                    <a:cubicBezTo>
                      <a:pt x="2241766" y="346864"/>
                      <a:pt x="2239839" y="358933"/>
                      <a:pt x="2232838" y="367685"/>
                    </a:cubicBezTo>
                    <a:cubicBezTo>
                      <a:pt x="2224855" y="377664"/>
                      <a:pt x="2213154" y="385192"/>
                      <a:pt x="2200940" y="388950"/>
                    </a:cubicBezTo>
                    <a:cubicBezTo>
                      <a:pt x="2166394" y="399579"/>
                      <a:pt x="2130266" y="404273"/>
                      <a:pt x="2094614" y="410215"/>
                    </a:cubicBezTo>
                    <a:cubicBezTo>
                      <a:pt x="2073349" y="413759"/>
                      <a:pt x="2051864" y="416171"/>
                      <a:pt x="2030819" y="420848"/>
                    </a:cubicBezTo>
                    <a:cubicBezTo>
                      <a:pt x="2019878" y="423279"/>
                      <a:pt x="2010117" y="430959"/>
                      <a:pt x="1998921" y="431480"/>
                    </a:cubicBezTo>
                    <a:cubicBezTo>
                      <a:pt x="1857263" y="438069"/>
                      <a:pt x="1715386" y="438569"/>
                      <a:pt x="1573619" y="442113"/>
                    </a:cubicBezTo>
                    <a:cubicBezTo>
                      <a:pt x="1527545" y="445657"/>
                      <a:pt x="1481290" y="447346"/>
                      <a:pt x="1435396" y="452745"/>
                    </a:cubicBezTo>
                    <a:cubicBezTo>
                      <a:pt x="1404265" y="456407"/>
                      <a:pt x="1389647" y="466188"/>
                      <a:pt x="1360968" y="474010"/>
                    </a:cubicBezTo>
                    <a:cubicBezTo>
                      <a:pt x="1332771" y="481700"/>
                      <a:pt x="1304261" y="488188"/>
                      <a:pt x="1275907" y="495276"/>
                    </a:cubicBezTo>
                    <a:cubicBezTo>
                      <a:pt x="1261730" y="498820"/>
                      <a:pt x="1247240" y="501287"/>
                      <a:pt x="1233377" y="505908"/>
                    </a:cubicBezTo>
                    <a:lnTo>
                      <a:pt x="1169582" y="527173"/>
                    </a:lnTo>
                    <a:cubicBezTo>
                      <a:pt x="1158949" y="530717"/>
                      <a:pt x="1148557" y="535088"/>
                      <a:pt x="1137684" y="537806"/>
                    </a:cubicBezTo>
                    <a:cubicBezTo>
                      <a:pt x="1123507" y="541350"/>
                      <a:pt x="1109205" y="544424"/>
                      <a:pt x="1095154" y="548438"/>
                    </a:cubicBezTo>
                    <a:cubicBezTo>
                      <a:pt x="1084377" y="551517"/>
                      <a:pt x="1074351" y="557486"/>
                      <a:pt x="1063256" y="559071"/>
                    </a:cubicBezTo>
                    <a:cubicBezTo>
                      <a:pt x="1024503" y="564607"/>
                      <a:pt x="985284" y="566159"/>
                      <a:pt x="946298" y="569703"/>
                    </a:cubicBezTo>
                    <a:cubicBezTo>
                      <a:pt x="854149" y="566159"/>
                      <a:pt x="761877" y="565008"/>
                      <a:pt x="669852" y="559071"/>
                    </a:cubicBezTo>
                    <a:cubicBezTo>
                      <a:pt x="656968" y="558240"/>
                      <a:pt x="590066" y="542578"/>
                      <a:pt x="574159" y="537806"/>
                    </a:cubicBezTo>
                    <a:cubicBezTo>
                      <a:pt x="552689" y="531365"/>
                      <a:pt x="532343" y="520937"/>
                      <a:pt x="510363" y="516541"/>
                    </a:cubicBezTo>
                    <a:cubicBezTo>
                      <a:pt x="379463" y="490361"/>
                      <a:pt x="439818" y="500388"/>
                      <a:pt x="329610" y="484643"/>
                    </a:cubicBezTo>
                    <a:cubicBezTo>
                      <a:pt x="276637" y="466986"/>
                      <a:pt x="265247" y="460259"/>
                      <a:pt x="212652" y="452745"/>
                    </a:cubicBezTo>
                    <a:cubicBezTo>
                      <a:pt x="156078" y="444663"/>
                      <a:pt x="42531" y="431480"/>
                      <a:pt x="42531" y="431480"/>
                    </a:cubicBezTo>
                    <a:cubicBezTo>
                      <a:pt x="29319" y="378635"/>
                      <a:pt x="46511" y="388950"/>
                      <a:pt x="0" y="388950"/>
                    </a:cubicBezTo>
                  </a:path>
                </a:pathLst>
              </a:custGeom>
              <a:solidFill>
                <a:srgbClr val="66CCFF"/>
              </a:solid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 name="TextBox 6"/>
            <p:cNvSpPr txBox="1"/>
            <p:nvPr/>
          </p:nvSpPr>
          <p:spPr>
            <a:xfrm>
              <a:off x="3048000" y="964447"/>
              <a:ext cx="3810000" cy="566400"/>
            </a:xfrm>
            <a:prstGeom prst="rect">
              <a:avLst/>
            </a:prstGeom>
            <a:noFill/>
          </p:spPr>
          <p:txBody>
            <a:bodyPr wrap="square" rtlCol="0">
              <a:spAutoFit/>
            </a:bodyPr>
            <a:lstStyle/>
            <a:p>
              <a:r>
                <a:rPr lang="en-US" sz="3200" b="1" dirty="0" smtClean="0">
                  <a:solidFill>
                    <a:srgbClr val="0000CC"/>
                  </a:solidFill>
                  <a:latin typeface="Times New Roman" panose="02020603050405020304" pitchFamily="18" charset="0"/>
                  <a:cs typeface="Times New Roman" panose="02020603050405020304" pitchFamily="18" charset="0"/>
                </a:rPr>
                <a:t>THỦY QUYỂN</a:t>
              </a:r>
              <a:endParaRPr lang="en-US" sz="3200" b="1" dirty="0">
                <a:solidFill>
                  <a:srgbClr val="0000CC"/>
                </a:solidFill>
                <a:latin typeface="Times New Roman" panose="02020603050405020304" pitchFamily="18" charset="0"/>
                <a:cs typeface="Times New Roman" panose="02020603050405020304" pitchFamily="18" charset="0"/>
              </a:endParaRPr>
            </a:p>
          </p:txBody>
        </p:sp>
      </p:grpSp>
      <p:sp>
        <p:nvSpPr>
          <p:cNvPr id="18" name="TextBox 17"/>
          <p:cNvSpPr txBox="1"/>
          <p:nvPr/>
        </p:nvSpPr>
        <p:spPr>
          <a:xfrm>
            <a:off x="533400" y="5801380"/>
            <a:ext cx="8686800" cy="953135"/>
          </a:xfrm>
          <a:prstGeom prst="rect">
            <a:avLst/>
          </a:prstGeom>
          <a:noFill/>
        </p:spPr>
        <p:txBody>
          <a:bodyPr wrap="square" rtlCol="0">
            <a:spAutoFit/>
          </a:bodyPr>
          <a:lstStyle/>
          <a:p>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Hằng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ngày</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em</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đã</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sử</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dụng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nước</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như</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thế</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nào</a:t>
            </a:r>
            <a:r>
              <a:rPr lang="en-US" sz="2800" i="1" dirty="0">
                <a:solidFill>
                  <a:srgbClr val="FF0000"/>
                </a:solidFill>
                <a:latin typeface="Times New Roman" panose="02020603050405020304" pitchFamily="18" charset="0"/>
                <a:cs typeface="Times New Roman" panose="02020603050405020304" pitchFamily="18" charset="0"/>
              </a:rPr>
              <a:t>?</a:t>
            </a:r>
          </a:p>
          <a:p>
            <a:r>
              <a:rPr lang="en-US" sz="2800" dirty="0">
                <a:solidFill>
                  <a:srgbClr val="FF0000"/>
                </a:solidFill>
                <a:latin typeface="Times New Roman" panose="02020603050405020304" pitchFamily="18" charset="0"/>
                <a:cs typeface="Times New Roman" panose="02020603050405020304" pitchFamily="18" charset="0"/>
              </a:rPr>
              <a:t>- Nước bắt nguồn từ đâu? </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0668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2" presetClass="exit" presetSubtype="4" fill="hold" grpId="1" nodeType="withEffect">
                                  <p:stCondLst>
                                    <p:cond delay="0"/>
                                  </p:stCondLst>
                                  <p:childTnLst>
                                    <p:anim calcmode="lin" valueType="num">
                                      <p:cBhvr additive="base">
                                        <p:cTn id="16" dur="500"/>
                                        <p:tgtEl>
                                          <p:spTgt spid="18"/>
                                        </p:tgtEl>
                                        <p:attrNameLst>
                                          <p:attrName>ppt_x</p:attrName>
                                        </p:attrNameLst>
                                      </p:cBhvr>
                                      <p:tavLst>
                                        <p:tav tm="0">
                                          <p:val>
                                            <p:strVal val="ppt_x"/>
                                          </p:val>
                                        </p:tav>
                                        <p:tav tm="100000">
                                          <p:val>
                                            <p:strVal val="ppt_x"/>
                                          </p:val>
                                        </p:tav>
                                      </p:tavLst>
                                    </p:anim>
                                    <p:anim calcmode="lin" valueType="num">
                                      <p:cBhvr additive="base">
                                        <p:cTn id="17" dur="500"/>
                                        <p:tgtEl>
                                          <p:spTgt spid="18"/>
                                        </p:tgtEl>
                                        <p:attrNameLst>
                                          <p:attrName>ppt_y</p:attrName>
                                        </p:attrNameLst>
                                      </p:cBhvr>
                                      <p:tavLst>
                                        <p:tav tm="0">
                                          <p:val>
                                            <p:strVal val="ppt_y"/>
                                          </p:val>
                                        </p:tav>
                                        <p:tav tm="100000">
                                          <p:val>
                                            <p:strVal val="1+ppt_h/2"/>
                                          </p:val>
                                        </p:tav>
                                      </p:tavLst>
                                    </p:anim>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22283"/>
                                  </p:iterate>
                                  <p:childTnLst>
                                    <p:set>
                                      <p:cBhvr>
                                        <p:cTn id="22" dur="1" fill="hold">
                                          <p:stCondLst>
                                            <p:cond delay="0"/>
                                          </p:stCondLst>
                                        </p:cTn>
                                        <p:tgtEl>
                                          <p:spTgt spid="13"/>
                                        </p:tgtEl>
                                        <p:attrNameLst>
                                          <p:attrName>style.visibility</p:attrName>
                                        </p:attrNameLst>
                                      </p:cBhvr>
                                      <p:to>
                                        <p:strVal val="visible"/>
                                      </p:to>
                                    </p:set>
                                    <p:anim calcmode="discrete" valueType="clr">
                                      <p:cBhvr override="childStyle">
                                        <p:cTn id="23"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3"/>
                                        </p:tgtEl>
                                        <p:attrNameLst>
                                          <p:attrName>fillcolor</p:attrName>
                                        </p:attrNameLst>
                                      </p:cBhvr>
                                      <p:tavLst>
                                        <p:tav tm="0">
                                          <p:val>
                                            <p:clrVal>
                                              <a:schemeClr val="accent2"/>
                                            </p:clrVal>
                                          </p:val>
                                        </p:tav>
                                        <p:tav tm="50000">
                                          <p:val>
                                            <p:clrVal>
                                              <a:schemeClr val="hlink"/>
                                            </p:clrVal>
                                          </p:val>
                                        </p:tav>
                                      </p:tavLst>
                                    </p:anim>
                                    <p:set>
                                      <p:cBhvr>
                                        <p:cTn id="25"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1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mua lut H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275"/>
            <a:ext cx="9144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4"/>
          <p:cNvSpPr txBox="1">
            <a:spLocks noChangeArrowheads="1"/>
          </p:cNvSpPr>
          <p:nvPr/>
        </p:nvSpPr>
        <p:spPr bwMode="auto">
          <a:xfrm>
            <a:off x="2819400" y="0"/>
            <a:ext cx="3505200" cy="461665"/>
          </a:xfrm>
          <a:prstGeom prst="rect">
            <a:avLst/>
          </a:prstGeom>
          <a:solidFill>
            <a:schemeClr val="bg1"/>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2400" b="1" dirty="0" err="1" smtClean="0">
                <a:solidFill>
                  <a:srgbClr val="CC0066"/>
                </a:solidFill>
                <a:cs typeface="Arial" panose="020B0604020202020204" pitchFamily="34" charset="0"/>
              </a:rPr>
              <a:t>Hiện</a:t>
            </a:r>
            <a:r>
              <a:rPr lang="en-US" altLang="en-US" sz="2400" b="1" dirty="0" smtClean="0">
                <a:solidFill>
                  <a:srgbClr val="CC0066"/>
                </a:solidFill>
                <a:cs typeface="Arial" panose="020B0604020202020204" pitchFamily="34" charset="0"/>
              </a:rPr>
              <a:t> </a:t>
            </a:r>
            <a:r>
              <a:rPr lang="en-US" altLang="en-US" sz="2400" b="1" dirty="0" err="1" smtClean="0">
                <a:solidFill>
                  <a:srgbClr val="CC0066"/>
                </a:solidFill>
                <a:cs typeface="Arial" panose="020B0604020202020204" pitchFamily="34" charset="0"/>
              </a:rPr>
              <a:t>tượng</a:t>
            </a:r>
            <a:r>
              <a:rPr lang="en-US" altLang="en-US" sz="2400" b="1" dirty="0" smtClean="0">
                <a:solidFill>
                  <a:srgbClr val="CC0066"/>
                </a:solidFill>
                <a:cs typeface="Arial" panose="020B0604020202020204" pitchFamily="34" charset="0"/>
              </a:rPr>
              <a:t> </a:t>
            </a:r>
            <a:r>
              <a:rPr lang="en-US" altLang="en-US" sz="2400" b="1" dirty="0" err="1" smtClean="0">
                <a:solidFill>
                  <a:srgbClr val="CC0066"/>
                </a:solidFill>
                <a:cs typeface="Arial" panose="020B0604020202020204" pitchFamily="34" charset="0"/>
              </a:rPr>
              <a:t>nước</a:t>
            </a:r>
            <a:r>
              <a:rPr lang="en-US" altLang="en-US" sz="2400" b="1" dirty="0" smtClean="0">
                <a:solidFill>
                  <a:srgbClr val="CC0066"/>
                </a:solidFill>
                <a:cs typeface="Arial" panose="020B0604020202020204" pitchFamily="34" charset="0"/>
              </a:rPr>
              <a:t> </a:t>
            </a:r>
            <a:r>
              <a:rPr lang="en-US" altLang="en-US" sz="2400" b="1" dirty="0" err="1" smtClean="0">
                <a:solidFill>
                  <a:srgbClr val="CC0066"/>
                </a:solidFill>
                <a:cs typeface="Arial" panose="020B0604020202020204" pitchFamily="34" charset="0"/>
              </a:rPr>
              <a:t>dâng</a:t>
            </a:r>
            <a:endParaRPr lang="en-US" altLang="en-US" dirty="0">
              <a:latin typeface="Tahoma" panose="020B0604030504040204" pitchFamily="34" charset="0"/>
              <a:cs typeface="Arial" panose="020B0604020202020204" pitchFamily="34" charset="0"/>
            </a:endParaRPr>
          </a:p>
        </p:txBody>
      </p:sp>
      <p:pic>
        <p:nvPicPr>
          <p:cNvPr id="27652" name="Picture 5"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7" name="Text Box 27"/>
          <p:cNvSpPr txBox="1">
            <a:spLocks noChangeArrowheads="1"/>
          </p:cNvSpPr>
          <p:nvPr/>
        </p:nvSpPr>
        <p:spPr bwMode="auto">
          <a:xfrm>
            <a:off x="1524000" y="266700"/>
            <a:ext cx="624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3600" i="0" u="none" dirty="0" smtClean="0">
                <a:solidFill>
                  <a:srgbClr val="FFFF00"/>
                </a:solidFill>
                <a:latin typeface="Times New Roman" panose="02020603050405020304" pitchFamily="18" charset="0"/>
              </a:rPr>
              <a:t>LUYỆN TẬP</a:t>
            </a:r>
            <a:endParaRPr lang="en-US" sz="3600" i="0" u="none" dirty="0">
              <a:solidFill>
                <a:srgbClr val="FFFF00"/>
              </a:solidFill>
              <a:latin typeface="Times New Roman" panose="02020603050405020304" pitchFamily="18" charset="0"/>
            </a:endParaRPr>
          </a:p>
        </p:txBody>
      </p:sp>
      <p:sp>
        <p:nvSpPr>
          <p:cNvPr id="51231" name="Text Box 31"/>
          <p:cNvSpPr txBox="1">
            <a:spLocks noChangeArrowheads="1"/>
          </p:cNvSpPr>
          <p:nvPr/>
        </p:nvSpPr>
        <p:spPr bwMode="auto">
          <a:xfrm>
            <a:off x="95250" y="853588"/>
            <a:ext cx="8972550" cy="461665"/>
          </a:xfrm>
          <a:prstGeom prst="rect">
            <a:avLst/>
          </a:prstGeom>
          <a:noFill/>
          <a:ln>
            <a:noFill/>
          </a:ln>
          <a:effectLst/>
          <a:extLst>
            <a:ext uri="{909E8E84-426E-40DD-AFC4-6F175D3DCCD1}">
              <a14:hiddenFill xmlns:a14="http://schemas.microsoft.com/office/drawing/2010/main">
                <a:solidFill>
                  <a:srgbClr val="58F917"/>
                </a:solidFill>
              </a14:hiddenFill>
            </a:ext>
            <a:ext uri="{91240B29-F687-4F45-9708-019B960494DF}">
              <a14:hiddenLine xmlns:a14="http://schemas.microsoft.com/office/drawing/2010/main" w="5715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u="none" dirty="0" err="1" smtClean="0">
                <a:solidFill>
                  <a:srgbClr val="FFFF00"/>
                </a:solidFill>
                <a:latin typeface="Times New Roman" panose="02020603050405020304" pitchFamily="18" charset="0"/>
                <a:cs typeface="Times New Roman" panose="02020603050405020304" pitchFamily="18" charset="0"/>
              </a:rPr>
              <a:t>Dựa</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vào</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kiến</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thức</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đã</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học</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em</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hãy</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smtClean="0">
                <a:solidFill>
                  <a:srgbClr val="FFFF00"/>
                </a:solidFill>
                <a:latin typeface="Times New Roman" panose="02020603050405020304" pitchFamily="18" charset="0"/>
                <a:cs typeface="Times New Roman" panose="02020603050405020304" pitchFamily="18" charset="0"/>
              </a:rPr>
              <a:t>:</a:t>
            </a:r>
            <a:endParaRPr lang="en-US" sz="2400" u="none" dirty="0">
              <a:solidFill>
                <a:srgbClr val="FFFF00"/>
              </a:solidFill>
              <a:latin typeface="Times New Roman" panose="02020603050405020304" pitchFamily="18" charset="0"/>
              <a:cs typeface="Times New Roman" panose="02020603050405020304" pitchFamily="18" charset="0"/>
            </a:endParaRPr>
          </a:p>
        </p:txBody>
      </p:sp>
      <p:sp>
        <p:nvSpPr>
          <p:cNvPr id="9" name="Text Box 31"/>
          <p:cNvSpPr txBox="1">
            <a:spLocks noChangeArrowheads="1"/>
          </p:cNvSpPr>
          <p:nvPr/>
        </p:nvSpPr>
        <p:spPr bwMode="auto">
          <a:xfrm>
            <a:off x="533400" y="5943600"/>
            <a:ext cx="8305800" cy="830997"/>
          </a:xfrm>
          <a:prstGeom prst="rect">
            <a:avLst/>
          </a:prstGeom>
          <a:noFill/>
          <a:ln>
            <a:noFill/>
          </a:ln>
          <a:effectLst/>
          <a:extLst>
            <a:ext uri="{909E8E84-426E-40DD-AFC4-6F175D3DCCD1}">
              <a14:hiddenFill xmlns:a14="http://schemas.microsoft.com/office/drawing/2010/main">
                <a:solidFill>
                  <a:srgbClr val="58F917"/>
                </a:solidFill>
              </a14:hiddenFill>
            </a:ext>
            <a:ext uri="{91240B29-F687-4F45-9708-019B960494DF}">
              <a14:hiddenLine xmlns:a14="http://schemas.microsoft.com/office/drawing/2010/main" w="5715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u="none" dirty="0" err="1" smtClean="0">
                <a:solidFill>
                  <a:srgbClr val="FFFF00"/>
                </a:solidFill>
                <a:latin typeface="Times New Roman" panose="02020603050405020304" pitchFamily="18" charset="0"/>
                <a:cs typeface="Times New Roman" panose="02020603050405020304" pitchFamily="18" charset="0"/>
              </a:rPr>
              <a:t>Các</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nhóm</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thảo</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luận</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rồi</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trình</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bày</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vào</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phiếu</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học</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tập</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và</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giấy</a:t>
            </a:r>
            <a:r>
              <a:rPr lang="en-US" sz="2400" u="none" dirty="0" smtClean="0">
                <a:solidFill>
                  <a:srgbClr val="FFFF00"/>
                </a:solidFill>
                <a:latin typeface="Times New Roman" panose="02020603050405020304" pitchFamily="18" charset="0"/>
                <a:cs typeface="Times New Roman" panose="02020603050405020304" pitchFamily="18" charset="0"/>
              </a:rPr>
              <a:t> A0, </a:t>
            </a:r>
            <a:r>
              <a:rPr lang="en-US" sz="2400" u="none" dirty="0" err="1" smtClean="0">
                <a:solidFill>
                  <a:srgbClr val="FFFF00"/>
                </a:solidFill>
                <a:latin typeface="Times New Roman" panose="02020603050405020304" pitchFamily="18" charset="0"/>
                <a:cs typeface="Times New Roman" panose="02020603050405020304" pitchFamily="18" charset="0"/>
              </a:rPr>
              <a:t>cử</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đại</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diện</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lên</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trình</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bày</a:t>
            </a:r>
            <a:r>
              <a:rPr lang="en-US" sz="2400" u="none" dirty="0">
                <a:solidFill>
                  <a:srgbClr val="FFFF00"/>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914400" y="1676399"/>
            <a:ext cx="7315200" cy="1077218"/>
          </a:xfrm>
          <a:prstGeom prst="rect">
            <a:avLst/>
          </a:prstGeom>
          <a:solidFill>
            <a:schemeClr val="accent6">
              <a:lumMod val="50000"/>
            </a:schemeClr>
          </a:solidFill>
          <a:ln w="57150">
            <a:solidFill>
              <a:srgbClr val="FFFF00"/>
            </a:solidFill>
            <a:prstDash val="sysDot"/>
          </a:ln>
        </p:spPr>
        <p:txBody>
          <a:bodyPr wrap="square" rtlCol="0">
            <a:spAutoFit/>
          </a:bodyPr>
          <a:lstStyle/>
          <a:p>
            <a:r>
              <a:rPr lang="en-US" sz="2600" i="1" dirty="0" smtClean="0">
                <a:solidFill>
                  <a:srgbClr val="FF0000"/>
                </a:solidFill>
                <a:latin typeface="Times New Roman" panose="02020603050405020304" pitchFamily="18" charset="0"/>
                <a:cs typeface="Times New Roman" panose="02020603050405020304" pitchFamily="18" charset="0"/>
              </a:rPr>
              <a:t>   </a:t>
            </a:r>
            <a:r>
              <a:rPr lang="en-US" sz="3200" i="1" dirty="0">
                <a:solidFill>
                  <a:srgbClr val="FF0000"/>
                </a:solidFill>
                <a:latin typeface="Times New Roman" panose="02020603050405020304" pitchFamily="18" charset="0"/>
                <a:cs typeface="Times New Roman" panose="02020603050405020304" pitchFamily="18" charset="0"/>
              </a:rPr>
              <a:t>1</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Hãy</a:t>
            </a:r>
            <a:r>
              <a:rPr lang="en-US" sz="3200" i="1" dirty="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kể</a:t>
            </a:r>
            <a:r>
              <a:rPr lang="en-US" sz="3200" i="1" dirty="0" smtClean="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thành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chủ</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yếu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thuỷ</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quyển</a:t>
            </a:r>
            <a:r>
              <a:rPr lang="en-US" sz="3200" i="1"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8" y="15198"/>
            <a:ext cx="1039539" cy="87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19100" y="3200400"/>
            <a:ext cx="8534400" cy="1384995"/>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i="1" dirty="0" smtClean="0">
                <a:solidFill>
                  <a:srgbClr val="FFFF00"/>
                </a:solidFill>
                <a:latin typeface="Times New Roman" panose="02020603050405020304" pitchFamily="18" charset="0"/>
                <a:cs typeface="Times New Roman" panose="02020603050405020304" pitchFamily="18" charset="0"/>
              </a:rPr>
              <a:t>  </a:t>
            </a:r>
            <a:r>
              <a:rPr lang="en-US" sz="2800" i="1" dirty="0" err="1" smtClean="0">
                <a:solidFill>
                  <a:srgbClr val="FFFF00"/>
                </a:solidFill>
                <a:latin typeface="Times New Roman" panose="02020603050405020304" pitchFamily="18" charset="0"/>
                <a:cs typeface="Times New Roman" panose="02020603050405020304" pitchFamily="18" charset="0"/>
              </a:rPr>
              <a:t>Các</a:t>
            </a:r>
            <a:r>
              <a:rPr lang="en-US" sz="2800" i="1" dirty="0" smtClean="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thành</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phần</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chủ</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yếu</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của</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thủy</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quyển</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nước</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trong</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các</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biển</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đại</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dương</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trên</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lục</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địa</a:t>
            </a:r>
            <a:r>
              <a:rPr lang="en-US" sz="2800" i="1" dirty="0">
                <a:solidFill>
                  <a:srgbClr val="FFFF00"/>
                </a:solidFill>
                <a:latin typeface="Times New Roman" panose="02020603050405020304" pitchFamily="18" charset="0"/>
                <a:cs typeface="Times New Roman" panose="02020603050405020304" pitchFamily="18" charset="0"/>
              </a:rPr>
              <a:t> ( </a:t>
            </a:r>
            <a:r>
              <a:rPr lang="en-US" sz="2800" i="1" dirty="0" err="1">
                <a:solidFill>
                  <a:srgbClr val="FFFF00"/>
                </a:solidFill>
                <a:latin typeface="Times New Roman" panose="02020603050405020304" pitchFamily="18" charset="0"/>
                <a:cs typeface="Times New Roman" panose="02020603050405020304" pitchFamily="18" charset="0"/>
              </a:rPr>
              <a:t>sông</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hồ</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băng</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tuyết</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nước</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ngầm</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và</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hơi</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nước</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trong</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khí</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smtClean="0">
                <a:solidFill>
                  <a:srgbClr val="FFFF00"/>
                </a:solidFill>
                <a:latin typeface="Times New Roman" panose="02020603050405020304" pitchFamily="18" charset="0"/>
                <a:cs typeface="Times New Roman" panose="02020603050405020304" pitchFamily="18" charset="0"/>
              </a:rPr>
              <a:t>quyển</a:t>
            </a:r>
            <a:endParaRPr lang="en-US" sz="280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1227"/>
                                        </p:tgtEl>
                                        <p:attrNameLst>
                                          <p:attrName>style.visibility</p:attrName>
                                        </p:attrNameLst>
                                      </p:cBhvr>
                                      <p:to>
                                        <p:strVal val="visible"/>
                                      </p:to>
                                    </p:set>
                                    <p:animEffect transition="in" filter="wheel(4)">
                                      <p:cBhvr>
                                        <p:cTn id="7" dur="2000"/>
                                        <p:tgtEl>
                                          <p:spTgt spid="5122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1231"/>
                                        </p:tgtEl>
                                        <p:attrNameLst>
                                          <p:attrName>style.visibility</p:attrName>
                                        </p:attrNameLst>
                                      </p:cBhvr>
                                      <p:to>
                                        <p:strVal val="visible"/>
                                      </p:to>
                                    </p:set>
                                    <p:anim calcmode="lin" valueType="num">
                                      <p:cBhvr>
                                        <p:cTn id="12" dur="1000" fill="hold"/>
                                        <p:tgtEl>
                                          <p:spTgt spid="51231"/>
                                        </p:tgtEl>
                                        <p:attrNameLst>
                                          <p:attrName>ppt_x</p:attrName>
                                        </p:attrNameLst>
                                      </p:cBhvr>
                                      <p:tavLst>
                                        <p:tav tm="0">
                                          <p:val>
                                            <p:strVal val="#ppt_x-.2"/>
                                          </p:val>
                                        </p:tav>
                                        <p:tav tm="100000">
                                          <p:val>
                                            <p:strVal val="#ppt_x"/>
                                          </p:val>
                                        </p:tav>
                                      </p:tavLst>
                                    </p:anim>
                                    <p:anim calcmode="lin" valueType="num">
                                      <p:cBhvr>
                                        <p:cTn id="13" dur="1000" fill="hold"/>
                                        <p:tgtEl>
                                          <p:spTgt spid="5123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1231"/>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ppt_x</p:attrName>
                                        </p:attrNameLst>
                                      </p:cBhvr>
                                      <p:tavLst>
                                        <p:tav tm="0">
                                          <p:val>
                                            <p:strVal val="#ppt_x-.2"/>
                                          </p:val>
                                        </p:tav>
                                        <p:tav tm="100000">
                                          <p:val>
                                            <p:strVal val="#ppt_x"/>
                                          </p:val>
                                        </p:tav>
                                      </p:tavLst>
                                    </p:anim>
                                    <p:anim calcmode="lin" valueType="num">
                                      <p:cBhvr>
                                        <p:cTn id="2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7" grpId="0"/>
      <p:bldP spid="51231"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6566" y="1635441"/>
            <a:ext cx="7315200" cy="954107"/>
          </a:xfrm>
          <a:prstGeom prst="rect">
            <a:avLst/>
          </a:prstGeom>
          <a:solidFill>
            <a:schemeClr val="accent6">
              <a:lumMod val="50000"/>
            </a:schemeClr>
          </a:solidFill>
          <a:ln w="57150">
            <a:solidFill>
              <a:srgbClr val="FFFF00"/>
            </a:solidFill>
            <a:prstDash val="sysDot"/>
          </a:ln>
        </p:spPr>
        <p:txBody>
          <a:bodyPr wrap="square" rtlCol="0">
            <a:spAutoFit/>
          </a:bodyPr>
          <a:lstStyle/>
          <a:p>
            <a:r>
              <a:rPr lang="en-US" sz="2800" i="1" dirty="0">
                <a:solidFill>
                  <a:srgbClr val="FFFF00"/>
                </a:solidFill>
                <a:latin typeface="Times New Roman" panose="02020603050405020304" pitchFamily="18" charset="0"/>
                <a:cs typeface="Times New Roman" panose="02020603050405020304" pitchFamily="18" charset="0"/>
              </a:rPr>
              <a:t>2. </a:t>
            </a:r>
            <a:r>
              <a:rPr lang="en-US" sz="2800" i="1" dirty="0" err="1">
                <a:solidFill>
                  <a:srgbClr val="FFFF00"/>
                </a:solidFill>
                <a:latin typeface="Times New Roman" panose="02020603050405020304" pitchFamily="18" charset="0"/>
                <a:cs typeface="Times New Roman" panose="02020603050405020304" pitchFamily="18" charset="0"/>
              </a:rPr>
              <a:t>Hãy</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tìm</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ví</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dụ</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cho</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thấy</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nước</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ngầm</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có</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tham</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gia</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vào</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vòng</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tuần</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hoàn</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lớn</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của</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nước</a:t>
            </a:r>
            <a:r>
              <a:rPr lang="en-US" sz="2800" i="1" dirty="0">
                <a:solidFill>
                  <a:srgbClr val="FFFF00"/>
                </a:solidFill>
                <a:latin typeface="Times New Roman" panose="02020603050405020304" pitchFamily="18" charset="0"/>
                <a:cs typeface="Times New Roman" panose="02020603050405020304" pitchFamily="18" charset="0"/>
              </a:rPr>
              <a:t>.</a:t>
            </a:r>
            <a:endParaRPr lang="en-US" sz="2800" dirty="0">
              <a:solidFill>
                <a:srgbClr val="FFFF00"/>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8" y="15198"/>
            <a:ext cx="1039539" cy="87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6966" y="2819400"/>
            <a:ext cx="8534400" cy="2677656"/>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i="1" dirty="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Nước</a:t>
            </a:r>
            <a:r>
              <a:rPr lang="en-US" sz="2800" i="1" dirty="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ngầm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tham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vòng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hoàn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lớn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chỗ</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ngầm</a:t>
            </a:r>
            <a:r>
              <a:rPr lang="en-US" sz="2800" i="1" dirty="0">
                <a:latin typeface="Times New Roman" panose="02020603050405020304" pitchFamily="18" charset="0"/>
                <a:cs typeface="Times New Roman" panose="02020603050405020304" pitchFamily="18" charset="0"/>
              </a:rPr>
              <a:t> do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bền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mặt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mưa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băng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tuyết</a:t>
            </a:r>
            <a:r>
              <a:rPr lang="en-US" sz="2800" i="1" dirty="0">
                <a:latin typeface="Times New Roman" panose="02020603050405020304" pitchFamily="18" charset="0"/>
                <a:cs typeface="Times New Roman" panose="02020603050405020304" pitchFamily="18" charset="0"/>
              </a:rPr>
              <a:t> tan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hồ</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thấm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xuống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ngầm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theo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dòng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hồ</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dưới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mặt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bốc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tụ</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thành</a:t>
            </a:r>
            <a:r>
              <a:rPr lang="en-US" sz="2800" i="1" dirty="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mưa</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Text Box 27"/>
          <p:cNvSpPr txBox="1">
            <a:spLocks noChangeArrowheads="1"/>
          </p:cNvSpPr>
          <p:nvPr/>
        </p:nvSpPr>
        <p:spPr bwMode="auto">
          <a:xfrm>
            <a:off x="1524000" y="266700"/>
            <a:ext cx="624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3600" i="0" u="none" dirty="0" smtClean="0">
                <a:solidFill>
                  <a:srgbClr val="FFFF00"/>
                </a:solidFill>
                <a:latin typeface="Times New Roman" panose="02020603050405020304" pitchFamily="18" charset="0"/>
              </a:rPr>
              <a:t>LUYỆN TẬP</a:t>
            </a:r>
            <a:endParaRPr lang="en-US" sz="3600" i="0" u="none" dirty="0">
              <a:solidFill>
                <a:srgbClr val="FFFF00"/>
              </a:solidFill>
              <a:latin typeface="Times New Roman" panose="02020603050405020304" pitchFamily="18" charset="0"/>
            </a:endParaRPr>
          </a:p>
        </p:txBody>
      </p:sp>
      <p:sp>
        <p:nvSpPr>
          <p:cNvPr id="8" name="Text Box 31"/>
          <p:cNvSpPr txBox="1">
            <a:spLocks noChangeArrowheads="1"/>
          </p:cNvSpPr>
          <p:nvPr/>
        </p:nvSpPr>
        <p:spPr bwMode="auto">
          <a:xfrm>
            <a:off x="95250" y="853588"/>
            <a:ext cx="8972550" cy="461665"/>
          </a:xfrm>
          <a:prstGeom prst="rect">
            <a:avLst/>
          </a:prstGeom>
          <a:noFill/>
          <a:ln>
            <a:noFill/>
          </a:ln>
          <a:effectLst/>
          <a:extLst>
            <a:ext uri="{909E8E84-426E-40DD-AFC4-6F175D3DCCD1}">
              <a14:hiddenFill xmlns:a14="http://schemas.microsoft.com/office/drawing/2010/main">
                <a:solidFill>
                  <a:srgbClr val="58F917"/>
                </a:solidFill>
              </a14:hiddenFill>
            </a:ext>
            <a:ext uri="{91240B29-F687-4F45-9708-019B960494DF}">
              <a14:hiddenLine xmlns:a14="http://schemas.microsoft.com/office/drawing/2010/main" w="5715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u="none" dirty="0" err="1" smtClean="0">
                <a:solidFill>
                  <a:srgbClr val="FFFF00"/>
                </a:solidFill>
                <a:latin typeface="Times New Roman" panose="02020603050405020304" pitchFamily="18" charset="0"/>
                <a:cs typeface="Times New Roman" panose="02020603050405020304" pitchFamily="18" charset="0"/>
              </a:rPr>
              <a:t>Dựa</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vào</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kiến</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thức</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đã</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học</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em</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hãy</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smtClean="0">
                <a:solidFill>
                  <a:srgbClr val="FFFF00"/>
                </a:solidFill>
                <a:latin typeface="Times New Roman" panose="02020603050405020304" pitchFamily="18" charset="0"/>
                <a:cs typeface="Times New Roman" panose="02020603050405020304" pitchFamily="18" charset="0"/>
              </a:rPr>
              <a:t>:</a:t>
            </a:r>
            <a:endParaRPr lang="en-US" sz="2400" u="none"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7" name="Text Box 27"/>
          <p:cNvSpPr txBox="1">
            <a:spLocks noChangeArrowheads="1"/>
          </p:cNvSpPr>
          <p:nvPr/>
        </p:nvSpPr>
        <p:spPr bwMode="auto">
          <a:xfrm>
            <a:off x="1524000" y="266700"/>
            <a:ext cx="624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3600" i="0" u="none" dirty="0" smtClean="0">
                <a:solidFill>
                  <a:srgbClr val="FFFF00"/>
                </a:solidFill>
                <a:latin typeface="Times New Roman" panose="02020603050405020304" pitchFamily="18" charset="0"/>
              </a:rPr>
              <a:t>VẬN DỤNG – MỞ RỘNG</a:t>
            </a:r>
            <a:endParaRPr lang="en-US" sz="3600" i="0" u="none" dirty="0">
              <a:solidFill>
                <a:srgbClr val="FFFF00"/>
              </a:solidFill>
              <a:latin typeface="Times New Roman" panose="02020603050405020304" pitchFamily="18" charset="0"/>
            </a:endParaRPr>
          </a:p>
        </p:txBody>
      </p:sp>
      <p:sp>
        <p:nvSpPr>
          <p:cNvPr id="51231" name="Text Box 31"/>
          <p:cNvSpPr txBox="1">
            <a:spLocks noChangeArrowheads="1"/>
          </p:cNvSpPr>
          <p:nvPr/>
        </p:nvSpPr>
        <p:spPr bwMode="auto">
          <a:xfrm>
            <a:off x="95250" y="853588"/>
            <a:ext cx="8972550" cy="461665"/>
          </a:xfrm>
          <a:prstGeom prst="rect">
            <a:avLst/>
          </a:prstGeom>
          <a:noFill/>
          <a:ln>
            <a:noFill/>
          </a:ln>
          <a:effectLst/>
          <a:extLst>
            <a:ext uri="{909E8E84-426E-40DD-AFC4-6F175D3DCCD1}">
              <a14:hiddenFill xmlns:a14="http://schemas.microsoft.com/office/drawing/2010/main">
                <a:solidFill>
                  <a:srgbClr val="58F917"/>
                </a:solidFill>
              </a14:hiddenFill>
            </a:ext>
            <a:ext uri="{91240B29-F687-4F45-9708-019B960494DF}">
              <a14:hiddenLine xmlns:a14="http://schemas.microsoft.com/office/drawing/2010/main" w="5715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u="none" dirty="0" err="1" smtClean="0">
                <a:solidFill>
                  <a:srgbClr val="FFFF00"/>
                </a:solidFill>
                <a:latin typeface="Times New Roman" panose="02020603050405020304" pitchFamily="18" charset="0"/>
                <a:cs typeface="Times New Roman" panose="02020603050405020304" pitchFamily="18" charset="0"/>
              </a:rPr>
              <a:t>Dựa</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vào</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nội</a:t>
            </a:r>
            <a:r>
              <a:rPr lang="en-US" sz="2400" u="none" dirty="0" smtClean="0">
                <a:solidFill>
                  <a:srgbClr val="FFFF00"/>
                </a:solidFill>
                <a:latin typeface="Times New Roman" panose="02020603050405020304" pitchFamily="18" charset="0"/>
                <a:cs typeface="Times New Roman" panose="02020603050405020304" pitchFamily="18" charset="0"/>
              </a:rPr>
              <a:t> dung SGK, </a:t>
            </a:r>
            <a:r>
              <a:rPr lang="en-US" sz="2400" u="none" dirty="0" err="1" smtClean="0">
                <a:solidFill>
                  <a:srgbClr val="FFFF00"/>
                </a:solidFill>
                <a:latin typeface="Times New Roman" panose="02020603050405020304" pitchFamily="18" charset="0"/>
                <a:cs typeface="Times New Roman" panose="02020603050405020304" pitchFamily="18" charset="0"/>
              </a:rPr>
              <a:t>hình</a:t>
            </a:r>
            <a:r>
              <a:rPr lang="en-US" sz="2400" u="none" dirty="0" smtClean="0">
                <a:solidFill>
                  <a:srgbClr val="FFFF00"/>
                </a:solidFill>
                <a:latin typeface="Times New Roman" panose="02020603050405020304" pitchFamily="18" charset="0"/>
                <a:cs typeface="Times New Roman" panose="02020603050405020304" pitchFamily="18" charset="0"/>
              </a:rPr>
              <a:t> 19.2 </a:t>
            </a:r>
            <a:r>
              <a:rPr lang="en-US" sz="2400" u="none" dirty="0" err="1" smtClean="0">
                <a:solidFill>
                  <a:srgbClr val="FFFF00"/>
                </a:solidFill>
                <a:latin typeface="Times New Roman" panose="02020603050405020304" pitchFamily="18" charset="0"/>
                <a:cs typeface="Times New Roman" panose="02020603050405020304" pitchFamily="18" charset="0"/>
              </a:rPr>
              <a:t>và</a:t>
            </a:r>
            <a:r>
              <a:rPr lang="en-US" sz="2400" u="none" dirty="0" smtClean="0">
                <a:solidFill>
                  <a:srgbClr val="FFFF00"/>
                </a:solidFill>
                <a:latin typeface="Times New Roman" panose="02020603050405020304" pitchFamily="18" charset="0"/>
                <a:cs typeface="Times New Roman" panose="02020603050405020304" pitchFamily="18" charset="0"/>
              </a:rPr>
              <a:t> 19.3</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em</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hãy</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cho</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biết</a:t>
            </a:r>
            <a:r>
              <a:rPr lang="en-US" sz="2400" u="none" dirty="0">
                <a:solidFill>
                  <a:srgbClr val="FFFF00"/>
                </a:solidFill>
                <a:latin typeface="Times New Roman" panose="02020603050405020304" pitchFamily="18" charset="0"/>
                <a:cs typeface="Times New Roman" panose="02020603050405020304" pitchFamily="18" charset="0"/>
              </a:rPr>
              <a:t>:</a:t>
            </a:r>
          </a:p>
        </p:txBody>
      </p:sp>
      <p:sp>
        <p:nvSpPr>
          <p:cNvPr id="9" name="Text Box 31"/>
          <p:cNvSpPr txBox="1">
            <a:spLocks noChangeArrowheads="1"/>
          </p:cNvSpPr>
          <p:nvPr/>
        </p:nvSpPr>
        <p:spPr bwMode="auto">
          <a:xfrm>
            <a:off x="533400" y="5943600"/>
            <a:ext cx="8305800" cy="830997"/>
          </a:xfrm>
          <a:prstGeom prst="rect">
            <a:avLst/>
          </a:prstGeom>
          <a:noFill/>
          <a:ln>
            <a:noFill/>
          </a:ln>
          <a:effectLst/>
          <a:extLst>
            <a:ext uri="{909E8E84-426E-40DD-AFC4-6F175D3DCCD1}">
              <a14:hiddenFill xmlns:a14="http://schemas.microsoft.com/office/drawing/2010/main">
                <a:solidFill>
                  <a:srgbClr val="58F917"/>
                </a:solidFill>
              </a14:hiddenFill>
            </a:ext>
            <a:ext uri="{91240B29-F687-4F45-9708-019B960494DF}">
              <a14:hiddenLine xmlns:a14="http://schemas.microsoft.com/office/drawing/2010/main" w="5715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u="none" dirty="0" err="1" smtClean="0">
                <a:solidFill>
                  <a:srgbClr val="FFFF00"/>
                </a:solidFill>
                <a:latin typeface="Times New Roman" panose="02020603050405020304" pitchFamily="18" charset="0"/>
                <a:cs typeface="Times New Roman" panose="02020603050405020304" pitchFamily="18" charset="0"/>
              </a:rPr>
              <a:t>Các</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nhóm</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thảo</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luận</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rồi</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trình</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bày</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vào</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phiếu</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học</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tập</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và</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giấy</a:t>
            </a:r>
            <a:r>
              <a:rPr lang="en-US" sz="2400" u="none" dirty="0" smtClean="0">
                <a:solidFill>
                  <a:srgbClr val="FFFF00"/>
                </a:solidFill>
                <a:latin typeface="Times New Roman" panose="02020603050405020304" pitchFamily="18" charset="0"/>
                <a:cs typeface="Times New Roman" panose="02020603050405020304" pitchFamily="18" charset="0"/>
              </a:rPr>
              <a:t> A0, </a:t>
            </a:r>
            <a:r>
              <a:rPr lang="en-US" sz="2400" u="none" dirty="0" err="1" smtClean="0">
                <a:solidFill>
                  <a:srgbClr val="FFFF00"/>
                </a:solidFill>
                <a:latin typeface="Times New Roman" panose="02020603050405020304" pitchFamily="18" charset="0"/>
                <a:cs typeface="Times New Roman" panose="02020603050405020304" pitchFamily="18" charset="0"/>
              </a:rPr>
              <a:t>cử</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đại</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diện</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lên</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trình</a:t>
            </a:r>
            <a:r>
              <a:rPr lang="en-US" sz="2400" u="none" dirty="0" smtClean="0">
                <a:solidFill>
                  <a:srgbClr val="FFFF00"/>
                </a:solidFill>
                <a:latin typeface="Times New Roman" panose="02020603050405020304" pitchFamily="18" charset="0"/>
                <a:cs typeface="Times New Roman" panose="02020603050405020304" pitchFamily="18" charset="0"/>
              </a:rPr>
              <a:t> </a:t>
            </a:r>
            <a:r>
              <a:rPr lang="en-US" sz="2400" u="none" dirty="0" err="1" smtClean="0">
                <a:solidFill>
                  <a:srgbClr val="FFFF00"/>
                </a:solidFill>
                <a:latin typeface="Times New Roman" panose="02020603050405020304" pitchFamily="18" charset="0"/>
                <a:cs typeface="Times New Roman" panose="02020603050405020304" pitchFamily="18" charset="0"/>
              </a:rPr>
              <a:t>bày</a:t>
            </a:r>
            <a:r>
              <a:rPr lang="en-US" sz="2400" u="none" dirty="0">
                <a:solidFill>
                  <a:srgbClr val="FFFF00"/>
                </a:solidFill>
                <a:latin typeface="Times New Roman" panose="02020603050405020304" pitchFamily="18" charset="0"/>
                <a:cs typeface="Times New Roman" panose="02020603050405020304" pitchFamily="18" charset="0"/>
              </a:rPr>
              <a:t>.</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8" y="15198"/>
            <a:ext cx="1039539" cy="87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80071" y="1600200"/>
            <a:ext cx="7315200" cy="1384995"/>
          </a:xfrm>
          <a:prstGeom prst="rect">
            <a:avLst/>
          </a:prstGeom>
          <a:solidFill>
            <a:schemeClr val="bg2">
              <a:lumMod val="10000"/>
              <a:lumOff val="90000"/>
            </a:schemeClr>
          </a:solidFill>
          <a:ln>
            <a:solidFill>
              <a:srgbClr val="FFFF00"/>
            </a:solidFill>
          </a:ln>
        </p:spPr>
        <p:txBody>
          <a:bodyPr wrap="square" rtlCol="0">
            <a:spAutoFit/>
          </a:bodyPr>
          <a:lstStyle/>
          <a:p>
            <a:pPr algn="ctr"/>
            <a:r>
              <a:rPr lang="en-US" sz="2800" dirty="0" err="1">
                <a:solidFill>
                  <a:srgbClr val="C00000"/>
                </a:solidFill>
                <a:latin typeface="Times New Roman" panose="02020603050405020304" pitchFamily="18" charset="0"/>
                <a:cs typeface="Times New Roman" panose="02020603050405020304" pitchFamily="18" charset="0"/>
              </a:rPr>
              <a:t>Nguồn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nước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ngọt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hiện</a:t>
            </a:r>
            <a:r>
              <a:rPr lang="en-US" sz="2800" dirty="0">
                <a:solidFill>
                  <a:srgbClr val="C00000"/>
                </a:solidFill>
                <a:latin typeface="Times New Roman" panose="02020603050405020304" pitchFamily="18" charset="0"/>
                <a:cs typeface="Times New Roman" panose="02020603050405020304" pitchFamily="18" charset="0"/>
              </a:rPr>
              <a:t> nay </a:t>
            </a:r>
            <a:r>
              <a:rPr lang="en-US" sz="2800" dirty="0" err="1">
                <a:solidFill>
                  <a:srgbClr val="C00000"/>
                </a:solidFill>
                <a:latin typeface="Times New Roman" panose="02020603050405020304" pitchFamily="18" charset="0"/>
                <a:cs typeface="Times New Roman" panose="02020603050405020304" pitchFamily="18" charset="0"/>
              </a:rPr>
              <a:t>bị</a:t>
            </a:r>
            <a:r>
              <a:rPr lang="en-US" sz="2800" dirty="0">
                <a:solidFill>
                  <a:srgbClr val="C00000"/>
                </a:solidFill>
                <a:latin typeface="Times New Roman" panose="02020603050405020304" pitchFamily="18" charset="0"/>
                <a:cs typeface="Times New Roman" panose="02020603050405020304" pitchFamily="18" charset="0"/>
              </a:rPr>
              <a:t> ô </a:t>
            </a:r>
            <a:r>
              <a:rPr lang="en-US" sz="2800" dirty="0" err="1">
                <a:solidFill>
                  <a:srgbClr val="C00000"/>
                </a:solidFill>
                <a:latin typeface="Times New Roman" panose="02020603050405020304" pitchFamily="18" charset="0"/>
                <a:cs typeface="Times New Roman" panose="02020603050405020304" pitchFamily="18" charset="0"/>
              </a:rPr>
              <a:t>nhiễm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nặng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nề</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Hãy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tìm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hiểu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một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số</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nguyên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nhân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làm</a:t>
            </a:r>
            <a:r>
              <a:rPr lang="en-US" sz="2800" dirty="0">
                <a:solidFill>
                  <a:srgbClr val="C00000"/>
                </a:solidFill>
                <a:latin typeface="Times New Roman" panose="02020603050405020304" pitchFamily="18" charset="0"/>
                <a:cs typeface="Times New Roman" panose="02020603050405020304" pitchFamily="18" charset="0"/>
              </a:rPr>
              <a:t> ô </a:t>
            </a:r>
            <a:r>
              <a:rPr lang="en-US" sz="2800" dirty="0" err="1">
                <a:solidFill>
                  <a:srgbClr val="C00000"/>
                </a:solidFill>
                <a:latin typeface="Times New Roman" panose="02020603050405020304" pitchFamily="18" charset="0"/>
                <a:cs typeface="Times New Roman" panose="02020603050405020304" pitchFamily="18" charset="0"/>
              </a:rPr>
              <a:t>nhiễm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nguồn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nước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ngọt</a:t>
            </a:r>
            <a:r>
              <a:rPr lang="en-US" sz="2800" dirty="0">
                <a:solidFill>
                  <a:srgbClr val="C00000"/>
                </a:solidFill>
                <a:latin typeface="Times New Roman" panose="02020603050405020304" pitchFamily="18" charset="0"/>
                <a:cs typeface="Times New Roman" panose="02020603050405020304" pitchFamily="18" charset="0"/>
              </a:rPr>
              <a:t> ở </a:t>
            </a:r>
            <a:r>
              <a:rPr lang="en-US" sz="2800" dirty="0" err="1">
                <a:solidFill>
                  <a:srgbClr val="C00000"/>
                </a:solidFill>
                <a:latin typeface="Times New Roman" panose="02020603050405020304" pitchFamily="18" charset="0"/>
                <a:cs typeface="Times New Roman" panose="02020603050405020304" pitchFamily="18" charset="0"/>
              </a:rPr>
              <a:t>địa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phương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em</a:t>
            </a:r>
            <a:r>
              <a:rPr lang="en-US" sz="2800" dirty="0">
                <a:solidFill>
                  <a:srgbClr val="C00000"/>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762000" y="3383340"/>
            <a:ext cx="7637533" cy="2554545"/>
          </a:xfrm>
          <a:prstGeom prst="rect">
            <a:avLst/>
          </a:prstGeom>
          <a:noFill/>
        </p:spPr>
        <p:txBody>
          <a:bodyPr wrap="square" rtlCol="0">
            <a:spAutoFit/>
          </a:bodyPr>
          <a:lstStyle/>
          <a:p>
            <a:pPr algn="just"/>
            <a:r>
              <a:rPr lang="en-US" sz="3200" dirty="0">
                <a:solidFill>
                  <a:srgbClr val="FFFF00"/>
                </a:solidFill>
                <a:latin typeface="Times New Roman" panose="02020603050405020304" pitchFamily="18" charset="0"/>
                <a:cs typeface="Times New Roman" panose="02020603050405020304" pitchFamily="18" charset="0"/>
              </a:rPr>
              <a:t> </a:t>
            </a:r>
            <a:r>
              <a:rPr lang="en-US" sz="3200" dirty="0" smtClean="0">
                <a:solidFill>
                  <a:srgbClr val="FFFF00"/>
                </a:solidFill>
                <a:latin typeface="Times New Roman" panose="02020603050405020304" pitchFamily="18" charset="0"/>
                <a:cs typeface="Times New Roman" panose="02020603050405020304" pitchFamily="18" charset="0"/>
              </a:rPr>
              <a:t> Ở </a:t>
            </a:r>
            <a:r>
              <a:rPr lang="en-US" sz="3200" dirty="0" err="1">
                <a:solidFill>
                  <a:srgbClr val="FFFF00"/>
                </a:solidFill>
                <a:latin typeface="Times New Roman" panose="02020603050405020304" pitchFamily="18" charset="0"/>
                <a:cs typeface="Times New Roman" panose="02020603050405020304" pitchFamily="18" charset="0"/>
              </a:rPr>
              <a:t>địa</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phương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em</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nguồn</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nước</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ngọt</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hiện</a:t>
            </a:r>
            <a:r>
              <a:rPr lang="en-US" sz="3200" dirty="0">
                <a:solidFill>
                  <a:srgbClr val="FFFF00"/>
                </a:solidFill>
                <a:latin typeface="Times New Roman" panose="02020603050405020304" pitchFamily="18" charset="0"/>
                <a:cs typeface="Times New Roman" panose="02020603050405020304" pitchFamily="18" charset="0"/>
              </a:rPr>
              <a:t> nay </a:t>
            </a:r>
            <a:r>
              <a:rPr lang="en-US" sz="3200" dirty="0" err="1">
                <a:solidFill>
                  <a:srgbClr val="FFFF00"/>
                </a:solidFill>
                <a:latin typeface="Times New Roman" panose="02020603050405020304" pitchFamily="18" charset="0"/>
                <a:cs typeface="Times New Roman" panose="02020603050405020304" pitchFamily="18" charset="0"/>
              </a:rPr>
              <a:t>bị</a:t>
            </a:r>
            <a:r>
              <a:rPr lang="en-US" sz="3200" dirty="0">
                <a:solidFill>
                  <a:srgbClr val="FFFF00"/>
                </a:solidFill>
                <a:latin typeface="Times New Roman" panose="02020603050405020304" pitchFamily="18" charset="0"/>
                <a:cs typeface="Times New Roman" panose="02020603050405020304" pitchFamily="18" charset="0"/>
              </a:rPr>
              <a:t> ô </a:t>
            </a:r>
            <a:r>
              <a:rPr lang="en-US" sz="3200" dirty="0" err="1">
                <a:solidFill>
                  <a:srgbClr val="FFFF00"/>
                </a:solidFill>
                <a:latin typeface="Times New Roman" panose="02020603050405020304" pitchFamily="18" charset="0"/>
                <a:cs typeface="Times New Roman" panose="02020603050405020304" pitchFamily="18" charset="0"/>
              </a:rPr>
              <a:t>nhiễm</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nặng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nề</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là</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smtClean="0">
                <a:solidFill>
                  <a:srgbClr val="FFFF00"/>
                </a:solidFill>
                <a:latin typeface="Times New Roman" panose="02020603050405020304" pitchFamily="18" charset="0"/>
                <a:cs typeface="Times New Roman" panose="02020603050405020304" pitchFamily="18" charset="0"/>
              </a:rPr>
              <a:t>do:</a:t>
            </a:r>
          </a:p>
          <a:p>
            <a:pPr marL="457200" indent="-457200" algn="just">
              <a:buFont typeface="Symbol" panose="05050102010706020507"/>
              <a:buChar char="Þ"/>
            </a:pP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chất</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thải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trong</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sinh</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hoạt</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trong</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nông</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nghiệp</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và</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công</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nghiệp</a:t>
            </a:r>
            <a:r>
              <a:rPr lang="en-US" sz="3200" dirty="0" smtClean="0">
                <a:solidFill>
                  <a:srgbClr val="FFFF00"/>
                </a:solidFill>
                <a:latin typeface="Times New Roman" panose="02020603050405020304" pitchFamily="18" charset="0"/>
                <a:cs typeface="Times New Roman" panose="02020603050405020304" pitchFamily="18" charset="0"/>
              </a:rPr>
              <a:t>.</a:t>
            </a:r>
          </a:p>
          <a:p>
            <a:pPr marL="457200" indent="-457200" algn="just">
              <a:buFont typeface="Symbol" panose="05050102010706020507"/>
              <a:buChar char="Þ"/>
            </a:pP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lũ</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bão</a:t>
            </a:r>
            <a:r>
              <a:rPr lang="en-US" sz="3200" dirty="0" smtClean="0">
                <a:solidFill>
                  <a:srgbClr val="FFFF00"/>
                </a:solidFill>
                <a:latin typeface="Times New Roman" panose="02020603050405020304" pitchFamily="18" charset="0"/>
                <a:cs typeface="Times New Roman" panose="02020603050405020304" pitchFamily="18" charset="0"/>
              </a:rPr>
              <a:t>,…. </a:t>
            </a:r>
            <a:r>
              <a:rPr lang="vi-VN" sz="3200" dirty="0">
                <a:solidFill>
                  <a:srgbClr val="FFFF00"/>
                </a:solidFill>
              </a:rPr>
              <a:t>           </a:t>
            </a:r>
            <a:endParaRPr lang="en-US" sz="3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1227"/>
                                        </p:tgtEl>
                                        <p:attrNameLst>
                                          <p:attrName>style.visibility</p:attrName>
                                        </p:attrNameLst>
                                      </p:cBhvr>
                                      <p:to>
                                        <p:strVal val="visible"/>
                                      </p:to>
                                    </p:set>
                                    <p:animEffect transition="in" filter="wheel(4)">
                                      <p:cBhvr>
                                        <p:cTn id="7" dur="2000"/>
                                        <p:tgtEl>
                                          <p:spTgt spid="5122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1231"/>
                                        </p:tgtEl>
                                        <p:attrNameLst>
                                          <p:attrName>style.visibility</p:attrName>
                                        </p:attrNameLst>
                                      </p:cBhvr>
                                      <p:to>
                                        <p:strVal val="visible"/>
                                      </p:to>
                                    </p:set>
                                    <p:anim calcmode="lin" valueType="num">
                                      <p:cBhvr>
                                        <p:cTn id="12" dur="1000" fill="hold"/>
                                        <p:tgtEl>
                                          <p:spTgt spid="51231"/>
                                        </p:tgtEl>
                                        <p:attrNameLst>
                                          <p:attrName>ppt_x</p:attrName>
                                        </p:attrNameLst>
                                      </p:cBhvr>
                                      <p:tavLst>
                                        <p:tav tm="0">
                                          <p:val>
                                            <p:strVal val="#ppt_x-.2"/>
                                          </p:val>
                                        </p:tav>
                                        <p:tav tm="100000">
                                          <p:val>
                                            <p:strVal val="#ppt_x"/>
                                          </p:val>
                                        </p:tav>
                                      </p:tavLst>
                                    </p:anim>
                                    <p:anim calcmode="lin" valueType="num">
                                      <p:cBhvr>
                                        <p:cTn id="13" dur="1000" fill="hold"/>
                                        <p:tgtEl>
                                          <p:spTgt spid="5123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1231"/>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ppt_x</p:attrName>
                                        </p:attrNameLst>
                                      </p:cBhvr>
                                      <p:tavLst>
                                        <p:tav tm="0">
                                          <p:val>
                                            <p:strVal val="#ppt_x-.2"/>
                                          </p:val>
                                        </p:tav>
                                        <p:tav tm="100000">
                                          <p:val>
                                            <p:strVal val="#ppt_x"/>
                                          </p:val>
                                        </p:tav>
                                      </p:tavLst>
                                    </p:anim>
                                    <p:anim calcmode="lin" valueType="num">
                                      <p:cBhvr>
                                        <p:cTn id="2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7" grpId="0"/>
      <p:bldP spid="51231"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76" y="533400"/>
            <a:ext cx="8967624"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87" y="152400"/>
            <a:ext cx="9038617" cy="649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76228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3" y="1624519"/>
            <a:ext cx="9146910" cy="5233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6"/>
          <p:cNvSpPr txBox="1">
            <a:spLocks noChangeArrowheads="1"/>
          </p:cNvSpPr>
          <p:nvPr/>
        </p:nvSpPr>
        <p:spPr bwMode="auto">
          <a:xfrm>
            <a:off x="-1" y="76200"/>
            <a:ext cx="9117727" cy="156966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spcBef>
                <a:spcPct val="50000"/>
              </a:spcBef>
            </a:pPr>
            <a:r>
              <a:rPr lang="en-US" sz="3200" b="0" dirty="0">
                <a:solidFill>
                  <a:srgbClr val="FFFF00"/>
                </a:solidFill>
              </a:rPr>
              <a:t>    </a:t>
            </a:r>
            <a:r>
              <a:rPr lang="en-US" sz="3200" b="1" dirty="0" err="1">
                <a:solidFill>
                  <a:srgbClr val="FFFF00"/>
                </a:solidFill>
                <a:latin typeface="Times New Roman" panose="02020603050405020304" pitchFamily="18" charset="0"/>
                <a:cs typeface="Times New Roman" panose="02020603050405020304" pitchFamily="18" charset="0"/>
              </a:rPr>
              <a:t>Là</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học</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sinh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em</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có</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những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hành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động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thiết</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thực</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nào</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để</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góp</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phần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giữ</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gìn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bảo</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vệ</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môi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trường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nước</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của</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chúng</a:t>
            </a:r>
            <a:r>
              <a:rPr lang="en-US" sz="3200" b="1" dirty="0" smtClean="0">
                <a:solidFill>
                  <a:srgbClr val="FFFF00"/>
                </a:solidFill>
                <a:latin typeface="Times New Roman" panose="02020603050405020304" pitchFamily="18" charset="0"/>
                <a:cs typeface="Times New Roman" panose="02020603050405020304" pitchFamily="18" charset="0"/>
              </a:rPr>
              <a:t> ta.</a:t>
            </a:r>
            <a:endParaRPr lang="en-US" sz="32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images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45720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99" y="2049902"/>
            <a:ext cx="4876801" cy="4046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7"/>
          <p:cNvSpPr txBox="1">
            <a:spLocks noChangeArrowheads="1"/>
          </p:cNvSpPr>
          <p:nvPr/>
        </p:nvSpPr>
        <p:spPr bwMode="auto">
          <a:xfrm>
            <a:off x="266700" y="152400"/>
            <a:ext cx="8610600" cy="1708160"/>
          </a:xfrm>
          <a:prstGeom prst="rect">
            <a:avLst/>
          </a:prstGeom>
          <a:solidFill>
            <a:schemeClr val="accent3">
              <a:lumMod val="20000"/>
              <a:lumOff val="80000"/>
            </a:schemeClr>
          </a:solidFill>
          <a:ln>
            <a:solidFill>
              <a:schemeClr val="tx2">
                <a:lumMod val="50000"/>
              </a:schemeClr>
            </a:solidFill>
            <a:prstDash val="sysDot"/>
          </a:ln>
        </p:spPr>
        <p:style>
          <a:lnRef idx="2">
            <a:schemeClr val="accent1"/>
          </a:lnRef>
          <a:fillRef idx="1">
            <a:schemeClr val="lt1"/>
          </a:fillRef>
          <a:effectRef idx="0">
            <a:schemeClr val="accent1"/>
          </a:effectRef>
          <a:fontRef idx="minor">
            <a:schemeClr val="dk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50000"/>
              </a:spcBef>
              <a:defRPr/>
            </a:pPr>
            <a:r>
              <a:rPr lang="en-US" sz="3000" cap="all" dirty="0" smtClean="0">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THÔNG ĐIỆP BẢO VỆ NGUỒN NƯỚC</a:t>
            </a:r>
          </a:p>
          <a:p>
            <a:pPr algn="ctr" eaLnBrk="0" hangingPunct="0">
              <a:spcBef>
                <a:spcPct val="50000"/>
              </a:spcBef>
              <a:defRPr/>
            </a:pPr>
            <a:r>
              <a:rPr lang="nl-NL" sz="3000" b="1" dirty="0" smtClean="0">
                <a:solidFill>
                  <a:srgbClr val="993300"/>
                </a:solidFill>
                <a:latin typeface="Times New Roman" panose="02020603050405020304" pitchFamily="18" charset="0"/>
                <a:cs typeface="Times New Roman" panose="02020603050405020304" pitchFamily="18" charset="0"/>
              </a:rPr>
              <a:t>BẢO VỆ NGUỒN NƯỚC LÀ BẢO VỆ CHÍNH CUỘC SỐNG CỦA CHÚNG TA</a:t>
            </a:r>
            <a:endParaRPr lang="en-US" sz="3000" dirty="0">
              <a:solidFill>
                <a:srgbClr val="9933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图片 3891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2" y="4069532"/>
            <a:ext cx="9202832" cy="278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图片 38917" descr="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8052" y="250469"/>
            <a:ext cx="5730032" cy="620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图片 38918" descr="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4329" y="2282936"/>
            <a:ext cx="2119671" cy="419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图片 38916" descr="1-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562" y="1516597"/>
            <a:ext cx="2554852" cy="540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7"/>
          <p:cNvSpPr txBox="1">
            <a:spLocks noChangeArrowheads="1"/>
          </p:cNvSpPr>
          <p:nvPr/>
        </p:nvSpPr>
        <p:spPr bwMode="auto">
          <a:xfrm>
            <a:off x="2837121" y="980888"/>
            <a:ext cx="3733800" cy="3332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lIns="55730" tIns="27865" rIns="55730" bIns="27865">
            <a:spAutoFit/>
          </a:bodyPr>
          <a:lstStyle/>
          <a:p>
            <a:pPr algn="ctr" fontAlgn="base">
              <a:spcBef>
                <a:spcPct val="0"/>
              </a:spcBef>
              <a:spcAft>
                <a:spcPct val="0"/>
              </a:spcAft>
              <a:defRPr/>
            </a:pPr>
            <a:r>
              <a:rPr lang="en-US" altLang="en-US" b="1" dirty="0" smtClean="0">
                <a:solidFill>
                  <a:srgbClr val="C00000"/>
                </a:solidFill>
                <a:latin typeface="Times New Roman" panose="02020603050405020304" pitchFamily="18" charset="0"/>
              </a:rPr>
              <a:t>CHUẨN BỊ CHO TIẾT HỌC SAU</a:t>
            </a:r>
            <a:endParaRPr lang="en-US" altLang="en-US" sz="1300" b="1" dirty="0">
              <a:solidFill>
                <a:srgbClr val="C00000"/>
              </a:solidFill>
              <a:latin typeface="Times New Roman" panose="02020603050405020304" pitchFamily="18" charset="0"/>
            </a:endParaRPr>
          </a:p>
        </p:txBody>
      </p:sp>
      <p:sp>
        <p:nvSpPr>
          <p:cNvPr id="9" name="TextBox 8"/>
          <p:cNvSpPr txBox="1">
            <a:spLocks noChangeArrowheads="1"/>
          </p:cNvSpPr>
          <p:nvPr/>
        </p:nvSpPr>
        <p:spPr bwMode="auto">
          <a:xfrm>
            <a:off x="2133600" y="1560271"/>
            <a:ext cx="4648200" cy="374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5730" tIns="27865" rIns="55730" bIns="27865">
            <a:spAutoFit/>
          </a:bodyPr>
          <a:lstStyle>
            <a:lvl1pPr marL="457200" indent="-457200">
              <a:defRPr sz="3000">
                <a:solidFill>
                  <a:schemeClr val="tx1"/>
                </a:solidFill>
                <a:latin typeface="Arial" panose="020B0604020202020204" pitchFamily="34" charset="0"/>
                <a:ea typeface="SimSun" panose="02010600030101010101" pitchFamily="2" charset="-122"/>
              </a:defRPr>
            </a:lvl1pPr>
            <a:lvl2pPr marL="742950" indent="-285750">
              <a:defRPr sz="3000">
                <a:solidFill>
                  <a:schemeClr val="tx1"/>
                </a:solidFill>
                <a:latin typeface="Arial" panose="020B0604020202020204" pitchFamily="34" charset="0"/>
                <a:ea typeface="SimSun" panose="02010600030101010101" pitchFamily="2" charset="-122"/>
              </a:defRPr>
            </a:lvl2pPr>
            <a:lvl3pPr marL="1143000" indent="-228600">
              <a:defRPr sz="3000">
                <a:solidFill>
                  <a:schemeClr val="tx1"/>
                </a:solidFill>
                <a:latin typeface="Arial" panose="020B0604020202020204" pitchFamily="34" charset="0"/>
                <a:ea typeface="SimSun" panose="02010600030101010101" pitchFamily="2" charset="-122"/>
              </a:defRPr>
            </a:lvl3pPr>
            <a:lvl4pPr marL="1600200" indent="-228600">
              <a:defRPr sz="3000">
                <a:solidFill>
                  <a:schemeClr val="tx1"/>
                </a:solidFill>
                <a:latin typeface="Arial" panose="020B0604020202020204" pitchFamily="34" charset="0"/>
                <a:ea typeface="SimSun" panose="02010600030101010101" pitchFamily="2" charset="-122"/>
              </a:defRPr>
            </a:lvl4pPr>
            <a:lvl5pPr marL="2057400" indent="-228600">
              <a:defRPr sz="3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9pPr>
          </a:lstStyle>
          <a:p>
            <a:pPr lvl="0" algn="just"/>
            <a:endParaRPr lang="en-US" sz="2400" i="1" dirty="0" smtClean="0">
              <a:solidFill>
                <a:srgbClr val="0000CC"/>
              </a:solidFill>
              <a:latin typeface="Times New Roman" panose="02020603050405020304" pitchFamily="18" charset="0"/>
              <a:cs typeface="Times New Roman" panose="02020603050405020304" pitchFamily="18" charset="0"/>
            </a:endParaRPr>
          </a:p>
          <a:p>
            <a:pPr lvl="0" algn="just"/>
            <a:r>
              <a:rPr lang="en-US" sz="2400" i="1" dirty="0" smtClean="0">
                <a:solidFill>
                  <a:srgbClr val="0000CC"/>
                </a:solidFill>
                <a:latin typeface="Times New Roman" panose="02020603050405020304" pitchFamily="18" charset="0"/>
                <a:cs typeface="Times New Roman" panose="02020603050405020304" pitchFamily="18" charset="0"/>
              </a:rPr>
              <a:t>1/ </a:t>
            </a:r>
            <a:r>
              <a:rPr lang="vi-VN" sz="2400" i="1" dirty="0" smtClean="0">
                <a:solidFill>
                  <a:srgbClr val="0000CC"/>
                </a:solidFill>
                <a:latin typeface="Times New Roman" panose="02020603050405020304" pitchFamily="18" charset="0"/>
                <a:cs typeface="Times New Roman" panose="02020603050405020304" pitchFamily="18" charset="0"/>
              </a:rPr>
              <a:t>Nghiên </a:t>
            </a:r>
            <a:r>
              <a:rPr lang="vi-VN" sz="2400" i="1" dirty="0">
                <a:solidFill>
                  <a:srgbClr val="0000CC"/>
                </a:solidFill>
                <a:latin typeface="Times New Roman" panose="02020603050405020304" pitchFamily="18" charset="0"/>
                <a:cs typeface="Times New Roman" panose="02020603050405020304" pitchFamily="18" charset="0"/>
              </a:rPr>
              <a:t>cứu </a:t>
            </a:r>
            <a:r>
              <a:rPr lang="en-US" sz="2400" i="1" dirty="0" err="1">
                <a:solidFill>
                  <a:srgbClr val="0000CC"/>
                </a:solidFill>
                <a:latin typeface="Times New Roman" panose="02020603050405020304" pitchFamily="18" charset="0"/>
                <a:cs typeface="Times New Roman" panose="02020603050405020304" pitchFamily="18" charset="0"/>
              </a:rPr>
              <a:t>trước</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Bài</a:t>
            </a:r>
            <a:r>
              <a:rPr lang="en-US" sz="2400" i="1" dirty="0">
                <a:solidFill>
                  <a:srgbClr val="0000CC"/>
                </a:solidFill>
                <a:latin typeface="Times New Roman" panose="02020603050405020304" pitchFamily="18" charset="0"/>
                <a:cs typeface="Times New Roman" panose="02020603050405020304" pitchFamily="18" charset="0"/>
              </a:rPr>
              <a:t> 17. </a:t>
            </a:r>
            <a:r>
              <a:rPr lang="en-US" sz="2400" i="1" dirty="0" err="1">
                <a:solidFill>
                  <a:srgbClr val="0000CC"/>
                </a:solidFill>
                <a:latin typeface="Times New Roman" panose="02020603050405020304" pitchFamily="18" charset="0"/>
                <a:cs typeface="Times New Roman" panose="02020603050405020304" pitchFamily="18" charset="0"/>
              </a:rPr>
              <a:t>Sông</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và</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hồ</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smtClean="0">
                <a:solidFill>
                  <a:srgbClr val="0000CC"/>
                </a:solidFill>
                <a:latin typeface="Times New Roman" panose="02020603050405020304" pitchFamily="18" charset="0"/>
                <a:cs typeface="Times New Roman" panose="02020603050405020304" pitchFamily="18" charset="0"/>
              </a:rPr>
              <a:t>sách</a:t>
            </a:r>
            <a:r>
              <a:rPr lang="en-US" sz="2400" i="1" dirty="0" smtClean="0">
                <a:solidFill>
                  <a:srgbClr val="0000CC"/>
                </a:solidFill>
                <a:latin typeface="Times New Roman" panose="02020603050405020304" pitchFamily="18" charset="0"/>
                <a:cs typeface="Times New Roman" panose="02020603050405020304" pitchFamily="18" charset="0"/>
              </a:rPr>
              <a:t> </a:t>
            </a:r>
            <a:r>
              <a:rPr lang="en-US" sz="2400" i="1" dirty="0" err="1" smtClean="0">
                <a:solidFill>
                  <a:srgbClr val="0000CC"/>
                </a:solidFill>
                <a:latin typeface="Times New Roman" panose="02020603050405020304" pitchFamily="18" charset="0"/>
                <a:cs typeface="Times New Roman" panose="02020603050405020304" pitchFamily="18" charset="0"/>
              </a:rPr>
              <a:t>giáo</a:t>
            </a:r>
            <a:r>
              <a:rPr lang="en-US" sz="2400" i="1" dirty="0" smtClean="0">
                <a:solidFill>
                  <a:srgbClr val="0000CC"/>
                </a:solidFill>
                <a:latin typeface="Times New Roman" panose="02020603050405020304" pitchFamily="18" charset="0"/>
                <a:cs typeface="Times New Roman" panose="02020603050405020304" pitchFamily="18" charset="0"/>
              </a:rPr>
              <a:t> </a:t>
            </a:r>
            <a:r>
              <a:rPr lang="en-US" sz="2400" i="1" dirty="0" err="1" smtClean="0">
                <a:solidFill>
                  <a:srgbClr val="0000CC"/>
                </a:solidFill>
                <a:latin typeface="Times New Roman" panose="02020603050405020304" pitchFamily="18" charset="0"/>
                <a:cs typeface="Times New Roman" panose="02020603050405020304" pitchFamily="18" charset="0"/>
              </a:rPr>
              <a:t>khoa</a:t>
            </a:r>
            <a:r>
              <a:rPr lang="en-US" sz="2400" i="1" dirty="0" smtClean="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trang</a:t>
            </a:r>
            <a:r>
              <a:rPr lang="en-US" sz="2400" i="1" dirty="0">
                <a:solidFill>
                  <a:srgbClr val="0000CC"/>
                </a:solidFill>
                <a:latin typeface="Times New Roman" panose="02020603050405020304" pitchFamily="18" charset="0"/>
                <a:cs typeface="Times New Roman" panose="02020603050405020304" pitchFamily="18" charset="0"/>
              </a:rPr>
              <a:t> 170.</a:t>
            </a:r>
          </a:p>
          <a:p>
            <a:pPr lvl="0" algn="just"/>
            <a:endParaRPr lang="en-US" sz="2400" i="1" dirty="0" smtClean="0">
              <a:solidFill>
                <a:srgbClr val="006600"/>
              </a:solidFill>
              <a:latin typeface="Times New Roman" panose="02020603050405020304" pitchFamily="18" charset="0"/>
              <a:cs typeface="Times New Roman" panose="02020603050405020304" pitchFamily="18" charset="0"/>
            </a:endParaRPr>
          </a:p>
          <a:p>
            <a:pPr lvl="0" algn="just"/>
            <a:r>
              <a:rPr lang="en-US" sz="2400" i="1" dirty="0" smtClean="0">
                <a:solidFill>
                  <a:srgbClr val="006600"/>
                </a:solidFill>
                <a:latin typeface="Times New Roman" panose="02020603050405020304" pitchFamily="18" charset="0"/>
                <a:cs typeface="Times New Roman" panose="02020603050405020304" pitchFamily="18" charset="0"/>
              </a:rPr>
              <a:t>2/ </a:t>
            </a:r>
            <a:r>
              <a:rPr lang="en-US" sz="2400" i="1" dirty="0" err="1" smtClean="0">
                <a:solidFill>
                  <a:srgbClr val="006600"/>
                </a:solidFill>
                <a:latin typeface="Times New Roman" panose="02020603050405020304" pitchFamily="18" charset="0"/>
                <a:cs typeface="Times New Roman" panose="02020603050405020304" pitchFamily="18" charset="0"/>
              </a:rPr>
              <a:t>Nguồn</a:t>
            </a:r>
            <a:r>
              <a:rPr lang="en-US" sz="2400" i="1" dirty="0" smtClean="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nước</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ngọt</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hiện</a:t>
            </a:r>
            <a:r>
              <a:rPr lang="en-US" sz="2400" i="1" dirty="0">
                <a:solidFill>
                  <a:srgbClr val="006600"/>
                </a:solidFill>
                <a:latin typeface="Times New Roman" panose="02020603050405020304" pitchFamily="18" charset="0"/>
                <a:cs typeface="Times New Roman" panose="02020603050405020304" pitchFamily="18" charset="0"/>
              </a:rPr>
              <a:t> nay </a:t>
            </a:r>
            <a:r>
              <a:rPr lang="en-US" sz="2400" i="1" dirty="0" err="1">
                <a:solidFill>
                  <a:srgbClr val="006600"/>
                </a:solidFill>
                <a:latin typeface="Times New Roman" panose="02020603050405020304" pitchFamily="18" charset="0"/>
                <a:cs typeface="Times New Roman" panose="02020603050405020304" pitchFamily="18" charset="0"/>
              </a:rPr>
              <a:t>bị</a:t>
            </a:r>
            <a:r>
              <a:rPr lang="en-US" sz="2400" i="1" dirty="0">
                <a:solidFill>
                  <a:srgbClr val="006600"/>
                </a:solidFill>
                <a:latin typeface="Times New Roman" panose="02020603050405020304" pitchFamily="18" charset="0"/>
                <a:cs typeface="Times New Roman" panose="02020603050405020304" pitchFamily="18" charset="0"/>
              </a:rPr>
              <a:t> ô </a:t>
            </a:r>
            <a:r>
              <a:rPr lang="en-US" sz="2400" i="1" dirty="0" err="1">
                <a:solidFill>
                  <a:srgbClr val="006600"/>
                </a:solidFill>
                <a:latin typeface="Times New Roman" panose="02020603050405020304" pitchFamily="18" charset="0"/>
                <a:cs typeface="Times New Roman" panose="02020603050405020304" pitchFamily="18" charset="0"/>
              </a:rPr>
              <a:t>nhiễm</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nặng</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nề</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Hãy</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tìm</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hiểu</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một</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số</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nguyên</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nhân</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làm</a:t>
            </a:r>
            <a:r>
              <a:rPr lang="en-US" sz="2400" i="1" dirty="0">
                <a:solidFill>
                  <a:srgbClr val="006600"/>
                </a:solidFill>
                <a:latin typeface="Times New Roman" panose="02020603050405020304" pitchFamily="18" charset="0"/>
                <a:cs typeface="Times New Roman" panose="02020603050405020304" pitchFamily="18" charset="0"/>
              </a:rPr>
              <a:t> ô </a:t>
            </a:r>
            <a:r>
              <a:rPr lang="en-US" sz="2400" i="1" dirty="0" err="1">
                <a:solidFill>
                  <a:srgbClr val="006600"/>
                </a:solidFill>
                <a:latin typeface="Times New Roman" panose="02020603050405020304" pitchFamily="18" charset="0"/>
                <a:cs typeface="Times New Roman" panose="02020603050405020304" pitchFamily="18" charset="0"/>
              </a:rPr>
              <a:t>nhiễm</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nguồn</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nước</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ngọt</a:t>
            </a:r>
            <a:r>
              <a:rPr lang="en-US" sz="2400" i="1" dirty="0">
                <a:solidFill>
                  <a:srgbClr val="006600"/>
                </a:solidFill>
                <a:latin typeface="Times New Roman" panose="02020603050405020304" pitchFamily="18" charset="0"/>
                <a:cs typeface="Times New Roman" panose="02020603050405020304" pitchFamily="18" charset="0"/>
              </a:rPr>
              <a:t> ở </a:t>
            </a:r>
            <a:r>
              <a:rPr lang="en-US" sz="2400" i="1" dirty="0" err="1">
                <a:solidFill>
                  <a:srgbClr val="006600"/>
                </a:solidFill>
                <a:latin typeface="Times New Roman" panose="02020603050405020304" pitchFamily="18" charset="0"/>
                <a:cs typeface="Times New Roman" panose="02020603050405020304" pitchFamily="18" charset="0"/>
              </a:rPr>
              <a:t>địa</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phương</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em</a:t>
            </a:r>
            <a:r>
              <a:rPr lang="en-US" sz="2400" i="1" dirty="0" smtClean="0">
                <a:solidFill>
                  <a:srgbClr val="006600"/>
                </a:solidFill>
                <a:latin typeface="Times New Roman" panose="02020603050405020304" pitchFamily="18" charset="0"/>
                <a:cs typeface="Times New Roman" panose="02020603050405020304" pitchFamily="18" charset="0"/>
              </a:rPr>
              <a:t>.</a:t>
            </a:r>
          </a:p>
          <a:p>
            <a:pPr lvl="0" algn="just"/>
            <a:r>
              <a:rPr lang="en-US" sz="2400" i="1" dirty="0" smtClean="0">
                <a:solidFill>
                  <a:srgbClr val="7030A0"/>
                </a:solidFill>
                <a:latin typeface="Times New Roman" panose="02020603050405020304" pitchFamily="18" charset="0"/>
                <a:cs typeface="Times New Roman" panose="02020603050405020304" pitchFamily="18" charset="0"/>
              </a:rPr>
              <a:t>3/ </a:t>
            </a:r>
            <a:r>
              <a:rPr lang="en-US" sz="2400" i="1" dirty="0" err="1" smtClean="0">
                <a:solidFill>
                  <a:srgbClr val="7030A0"/>
                </a:solidFill>
                <a:latin typeface="Times New Roman" panose="02020603050405020304" pitchFamily="18" charset="0"/>
                <a:cs typeface="Times New Roman" panose="02020603050405020304" pitchFamily="18" charset="0"/>
              </a:rPr>
              <a:t>Làm</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bài</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tập</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trong</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Sách</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bài</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tập</a:t>
            </a:r>
            <a:r>
              <a:rPr lang="en-US" sz="2400" i="1" dirty="0" smtClean="0">
                <a:solidFill>
                  <a:srgbClr val="7030A0"/>
                </a:solidFill>
                <a:latin typeface="Times New Roman" panose="02020603050405020304" pitchFamily="18" charset="0"/>
                <a:cs typeface="Times New Roman" panose="02020603050405020304" pitchFamily="18" charset="0"/>
              </a:rPr>
              <a:t>.</a:t>
            </a:r>
            <a:endParaRPr lang="en-US" sz="2400" i="1" dirty="0">
              <a:solidFill>
                <a:srgbClr val="7030A0"/>
              </a:solidFill>
              <a:latin typeface="Times New Roman" panose="02020603050405020304" pitchFamily="18" charset="0"/>
              <a:cs typeface="Times New Roman" panose="02020603050405020304" pitchFamily="18" charset="0"/>
            </a:endParaRPr>
          </a:p>
        </p:txBody>
      </p:sp>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28" y="15198"/>
            <a:ext cx="1039539" cy="87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304800" y="3200400"/>
            <a:ext cx="8575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nl-NL">
                <a:solidFill>
                  <a:prstClr val="black"/>
                </a:solidFill>
              </a:rPr>
              <a:t> </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23122" cy="103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095" y="516255"/>
            <a:ext cx="5378450" cy="434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5"/>
          <p:cNvSpPr txBox="1">
            <a:spLocks noChangeArrowheads="1"/>
          </p:cNvSpPr>
          <p:nvPr/>
        </p:nvSpPr>
        <p:spPr bwMode="auto">
          <a:xfrm>
            <a:off x="162128" y="4857344"/>
            <a:ext cx="8839200" cy="193899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just"/>
            <a:r>
              <a:rPr lang="en-US" sz="2400" b="0" i="0" u="none" dirty="0" err="1">
                <a:solidFill>
                  <a:srgbClr val="0000CC"/>
                </a:solidFill>
                <a:latin typeface="Times New Roman" panose="02020603050405020304" pitchFamily="18" charset="0"/>
                <a:cs typeface="Times New Roman" panose="02020603050405020304" pitchFamily="18" charset="0"/>
              </a:rPr>
              <a:t>Trái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Đất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không</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giống</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với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bất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kì</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một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hành</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tinh</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nào</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trong</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hệ</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Mặt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Trời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vì</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Trái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Đất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có</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nước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Nhờ</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có</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nước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Trái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Đất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trở</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thành</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một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hành</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tinh</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có</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sự</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sống</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Nước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trên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Trái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Đất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gồm</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những</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thành</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phần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nào</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Các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thành</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phần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ấy</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liên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quan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với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nhau</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ra</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sao</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Nước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bao</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bọc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khắp</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hành</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tinh</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vì</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sao</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nhân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loại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vẫn</a:t>
            </a:r>
            <a:r>
              <a:rPr lang="en-US" sz="2400" b="0" i="0" u="none" dirty="0">
                <a:solidFill>
                  <a:srgbClr val="0000CC"/>
                </a:solidFill>
                <a:latin typeface="Times New Roman" panose="02020603050405020304" pitchFamily="18" charset="0"/>
                <a:cs typeface="Times New Roman" panose="02020603050405020304" pitchFamily="18" charset="0"/>
              </a:rPr>
              <a:t> lo </a:t>
            </a:r>
            <a:r>
              <a:rPr lang="en-US" sz="2400" b="0" i="0" u="none" dirty="0" err="1">
                <a:solidFill>
                  <a:srgbClr val="0000CC"/>
                </a:solidFill>
                <a:latin typeface="Times New Roman" panose="02020603050405020304" pitchFamily="18" charset="0"/>
                <a:cs typeface="Times New Roman" panose="02020603050405020304" pitchFamily="18" charset="0"/>
              </a:rPr>
              <a:t>thiếu</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nước</a:t>
            </a:r>
            <a:r>
              <a:rPr lang="en-US" sz="2400" b="0" i="0" u="none"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6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18" descr="snews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143" y="6092825"/>
            <a:ext cx="8001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AutoShape 18">
            <a:hlinkClick r:id="rId3" action="ppaction://hlinkfile" highlightClick="1"/>
          </p:cNvPr>
          <p:cNvSpPr>
            <a:spLocks noChangeArrowheads="1"/>
          </p:cNvSpPr>
          <p:nvPr/>
        </p:nvSpPr>
        <p:spPr bwMode="auto">
          <a:xfrm>
            <a:off x="8534400" y="6324600"/>
            <a:ext cx="381000" cy="304800"/>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TextBox 2"/>
          <p:cNvSpPr txBox="1"/>
          <p:nvPr/>
        </p:nvSpPr>
        <p:spPr>
          <a:xfrm>
            <a:off x="2876550" y="6198513"/>
            <a:ext cx="4648200" cy="430887"/>
          </a:xfrm>
          <a:prstGeom prst="rect">
            <a:avLst/>
          </a:prstGeom>
          <a:noFill/>
        </p:spPr>
        <p:txBody>
          <a:bodyPr wrap="square" rtlCol="0">
            <a:spAutoFit/>
          </a:bodyPr>
          <a:lstStyle/>
          <a:p>
            <a:r>
              <a:rPr lang="en-US" sz="2200" b="1" i="1" dirty="0" err="1" smtClean="0">
                <a:solidFill>
                  <a:srgbClr val="0000CC"/>
                </a:solidFill>
                <a:latin typeface="Times New Roman" panose="02020603050405020304" pitchFamily="18" charset="0"/>
                <a:cs typeface="Times New Roman" panose="02020603050405020304" pitchFamily="18" charset="0"/>
              </a:rPr>
              <a:t>Nội</a:t>
            </a:r>
            <a:r>
              <a:rPr lang="en-US" sz="2200" b="1" i="1" dirty="0" smtClean="0">
                <a:solidFill>
                  <a:srgbClr val="0000CC"/>
                </a:solidFill>
                <a:latin typeface="Times New Roman" panose="02020603050405020304" pitchFamily="18" charset="0"/>
                <a:cs typeface="Times New Roman" panose="02020603050405020304" pitchFamily="18" charset="0"/>
              </a:rPr>
              <a:t> dung </a:t>
            </a:r>
            <a:r>
              <a:rPr lang="en-US" sz="2200" b="1" i="1" dirty="0" err="1" smtClean="0">
                <a:solidFill>
                  <a:srgbClr val="0000CC"/>
                </a:solidFill>
                <a:latin typeface="Times New Roman" panose="02020603050405020304" pitchFamily="18" charset="0"/>
                <a:cs typeface="Times New Roman" panose="02020603050405020304" pitchFamily="18" charset="0"/>
              </a:rPr>
              <a:t>ghi</a:t>
            </a:r>
            <a:r>
              <a:rPr lang="en-US" sz="2200" b="1" i="1" dirty="0" smtClean="0">
                <a:solidFill>
                  <a:srgbClr val="0000CC"/>
                </a:solidFill>
                <a:latin typeface="Times New Roman" panose="02020603050405020304" pitchFamily="18" charset="0"/>
                <a:cs typeface="Times New Roman" panose="02020603050405020304" pitchFamily="18" charset="0"/>
              </a:rPr>
              <a:t> </a:t>
            </a:r>
            <a:r>
              <a:rPr lang="en-US" sz="2200" b="1" i="1" dirty="0" err="1" smtClean="0">
                <a:solidFill>
                  <a:srgbClr val="0000CC"/>
                </a:solidFill>
                <a:latin typeface="Times New Roman" panose="02020603050405020304" pitchFamily="18" charset="0"/>
                <a:cs typeface="Times New Roman" panose="02020603050405020304" pitchFamily="18" charset="0"/>
              </a:rPr>
              <a:t>bài</a:t>
            </a:r>
            <a:r>
              <a:rPr lang="en-US" sz="2200" b="1" i="1" dirty="0" smtClean="0">
                <a:solidFill>
                  <a:srgbClr val="0000CC"/>
                </a:solidFill>
                <a:latin typeface="Times New Roman" panose="02020603050405020304" pitchFamily="18" charset="0"/>
                <a:cs typeface="Times New Roman" panose="02020603050405020304" pitchFamily="18" charset="0"/>
              </a:rPr>
              <a:t> </a:t>
            </a:r>
            <a:r>
              <a:rPr lang="en-US" sz="2200" b="1" i="1" dirty="0" err="1" smtClean="0">
                <a:solidFill>
                  <a:srgbClr val="0000CC"/>
                </a:solidFill>
                <a:latin typeface="Times New Roman" panose="02020603050405020304" pitchFamily="18" charset="0"/>
                <a:cs typeface="Times New Roman" panose="02020603050405020304" pitchFamily="18" charset="0"/>
              </a:rPr>
              <a:t>vào</a:t>
            </a:r>
            <a:r>
              <a:rPr lang="en-US" sz="2200" b="1" i="1" dirty="0" smtClean="0">
                <a:solidFill>
                  <a:srgbClr val="0000CC"/>
                </a:solidFill>
                <a:latin typeface="Times New Roman" panose="02020603050405020304" pitchFamily="18" charset="0"/>
                <a:cs typeface="Times New Roman" panose="02020603050405020304" pitchFamily="18" charset="0"/>
              </a:rPr>
              <a:t> </a:t>
            </a:r>
            <a:r>
              <a:rPr lang="en-US" sz="2200" b="1" i="1" dirty="0" err="1" smtClean="0">
                <a:solidFill>
                  <a:srgbClr val="0000CC"/>
                </a:solidFill>
                <a:latin typeface="Times New Roman" panose="02020603050405020304" pitchFamily="18" charset="0"/>
                <a:cs typeface="Times New Roman" panose="02020603050405020304" pitchFamily="18" charset="0"/>
              </a:rPr>
              <a:t>vở</a:t>
            </a:r>
            <a:r>
              <a:rPr lang="en-US" sz="2200" dirty="0" smtClean="0">
                <a:solidFill>
                  <a:srgbClr val="0000CC"/>
                </a:solidFill>
                <a:latin typeface="Times New Roman" panose="02020603050405020304" pitchFamily="18" charset="0"/>
                <a:cs typeface="Times New Roman" panose="02020603050405020304" pitchFamily="18" charset="0"/>
              </a:rPr>
              <a:t>.</a:t>
            </a:r>
            <a:endParaRPr lang="en-US" sz="2200" dirty="0">
              <a:solidFill>
                <a:srgbClr val="0000CC"/>
              </a:solidFill>
              <a:latin typeface="Times New Roman" panose="02020603050405020304" pitchFamily="18" charset="0"/>
              <a:cs typeface="Times New Roman" panose="02020603050405020304" pitchFamily="18"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23122" cy="103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7"/>
          <p:cNvSpPr txBox="1">
            <a:spLocks noChangeArrowheads="1"/>
          </p:cNvSpPr>
          <p:nvPr/>
        </p:nvSpPr>
        <p:spPr bwMode="auto">
          <a:xfrm>
            <a:off x="381000" y="3315329"/>
            <a:ext cx="8610600" cy="2631490"/>
          </a:xfrm>
          <a:prstGeom prst="rect">
            <a:avLst/>
          </a:prstGeom>
          <a:solidFill>
            <a:schemeClr val="accent3">
              <a:lumMod val="20000"/>
              <a:lumOff val="80000"/>
            </a:schemeClr>
          </a:solidFill>
          <a:ln>
            <a:solidFill>
              <a:schemeClr val="tx1"/>
            </a:solidFill>
            <a:prstDash val="sysDot"/>
          </a:ln>
        </p:spPr>
        <p:style>
          <a:lnRef idx="2">
            <a:schemeClr val="accent1"/>
          </a:lnRef>
          <a:fillRef idx="1">
            <a:schemeClr val="lt1"/>
          </a:fillRef>
          <a:effectRef idx="0">
            <a:schemeClr val="accent1"/>
          </a:effectRef>
          <a:fontRef idx="minor">
            <a:schemeClr val="dk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50000"/>
              </a:spcBef>
              <a:defRPr/>
            </a:pPr>
            <a:r>
              <a:rPr lang="en-US" sz="3000" cap="all" dirty="0" err="1" smtClean="0">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Nội</a:t>
            </a:r>
            <a:r>
              <a:rPr lang="en-US" sz="3000" cap="all" dirty="0" smtClean="0">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DUNG </a:t>
            </a:r>
            <a:r>
              <a:rPr lang="en-US" sz="3000" cap="all" dirty="0" err="1" smtClean="0">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bài</a:t>
            </a:r>
            <a:r>
              <a:rPr lang="en-US" sz="3000" cap="all" dirty="0" smtClean="0">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000" cap="all" dirty="0" err="1" smtClean="0">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học</a:t>
            </a:r>
            <a:endParaRPr lang="en-US" sz="3000" cap="all" dirty="0" smtClean="0">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just" eaLnBrk="0" hangingPunct="0">
              <a:spcBef>
                <a:spcPct val="50000"/>
              </a:spcBef>
              <a:defRPr/>
            </a:pPr>
            <a:r>
              <a:rPr lang="nl-NL" sz="3000" b="1" dirty="0" smtClean="0">
                <a:solidFill>
                  <a:srgbClr val="993300"/>
                </a:solidFill>
                <a:latin typeface="Times New Roman" panose="02020603050405020304" pitchFamily="18" charset="0"/>
                <a:cs typeface="Times New Roman" panose="02020603050405020304" pitchFamily="18" charset="0"/>
              </a:rPr>
              <a:t>I. Thủy quyển, thành phần chủ yếu của thủy quyển</a:t>
            </a:r>
            <a:r>
              <a:rPr lang="en-US" sz="3000" cap="all" dirty="0" smtClean="0">
                <a:ln w="0"/>
                <a:solidFill>
                  <a:srgbClr val="9933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t>
            </a:r>
          </a:p>
          <a:p>
            <a:pPr algn="just" eaLnBrk="0" hangingPunct="0">
              <a:spcBef>
                <a:spcPct val="50000"/>
              </a:spcBef>
              <a:defRPr/>
            </a:pPr>
            <a:r>
              <a:rPr lang="en-US" sz="3000" b="1" dirty="0" smtClean="0">
                <a:solidFill>
                  <a:srgbClr val="993300"/>
                </a:solidFill>
                <a:latin typeface="Times New Roman" panose="02020603050405020304" pitchFamily="18" charset="0"/>
                <a:cs typeface="Times New Roman" panose="02020603050405020304" pitchFamily="18" charset="0"/>
              </a:rPr>
              <a:t>II. </a:t>
            </a:r>
            <a:r>
              <a:rPr lang="en-US" sz="3000" b="1" dirty="0" err="1" smtClean="0">
                <a:solidFill>
                  <a:srgbClr val="993300"/>
                </a:solidFill>
                <a:latin typeface="Times New Roman" panose="02020603050405020304" pitchFamily="18" charset="0"/>
                <a:cs typeface="Times New Roman" panose="02020603050405020304" pitchFamily="18" charset="0"/>
              </a:rPr>
              <a:t>Vòng</a:t>
            </a:r>
            <a:r>
              <a:rPr lang="en-US" sz="3000" b="1" dirty="0" smtClean="0">
                <a:solidFill>
                  <a:srgbClr val="993300"/>
                </a:solidFill>
                <a:latin typeface="Times New Roman" panose="02020603050405020304" pitchFamily="18" charset="0"/>
                <a:cs typeface="Times New Roman" panose="02020603050405020304" pitchFamily="18" charset="0"/>
              </a:rPr>
              <a:t> </a:t>
            </a:r>
            <a:r>
              <a:rPr lang="en-US" sz="3000" b="1" dirty="0" err="1" smtClean="0">
                <a:solidFill>
                  <a:srgbClr val="993300"/>
                </a:solidFill>
                <a:latin typeface="Times New Roman" panose="02020603050405020304" pitchFamily="18" charset="0"/>
                <a:cs typeface="Times New Roman" panose="02020603050405020304" pitchFamily="18" charset="0"/>
              </a:rPr>
              <a:t>tuần</a:t>
            </a:r>
            <a:r>
              <a:rPr lang="en-US" sz="3000" b="1" dirty="0" smtClean="0">
                <a:solidFill>
                  <a:srgbClr val="993300"/>
                </a:solidFill>
                <a:latin typeface="Times New Roman" panose="02020603050405020304" pitchFamily="18" charset="0"/>
                <a:cs typeface="Times New Roman" panose="02020603050405020304" pitchFamily="18" charset="0"/>
              </a:rPr>
              <a:t> </a:t>
            </a:r>
            <a:r>
              <a:rPr lang="en-US" sz="3000" b="1" dirty="0" err="1" smtClean="0">
                <a:solidFill>
                  <a:srgbClr val="993300"/>
                </a:solidFill>
                <a:latin typeface="Times New Roman" panose="02020603050405020304" pitchFamily="18" charset="0"/>
                <a:cs typeface="Times New Roman" panose="02020603050405020304" pitchFamily="18" charset="0"/>
              </a:rPr>
              <a:t>hoàn</a:t>
            </a:r>
            <a:r>
              <a:rPr lang="en-US" sz="3000" b="1" dirty="0" smtClean="0">
                <a:solidFill>
                  <a:srgbClr val="993300"/>
                </a:solidFill>
                <a:latin typeface="Times New Roman" panose="02020603050405020304" pitchFamily="18" charset="0"/>
                <a:cs typeface="Times New Roman" panose="02020603050405020304" pitchFamily="18" charset="0"/>
              </a:rPr>
              <a:t> </a:t>
            </a:r>
            <a:r>
              <a:rPr lang="en-US" sz="3000" b="1" dirty="0" err="1" smtClean="0">
                <a:solidFill>
                  <a:srgbClr val="993300"/>
                </a:solidFill>
                <a:latin typeface="Times New Roman" panose="02020603050405020304" pitchFamily="18" charset="0"/>
                <a:cs typeface="Times New Roman" panose="02020603050405020304" pitchFamily="18" charset="0"/>
              </a:rPr>
              <a:t>nước</a:t>
            </a:r>
            <a:r>
              <a:rPr lang="en-US" sz="3000" b="1" dirty="0" smtClean="0">
                <a:solidFill>
                  <a:srgbClr val="993300"/>
                </a:solidFill>
                <a:latin typeface="Times New Roman" panose="02020603050405020304" pitchFamily="18" charset="0"/>
                <a:cs typeface="Times New Roman" panose="02020603050405020304" pitchFamily="18" charset="0"/>
              </a:rPr>
              <a:t>.</a:t>
            </a:r>
          </a:p>
          <a:p>
            <a:pPr algn="just" eaLnBrk="0" hangingPunct="0">
              <a:spcBef>
                <a:spcPct val="50000"/>
              </a:spcBef>
              <a:defRPr/>
            </a:pPr>
            <a:r>
              <a:rPr lang="en-US" sz="3000" b="1" dirty="0" smtClean="0">
                <a:solidFill>
                  <a:srgbClr val="993300"/>
                </a:solidFill>
                <a:latin typeface="Times New Roman" panose="02020603050405020304" pitchFamily="18" charset="0"/>
                <a:cs typeface="Times New Roman" panose="02020603050405020304" pitchFamily="18" charset="0"/>
              </a:rPr>
              <a:t>III. </a:t>
            </a:r>
            <a:r>
              <a:rPr lang="en-US" sz="3000" b="1" dirty="0" err="1" smtClean="0">
                <a:solidFill>
                  <a:srgbClr val="993300"/>
                </a:solidFill>
                <a:latin typeface="Times New Roman" panose="02020603050405020304" pitchFamily="18" charset="0"/>
                <a:cs typeface="Times New Roman" panose="02020603050405020304" pitchFamily="18" charset="0"/>
              </a:rPr>
              <a:t>Nước</a:t>
            </a:r>
            <a:r>
              <a:rPr lang="en-US" sz="3000" b="1" dirty="0" smtClean="0">
                <a:solidFill>
                  <a:srgbClr val="993300"/>
                </a:solidFill>
                <a:latin typeface="Times New Roman" panose="02020603050405020304" pitchFamily="18" charset="0"/>
                <a:cs typeface="Times New Roman" panose="02020603050405020304" pitchFamily="18" charset="0"/>
              </a:rPr>
              <a:t> </a:t>
            </a:r>
            <a:r>
              <a:rPr lang="en-US" sz="3000" b="1" dirty="0" err="1" smtClean="0">
                <a:solidFill>
                  <a:srgbClr val="993300"/>
                </a:solidFill>
                <a:latin typeface="Times New Roman" panose="02020603050405020304" pitchFamily="18" charset="0"/>
                <a:cs typeface="Times New Roman" panose="02020603050405020304" pitchFamily="18" charset="0"/>
              </a:rPr>
              <a:t>ngầm</a:t>
            </a:r>
            <a:r>
              <a:rPr lang="en-US" sz="3000" b="1" dirty="0" smtClean="0">
                <a:solidFill>
                  <a:srgbClr val="993300"/>
                </a:solidFill>
                <a:latin typeface="Times New Roman" panose="02020603050405020304" pitchFamily="18" charset="0"/>
                <a:cs typeface="Times New Roman" panose="02020603050405020304" pitchFamily="18" charset="0"/>
              </a:rPr>
              <a:t> </a:t>
            </a:r>
            <a:r>
              <a:rPr lang="en-US" sz="3000" b="1" dirty="0" err="1" smtClean="0">
                <a:solidFill>
                  <a:srgbClr val="993300"/>
                </a:solidFill>
                <a:latin typeface="Times New Roman" panose="02020603050405020304" pitchFamily="18" charset="0"/>
                <a:cs typeface="Times New Roman" panose="02020603050405020304" pitchFamily="18" charset="0"/>
              </a:rPr>
              <a:t>và</a:t>
            </a:r>
            <a:r>
              <a:rPr lang="en-US" sz="3000" b="1" dirty="0" smtClean="0">
                <a:solidFill>
                  <a:srgbClr val="993300"/>
                </a:solidFill>
                <a:latin typeface="Times New Roman" panose="02020603050405020304" pitchFamily="18" charset="0"/>
                <a:cs typeface="Times New Roman" panose="02020603050405020304" pitchFamily="18" charset="0"/>
              </a:rPr>
              <a:t> </a:t>
            </a:r>
            <a:r>
              <a:rPr lang="en-US" sz="3000" b="1" dirty="0" err="1" smtClean="0">
                <a:solidFill>
                  <a:srgbClr val="993300"/>
                </a:solidFill>
                <a:latin typeface="Times New Roman" panose="02020603050405020304" pitchFamily="18" charset="0"/>
                <a:cs typeface="Times New Roman" panose="02020603050405020304" pitchFamily="18" charset="0"/>
              </a:rPr>
              <a:t>băng</a:t>
            </a:r>
            <a:r>
              <a:rPr lang="en-US" sz="3000" b="1" dirty="0" smtClean="0">
                <a:solidFill>
                  <a:srgbClr val="993300"/>
                </a:solidFill>
                <a:latin typeface="Times New Roman" panose="02020603050405020304" pitchFamily="18" charset="0"/>
                <a:cs typeface="Times New Roman" panose="02020603050405020304" pitchFamily="18" charset="0"/>
              </a:rPr>
              <a:t> </a:t>
            </a:r>
            <a:r>
              <a:rPr lang="en-US" sz="3000" b="1" dirty="0" err="1" smtClean="0">
                <a:solidFill>
                  <a:srgbClr val="993300"/>
                </a:solidFill>
                <a:latin typeface="Times New Roman" panose="02020603050405020304" pitchFamily="18" charset="0"/>
                <a:cs typeface="Times New Roman" panose="02020603050405020304" pitchFamily="18" charset="0"/>
              </a:rPr>
              <a:t>hà</a:t>
            </a:r>
            <a:r>
              <a:rPr lang="en-US" sz="3000" b="1" dirty="0" smtClean="0">
                <a:solidFill>
                  <a:srgbClr val="993300"/>
                </a:solidFill>
                <a:latin typeface="Times New Roman" panose="02020603050405020304" pitchFamily="18" charset="0"/>
                <a:cs typeface="Times New Roman" panose="02020603050405020304" pitchFamily="18" charset="0"/>
              </a:rPr>
              <a:t>. </a:t>
            </a:r>
            <a:endParaRPr lang="en-US" sz="3000" dirty="0">
              <a:solidFill>
                <a:srgbClr val="993300"/>
              </a:solidFill>
              <a:latin typeface="Times New Roman" panose="02020603050405020304" pitchFamily="18" charset="0"/>
              <a:cs typeface="Times New Roman" panose="02020603050405020304" pitchFamily="18" charset="0"/>
            </a:endParaRPr>
          </a:p>
        </p:txBody>
      </p:sp>
      <p:sp>
        <p:nvSpPr>
          <p:cNvPr id="13" name="Text Box 5"/>
          <p:cNvSpPr txBox="1">
            <a:spLocks noChangeArrowheads="1"/>
          </p:cNvSpPr>
          <p:nvPr/>
        </p:nvSpPr>
        <p:spPr bwMode="auto">
          <a:xfrm>
            <a:off x="76200" y="1724561"/>
            <a:ext cx="8915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r>
              <a:rPr lang="en-US" sz="4000" i="0" u="none" dirty="0" smtClean="0">
                <a:solidFill>
                  <a:srgbClr val="FF0000"/>
                </a:solidFill>
                <a:latin typeface="Tahoma" panose="020B0604030504040204" pitchFamily="34" charset="0"/>
              </a:rPr>
              <a:t>THỦY QUYỂN. VÒNG TUẦN HOÀN NƯỚC. NƯỚC NGẦM, BĂNG HÀ.</a:t>
            </a:r>
            <a:endParaRPr lang="en-US" sz="4000" i="0" u="none" dirty="0">
              <a:solidFill>
                <a:srgbClr val="FF0000"/>
              </a:solidFill>
              <a:latin typeface="Tahoma" panose="020B0604030504040204" pitchFamily="34" charset="0"/>
            </a:endParaRPr>
          </a:p>
        </p:txBody>
      </p:sp>
      <p:sp>
        <p:nvSpPr>
          <p:cNvPr id="4" name="TextBox 3"/>
          <p:cNvSpPr txBox="1"/>
          <p:nvPr/>
        </p:nvSpPr>
        <p:spPr>
          <a:xfrm>
            <a:off x="685800" y="1015425"/>
            <a:ext cx="2661403" cy="553085"/>
          </a:xfrm>
          <a:prstGeom prst="rect">
            <a:avLst/>
          </a:prstGeom>
          <a:noFill/>
        </p:spPr>
        <p:txBody>
          <a:bodyPr wrap="square" rtlCol="0">
            <a:spAutoFit/>
          </a:bodyPr>
          <a:lstStyle/>
          <a:p>
            <a:r>
              <a:rPr lang="en-US" sz="3000" b="1" i="1" dirty="0" smtClean="0">
                <a:solidFill>
                  <a:srgbClr val="7030A0"/>
                </a:solidFill>
                <a:latin typeface="Times New Roman" panose="02020603050405020304" pitchFamily="18" charset="0"/>
                <a:cs typeface="Times New Roman" panose="02020603050405020304" pitchFamily="18" charset="0"/>
              </a:rPr>
              <a:t> </a:t>
            </a:r>
            <a:r>
              <a:rPr lang="en-US" sz="3000" b="1" i="1" dirty="0" err="1" smtClean="0">
                <a:solidFill>
                  <a:srgbClr val="7030A0"/>
                </a:solidFill>
                <a:latin typeface="Times New Roman" panose="02020603050405020304" pitchFamily="18" charset="0"/>
                <a:cs typeface="Times New Roman" panose="02020603050405020304" pitchFamily="18" charset="0"/>
              </a:rPr>
              <a:t>Bài</a:t>
            </a:r>
            <a:r>
              <a:rPr lang="en-US" sz="3000" b="1" i="1" dirty="0" smtClean="0">
                <a:solidFill>
                  <a:srgbClr val="7030A0"/>
                </a:solidFill>
                <a:latin typeface="Times New Roman" panose="02020603050405020304" pitchFamily="18" charset="0"/>
                <a:cs typeface="Times New Roman" panose="02020603050405020304" pitchFamily="18" charset="0"/>
              </a:rPr>
              <a:t> 16:</a:t>
            </a:r>
            <a:endParaRPr lang="en-US" sz="3000" b="1" i="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3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
                                        </p:tgtEl>
                                        <p:attrNameLst>
                                          <p:attrName>style.visibility</p:attrName>
                                        </p:attrNameLst>
                                      </p:cBhvr>
                                      <p:to>
                                        <p:strVal val="visible"/>
                                      </p:to>
                                    </p:set>
                                    <p:anim calcmode="discrete" valueType="clr">
                                      <p:cBhvr override="childStyle">
                                        <p:cTn id="1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
                                        </p:tgtEl>
                                        <p:attrNameLst>
                                          <p:attrName>fillcolor</p:attrName>
                                        </p:attrNameLst>
                                      </p:cBhvr>
                                      <p:tavLst>
                                        <p:tav tm="0">
                                          <p:val>
                                            <p:clrVal>
                                              <a:schemeClr val="accent2"/>
                                            </p:clrVal>
                                          </p:val>
                                        </p:tav>
                                        <p:tav tm="50000">
                                          <p:val>
                                            <p:clrVal>
                                              <a:schemeClr val="hlink"/>
                                            </p:clrVal>
                                          </p:val>
                                        </p:tav>
                                      </p:tavLst>
                                    </p:anim>
                                    <p:set>
                                      <p:cBhvr>
                                        <p:cTn id="14"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18" descr="snews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143" y="6092825"/>
            <a:ext cx="8001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AutoShape 18">
            <a:hlinkClick r:id="rId3" action="ppaction://hlinkfile" highlightClick="1"/>
          </p:cNvPr>
          <p:cNvSpPr>
            <a:spLocks noChangeArrowheads="1"/>
          </p:cNvSpPr>
          <p:nvPr/>
        </p:nvSpPr>
        <p:spPr bwMode="auto">
          <a:xfrm>
            <a:off x="8534400" y="6324600"/>
            <a:ext cx="381000" cy="304800"/>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TextBox 2"/>
          <p:cNvSpPr txBox="1"/>
          <p:nvPr/>
        </p:nvSpPr>
        <p:spPr>
          <a:xfrm>
            <a:off x="2876550" y="6198513"/>
            <a:ext cx="4648200" cy="430887"/>
          </a:xfrm>
          <a:prstGeom prst="rect">
            <a:avLst/>
          </a:prstGeom>
          <a:noFill/>
        </p:spPr>
        <p:txBody>
          <a:bodyPr wrap="square" rtlCol="0">
            <a:spAutoFit/>
          </a:bodyPr>
          <a:lstStyle/>
          <a:p>
            <a:r>
              <a:rPr lang="en-US" sz="2200" b="1" i="1" dirty="0" err="1" smtClean="0">
                <a:solidFill>
                  <a:srgbClr val="0000CC"/>
                </a:solidFill>
                <a:latin typeface="Times New Roman" panose="02020603050405020304" pitchFamily="18" charset="0"/>
                <a:cs typeface="Times New Roman" panose="02020603050405020304" pitchFamily="18" charset="0"/>
              </a:rPr>
              <a:t>Nội</a:t>
            </a:r>
            <a:r>
              <a:rPr lang="en-US" sz="2200" b="1" i="1" dirty="0" smtClean="0">
                <a:solidFill>
                  <a:srgbClr val="0000CC"/>
                </a:solidFill>
                <a:latin typeface="Times New Roman" panose="02020603050405020304" pitchFamily="18" charset="0"/>
                <a:cs typeface="Times New Roman" panose="02020603050405020304" pitchFamily="18" charset="0"/>
              </a:rPr>
              <a:t> dung </a:t>
            </a:r>
            <a:r>
              <a:rPr lang="en-US" sz="2200" b="1" i="1" dirty="0" err="1" smtClean="0">
                <a:solidFill>
                  <a:srgbClr val="0000CC"/>
                </a:solidFill>
                <a:latin typeface="Times New Roman" panose="02020603050405020304" pitchFamily="18" charset="0"/>
                <a:cs typeface="Times New Roman" panose="02020603050405020304" pitchFamily="18" charset="0"/>
              </a:rPr>
              <a:t>ghi</a:t>
            </a:r>
            <a:r>
              <a:rPr lang="en-US" sz="2200" b="1" i="1" dirty="0" smtClean="0">
                <a:solidFill>
                  <a:srgbClr val="0000CC"/>
                </a:solidFill>
                <a:latin typeface="Times New Roman" panose="02020603050405020304" pitchFamily="18" charset="0"/>
                <a:cs typeface="Times New Roman" panose="02020603050405020304" pitchFamily="18" charset="0"/>
              </a:rPr>
              <a:t> </a:t>
            </a:r>
            <a:r>
              <a:rPr lang="en-US" sz="2200" b="1" i="1" dirty="0" err="1" smtClean="0">
                <a:solidFill>
                  <a:srgbClr val="0000CC"/>
                </a:solidFill>
                <a:latin typeface="Times New Roman" panose="02020603050405020304" pitchFamily="18" charset="0"/>
                <a:cs typeface="Times New Roman" panose="02020603050405020304" pitchFamily="18" charset="0"/>
              </a:rPr>
              <a:t>bài</a:t>
            </a:r>
            <a:r>
              <a:rPr lang="en-US" sz="2200" b="1" i="1" dirty="0" smtClean="0">
                <a:solidFill>
                  <a:srgbClr val="0000CC"/>
                </a:solidFill>
                <a:latin typeface="Times New Roman" panose="02020603050405020304" pitchFamily="18" charset="0"/>
                <a:cs typeface="Times New Roman" panose="02020603050405020304" pitchFamily="18" charset="0"/>
              </a:rPr>
              <a:t> </a:t>
            </a:r>
            <a:r>
              <a:rPr lang="en-US" sz="2200" b="1" i="1" dirty="0" err="1" smtClean="0">
                <a:solidFill>
                  <a:srgbClr val="0000CC"/>
                </a:solidFill>
                <a:latin typeface="Times New Roman" panose="02020603050405020304" pitchFamily="18" charset="0"/>
                <a:cs typeface="Times New Roman" panose="02020603050405020304" pitchFamily="18" charset="0"/>
              </a:rPr>
              <a:t>vào</a:t>
            </a:r>
            <a:r>
              <a:rPr lang="en-US" sz="2200" b="1" i="1" dirty="0" smtClean="0">
                <a:solidFill>
                  <a:srgbClr val="0000CC"/>
                </a:solidFill>
                <a:latin typeface="Times New Roman" panose="02020603050405020304" pitchFamily="18" charset="0"/>
                <a:cs typeface="Times New Roman" panose="02020603050405020304" pitchFamily="18" charset="0"/>
              </a:rPr>
              <a:t> </a:t>
            </a:r>
            <a:r>
              <a:rPr lang="en-US" sz="2200" b="1" i="1" dirty="0" err="1" smtClean="0">
                <a:solidFill>
                  <a:srgbClr val="0000CC"/>
                </a:solidFill>
                <a:latin typeface="Times New Roman" panose="02020603050405020304" pitchFamily="18" charset="0"/>
                <a:cs typeface="Times New Roman" panose="02020603050405020304" pitchFamily="18" charset="0"/>
              </a:rPr>
              <a:t>vở</a:t>
            </a:r>
            <a:r>
              <a:rPr lang="en-US" sz="2200" dirty="0" smtClean="0">
                <a:solidFill>
                  <a:srgbClr val="0000CC"/>
                </a:solidFill>
                <a:latin typeface="Times New Roman" panose="02020603050405020304" pitchFamily="18" charset="0"/>
                <a:cs typeface="Times New Roman" panose="02020603050405020304" pitchFamily="18" charset="0"/>
              </a:rPr>
              <a:t>.</a:t>
            </a:r>
            <a:endParaRPr lang="en-US" sz="2200" dirty="0">
              <a:solidFill>
                <a:srgbClr val="0000CC"/>
              </a:solidFill>
              <a:latin typeface="Times New Roman" panose="02020603050405020304" pitchFamily="18" charset="0"/>
              <a:cs typeface="Times New Roman" panose="02020603050405020304" pitchFamily="18"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23122" cy="103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7"/>
          <p:cNvSpPr txBox="1">
            <a:spLocks noChangeArrowheads="1"/>
          </p:cNvSpPr>
          <p:nvPr/>
        </p:nvSpPr>
        <p:spPr bwMode="auto">
          <a:xfrm>
            <a:off x="381000" y="3315329"/>
            <a:ext cx="8610600" cy="1245235"/>
          </a:xfrm>
          <a:prstGeom prst="rect">
            <a:avLst/>
          </a:prstGeom>
          <a:solidFill>
            <a:schemeClr val="accent3">
              <a:lumMod val="20000"/>
              <a:lumOff val="80000"/>
            </a:schemeClr>
          </a:solidFill>
          <a:ln>
            <a:solidFill>
              <a:schemeClr val="tx1"/>
            </a:solidFill>
            <a:prstDash val="sysDot"/>
          </a:ln>
        </p:spPr>
        <p:style>
          <a:lnRef idx="2">
            <a:schemeClr val="accent1"/>
          </a:lnRef>
          <a:fillRef idx="1">
            <a:schemeClr val="lt1"/>
          </a:fillRef>
          <a:effectRef idx="0">
            <a:schemeClr val="accent1"/>
          </a:effectRef>
          <a:fontRef idx="minor">
            <a:schemeClr val="dk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50000"/>
              </a:spcBef>
              <a:defRPr/>
            </a:pPr>
            <a:r>
              <a:rPr lang="en-US" sz="3000" cap="all" dirty="0" err="1" smtClean="0">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Nội</a:t>
            </a:r>
            <a:r>
              <a:rPr lang="en-US" sz="3000" cap="all" dirty="0" smtClean="0">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DUNG </a:t>
            </a:r>
            <a:r>
              <a:rPr lang="en-US" sz="3000" cap="all" dirty="0" err="1" smtClean="0">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bài</a:t>
            </a:r>
            <a:r>
              <a:rPr lang="en-US" sz="3000" cap="all" dirty="0" smtClean="0">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000" cap="all" dirty="0" err="1" smtClean="0">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học</a:t>
            </a:r>
            <a:endParaRPr lang="en-US" sz="3000" cap="all" dirty="0" smtClean="0">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just" eaLnBrk="0" hangingPunct="0">
              <a:spcBef>
                <a:spcPct val="50000"/>
              </a:spcBef>
              <a:defRPr/>
            </a:pPr>
            <a:r>
              <a:rPr lang="nl-NL" sz="3000" b="1" dirty="0" smtClean="0">
                <a:solidFill>
                  <a:srgbClr val="993300"/>
                </a:solidFill>
                <a:latin typeface="Times New Roman" panose="02020603050405020304" pitchFamily="18" charset="0"/>
                <a:cs typeface="Times New Roman" panose="02020603050405020304" pitchFamily="18" charset="0"/>
              </a:rPr>
              <a:t>I. Thủy quyển, thành phần chủ yếu của thủy quyển</a:t>
            </a:r>
            <a:endParaRPr lang="en-US" sz="3000" dirty="0">
              <a:solidFill>
                <a:srgbClr val="993300"/>
              </a:solidFill>
              <a:latin typeface="Times New Roman" panose="02020603050405020304" pitchFamily="18" charset="0"/>
              <a:cs typeface="Times New Roman" panose="02020603050405020304" pitchFamily="18" charset="0"/>
            </a:endParaRPr>
          </a:p>
        </p:txBody>
      </p:sp>
      <p:sp>
        <p:nvSpPr>
          <p:cNvPr id="13" name="Text Box 5"/>
          <p:cNvSpPr txBox="1">
            <a:spLocks noChangeArrowheads="1"/>
          </p:cNvSpPr>
          <p:nvPr/>
        </p:nvSpPr>
        <p:spPr bwMode="auto">
          <a:xfrm>
            <a:off x="76200" y="1724561"/>
            <a:ext cx="8915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r>
              <a:rPr lang="en-US" sz="4000" i="0" u="none" dirty="0" smtClean="0">
                <a:solidFill>
                  <a:srgbClr val="FF0000"/>
                </a:solidFill>
                <a:latin typeface="Tahoma" panose="020B0604030504040204" pitchFamily="34" charset="0"/>
              </a:rPr>
              <a:t>THỦY QUYỂN. VÒNG TUẦN HOÀN NƯỚC. NƯỚC NGẦM, BĂNG HÀ.</a:t>
            </a:r>
            <a:endParaRPr lang="en-US" sz="4000" i="0" u="none" dirty="0">
              <a:solidFill>
                <a:srgbClr val="FF0000"/>
              </a:solidFill>
              <a:latin typeface="Tahoma" panose="020B0604030504040204" pitchFamily="34" charset="0"/>
            </a:endParaRPr>
          </a:p>
        </p:txBody>
      </p:sp>
      <p:sp>
        <p:nvSpPr>
          <p:cNvPr id="4" name="TextBox 3"/>
          <p:cNvSpPr txBox="1"/>
          <p:nvPr/>
        </p:nvSpPr>
        <p:spPr>
          <a:xfrm>
            <a:off x="685800" y="1015425"/>
            <a:ext cx="2661403" cy="553085"/>
          </a:xfrm>
          <a:prstGeom prst="rect">
            <a:avLst/>
          </a:prstGeom>
          <a:noFill/>
        </p:spPr>
        <p:txBody>
          <a:bodyPr wrap="square" rtlCol="0">
            <a:spAutoFit/>
          </a:bodyPr>
          <a:lstStyle/>
          <a:p>
            <a:r>
              <a:rPr lang="en-US" sz="3000" b="1" i="1" dirty="0" smtClean="0">
                <a:solidFill>
                  <a:srgbClr val="7030A0"/>
                </a:solidFill>
                <a:latin typeface="Times New Roman" panose="02020603050405020304" pitchFamily="18" charset="0"/>
                <a:cs typeface="Times New Roman" panose="02020603050405020304" pitchFamily="18" charset="0"/>
              </a:rPr>
              <a:t> </a:t>
            </a:r>
            <a:r>
              <a:rPr lang="en-US" sz="3000" b="1" i="1" dirty="0" err="1" smtClean="0">
                <a:solidFill>
                  <a:srgbClr val="7030A0"/>
                </a:solidFill>
                <a:latin typeface="Times New Roman" panose="02020603050405020304" pitchFamily="18" charset="0"/>
                <a:cs typeface="Times New Roman" panose="02020603050405020304" pitchFamily="18" charset="0"/>
              </a:rPr>
              <a:t>Bài</a:t>
            </a:r>
            <a:r>
              <a:rPr lang="en-US" sz="3000" b="1" i="1" dirty="0" smtClean="0">
                <a:solidFill>
                  <a:srgbClr val="7030A0"/>
                </a:solidFill>
                <a:latin typeface="Times New Roman" panose="02020603050405020304" pitchFamily="18" charset="0"/>
                <a:cs typeface="Times New Roman" panose="02020603050405020304" pitchFamily="18" charset="0"/>
              </a:rPr>
              <a:t> 16:</a:t>
            </a:r>
            <a:endParaRPr lang="en-US" sz="3000" b="1" i="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3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
                                        </p:tgtEl>
                                        <p:attrNameLst>
                                          <p:attrName>style.visibility</p:attrName>
                                        </p:attrNameLst>
                                      </p:cBhvr>
                                      <p:to>
                                        <p:strVal val="visible"/>
                                      </p:to>
                                    </p:set>
                                    <p:anim calcmode="discrete" valueType="clr">
                                      <p:cBhvr override="childStyle">
                                        <p:cTn id="1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
                                        </p:tgtEl>
                                        <p:attrNameLst>
                                          <p:attrName>fillcolor</p:attrName>
                                        </p:attrNameLst>
                                      </p:cBhvr>
                                      <p:tavLst>
                                        <p:tav tm="0">
                                          <p:val>
                                            <p:clrVal>
                                              <a:schemeClr val="accent2"/>
                                            </p:clrVal>
                                          </p:val>
                                        </p:tav>
                                        <p:tav tm="50000">
                                          <p:val>
                                            <p:clrVal>
                                              <a:schemeClr val="hlink"/>
                                            </p:clrVal>
                                          </p:val>
                                        </p:tav>
                                      </p:tavLst>
                                    </p:anim>
                                    <p:set>
                                      <p:cBhvr>
                                        <p:cTn id="14"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152400" y="1752600"/>
            <a:ext cx="4353534" cy="830997"/>
          </a:xfrm>
          <a:prstGeom prst="rect">
            <a:avLst/>
          </a:prstGeom>
          <a:solidFill>
            <a:schemeClr val="bg1"/>
          </a:solidFill>
          <a:ln>
            <a:solidFill>
              <a:schemeClr val="bg1"/>
            </a:solidFill>
          </a:ln>
          <a:effectLst/>
        </p:spPr>
        <p:txBody>
          <a:bodyPr wrap="square" anchor="ctr">
            <a:spAutoFit/>
          </a:bodyPr>
          <a:lstStyle/>
          <a:p>
            <a:pPr algn="ctr" eaLnBrk="0" hangingPunct="0"/>
            <a:r>
              <a:rPr lang="nl-NL" sz="2400" b="1" dirty="0" smtClean="0">
                <a:solidFill>
                  <a:srgbClr val="006600"/>
                </a:solidFill>
                <a:latin typeface="Times New Roman" panose="02020603050405020304" pitchFamily="18" charset="0"/>
                <a:cs typeface="Times New Roman" panose="02020603050405020304" pitchFamily="18" charset="0"/>
              </a:rPr>
              <a:t>Dựa vào hình 16.1, em hãy nêu và so sánh:</a:t>
            </a:r>
            <a:endParaRPr lang="nl-NL" sz="2400" b="1" dirty="0">
              <a:solidFill>
                <a:srgbClr val="006600"/>
              </a:solidFill>
              <a:latin typeface="Times New Roman" panose="02020603050405020304" pitchFamily="18" charset="0"/>
              <a:cs typeface="Times New Roman" panose="02020603050405020304" pitchFamily="18" charset="0"/>
            </a:endParaRPr>
          </a:p>
        </p:txBody>
      </p:sp>
      <p:sp>
        <p:nvSpPr>
          <p:cNvPr id="62468" name="Rectangle 4"/>
          <p:cNvSpPr>
            <a:spLocks noChangeArrowheads="1"/>
          </p:cNvSpPr>
          <p:nvPr/>
        </p:nvSpPr>
        <p:spPr bwMode="auto">
          <a:xfrm>
            <a:off x="304800" y="3200400"/>
            <a:ext cx="8575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nl-NL" b="0"/>
              <a:t> </a:t>
            </a:r>
          </a:p>
        </p:txBody>
      </p:sp>
      <p:sp>
        <p:nvSpPr>
          <p:cNvPr id="3" name="TextBox 2"/>
          <p:cNvSpPr txBox="1"/>
          <p:nvPr/>
        </p:nvSpPr>
        <p:spPr>
          <a:xfrm>
            <a:off x="152400" y="2549501"/>
            <a:ext cx="4267200" cy="954107"/>
          </a:xfrm>
          <a:prstGeom prst="rect">
            <a:avLst/>
          </a:prstGeom>
          <a:noFill/>
        </p:spPr>
        <p:txBody>
          <a:bodyPr wrap="square" rtlCol="0">
            <a:spAutoFit/>
          </a:bodyPr>
          <a:lstStyle/>
          <a:p>
            <a:pPr algn="just"/>
            <a:r>
              <a:rPr lang="en-US" sz="2800" dirty="0">
                <a:solidFill>
                  <a:srgbClr val="C00000"/>
                </a:solidFill>
                <a:latin typeface="Times New Roman" panose="02020603050405020304" pitchFamily="18" charset="0"/>
                <a:cs typeface="Times New Roman" panose="02020603050405020304" pitchFamily="18" charset="0"/>
              </a:rPr>
              <a:t>- </a:t>
            </a:r>
            <a:r>
              <a:rPr lang="nl-NL" sz="2800" i="1" dirty="0">
                <a:solidFill>
                  <a:srgbClr val="C00000"/>
                </a:solidFill>
                <a:latin typeface="Times New Roman" panose="02020603050405020304" pitchFamily="18" charset="0"/>
                <a:cs typeface="Times New Roman" panose="02020603050405020304" pitchFamily="18" charset="0"/>
              </a:rPr>
              <a:t>T</a:t>
            </a:r>
            <a:r>
              <a:rPr lang="nl-NL" sz="2800" i="1" dirty="0" smtClean="0">
                <a:solidFill>
                  <a:srgbClr val="C00000"/>
                </a:solidFill>
                <a:latin typeface="Times New Roman" panose="02020603050405020304" pitchFamily="18" charset="0"/>
                <a:cs typeface="Times New Roman" panose="02020603050405020304" pitchFamily="18" charset="0"/>
              </a:rPr>
              <a:t>ỉ </a:t>
            </a:r>
            <a:r>
              <a:rPr lang="nl-NL" sz="2800" i="1" dirty="0">
                <a:solidFill>
                  <a:srgbClr val="C00000"/>
                </a:solidFill>
                <a:latin typeface="Times New Roman" panose="02020603050405020304" pitchFamily="18" charset="0"/>
                <a:cs typeface="Times New Roman" panose="02020603050405020304" pitchFamily="18" charset="0"/>
              </a:rPr>
              <a:t>lệ và diện tích lục địa và đ</a:t>
            </a:r>
            <a:r>
              <a:rPr lang="nl-NL" sz="2800" i="1" dirty="0" smtClean="0">
                <a:solidFill>
                  <a:srgbClr val="C00000"/>
                </a:solidFill>
                <a:latin typeface="Times New Roman" panose="02020603050405020304" pitchFamily="18" charset="0"/>
                <a:cs typeface="Times New Roman" panose="02020603050405020304" pitchFamily="18" charset="0"/>
              </a:rPr>
              <a:t>ại dương </a:t>
            </a:r>
            <a:r>
              <a:rPr lang="nl-NL" sz="2800" i="1" dirty="0">
                <a:solidFill>
                  <a:srgbClr val="C00000"/>
                </a:solidFill>
                <a:latin typeface="Times New Roman" panose="02020603050405020304" pitchFamily="18" charset="0"/>
                <a:cs typeface="Times New Roman" panose="02020603050405020304" pitchFamily="18" charset="0"/>
              </a:rPr>
              <a:t>ở bán cầu Bắc?</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15111" y="3465869"/>
            <a:ext cx="4228289" cy="1384995"/>
          </a:xfrm>
          <a:prstGeom prst="rect">
            <a:avLst/>
          </a:prstGeom>
          <a:noFill/>
        </p:spPr>
        <p:txBody>
          <a:bodyPr wrap="square" rtlCol="0">
            <a:spAutoFit/>
          </a:bodyPr>
          <a:lstStyle/>
          <a:p>
            <a:pPr algn="just"/>
            <a:r>
              <a:rPr lang="nl-NL" sz="2800" i="1" dirty="0" smtClean="0">
                <a:solidFill>
                  <a:srgbClr val="C00000"/>
                </a:solidFill>
                <a:latin typeface="Times New Roman" panose="02020603050405020304" pitchFamily="18" charset="0"/>
                <a:cs typeface="Times New Roman" panose="02020603050405020304" pitchFamily="18" charset="0"/>
              </a:rPr>
              <a:t>- Tỉ </a:t>
            </a:r>
            <a:r>
              <a:rPr lang="nl-NL" sz="2800" i="1" dirty="0">
                <a:solidFill>
                  <a:srgbClr val="C00000"/>
                </a:solidFill>
                <a:latin typeface="Times New Roman" panose="02020603050405020304" pitchFamily="18" charset="0"/>
                <a:cs typeface="Times New Roman" panose="02020603050405020304" pitchFamily="18" charset="0"/>
              </a:rPr>
              <a:t>lệ và diện tích lục địa và đ</a:t>
            </a:r>
            <a:r>
              <a:rPr lang="nl-NL" sz="2800" i="1" dirty="0" smtClean="0">
                <a:solidFill>
                  <a:srgbClr val="C00000"/>
                </a:solidFill>
                <a:latin typeface="Times New Roman" panose="02020603050405020304" pitchFamily="18" charset="0"/>
                <a:cs typeface="Times New Roman" panose="02020603050405020304" pitchFamily="18" charset="0"/>
              </a:rPr>
              <a:t>ại dương </a:t>
            </a:r>
            <a:r>
              <a:rPr lang="nl-NL" sz="2800" i="1" dirty="0">
                <a:solidFill>
                  <a:srgbClr val="C00000"/>
                </a:solidFill>
                <a:latin typeface="Times New Roman" panose="02020603050405020304" pitchFamily="18" charset="0"/>
                <a:cs typeface="Times New Roman" panose="02020603050405020304" pitchFamily="18" charset="0"/>
              </a:rPr>
              <a:t>ở bán cầu Nam</a:t>
            </a:r>
            <a:r>
              <a:rPr lang="nl-NL" sz="2800" i="1" dirty="0" smtClean="0">
                <a:solidFill>
                  <a:srgbClr val="C00000"/>
                </a:solidFill>
                <a:latin typeface="Times New Roman" panose="02020603050405020304" pitchFamily="18" charset="0"/>
                <a:cs typeface="Times New Roman" panose="02020603050405020304"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28600" y="5751493"/>
            <a:ext cx="3733800" cy="954107"/>
          </a:xfrm>
          <a:prstGeom prst="rect">
            <a:avLst/>
          </a:prstGeom>
          <a:noFill/>
        </p:spPr>
        <p:txBody>
          <a:bodyPr wrap="square" rtlCol="0">
            <a:spAutoFit/>
          </a:bodyPr>
          <a:lstStyle/>
          <a:p>
            <a:pPr algn="just"/>
            <a:r>
              <a:rPr lang="nl-NL" sz="2800" i="1" dirty="0">
                <a:solidFill>
                  <a:srgbClr val="C00000"/>
                </a:solidFill>
                <a:latin typeface="Times New Roman" panose="02020603050405020304" pitchFamily="18" charset="0"/>
                <a:cs typeface="Times New Roman" panose="02020603050405020304" pitchFamily="18" charset="0"/>
              </a:rPr>
              <a:t>- Nước có ở những nơi nào trên Trái Đất?</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 y="-38912"/>
            <a:ext cx="10668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43400" y="4419600"/>
            <a:ext cx="4191000" cy="369332"/>
          </a:xfrm>
          <a:prstGeom prst="rect">
            <a:avLst/>
          </a:prstGeom>
          <a:solidFill>
            <a:schemeClr val="bg1"/>
          </a:solidFill>
          <a:ln>
            <a:solidFill>
              <a:schemeClr val="bg1"/>
            </a:solidFill>
          </a:ln>
        </p:spPr>
        <p:txBody>
          <a:bodyPr wrap="square" rtlCol="0">
            <a:spAutoFit/>
          </a:bodyPr>
          <a:lstStyle/>
          <a:p>
            <a:endParaRPr lang="en-US" dirty="0"/>
          </a:p>
        </p:txBody>
      </p:sp>
      <p:sp>
        <p:nvSpPr>
          <p:cNvPr id="22" name="Text Box 5"/>
          <p:cNvSpPr txBox="1">
            <a:spLocks noChangeArrowheads="1"/>
          </p:cNvSpPr>
          <p:nvPr/>
        </p:nvSpPr>
        <p:spPr bwMode="auto">
          <a:xfrm>
            <a:off x="1295400" y="17835"/>
            <a:ext cx="7848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i="0" u="none" dirty="0" smtClean="0">
                <a:solidFill>
                  <a:srgbClr val="0000CC"/>
                </a:solidFill>
                <a:latin typeface="Tahoma" panose="020B0604030504040204" pitchFamily="34" charset="0"/>
              </a:rPr>
              <a:t>BÀI 16. THỦY QUYỂN. VÒNG TUẦN HOÀN NƯỚC. NƯỚC NGẦM, BĂNG HÀ.</a:t>
            </a:r>
            <a:endParaRPr lang="en-US" sz="2400" i="0" u="none" dirty="0">
              <a:solidFill>
                <a:srgbClr val="0000CC"/>
              </a:solidFill>
              <a:latin typeface="Tahoma" panose="020B0604030504040204" pitchFamily="34" charset="0"/>
            </a:endParaRPr>
          </a:p>
        </p:txBody>
      </p:sp>
      <p:sp>
        <p:nvSpPr>
          <p:cNvPr id="5" name="TextBox 4"/>
          <p:cNvSpPr txBox="1"/>
          <p:nvPr/>
        </p:nvSpPr>
        <p:spPr>
          <a:xfrm>
            <a:off x="152400" y="4819261"/>
            <a:ext cx="4191000" cy="954107"/>
          </a:xfrm>
          <a:prstGeom prst="rect">
            <a:avLst/>
          </a:prstGeom>
          <a:noFill/>
        </p:spPr>
        <p:txBody>
          <a:bodyPr wrap="square" rtlCol="0">
            <a:spAutoFit/>
          </a:bodyPr>
          <a:lstStyle/>
          <a:p>
            <a:r>
              <a:rPr lang="nl-NL" sz="2800" i="1" dirty="0">
                <a:solidFill>
                  <a:srgbClr val="C00000"/>
                </a:solidFill>
                <a:latin typeface="Times New Roman" panose="02020603050405020304" pitchFamily="18" charset="0"/>
                <a:cs typeface="Times New Roman" panose="02020603050405020304" pitchFamily="18" charset="0"/>
              </a:rPr>
              <a:t>- So sánh tỉ lệ lục địa và đ</a:t>
            </a:r>
            <a:r>
              <a:rPr lang="nl-NL" sz="2800" i="1" dirty="0" smtClean="0">
                <a:solidFill>
                  <a:srgbClr val="C00000"/>
                </a:solidFill>
                <a:latin typeface="Times New Roman" panose="02020603050405020304" pitchFamily="18" charset="0"/>
                <a:cs typeface="Times New Roman" panose="02020603050405020304" pitchFamily="18" charset="0"/>
              </a:rPr>
              <a:t>ại </a:t>
            </a:r>
            <a:r>
              <a:rPr lang="nl-NL" sz="2800" i="1" dirty="0">
                <a:solidFill>
                  <a:srgbClr val="C00000"/>
                </a:solidFill>
                <a:latin typeface="Times New Roman" panose="02020603050405020304" pitchFamily="18" charset="0"/>
                <a:cs typeface="Times New Roman" panose="02020603050405020304" pitchFamily="18" charset="0"/>
              </a:rPr>
              <a:t>dương trên Trái Đất</a:t>
            </a:r>
            <a:r>
              <a:rPr lang="nl-NL" sz="2800" i="1" dirty="0" smtClean="0">
                <a:solidFill>
                  <a:srgbClr val="C00000"/>
                </a:solidFill>
                <a:latin typeface="Times New Roman" panose="02020603050405020304" pitchFamily="18" charset="0"/>
                <a:cs typeface="Times New Roman" panose="02020603050405020304"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4343400" y="2168098"/>
            <a:ext cx="4724400" cy="4689902"/>
            <a:chOff x="4239613" y="2174621"/>
            <a:chExt cx="4826540" cy="4332435"/>
          </a:xfrm>
        </p:grpSpPr>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4239613" y="2174621"/>
              <a:ext cx="4826540" cy="3615955"/>
            </a:xfrm>
            <a:prstGeom prst="rect">
              <a:avLst/>
            </a:prstGeom>
            <a:noFill/>
            <a:ln>
              <a:noFill/>
            </a:ln>
          </p:spPr>
        </p:pic>
        <p:sp>
          <p:nvSpPr>
            <p:cNvPr id="6" name="TextBox 5"/>
            <p:cNvSpPr txBox="1"/>
            <p:nvPr/>
          </p:nvSpPr>
          <p:spPr>
            <a:xfrm>
              <a:off x="4724400" y="5860725"/>
              <a:ext cx="4164249" cy="646331"/>
            </a:xfrm>
            <a:prstGeom prst="rect">
              <a:avLst/>
            </a:prstGeom>
            <a:noFill/>
          </p:spPr>
          <p:txBody>
            <a:bodyPr wrap="square" rtlCol="0">
              <a:spAutoFit/>
            </a:bodyPr>
            <a:lstStyle/>
            <a:p>
              <a:pPr algn="ctr"/>
              <a:r>
                <a:rPr lang="en-US" dirty="0" err="1" smtClean="0">
                  <a:latin typeface="Times New Roman" panose="02020603050405020304" pitchFamily="18" charset="0"/>
                  <a:cs typeface="Times New Roman" panose="02020603050405020304" pitchFamily="18" charset="0"/>
                </a:rPr>
                <a:t>Hình</a:t>
              </a:r>
              <a:r>
                <a:rPr lang="en-US" dirty="0" smtClean="0">
                  <a:latin typeface="Times New Roman" panose="02020603050405020304" pitchFamily="18" charset="0"/>
                  <a:cs typeface="Times New Roman" panose="02020603050405020304" pitchFamily="18" charset="0"/>
                </a:rPr>
                <a:t> 16.1. </a:t>
              </a:r>
              <a:r>
                <a:rPr lang="en-US" dirty="0" err="1" smtClean="0">
                  <a:latin typeface="Times New Roman" panose="02020603050405020304" pitchFamily="18" charset="0"/>
                  <a:cs typeface="Times New Roman" panose="02020603050405020304" pitchFamily="18" charset="0"/>
                </a:rPr>
                <a:t>Tỉ</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lục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dương</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bán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Bắc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cầu</a:t>
              </a:r>
              <a:r>
                <a:rPr lang="en-US" dirty="0" smtClean="0">
                  <a:latin typeface="Times New Roman" panose="02020603050405020304" pitchFamily="18" charset="0"/>
                  <a:cs typeface="Times New Roman" panose="02020603050405020304" pitchFamily="18" charset="0"/>
                </a:rPr>
                <a:t> Nam.</a:t>
              </a:r>
              <a:endParaRPr lang="en-US" dirty="0">
                <a:latin typeface="Times New Roman" panose="02020603050405020304" pitchFamily="18" charset="0"/>
                <a:cs typeface="Times New Roman" panose="02020603050405020304" pitchFamily="18" charset="0"/>
              </a:endParaRPr>
            </a:p>
          </p:txBody>
        </p:sp>
      </p:grpSp>
      <p:pic>
        <p:nvPicPr>
          <p:cNvPr id="15" name="Picture 5" descr="question_pop_up_from_box_rotate_hg_cl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133600"/>
            <a:ext cx="585215" cy="58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
          <p:cNvSpPr txBox="1">
            <a:spLocks noChangeArrowheads="1"/>
          </p:cNvSpPr>
          <p:nvPr/>
        </p:nvSpPr>
        <p:spPr bwMode="auto">
          <a:xfrm>
            <a:off x="152400" y="914400"/>
            <a:ext cx="8839200"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just"/>
            <a:r>
              <a:rPr lang="en-US" sz="2400" b="0" i="0" u="none" dirty="0" err="1" smtClean="0">
                <a:solidFill>
                  <a:srgbClr val="0000CC"/>
                </a:solidFill>
                <a:latin typeface="Times New Roman" panose="02020603050405020304" pitchFamily="18" charset="0"/>
                <a:cs typeface="Times New Roman" panose="02020603050405020304" pitchFamily="18" charset="0"/>
              </a:rPr>
              <a:t>Trên</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bề</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mặt</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Trái</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Đất</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đại</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dương</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chiếm</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gần</a:t>
            </a:r>
            <a:r>
              <a:rPr lang="en-US" sz="2400" b="0" i="0" u="none" dirty="0" smtClean="0">
                <a:solidFill>
                  <a:srgbClr val="0000CC"/>
                </a:solidFill>
                <a:latin typeface="Times New Roman" panose="02020603050405020304" pitchFamily="18" charset="0"/>
                <a:cs typeface="Times New Roman" panose="02020603050405020304" pitchFamily="18" charset="0"/>
              </a:rPr>
              <a:t> ¾ </a:t>
            </a:r>
            <a:r>
              <a:rPr lang="en-US" sz="2400" b="0" i="0" u="none" dirty="0" err="1" smtClean="0">
                <a:solidFill>
                  <a:srgbClr val="0000CC"/>
                </a:solidFill>
                <a:latin typeface="Times New Roman" panose="02020603050405020304" pitchFamily="18" charset="0"/>
                <a:cs typeface="Times New Roman" panose="02020603050405020304" pitchFamily="18" charset="0"/>
              </a:rPr>
              <a:t>diện</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tích</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trong</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khi</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đó</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lục</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địa</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chỉ</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chiếm</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trên</a:t>
            </a:r>
            <a:r>
              <a:rPr lang="en-US" sz="2400" b="0" i="0" u="none" dirty="0" smtClean="0">
                <a:solidFill>
                  <a:srgbClr val="0000CC"/>
                </a:solidFill>
                <a:latin typeface="Times New Roman" panose="02020603050405020304" pitchFamily="18" charset="0"/>
                <a:cs typeface="Times New Roman" panose="02020603050405020304" pitchFamily="18" charset="0"/>
              </a:rPr>
              <a:t> ¼ </a:t>
            </a:r>
            <a:r>
              <a:rPr lang="en-US" sz="2400" b="0" i="0" u="none" dirty="0" err="1" smtClean="0">
                <a:solidFill>
                  <a:srgbClr val="0000CC"/>
                </a:solidFill>
                <a:latin typeface="Times New Roman" panose="02020603050405020304" pitchFamily="18" charset="0"/>
                <a:cs typeface="Times New Roman" panose="02020603050405020304" pitchFamily="18" charset="0"/>
              </a:rPr>
              <a:t>diện</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tích</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Nước</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trên</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Trái</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Đất</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không</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chỉ</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có</a:t>
            </a:r>
            <a:r>
              <a:rPr lang="en-US" sz="2400" b="0" i="0" u="none" dirty="0" smtClean="0">
                <a:solidFill>
                  <a:srgbClr val="0000CC"/>
                </a:solidFill>
                <a:latin typeface="Times New Roman" panose="02020603050405020304" pitchFamily="18" charset="0"/>
                <a:cs typeface="Times New Roman" panose="02020603050405020304" pitchFamily="18" charset="0"/>
              </a:rPr>
              <a:t> ở </a:t>
            </a:r>
            <a:r>
              <a:rPr lang="en-US" sz="2400" b="0" i="0" u="none" dirty="0" err="1" smtClean="0">
                <a:solidFill>
                  <a:srgbClr val="0000CC"/>
                </a:solidFill>
                <a:latin typeface="Times New Roman" panose="02020603050405020304" pitchFamily="18" charset="0"/>
                <a:cs typeface="Times New Roman" panose="02020603050405020304" pitchFamily="18" charset="0"/>
              </a:rPr>
              <a:t>đại</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dương</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Nước</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có</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khắp</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nơi</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tạo</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thành</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một</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lớp</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bao</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quanh</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Trái</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Đất</a:t>
            </a:r>
            <a:r>
              <a:rPr lang="en-US" sz="2400" b="0" i="0" u="none" dirty="0" smtClean="0">
                <a:solidFill>
                  <a:srgbClr val="0000CC"/>
                </a:solidFill>
                <a:latin typeface="Times New Roman" panose="02020603050405020304" pitchFamily="18" charset="0"/>
                <a:cs typeface="Times New Roman" panose="02020603050405020304" pitchFamily="18" charset="0"/>
              </a:rPr>
              <a:t>. </a:t>
            </a:r>
            <a:endParaRPr lang="en-US" sz="2400" b="0" i="0" u="none"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randombar(horizontal)">
                                      <p:cBhvr>
                                        <p:cTn id="7" dur="500"/>
                                        <p:tgtEl>
                                          <p:spTgt spid="6246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par>
                                <p:cTn id="14" presetID="19"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0" fill="hold"/>
                                        <p:tgtEl>
                                          <p:spTgt spid="15"/>
                                        </p:tgtEl>
                                        <p:attrNameLst>
                                          <p:attrName>ppt_w</p:attrName>
                                        </p:attrNameLst>
                                      </p:cBhvr>
                                      <p:tavLst>
                                        <p:tav tm="0" fmla="#ppt_w*sin(2.5*pi*$)">
                                          <p:val>
                                            <p:fltVal val="0"/>
                                          </p:val>
                                        </p:tav>
                                        <p:tav tm="100000">
                                          <p:val>
                                            <p:fltVal val="1"/>
                                          </p:val>
                                        </p:tav>
                                      </p:tavLst>
                                    </p:anim>
                                    <p:anim calcmode="lin" valueType="num">
                                      <p:cBhvr>
                                        <p:cTn id="17" dur="5000" fill="hold"/>
                                        <p:tgtEl>
                                          <p:spTgt spid="15"/>
                                        </p:tgtEl>
                                        <p:attrNameLst>
                                          <p:attrName>ppt_h</p:attrName>
                                        </p:attrNameLst>
                                      </p:cBhvr>
                                      <p:tavLst>
                                        <p:tav tm="0">
                                          <p:val>
                                            <p:strVal val="#ppt_h"/>
                                          </p:val>
                                        </p:tav>
                                        <p:tav tm="100000">
                                          <p:val>
                                            <p:strVal val="#ppt_h"/>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16"/>
                                        </p:tgtEl>
                                        <p:attrNameLst>
                                          <p:attrName>style.visibility</p:attrName>
                                        </p:attrNameLst>
                                      </p:cBhvr>
                                      <p:to>
                                        <p:strVal val="visible"/>
                                      </p:to>
                                    </p:set>
                                    <p:anim calcmode="discrete" valueType="clr">
                                      <p:cBhvr override="childStyle">
                                        <p:cTn id="46"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6"/>
                                        </p:tgtEl>
                                        <p:attrNameLst>
                                          <p:attrName>fillcolor</p:attrName>
                                        </p:attrNameLst>
                                      </p:cBhvr>
                                      <p:tavLst>
                                        <p:tav tm="0">
                                          <p:val>
                                            <p:clrVal>
                                              <a:schemeClr val="accent2"/>
                                            </p:clrVal>
                                          </p:val>
                                        </p:tav>
                                        <p:tav tm="50000">
                                          <p:val>
                                            <p:clrVal>
                                              <a:schemeClr val="hlink"/>
                                            </p:clrVal>
                                          </p:val>
                                        </p:tav>
                                      </p:tavLst>
                                    </p:anim>
                                    <p:set>
                                      <p:cBhvr>
                                        <p:cTn id="48" dur="80"/>
                                        <p:tgtEl>
                                          <p:spTgt spid="16"/>
                                        </p:tgtEl>
                                        <p:attrNameLst>
                                          <p:attrName>fill.type</p:attrName>
                                        </p:attrNameLst>
                                      </p:cBhvr>
                                      <p:to>
                                        <p:strVal val="solid"/>
                                      </p:to>
                                    </p:set>
                                  </p:childTnLst>
                                </p:cTn>
                              </p:par>
                              <p:par>
                                <p:cTn id="49" presetID="10" presetClass="exit" presetSubtype="0" fill="hold" grpId="1" nodeType="withEffect">
                                  <p:stCondLst>
                                    <p:cond delay="0"/>
                                  </p:stCondLst>
                                  <p:childTnLst>
                                    <p:animEffect transition="out" filter="fade">
                                      <p:cBhvr>
                                        <p:cTn id="50" dur="500"/>
                                        <p:tgtEl>
                                          <p:spTgt spid="62467"/>
                                        </p:tgtEl>
                                      </p:cBhvr>
                                    </p:animEffect>
                                    <p:set>
                                      <p:cBhvr>
                                        <p:cTn id="51" dur="1" fill="hold">
                                          <p:stCondLst>
                                            <p:cond delay="499"/>
                                          </p:stCondLst>
                                        </p:cTn>
                                        <p:tgtEl>
                                          <p:spTgt spid="6246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5"/>
                                        </p:tgtEl>
                                      </p:cBhvr>
                                    </p:animEffect>
                                    <p:set>
                                      <p:cBhvr>
                                        <p:cTn id="63" dur="1" fill="hold">
                                          <p:stCondLst>
                                            <p:cond delay="499"/>
                                          </p:stCondLst>
                                        </p:cTn>
                                        <p:tgtEl>
                                          <p:spTgt spid="5"/>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2"/>
                                        </p:tgtEl>
                                      </p:cBhvr>
                                    </p:animEffect>
                                    <p:set>
                                      <p:cBhvr>
                                        <p:cTn id="6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p:bldP spid="62467" grpId="1" animBg="1"/>
      <p:bldP spid="3" grpId="0"/>
      <p:bldP spid="3" grpId="1"/>
      <p:bldP spid="11" grpId="0"/>
      <p:bldP spid="11" grpId="1"/>
      <p:bldP spid="12" grpId="0"/>
      <p:bldP spid="12" grpId="1"/>
      <p:bldP spid="5" grpId="0"/>
      <p:bldP spid="5" grpId="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746766" y="2233581"/>
            <a:ext cx="824483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r>
              <a:rPr lang="nl-NL" sz="2400" b="1" dirty="0" smtClean="0">
                <a:solidFill>
                  <a:srgbClr val="C00000"/>
                </a:solidFill>
                <a:latin typeface="Times New Roman" panose="02020603050405020304" pitchFamily="18" charset="0"/>
                <a:cs typeface="Times New Roman" panose="02020603050405020304" pitchFamily="18" charset="0"/>
              </a:rPr>
              <a:t>Quan sát lược đồ hình 16.2 và đọc thông tin trong bài, em hãy cho biết nước có ở những nơi đâu trên Trái Đất?</a:t>
            </a:r>
            <a:endParaRPr lang="nl-NL" sz="2400" b="1" dirty="0">
              <a:solidFill>
                <a:srgbClr val="C00000"/>
              </a:solidFill>
              <a:latin typeface="Times New Roman" panose="02020603050405020304" pitchFamily="18" charset="0"/>
              <a:cs typeface="Times New Roman" panose="02020603050405020304" pitchFamily="18" charset="0"/>
            </a:endParaRPr>
          </a:p>
        </p:txBody>
      </p:sp>
      <p:sp>
        <p:nvSpPr>
          <p:cNvPr id="62468" name="Rectangle 4"/>
          <p:cNvSpPr>
            <a:spLocks noChangeArrowheads="1"/>
          </p:cNvSpPr>
          <p:nvPr/>
        </p:nvSpPr>
        <p:spPr bwMode="auto">
          <a:xfrm>
            <a:off x="304800" y="3200400"/>
            <a:ext cx="8575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nl-NL" b="0"/>
              <a:t> </a:t>
            </a:r>
          </a:p>
        </p:txBody>
      </p:sp>
      <p:sp>
        <p:nvSpPr>
          <p:cNvPr id="3" name="TextBox 2"/>
          <p:cNvSpPr txBox="1"/>
          <p:nvPr/>
        </p:nvSpPr>
        <p:spPr>
          <a:xfrm>
            <a:off x="935037" y="6096000"/>
            <a:ext cx="7315200" cy="523220"/>
          </a:xfrm>
          <a:prstGeom prst="rect">
            <a:avLst/>
          </a:prstGeom>
          <a:noFill/>
        </p:spPr>
        <p:txBody>
          <a:bodyPr wrap="square" rtlCol="0">
            <a:spAutoFit/>
          </a:bodyPr>
          <a:lstStyle/>
          <a:p>
            <a:r>
              <a:rPr lang="en-US" sz="2800" dirty="0">
                <a:solidFill>
                  <a:srgbClr val="C00000"/>
                </a:solidFill>
                <a:latin typeface="Times New Roman" panose="02020603050405020304" pitchFamily="18" charset="0"/>
                <a:cs typeface="Times New Roman" panose="02020603050405020304" pitchFamily="18" charset="0"/>
              </a:rPr>
              <a:t>- </a:t>
            </a:r>
            <a:r>
              <a:rPr lang="nl-NL" sz="2800" i="1" dirty="0" smtClean="0">
                <a:solidFill>
                  <a:srgbClr val="C00000"/>
                </a:solidFill>
                <a:latin typeface="Times New Roman" panose="02020603050405020304" pitchFamily="18" charset="0"/>
                <a:cs typeface="Times New Roman" panose="02020603050405020304" pitchFamily="18" charset="0"/>
              </a:rPr>
              <a:t>Kể </a:t>
            </a:r>
            <a:r>
              <a:rPr lang="nl-NL" sz="2800" i="1" dirty="0">
                <a:solidFill>
                  <a:srgbClr val="C00000"/>
                </a:solidFill>
                <a:latin typeface="Times New Roman" panose="02020603050405020304" pitchFamily="18" charset="0"/>
                <a:cs typeface="Times New Roman" panose="02020603050405020304" pitchFamily="18" charset="0"/>
              </a:rPr>
              <a:t>tên các thành phần chủ yếu của thuỷ quyển?</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 y="-38912"/>
            <a:ext cx="10668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43400" y="4419600"/>
            <a:ext cx="4191000" cy="369332"/>
          </a:xfrm>
          <a:prstGeom prst="rect">
            <a:avLst/>
          </a:prstGeom>
          <a:solidFill>
            <a:schemeClr val="bg1"/>
          </a:solidFill>
          <a:ln>
            <a:solidFill>
              <a:schemeClr val="bg1"/>
            </a:solidFill>
          </a:ln>
        </p:spPr>
        <p:txBody>
          <a:bodyPr wrap="square" rtlCol="0">
            <a:spAutoFit/>
          </a:bodyPr>
          <a:lstStyle/>
          <a:p>
            <a:endParaRPr lang="en-US" dirty="0"/>
          </a:p>
        </p:txBody>
      </p:sp>
      <p:sp>
        <p:nvSpPr>
          <p:cNvPr id="25" name="AutoShape 4"/>
          <p:cNvSpPr>
            <a:spLocks noChangeArrowheads="1"/>
          </p:cNvSpPr>
          <p:nvPr/>
        </p:nvSpPr>
        <p:spPr bwMode="auto">
          <a:xfrm>
            <a:off x="9117249" y="868196"/>
            <a:ext cx="1940668" cy="287777"/>
          </a:xfrm>
          <a:prstGeom prst="wedgeRectCallout">
            <a:avLst>
              <a:gd name="adj1" fmla="val 23166"/>
              <a:gd name="adj2" fmla="val 159735"/>
            </a:avLst>
          </a:prstGeom>
          <a:gradFill rotWithShape="1">
            <a:gsLst>
              <a:gs pos="0">
                <a:srgbClr val="00FF00"/>
              </a:gs>
              <a:gs pos="50000">
                <a:schemeClr val="bg1"/>
              </a:gs>
              <a:gs pos="100000">
                <a:srgbClr val="00FF00"/>
              </a:gs>
            </a:gsLst>
            <a:lin ang="5400000" scaled="1"/>
          </a:gradFill>
          <a:ln w="9525">
            <a:solidFill>
              <a:schemeClr val="tx1"/>
            </a:solidFill>
            <a:miter lim="800000"/>
          </a:ln>
          <a:effectLst/>
        </p:spPr>
        <p:txBody>
          <a:bodyPr/>
          <a:lstStyle/>
          <a:p>
            <a:pPr algn="ctr" eaLnBrk="1" hangingPunct="1">
              <a:defRPr/>
            </a:pPr>
            <a:r>
              <a:rPr lang="en-US" dirty="0" err="1" smtClean="0">
                <a:latin typeface="Times New Roman" panose="02020603050405020304" pitchFamily="18" charset="0"/>
                <a:cs typeface="Times New Roman" panose="02020603050405020304" pitchFamily="18" charset="0"/>
              </a:rPr>
              <a:t>Bắc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Dương</a:t>
            </a:r>
            <a:endParaRPr lang="en-US" b="1" dirty="0">
              <a:solidFill>
                <a:srgbClr val="0000FF"/>
              </a:solidFill>
              <a:latin typeface="Times New Roman" panose="02020603050405020304" pitchFamily="18" charset="0"/>
              <a:cs typeface="Times New Roman" panose="02020603050405020304" pitchFamily="18" charset="0"/>
            </a:endParaRPr>
          </a:p>
          <a:p>
            <a:pPr algn="ctr" eaLnBrk="1" hangingPunct="1">
              <a:defRPr/>
            </a:pPr>
            <a:endParaRPr lang="en-US" sz="2400" dirty="0"/>
          </a:p>
          <a:p>
            <a:pPr algn="ctr" eaLnBrk="1" hangingPunct="1">
              <a:defRPr/>
            </a:pPr>
            <a:endParaRPr lang="en-US" sz="2400" dirty="0">
              <a:cs typeface="Times New Roman" panose="02020603050405020304" pitchFamily="18" charset="0"/>
            </a:endParaRPr>
          </a:p>
        </p:txBody>
      </p:sp>
      <p:sp>
        <p:nvSpPr>
          <p:cNvPr id="26" name="AutoShape 5"/>
          <p:cNvSpPr>
            <a:spLocks noChangeArrowheads="1"/>
          </p:cNvSpPr>
          <p:nvPr/>
        </p:nvSpPr>
        <p:spPr bwMode="auto">
          <a:xfrm>
            <a:off x="9254652" y="3832824"/>
            <a:ext cx="1752600" cy="342900"/>
          </a:xfrm>
          <a:prstGeom prst="wedgeRectCallout">
            <a:avLst>
              <a:gd name="adj1" fmla="val -4056"/>
              <a:gd name="adj2" fmla="val -211882"/>
            </a:avLst>
          </a:prstGeom>
          <a:gradFill rotWithShape="1">
            <a:gsLst>
              <a:gs pos="0">
                <a:srgbClr val="00FF00"/>
              </a:gs>
              <a:gs pos="50000">
                <a:schemeClr val="bg1"/>
              </a:gs>
              <a:gs pos="100000">
                <a:srgbClr val="00FF00"/>
              </a:gs>
            </a:gsLst>
            <a:lin ang="5400000" scaled="1"/>
          </a:gradFill>
          <a:ln w="9525">
            <a:solidFill>
              <a:schemeClr val="tx1"/>
            </a:solidFill>
            <a:miter lim="800000"/>
          </a:ln>
          <a:effectLst/>
        </p:spPr>
        <p:txBody>
          <a:bodyPr/>
          <a:lstStyle/>
          <a:p>
            <a:pPr algn="ctr" eaLnBrk="1" hangingPunct="1">
              <a:defRPr/>
            </a:pPr>
            <a:r>
              <a:rPr lang="en-US" dirty="0" err="1" smtClean="0">
                <a:latin typeface="Times New Roman" panose="02020603050405020304" pitchFamily="18" charset="0"/>
                <a:cs typeface="Times New Roman" panose="02020603050405020304" pitchFamily="18" charset="0"/>
              </a:rPr>
              <a:t>Đại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Dương</a:t>
            </a:r>
            <a:endParaRPr lang="en-US" dirty="0">
              <a:latin typeface="Times New Roman" panose="02020603050405020304" pitchFamily="18" charset="0"/>
              <a:cs typeface="Times New Roman" panose="02020603050405020304" pitchFamily="18" charset="0"/>
            </a:endParaRPr>
          </a:p>
        </p:txBody>
      </p:sp>
      <p:sp>
        <p:nvSpPr>
          <p:cNvPr id="27" name="AutoShape 7"/>
          <p:cNvSpPr>
            <a:spLocks noChangeArrowheads="1"/>
          </p:cNvSpPr>
          <p:nvPr/>
        </p:nvSpPr>
        <p:spPr bwMode="auto">
          <a:xfrm>
            <a:off x="9152917" y="1681803"/>
            <a:ext cx="1905000" cy="352022"/>
          </a:xfrm>
          <a:prstGeom prst="wedgeRectCallout">
            <a:avLst>
              <a:gd name="adj1" fmla="val 11208"/>
              <a:gd name="adj2" fmla="val 135376"/>
            </a:avLst>
          </a:prstGeom>
          <a:gradFill rotWithShape="1">
            <a:gsLst>
              <a:gs pos="0">
                <a:srgbClr val="00FF00"/>
              </a:gs>
              <a:gs pos="100000">
                <a:srgbClr val="FFFF00"/>
              </a:gs>
            </a:gsLst>
            <a:path path="rect">
              <a:fillToRect l="50000" t="50000" r="50000" b="50000"/>
            </a:path>
          </a:gradFill>
          <a:ln w="9525">
            <a:solidFill>
              <a:schemeClr val="tx1"/>
            </a:solidFill>
            <a:miter lim="800000"/>
          </a:ln>
        </p:spPr>
        <p:txBody>
          <a:bodyPr/>
          <a:lstStyle/>
          <a:p>
            <a:pPr algn="ctr" eaLnBrk="1" hangingPunct="1"/>
            <a:r>
              <a:rPr lang="en-US" altLang="en-US" dirty="0" err="1" smtClean="0">
                <a:latin typeface="Times New Roman" panose="02020603050405020304" pitchFamily="18" charset="0"/>
                <a:cs typeface="Times New Roman" panose="02020603050405020304" pitchFamily="18" charset="0"/>
              </a:rPr>
              <a:t>Thái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Bình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Dương</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28" name="AutoShape 5"/>
          <p:cNvSpPr>
            <a:spLocks noChangeArrowheads="1"/>
          </p:cNvSpPr>
          <p:nvPr/>
        </p:nvSpPr>
        <p:spPr bwMode="auto">
          <a:xfrm>
            <a:off x="9278566" y="2886429"/>
            <a:ext cx="1524000" cy="342900"/>
          </a:xfrm>
          <a:prstGeom prst="wedgeRectCallout">
            <a:avLst>
              <a:gd name="adj1" fmla="val -35782"/>
              <a:gd name="adj2" fmla="val -230820"/>
            </a:avLst>
          </a:prstGeom>
          <a:gradFill rotWithShape="1">
            <a:gsLst>
              <a:gs pos="0">
                <a:srgbClr val="00FF00"/>
              </a:gs>
              <a:gs pos="50000">
                <a:schemeClr val="bg1"/>
              </a:gs>
              <a:gs pos="100000">
                <a:srgbClr val="00FF00"/>
              </a:gs>
            </a:gsLst>
            <a:lin ang="5400000" scaled="1"/>
          </a:gradFill>
          <a:ln w="9525">
            <a:solidFill>
              <a:schemeClr val="tx1"/>
            </a:solidFill>
            <a:miter lim="800000"/>
          </a:ln>
          <a:effectLst/>
        </p:spPr>
        <p:txBody>
          <a:bodyPr/>
          <a:lstStyle/>
          <a:p>
            <a:pPr algn="ctr" eaLnBrk="1" hangingPunct="1">
              <a:defRPr/>
            </a:pPr>
            <a:r>
              <a:rPr lang="en-US" dirty="0" err="1" smtClean="0">
                <a:latin typeface="Times New Roman" panose="02020603050405020304" pitchFamily="18" charset="0"/>
                <a:cs typeface="Times New Roman" panose="02020603050405020304" pitchFamily="18" charset="0"/>
              </a:rPr>
              <a:t>Ấn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Dương</a:t>
            </a:r>
            <a:endParaRPr lang="en-US" dirty="0">
              <a:latin typeface="Times New Roman" panose="02020603050405020304" pitchFamily="18" charset="0"/>
              <a:cs typeface="Times New Roman" panose="02020603050405020304" pitchFamily="18" charset="0"/>
            </a:endParaRPr>
          </a:p>
        </p:txBody>
      </p:sp>
      <p:sp>
        <p:nvSpPr>
          <p:cNvPr id="22" name="Text Box 5"/>
          <p:cNvSpPr txBox="1">
            <a:spLocks noChangeArrowheads="1"/>
          </p:cNvSpPr>
          <p:nvPr/>
        </p:nvSpPr>
        <p:spPr bwMode="auto">
          <a:xfrm>
            <a:off x="1295400" y="17835"/>
            <a:ext cx="7848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i="0" u="none" dirty="0" smtClean="0">
                <a:solidFill>
                  <a:srgbClr val="0000CC"/>
                </a:solidFill>
                <a:latin typeface="Tahoma" panose="020B0604030504040204" pitchFamily="34" charset="0"/>
              </a:rPr>
              <a:t>BÀI 16. THỦY QUYỂN. VÒNG TUẦN HOÀN NƯỚC. NƯỚC NGẦM, BĂNG HÀ.</a:t>
            </a:r>
            <a:endParaRPr lang="en-US" sz="2400" i="0" u="none" dirty="0">
              <a:solidFill>
                <a:srgbClr val="0000CC"/>
              </a:solidFill>
              <a:latin typeface="Tahoma" panose="020B0604030504040204" pitchFamily="34" charset="0"/>
            </a:endParaRPr>
          </a:p>
        </p:txBody>
      </p:sp>
      <p:pic>
        <p:nvPicPr>
          <p:cNvPr id="30" name="Picture 29" descr="[Chân trời sáng tạo] Giải địa lí 6 bài 16"/>
          <p:cNvPicPr/>
          <p:nvPr/>
        </p:nvPicPr>
        <p:blipFill>
          <a:blip r:embed="rId3">
            <a:extLst>
              <a:ext uri="{28A0092B-C50C-407E-A947-70E740481C1C}">
                <a14:useLocalDpi xmlns:a14="http://schemas.microsoft.com/office/drawing/2010/main" val="0"/>
              </a:ext>
            </a:extLst>
          </a:blip>
          <a:srcRect/>
          <a:stretch>
            <a:fillRect/>
          </a:stretch>
        </p:blipFill>
        <p:spPr bwMode="auto">
          <a:xfrm>
            <a:off x="746766" y="2971801"/>
            <a:ext cx="7406633" cy="3047999"/>
          </a:xfrm>
          <a:prstGeom prst="rect">
            <a:avLst/>
          </a:prstGeom>
          <a:noFill/>
          <a:ln>
            <a:noFill/>
          </a:ln>
        </p:spPr>
      </p:pic>
      <p:sp>
        <p:nvSpPr>
          <p:cNvPr id="14" name="Rectangle 3"/>
          <p:cNvSpPr>
            <a:spLocks noChangeArrowheads="1"/>
          </p:cNvSpPr>
          <p:nvPr/>
        </p:nvSpPr>
        <p:spPr bwMode="auto">
          <a:xfrm>
            <a:off x="353000" y="828152"/>
            <a:ext cx="882700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hangingPunct="0">
              <a:spcBef>
                <a:spcPct val="50000"/>
              </a:spcBef>
              <a:defRPr/>
            </a:pPr>
            <a:r>
              <a:rPr lang="nl-NL" sz="3000" b="1" dirty="0">
                <a:solidFill>
                  <a:srgbClr val="993300"/>
                </a:solidFill>
                <a:latin typeface="Times New Roman" panose="02020603050405020304" pitchFamily="18" charset="0"/>
                <a:cs typeface="Times New Roman" panose="02020603050405020304" pitchFamily="18" charset="0"/>
              </a:rPr>
              <a:t>I. Thủy quyển, thành phần chủ yếu của thủy quyển</a:t>
            </a:r>
            <a:r>
              <a:rPr lang="en-US" sz="3000" cap="all" dirty="0">
                <a:ln w="0"/>
                <a:solidFill>
                  <a:srgbClr val="9933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t>
            </a:r>
          </a:p>
        </p:txBody>
      </p:sp>
      <p:sp>
        <p:nvSpPr>
          <p:cNvPr id="15" name="Text Box 5"/>
          <p:cNvSpPr txBox="1">
            <a:spLocks noChangeArrowheads="1"/>
          </p:cNvSpPr>
          <p:nvPr/>
        </p:nvSpPr>
        <p:spPr bwMode="auto">
          <a:xfrm>
            <a:off x="496447" y="1295400"/>
            <a:ext cx="8150161"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just"/>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Thủy</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quyển</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là</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lớp</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nước</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bao</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phủ</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trên</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Trái</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Đất</a:t>
            </a:r>
            <a:r>
              <a:rPr lang="en-US" sz="2400" b="0" i="0" u="none" dirty="0" smtClean="0">
                <a:solidFill>
                  <a:srgbClr val="0000CC"/>
                </a:solidFill>
                <a:latin typeface="Times New Roman" panose="02020603050405020304" pitchFamily="18" charset="0"/>
                <a:cs typeface="Times New Roman" panose="02020603050405020304" pitchFamily="18" charset="0"/>
              </a:rPr>
              <a:t>.</a:t>
            </a:r>
            <a:endParaRPr lang="en-US" sz="2400" b="0" i="0" u="none" dirty="0">
              <a:solidFill>
                <a:srgbClr val="0000CC"/>
              </a:solidFill>
              <a:latin typeface="Times New Roman" panose="02020603050405020304" pitchFamily="18" charset="0"/>
              <a:cs typeface="Times New Roman" panose="02020603050405020304" pitchFamily="18" charset="0"/>
            </a:endParaRPr>
          </a:p>
        </p:txBody>
      </p:sp>
      <p:pic>
        <p:nvPicPr>
          <p:cNvPr id="16" name="Picture 5" descr="question_pop_up_from_box_rotate_hg_cl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286000"/>
            <a:ext cx="813815" cy="58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5"/>
          <p:cNvSpPr txBox="1">
            <a:spLocks noChangeArrowheads="1"/>
          </p:cNvSpPr>
          <p:nvPr/>
        </p:nvSpPr>
        <p:spPr bwMode="auto">
          <a:xfrm>
            <a:off x="460439" y="1755934"/>
            <a:ext cx="8150161"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just"/>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Bao</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gồm</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nước</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trong</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các</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biển</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đại</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dương</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nước</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trên</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lục</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địa</a:t>
            </a:r>
            <a:r>
              <a:rPr lang="en-US" sz="2400" b="0" i="0" u="none" dirty="0" smtClean="0">
                <a:solidFill>
                  <a:srgbClr val="0000CC"/>
                </a:solidFill>
                <a:latin typeface="Times New Roman" panose="02020603050405020304" pitchFamily="18" charset="0"/>
                <a:cs typeface="Times New Roman" panose="02020603050405020304" pitchFamily="18" charset="0"/>
              </a:rPr>
              <a:t> ( </a:t>
            </a:r>
            <a:r>
              <a:rPr lang="en-US" sz="2400" b="0" i="0" u="none" dirty="0" err="1" smtClean="0">
                <a:solidFill>
                  <a:srgbClr val="0000CC"/>
                </a:solidFill>
                <a:latin typeface="Times New Roman" panose="02020603050405020304" pitchFamily="18" charset="0"/>
                <a:cs typeface="Times New Roman" panose="02020603050405020304" pitchFamily="18" charset="0"/>
              </a:rPr>
              <a:t>sông</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hồ</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băng</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tuyết</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nước</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ngầm</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và</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hơi</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nước</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trong</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khí</a:t>
            </a:r>
            <a:r>
              <a:rPr lang="en-US" sz="2400" b="0" i="0" u="none" dirty="0" smtClean="0">
                <a:solidFill>
                  <a:srgbClr val="0000CC"/>
                </a:solidFill>
                <a:latin typeface="Times New Roman" panose="02020603050405020304" pitchFamily="18" charset="0"/>
                <a:cs typeface="Times New Roman" panose="02020603050405020304" pitchFamily="18" charset="0"/>
              </a:rPr>
              <a:t> </a:t>
            </a:r>
            <a:r>
              <a:rPr lang="en-US" sz="2400" b="0" i="0" u="none" dirty="0" err="1" smtClean="0">
                <a:solidFill>
                  <a:srgbClr val="0000CC"/>
                </a:solidFill>
                <a:latin typeface="Times New Roman" panose="02020603050405020304" pitchFamily="18" charset="0"/>
                <a:cs typeface="Times New Roman" panose="02020603050405020304" pitchFamily="18" charset="0"/>
              </a:rPr>
              <a:t>quyển</a:t>
            </a:r>
            <a:r>
              <a:rPr lang="en-US" sz="2400" b="0" i="0" u="none" dirty="0" smtClean="0">
                <a:solidFill>
                  <a:srgbClr val="0000CC"/>
                </a:solidFill>
                <a:latin typeface="Times New Roman" panose="02020603050405020304" pitchFamily="18" charset="0"/>
                <a:cs typeface="Times New Roman" panose="02020603050405020304" pitchFamily="18" charset="0"/>
              </a:rPr>
              <a:t>.</a:t>
            </a:r>
            <a:endParaRPr lang="en-US" sz="2400" b="0" i="0" u="none"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Effect transition="in" filter="randombar(horizontal)">
                                      <p:cBhvr>
                                        <p:cTn id="12" dur="500"/>
                                        <p:tgtEl>
                                          <p:spTgt spid="62467"/>
                                        </p:tgtEl>
                                      </p:cBhvr>
                                    </p:animEffect>
                                  </p:childTnLst>
                                </p:cTn>
                              </p:par>
                              <p:par>
                                <p:cTn id="13" presetID="45"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6" presetClass="entr" presetSubtype="16"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circle(in)">
                                      <p:cBhvr>
                                        <p:cTn id="20" dur="20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strVal val="#ppt_w+.3"/>
                                          </p:val>
                                        </p:tav>
                                        <p:tav tm="100000">
                                          <p:val>
                                            <p:strVal val="#ppt_w"/>
                                          </p:val>
                                        </p:tav>
                                      </p:tavLst>
                                    </p:anim>
                                    <p:anim calcmode="lin" valueType="num">
                                      <p:cBhvr>
                                        <p:cTn id="33" dur="500" fill="hold"/>
                                        <p:tgtEl>
                                          <p:spTgt spid="27"/>
                                        </p:tgtEl>
                                        <p:attrNameLst>
                                          <p:attrName>ppt_h</p:attrName>
                                        </p:attrNameLst>
                                      </p:cBhvr>
                                      <p:tavLst>
                                        <p:tav tm="0">
                                          <p:val>
                                            <p:strVal val="#ppt_h"/>
                                          </p:val>
                                        </p:tav>
                                        <p:tav tm="100000">
                                          <p:val>
                                            <p:strVal val="#ppt_h"/>
                                          </p:val>
                                        </p:tav>
                                      </p:tavLst>
                                    </p:anim>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1000" fill="hold"/>
                                        <p:tgtEl>
                                          <p:spTgt spid="26"/>
                                        </p:tgtEl>
                                        <p:attrNameLst>
                                          <p:attrName>ppt_w</p:attrName>
                                        </p:attrNameLst>
                                      </p:cBhvr>
                                      <p:tavLst>
                                        <p:tav tm="0">
                                          <p:val>
                                            <p:strVal val="#ppt_w+.3"/>
                                          </p:val>
                                        </p:tav>
                                        <p:tav tm="100000">
                                          <p:val>
                                            <p:strVal val="#ppt_w"/>
                                          </p:val>
                                        </p:tav>
                                      </p:tavLst>
                                    </p:anim>
                                    <p:anim calcmode="lin" valueType="num">
                                      <p:cBhvr>
                                        <p:cTn id="40" dur="1000" fill="hold"/>
                                        <p:tgtEl>
                                          <p:spTgt spid="26"/>
                                        </p:tgtEl>
                                        <p:attrNameLst>
                                          <p:attrName>ppt_h</p:attrName>
                                        </p:attrNameLst>
                                      </p:cBhvr>
                                      <p:tavLst>
                                        <p:tav tm="0">
                                          <p:val>
                                            <p:strVal val="#ppt_h"/>
                                          </p:val>
                                        </p:tav>
                                        <p:tav tm="100000">
                                          <p:val>
                                            <p:strVal val="#ppt_h"/>
                                          </p:val>
                                        </p:tav>
                                      </p:tavLst>
                                    </p:anim>
                                    <p:animEffect transition="in" filter="fade">
                                      <p:cBhvr>
                                        <p:cTn id="41" dur="10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1000" fill="hold"/>
                                        <p:tgtEl>
                                          <p:spTgt spid="28"/>
                                        </p:tgtEl>
                                        <p:attrNameLst>
                                          <p:attrName>ppt_w</p:attrName>
                                        </p:attrNameLst>
                                      </p:cBhvr>
                                      <p:tavLst>
                                        <p:tav tm="0">
                                          <p:val>
                                            <p:strVal val="#ppt_w+.3"/>
                                          </p:val>
                                        </p:tav>
                                        <p:tav tm="100000">
                                          <p:val>
                                            <p:strVal val="#ppt_w"/>
                                          </p:val>
                                        </p:tav>
                                      </p:tavLst>
                                    </p:anim>
                                    <p:anim calcmode="lin" valueType="num">
                                      <p:cBhvr>
                                        <p:cTn id="47" dur="1000" fill="hold"/>
                                        <p:tgtEl>
                                          <p:spTgt spid="28"/>
                                        </p:tgtEl>
                                        <p:attrNameLst>
                                          <p:attrName>ppt_h</p:attrName>
                                        </p:attrNameLst>
                                      </p:cBhvr>
                                      <p:tavLst>
                                        <p:tav tm="0">
                                          <p:val>
                                            <p:strVal val="#ppt_h"/>
                                          </p:val>
                                        </p:tav>
                                        <p:tav tm="100000">
                                          <p:val>
                                            <p:strVal val="#ppt_h"/>
                                          </p:val>
                                        </p:tav>
                                      </p:tavLst>
                                    </p:anim>
                                    <p:animEffect transition="in" filter="fade">
                                      <p:cBhvr>
                                        <p:cTn id="48" dur="10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1000" fill="hold"/>
                                        <p:tgtEl>
                                          <p:spTgt spid="25"/>
                                        </p:tgtEl>
                                        <p:attrNameLst>
                                          <p:attrName>ppt_w</p:attrName>
                                        </p:attrNameLst>
                                      </p:cBhvr>
                                      <p:tavLst>
                                        <p:tav tm="0">
                                          <p:val>
                                            <p:strVal val="#ppt_w+.3"/>
                                          </p:val>
                                        </p:tav>
                                        <p:tav tm="100000">
                                          <p:val>
                                            <p:strVal val="#ppt_w"/>
                                          </p:val>
                                        </p:tav>
                                      </p:tavLst>
                                    </p:anim>
                                    <p:anim calcmode="lin" valueType="num">
                                      <p:cBhvr>
                                        <p:cTn id="54" dur="1000" fill="hold"/>
                                        <p:tgtEl>
                                          <p:spTgt spid="25"/>
                                        </p:tgtEl>
                                        <p:attrNameLst>
                                          <p:attrName>ppt_h</p:attrName>
                                        </p:attrNameLst>
                                      </p:cBhvr>
                                      <p:tavLst>
                                        <p:tav tm="0">
                                          <p:val>
                                            <p:strVal val="#ppt_h"/>
                                          </p:val>
                                        </p:tav>
                                        <p:tav tm="100000">
                                          <p:val>
                                            <p:strVal val="#ppt_h"/>
                                          </p:val>
                                        </p:tav>
                                      </p:tavLst>
                                    </p:anim>
                                    <p:animEffect transition="in" filter="fade">
                                      <p:cBhvr>
                                        <p:cTn id="55" dur="10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15"/>
                                        </p:tgtEl>
                                        <p:attrNameLst>
                                          <p:attrName>style.visibility</p:attrName>
                                        </p:attrNameLst>
                                      </p:cBhvr>
                                      <p:to>
                                        <p:strVal val="visible"/>
                                      </p:to>
                                    </p:set>
                                    <p:anim calcmode="discrete" valueType="clr">
                                      <p:cBhvr override="childStyle">
                                        <p:cTn id="60"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5"/>
                                        </p:tgtEl>
                                        <p:attrNameLst>
                                          <p:attrName>fillcolor</p:attrName>
                                        </p:attrNameLst>
                                      </p:cBhvr>
                                      <p:tavLst>
                                        <p:tav tm="0">
                                          <p:val>
                                            <p:clrVal>
                                              <a:schemeClr val="accent2"/>
                                            </p:clrVal>
                                          </p:val>
                                        </p:tav>
                                        <p:tav tm="50000">
                                          <p:val>
                                            <p:clrVal>
                                              <a:schemeClr val="hlink"/>
                                            </p:clrVal>
                                          </p:val>
                                        </p:tav>
                                      </p:tavLst>
                                    </p:anim>
                                    <p:set>
                                      <p:cBhvr>
                                        <p:cTn id="62" dur="80"/>
                                        <p:tgtEl>
                                          <p:spTgt spid="15"/>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17"/>
                                        </p:tgtEl>
                                        <p:attrNameLst>
                                          <p:attrName>style.visibility</p:attrName>
                                        </p:attrNameLst>
                                      </p:cBhvr>
                                      <p:to>
                                        <p:strVal val="visible"/>
                                      </p:to>
                                    </p:set>
                                    <p:anim calcmode="discrete" valueType="clr">
                                      <p:cBhvr override="childStyle">
                                        <p:cTn id="6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17"/>
                                        </p:tgtEl>
                                        <p:attrNameLst>
                                          <p:attrName>fillcolor</p:attrName>
                                        </p:attrNameLst>
                                      </p:cBhvr>
                                      <p:tavLst>
                                        <p:tav tm="0">
                                          <p:val>
                                            <p:clrVal>
                                              <a:schemeClr val="accent2"/>
                                            </p:clrVal>
                                          </p:val>
                                        </p:tav>
                                        <p:tav tm="50000">
                                          <p:val>
                                            <p:clrVal>
                                              <a:schemeClr val="hlink"/>
                                            </p:clrVal>
                                          </p:val>
                                        </p:tav>
                                      </p:tavLst>
                                    </p:anim>
                                    <p:set>
                                      <p:cBhvr>
                                        <p:cTn id="69" dur="80"/>
                                        <p:tgtEl>
                                          <p:spTgt spid="17"/>
                                        </p:tgtEl>
                                        <p:attrNameLst>
                                          <p:attrName>fill.type</p:attrName>
                                        </p:attrNameLst>
                                      </p:cBhvr>
                                      <p:to>
                                        <p:strVal val="solid"/>
                                      </p:to>
                                    </p:set>
                                  </p:childTnLst>
                                </p:cTn>
                              </p:par>
                              <p:par>
                                <p:cTn id="70" presetID="42" presetClass="exit" presetSubtype="0" fill="hold" grpId="1" nodeType="withEffect">
                                  <p:stCondLst>
                                    <p:cond delay="0"/>
                                  </p:stCondLst>
                                  <p:childTnLst>
                                    <p:animEffect transition="out" filter="fade">
                                      <p:cBhvr>
                                        <p:cTn id="71" dur="1000"/>
                                        <p:tgtEl>
                                          <p:spTgt spid="62467"/>
                                        </p:tgtEl>
                                      </p:cBhvr>
                                    </p:animEffect>
                                    <p:anim calcmode="lin" valueType="num">
                                      <p:cBhvr>
                                        <p:cTn id="72" dur="1000"/>
                                        <p:tgtEl>
                                          <p:spTgt spid="62467"/>
                                        </p:tgtEl>
                                        <p:attrNameLst>
                                          <p:attrName>ppt_x</p:attrName>
                                        </p:attrNameLst>
                                      </p:cBhvr>
                                      <p:tavLst>
                                        <p:tav tm="0">
                                          <p:val>
                                            <p:strVal val="ppt_x"/>
                                          </p:val>
                                        </p:tav>
                                        <p:tav tm="100000">
                                          <p:val>
                                            <p:strVal val="ppt_x"/>
                                          </p:val>
                                        </p:tav>
                                      </p:tavLst>
                                    </p:anim>
                                    <p:anim calcmode="lin" valueType="num">
                                      <p:cBhvr>
                                        <p:cTn id="73" dur="1000"/>
                                        <p:tgtEl>
                                          <p:spTgt spid="62467"/>
                                        </p:tgtEl>
                                        <p:attrNameLst>
                                          <p:attrName>ppt_y</p:attrName>
                                        </p:attrNameLst>
                                      </p:cBhvr>
                                      <p:tavLst>
                                        <p:tav tm="0">
                                          <p:val>
                                            <p:strVal val="ppt_y"/>
                                          </p:val>
                                        </p:tav>
                                        <p:tav tm="100000">
                                          <p:val>
                                            <p:strVal val="ppt_y+.1"/>
                                          </p:val>
                                        </p:tav>
                                      </p:tavLst>
                                    </p:anim>
                                    <p:set>
                                      <p:cBhvr>
                                        <p:cTn id="74" dur="1" fill="hold">
                                          <p:stCondLst>
                                            <p:cond delay="999"/>
                                          </p:stCondLst>
                                        </p:cTn>
                                        <p:tgtEl>
                                          <p:spTgt spid="62467"/>
                                        </p:tgtEl>
                                        <p:attrNameLst>
                                          <p:attrName>style.visibility</p:attrName>
                                        </p:attrNameLst>
                                      </p:cBhvr>
                                      <p:to>
                                        <p:strVal val="hidden"/>
                                      </p:to>
                                    </p:set>
                                  </p:childTnLst>
                                </p:cTn>
                              </p:par>
                              <p:par>
                                <p:cTn id="75" presetID="42" presetClass="exit" presetSubtype="0" fill="hold" grpId="1" nodeType="withEffect">
                                  <p:stCondLst>
                                    <p:cond delay="0"/>
                                  </p:stCondLst>
                                  <p:childTnLst>
                                    <p:animEffect transition="out" filter="fade">
                                      <p:cBhvr>
                                        <p:cTn id="76" dur="1000"/>
                                        <p:tgtEl>
                                          <p:spTgt spid="3"/>
                                        </p:tgtEl>
                                      </p:cBhvr>
                                    </p:animEffect>
                                    <p:anim calcmode="lin" valueType="num">
                                      <p:cBhvr>
                                        <p:cTn id="77" dur="1000"/>
                                        <p:tgtEl>
                                          <p:spTgt spid="3"/>
                                        </p:tgtEl>
                                        <p:attrNameLst>
                                          <p:attrName>ppt_x</p:attrName>
                                        </p:attrNameLst>
                                      </p:cBhvr>
                                      <p:tavLst>
                                        <p:tav tm="0">
                                          <p:val>
                                            <p:strVal val="ppt_x"/>
                                          </p:val>
                                        </p:tav>
                                        <p:tav tm="100000">
                                          <p:val>
                                            <p:strVal val="ppt_x"/>
                                          </p:val>
                                        </p:tav>
                                      </p:tavLst>
                                    </p:anim>
                                    <p:anim calcmode="lin" valueType="num">
                                      <p:cBhvr>
                                        <p:cTn id="78" dur="1000"/>
                                        <p:tgtEl>
                                          <p:spTgt spid="3"/>
                                        </p:tgtEl>
                                        <p:attrNameLst>
                                          <p:attrName>ppt_y</p:attrName>
                                        </p:attrNameLst>
                                      </p:cBhvr>
                                      <p:tavLst>
                                        <p:tav tm="0">
                                          <p:val>
                                            <p:strVal val="ppt_y"/>
                                          </p:val>
                                        </p:tav>
                                        <p:tav tm="100000">
                                          <p:val>
                                            <p:strVal val="ppt_y+.1"/>
                                          </p:val>
                                        </p:tav>
                                      </p:tavLst>
                                    </p:anim>
                                    <p:set>
                                      <p:cBhvr>
                                        <p:cTn id="79" dur="1" fill="hold">
                                          <p:stCondLst>
                                            <p:cond delay="999"/>
                                          </p:stCondLst>
                                        </p:cTn>
                                        <p:tgtEl>
                                          <p:spTgt spid="3"/>
                                        </p:tgtEl>
                                        <p:attrNameLst>
                                          <p:attrName>style.visibility</p:attrName>
                                        </p:attrNameLst>
                                      </p:cBhvr>
                                      <p:to>
                                        <p:strVal val="hidden"/>
                                      </p:to>
                                    </p:set>
                                  </p:childTnLst>
                                </p:cTn>
                              </p:par>
                              <p:par>
                                <p:cTn id="80" presetID="42" presetClass="exit" presetSubtype="0" fill="hold" nodeType="withEffect">
                                  <p:stCondLst>
                                    <p:cond delay="0"/>
                                  </p:stCondLst>
                                  <p:childTnLst>
                                    <p:animEffect transition="out" filter="fade">
                                      <p:cBhvr>
                                        <p:cTn id="81" dur="1000"/>
                                        <p:tgtEl>
                                          <p:spTgt spid="16"/>
                                        </p:tgtEl>
                                      </p:cBhvr>
                                    </p:animEffect>
                                    <p:anim calcmode="lin" valueType="num">
                                      <p:cBhvr>
                                        <p:cTn id="82" dur="1000"/>
                                        <p:tgtEl>
                                          <p:spTgt spid="16"/>
                                        </p:tgtEl>
                                        <p:attrNameLst>
                                          <p:attrName>ppt_x</p:attrName>
                                        </p:attrNameLst>
                                      </p:cBhvr>
                                      <p:tavLst>
                                        <p:tav tm="0">
                                          <p:val>
                                            <p:strVal val="ppt_x"/>
                                          </p:val>
                                        </p:tav>
                                        <p:tav tm="100000">
                                          <p:val>
                                            <p:strVal val="ppt_x"/>
                                          </p:val>
                                        </p:tav>
                                      </p:tavLst>
                                    </p:anim>
                                    <p:anim calcmode="lin" valueType="num">
                                      <p:cBhvr>
                                        <p:cTn id="83" dur="1000"/>
                                        <p:tgtEl>
                                          <p:spTgt spid="16"/>
                                        </p:tgtEl>
                                        <p:attrNameLst>
                                          <p:attrName>ppt_y</p:attrName>
                                        </p:attrNameLst>
                                      </p:cBhvr>
                                      <p:tavLst>
                                        <p:tav tm="0">
                                          <p:val>
                                            <p:strVal val="ppt_y"/>
                                          </p:val>
                                        </p:tav>
                                        <p:tav tm="100000">
                                          <p:val>
                                            <p:strVal val="ppt_y+.1"/>
                                          </p:val>
                                        </p:tav>
                                      </p:tavLst>
                                    </p:anim>
                                    <p:set>
                                      <p:cBhvr>
                                        <p:cTn id="84"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2467" grpId="1"/>
      <p:bldP spid="3" grpId="0"/>
      <p:bldP spid="3" grpId="1"/>
      <p:bldP spid="25" grpId="0" animBg="1"/>
      <p:bldP spid="26" grpId="0" animBg="1"/>
      <p:bldP spid="27" grpId="0" animBg="1"/>
      <p:bldP spid="28" grpId="0" animBg="1"/>
      <p:bldP spid="14" grpId="0"/>
      <p:bldP spid="1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 y="-38912"/>
            <a:ext cx="10668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p:cNvSpPr txBox="1">
            <a:spLocks noChangeArrowheads="1"/>
          </p:cNvSpPr>
          <p:nvPr/>
        </p:nvSpPr>
        <p:spPr bwMode="auto">
          <a:xfrm>
            <a:off x="1295400" y="17835"/>
            <a:ext cx="7848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i="0" u="none" dirty="0" smtClean="0">
                <a:solidFill>
                  <a:srgbClr val="0000CC"/>
                </a:solidFill>
                <a:latin typeface="Tahoma" panose="020B0604030504040204" pitchFamily="34" charset="0"/>
              </a:rPr>
              <a:t>BÀI 16. THỦY QUYỂN. VÒNG TUẦN HOÀN NƯỚC. NƯỚC NGẦM, BĂNG HÀ.</a:t>
            </a:r>
            <a:endParaRPr lang="en-US" sz="2400" i="0" u="none" dirty="0">
              <a:solidFill>
                <a:srgbClr val="0000CC"/>
              </a:solidFill>
              <a:latin typeface="Tahoma" panose="020B0604030504040204" pitchFamily="34" charset="0"/>
            </a:endParaRPr>
          </a:p>
        </p:txBody>
      </p:sp>
      <p:sp>
        <p:nvSpPr>
          <p:cNvPr id="11" name="Text Box 5"/>
          <p:cNvSpPr txBox="1">
            <a:spLocks noChangeArrowheads="1"/>
          </p:cNvSpPr>
          <p:nvPr/>
        </p:nvSpPr>
        <p:spPr bwMode="auto">
          <a:xfrm>
            <a:off x="545465" y="1621790"/>
            <a:ext cx="8217535" cy="19380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r>
              <a:rPr lang="nl-NL" sz="2400" b="0" i="0" u="none" dirty="0">
                <a:solidFill>
                  <a:srgbClr val="0000CC"/>
                </a:solidFill>
                <a:latin typeface="Times New Roman" panose="02020603050405020304" pitchFamily="18" charset="0"/>
                <a:cs typeface="Times New Roman" panose="02020603050405020304" pitchFamily="18" charset="0"/>
              </a:rPr>
              <a:t> </a:t>
            </a:r>
            <a:r>
              <a:rPr lang="en-US" altLang="nl-NL" sz="2400" b="0" i="0" u="none" dirty="0">
                <a:solidFill>
                  <a:srgbClr val="0000CC"/>
                </a:solidFill>
                <a:latin typeface="Times New Roman" panose="02020603050405020304" pitchFamily="18" charset="0"/>
                <a:cs typeface="Times New Roman" panose="02020603050405020304" pitchFamily="18" charset="0"/>
              </a:rPr>
              <a:t>- </a:t>
            </a:r>
            <a:r>
              <a:rPr lang="nl-NL" sz="2400" b="0" i="0" u="none" dirty="0">
                <a:solidFill>
                  <a:srgbClr val="0000CC"/>
                </a:solidFill>
                <a:latin typeface="Times New Roman" panose="02020603050405020304" pitchFamily="18" charset="0"/>
                <a:cs typeface="Times New Roman" panose="02020603050405020304" pitchFamily="18" charset="0"/>
              </a:rPr>
              <a:t>K</a:t>
            </a:r>
            <a:r>
              <a:rPr lang="en-US" altLang="nl-NL" sz="2400" b="0" i="0" u="none" dirty="0">
                <a:solidFill>
                  <a:srgbClr val="0000CC"/>
                </a:solidFill>
                <a:latin typeface="Times New Roman" panose="02020603050405020304" pitchFamily="18" charset="0"/>
                <a:cs typeface="Times New Roman" panose="02020603050405020304" pitchFamily="18" charset="0"/>
              </a:rPr>
              <a:t>hái niệm</a:t>
            </a:r>
            <a:r>
              <a:rPr lang="nl-NL" sz="2400" b="0" i="0" u="none" dirty="0">
                <a:solidFill>
                  <a:srgbClr val="0000CC"/>
                </a:solidFill>
                <a:latin typeface="Times New Roman" panose="02020603050405020304" pitchFamily="18" charset="0"/>
                <a:cs typeface="Times New Roman" panose="02020603050405020304" pitchFamily="18" charset="0"/>
              </a:rPr>
              <a:t>: Thuỷ quyển là toàn bộ lớp nước bao </a:t>
            </a:r>
            <a:r>
              <a:rPr lang="en-US" altLang="nl-NL" sz="2400" b="0" i="0" u="none" dirty="0">
                <a:solidFill>
                  <a:srgbClr val="0000CC"/>
                </a:solidFill>
                <a:latin typeface="Times New Roman" panose="02020603050405020304" pitchFamily="18" charset="0"/>
                <a:cs typeface="Times New Roman" panose="02020603050405020304" pitchFamily="18" charset="0"/>
              </a:rPr>
              <a:t>phủ trên Trái Đất</a:t>
            </a:r>
            <a:r>
              <a:rPr lang="nl-NL" sz="2400" b="0" i="0" u="none" dirty="0">
                <a:solidFill>
                  <a:srgbClr val="0000CC"/>
                </a:solidFill>
                <a:latin typeface="Times New Roman" panose="02020603050405020304" pitchFamily="18" charset="0"/>
                <a:cs typeface="Times New Roman" panose="02020603050405020304" pitchFamily="18" charset="0"/>
              </a:rPr>
              <a:t> </a:t>
            </a:r>
          </a:p>
          <a:p>
            <a:endParaRPr lang="nl-NL" sz="2400" b="0" i="0" u="none" dirty="0">
              <a:solidFill>
                <a:srgbClr val="0000CC"/>
              </a:solidFill>
              <a:latin typeface="Times New Roman" panose="02020603050405020304" pitchFamily="18" charset="0"/>
              <a:cs typeface="Times New Roman" panose="02020603050405020304" pitchFamily="18" charset="0"/>
            </a:endParaRPr>
          </a:p>
          <a:p>
            <a:r>
              <a:rPr lang="nl-NL" sz="2400" b="0" i="0" u="none" dirty="0">
                <a:solidFill>
                  <a:srgbClr val="0000CC"/>
                </a:solidFill>
                <a:latin typeface="Times New Roman" panose="02020603050405020304" pitchFamily="18" charset="0"/>
                <a:cs typeface="Times New Roman" panose="02020603050405020304" pitchFamily="18" charset="0"/>
              </a:rPr>
              <a:t>- Gồm nước ở các đại dương, biển, sông, hồ, đầm lầy, nước dưới đất (nước ngầm), tuyết, băng và hơi nước trong khí quyền</a:t>
            </a:r>
            <a:endParaRPr lang="en-US" sz="2400" b="0" i="0" u="none" dirty="0">
              <a:solidFill>
                <a:srgbClr val="0000CC"/>
              </a:solidFill>
              <a:latin typeface="Times New Roman" panose="02020603050405020304" pitchFamily="18" charset="0"/>
              <a:cs typeface="Times New Roman" panose="02020603050405020304" pitchFamily="18" charset="0"/>
            </a:endParaRPr>
          </a:p>
        </p:txBody>
      </p:sp>
      <p:sp>
        <p:nvSpPr>
          <p:cNvPr id="13" name="Rectangle 3"/>
          <p:cNvSpPr>
            <a:spLocks noChangeArrowheads="1"/>
          </p:cNvSpPr>
          <p:nvPr/>
        </p:nvSpPr>
        <p:spPr bwMode="auto">
          <a:xfrm>
            <a:off x="545592" y="893802"/>
            <a:ext cx="882700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hangingPunct="0">
              <a:spcBef>
                <a:spcPct val="50000"/>
              </a:spcBef>
              <a:defRPr/>
            </a:pPr>
            <a:r>
              <a:rPr lang="nl-NL" sz="3000" b="1" dirty="0">
                <a:solidFill>
                  <a:srgbClr val="C00000"/>
                </a:solidFill>
                <a:latin typeface="Times New Roman" panose="02020603050405020304" pitchFamily="18" charset="0"/>
                <a:cs typeface="Times New Roman" panose="02020603050405020304" pitchFamily="18" charset="0"/>
              </a:rPr>
              <a:t>I. Thủy quyển, thành phần chủ yếu của thủy quyển</a:t>
            </a:r>
            <a:r>
              <a:rPr lang="en-US" sz="3000" cap="all" dirty="0">
                <a:ln w="0"/>
                <a:solidFill>
                  <a:srgbClr val="C0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25" y="1"/>
            <a:ext cx="1196975" cy="100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1219200" y="17835"/>
            <a:ext cx="7848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i="0" u="none" dirty="0" smtClean="0">
                <a:solidFill>
                  <a:srgbClr val="0000CC"/>
                </a:solidFill>
                <a:latin typeface="Tahoma" panose="020B0604030504040204" pitchFamily="34" charset="0"/>
              </a:rPr>
              <a:t>BÀI 16. THỦY QUYỂN. VÒNG TUẦN HOÀN NƯỚC. NƯỚC NGẦM, BĂNG HÀ.</a:t>
            </a:r>
            <a:endParaRPr lang="en-US" sz="2400" i="0" u="none" dirty="0">
              <a:solidFill>
                <a:srgbClr val="0000CC"/>
              </a:solidFill>
              <a:latin typeface="Tahoma" panose="020B0604030504040204" pitchFamily="34" charset="0"/>
            </a:endParaRPr>
          </a:p>
        </p:txBody>
      </p:sp>
      <p:sp>
        <p:nvSpPr>
          <p:cNvPr id="10" name="Text Box 2"/>
          <p:cNvSpPr txBox="1">
            <a:spLocks noChangeArrowheads="1"/>
          </p:cNvSpPr>
          <p:nvPr/>
        </p:nvSpPr>
        <p:spPr bwMode="auto">
          <a:xfrm>
            <a:off x="457200" y="914400"/>
            <a:ext cx="7696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0" hangingPunct="0">
              <a:spcBef>
                <a:spcPct val="50000"/>
              </a:spcBef>
              <a:defRPr/>
            </a:pPr>
            <a:r>
              <a:rPr lang="en-US" sz="3000" b="1" dirty="0">
                <a:solidFill>
                  <a:srgbClr val="993300"/>
                </a:solidFill>
                <a:cs typeface="Times New Roman" panose="02020603050405020304" pitchFamily="18" charset="0"/>
              </a:rPr>
              <a:t>II. </a:t>
            </a:r>
            <a:r>
              <a:rPr lang="en-US" sz="3000" b="1" dirty="0" err="1">
                <a:solidFill>
                  <a:srgbClr val="993300"/>
                </a:solidFill>
                <a:cs typeface="Times New Roman" panose="02020603050405020304" pitchFamily="18" charset="0"/>
              </a:rPr>
              <a:t>Vòng</a:t>
            </a:r>
            <a:r>
              <a:rPr lang="en-US" sz="3000" b="1" dirty="0">
                <a:solidFill>
                  <a:srgbClr val="993300"/>
                </a:solidFill>
                <a:cs typeface="Times New Roman" panose="02020603050405020304" pitchFamily="18" charset="0"/>
              </a:rPr>
              <a:t> </a:t>
            </a:r>
            <a:r>
              <a:rPr lang="en-US" sz="3000" b="1" dirty="0" err="1">
                <a:solidFill>
                  <a:srgbClr val="993300"/>
                </a:solidFill>
                <a:cs typeface="Times New Roman" panose="02020603050405020304" pitchFamily="18" charset="0"/>
              </a:rPr>
              <a:t>tuần</a:t>
            </a:r>
            <a:r>
              <a:rPr lang="en-US" sz="3000" b="1" dirty="0">
                <a:solidFill>
                  <a:srgbClr val="993300"/>
                </a:solidFill>
                <a:cs typeface="Times New Roman" panose="02020603050405020304" pitchFamily="18" charset="0"/>
              </a:rPr>
              <a:t> </a:t>
            </a:r>
            <a:r>
              <a:rPr lang="en-US" sz="3000" b="1" dirty="0" err="1">
                <a:solidFill>
                  <a:srgbClr val="993300"/>
                </a:solidFill>
                <a:cs typeface="Times New Roman" panose="02020603050405020304" pitchFamily="18" charset="0"/>
              </a:rPr>
              <a:t>hoàn</a:t>
            </a:r>
            <a:r>
              <a:rPr lang="en-US" sz="3000" b="1" dirty="0">
                <a:solidFill>
                  <a:srgbClr val="993300"/>
                </a:solidFill>
                <a:cs typeface="Times New Roman" panose="02020603050405020304" pitchFamily="18" charset="0"/>
              </a:rPr>
              <a:t> </a:t>
            </a:r>
            <a:r>
              <a:rPr lang="en-US" sz="3000" b="1" dirty="0" err="1">
                <a:solidFill>
                  <a:srgbClr val="993300"/>
                </a:solidFill>
                <a:cs typeface="Times New Roman" panose="02020603050405020304" pitchFamily="18" charset="0"/>
              </a:rPr>
              <a:t>nước</a:t>
            </a:r>
            <a:r>
              <a:rPr lang="en-US" sz="3000" b="1" dirty="0">
                <a:solidFill>
                  <a:srgbClr val="993300"/>
                </a:solidFill>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0" fontAlgn="base" latinLnBrk="0" hangingPunct="0">
          <a:lnSpc>
            <a:spcPct val="100000"/>
          </a:lnSpc>
          <a:spcBef>
            <a:spcPct val="0"/>
          </a:spcBef>
          <a:spcAft>
            <a:spcPct val="0"/>
          </a:spcAft>
          <a:buClrTx/>
          <a:buSzTx/>
          <a:buFontTx/>
          <a:buNone/>
          <a:defRPr kumimoji="0" lang="en-US" sz="2800" b="1" i="1" u="sng" strike="noStrike" cap="none" normalizeH="0" baseline="0" smtClean="0">
            <a:ln>
              <a:noFill/>
            </a:ln>
            <a:solidFill>
              <a:srgbClr val="090703"/>
            </a:solidFill>
            <a:effectLst/>
            <a:latin typeface="VNI-Times" pitchFamily="2"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0" fontAlgn="base" latinLnBrk="0" hangingPunct="0">
          <a:lnSpc>
            <a:spcPct val="100000"/>
          </a:lnSpc>
          <a:spcBef>
            <a:spcPct val="0"/>
          </a:spcBef>
          <a:spcAft>
            <a:spcPct val="0"/>
          </a:spcAft>
          <a:buClrTx/>
          <a:buSzTx/>
          <a:buFontTx/>
          <a:buNone/>
          <a:defRPr kumimoji="0" lang="en-US" sz="2800" b="1" i="1" u="sng" strike="noStrike" cap="none" normalizeH="0" baseline="0" smtClean="0">
            <a:ln>
              <a:noFill/>
            </a:ln>
            <a:solidFill>
              <a:srgbClr val="090703"/>
            </a:solidFill>
            <a:effectLst/>
            <a:latin typeface="VNI-Times" pitchFamily="2"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1876</Words>
  <Application>Microsoft Office PowerPoint</Application>
  <PresentationFormat>On-screen Show (4:3)</PresentationFormat>
  <Paragraphs>136</Paragraphs>
  <Slides>29</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SimSun</vt:lpstr>
      <vt:lpstr>Arial</vt:lpstr>
      <vt:lpstr>Calibri</vt:lpstr>
      <vt:lpstr>Symbol</vt:lpstr>
      <vt:lpstr>Tahoma</vt:lpstr>
      <vt:lpstr>Times New Roman</vt:lpstr>
      <vt:lpstr>VNI-Times</vt:lpstr>
      <vt:lpstr>Wingdings</vt:lpstr>
      <vt:lpstr>Office Theme</vt:lpstr>
      <vt:lpstr>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dc:creator>
  <cp:lastModifiedBy>T&amp;N</cp:lastModifiedBy>
  <cp:revision>143</cp:revision>
  <dcterms:created xsi:type="dcterms:W3CDTF">2021-07-18T20:32:00Z</dcterms:created>
  <dcterms:modified xsi:type="dcterms:W3CDTF">2024-05-15T09:55:34Z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B4E36974F9504F36986086AF783093D3</vt:lpwstr>
  </property>
  <property fmtid="{D5CDD505-2E9C-101B-9397-08002B2CF9AE}" pid="3" name="KSOProductBuildVer">
    <vt:lpwstr>1033-11.2.0.11042</vt:lpwstr>
  </property>
</Properties>
</file>