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56" r:id="rId3"/>
    <p:sldId id="302" r:id="rId4"/>
    <p:sldId id="279" r:id="rId5"/>
    <p:sldId id="298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14" r:id="rId14"/>
    <p:sldId id="330" r:id="rId15"/>
    <p:sldId id="35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E3AF"/>
    <a:srgbClr val="F26648"/>
    <a:srgbClr val="6D9FB1"/>
    <a:srgbClr val="F7931D"/>
    <a:srgbClr val="FBC864"/>
    <a:srgbClr val="F8B417"/>
    <a:srgbClr val="FEE3AF"/>
    <a:srgbClr val="77ADC0"/>
    <a:srgbClr val="008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30" autoAdjust="0"/>
    <p:restoredTop sz="94692"/>
  </p:normalViewPr>
  <p:slideViewPr>
    <p:cSldViewPr snapToGrid="0" showGuides="1">
      <p:cViewPr>
        <p:scale>
          <a:sx n="49" d="100"/>
          <a:sy n="49" d="100"/>
        </p:scale>
        <p:origin x="400" y="1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27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88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21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61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56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2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17259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 the verbs in brackets in the present perfect to complete the letter.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4692" y="1598790"/>
            <a:ext cx="1160647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We also </a:t>
            </a:r>
            <a:r>
              <a:rPr lang="en-US" sz="3000" b="1" dirty="0">
                <a:solidFill>
                  <a:srgbClr val="0070C0"/>
                </a:solidFill>
              </a:rPr>
              <a:t>(5. have) ________</a:t>
            </a:r>
            <a:r>
              <a:rPr lang="en-US" sz="3000" dirty="0"/>
              <a:t>_____  a ride on the famous London Eye.</a:t>
            </a:r>
            <a:br>
              <a:rPr lang="en-US" sz="3000" dirty="0"/>
            </a:br>
            <a:r>
              <a:rPr lang="en-US" sz="3000" dirty="0"/>
              <a:t>We were excited to view the whole city. We haven’t checked out the Windsor Castle yet. We also </a:t>
            </a:r>
            <a:r>
              <a:rPr lang="en-US" sz="3000" b="1" dirty="0">
                <a:solidFill>
                  <a:srgbClr val="0070C0"/>
                </a:solidFill>
              </a:rPr>
              <a:t>(6. make) ___</a:t>
            </a:r>
            <a:r>
              <a:rPr lang="en-US" sz="3000" dirty="0"/>
              <a:t>____________ a plan to visit Windsor Castle and Stonehenge, so we’re going there tomorrow. We can’t wait to explore the Windsor Castle and the prehistoric monument - Stonehenge. </a:t>
            </a:r>
          </a:p>
          <a:p>
            <a:r>
              <a:rPr lang="en-US" sz="3000" dirty="0"/>
              <a:t>See you next week,  </a:t>
            </a:r>
          </a:p>
          <a:p>
            <a:r>
              <a:rPr lang="en-US" sz="3000" dirty="0"/>
              <a:t>Akiko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3350309" y="1722583"/>
            <a:ext cx="337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have (also) had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27CBC0-8C3B-F3AC-F10D-DCDB79B06059}"/>
              </a:ext>
            </a:extLst>
          </p:cNvPr>
          <p:cNvSpPr txBox="1"/>
          <p:nvPr/>
        </p:nvSpPr>
        <p:spPr>
          <a:xfrm>
            <a:off x="6513434" y="3112479"/>
            <a:ext cx="337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have (also) made </a:t>
            </a:r>
          </a:p>
        </p:txBody>
      </p:sp>
    </p:spTree>
    <p:extLst>
      <p:ext uri="{BB962C8B-B14F-4D97-AF65-F5344CB8AC3E}">
        <p14:creationId xmlns:p14="http://schemas.microsoft.com/office/powerpoint/2010/main" val="258477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4" y="1289230"/>
            <a:ext cx="1107462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Think of your most memorable experience. use the questions below. </a:t>
            </a:r>
          </a:p>
          <a:p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4161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– What is the experience?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– When did it happen?</a:t>
            </a:r>
            <a:br>
              <a:rPr lang="en-US" sz="3600" dirty="0"/>
            </a:br>
            <a:r>
              <a:rPr lang="en-US" sz="3600" dirty="0"/>
              <a:t>– What did you do then?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– How did you feel?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– Why is it your most memorable experience? </a:t>
            </a:r>
          </a:p>
        </p:txBody>
      </p:sp>
    </p:spTree>
    <p:extLst>
      <p:ext uri="{BB962C8B-B14F-4D97-AF65-F5344CB8AC3E}">
        <p14:creationId xmlns:p14="http://schemas.microsoft.com/office/powerpoint/2010/main" val="1331775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4" y="1289231"/>
            <a:ext cx="989518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 a poster of your experience with pictures or photos and then present to the whole class. </a:t>
            </a: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2054" name="Picture 6" descr="Presentation Clipart Images - Free Download on Freepik">
            <a:extLst>
              <a:ext uri="{FF2B5EF4-FFF2-40B4-BE49-F238E27FC236}">
                <a16:creationId xmlns:a16="http://schemas.microsoft.com/office/drawing/2014/main" id="{118E3889-6498-641D-C359-C3E19EF37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10" y="1731333"/>
            <a:ext cx="5126667" cy="512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531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24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What have we learned in this lesson?</a:t>
            </a:r>
            <a:endParaRPr lang="en-US" sz="3600" dirty="0"/>
          </a:p>
          <a:p>
            <a:pPr marL="457200" lvl="0" indent="-457200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Review vocabulary related to experiences</a:t>
            </a:r>
          </a:p>
          <a:p>
            <a:pPr marL="457200" lvl="0" indent="-457200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Review the present perfect tense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075" y="1099348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8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Prepare for the next lesson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V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6993487" cy="64633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5" y="1940421"/>
            <a:ext cx="646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AND PROJECT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OUR EXPERIENCES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1026" name="Picture 2" descr="Free old person - Vector Art">
            <a:extLst>
              <a:ext uri="{FF2B5EF4-FFF2-40B4-BE49-F238E27FC236}">
                <a16:creationId xmlns:a16="http://schemas.microsoft.com/office/drawing/2014/main" id="{C702F803-AFD8-5265-72BE-162241609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0"/>
          <a:stretch/>
        </p:blipFill>
        <p:spPr bwMode="auto">
          <a:xfrm>
            <a:off x="4059393" y="2854160"/>
            <a:ext cx="5473700" cy="326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3625936" y="247242"/>
            <a:ext cx="6438328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3" y="282785"/>
            <a:ext cx="591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3" name="Google Shape;120;p3">
            <a:extLst>
              <a:ext uri="{FF2B5EF4-FFF2-40B4-BE49-F238E27FC236}">
                <a16:creationId xmlns:a16="http://schemas.microsoft.com/office/drawing/2014/main" id="{8C38835E-ED3B-2334-6B97-2B9DD00228F0}"/>
              </a:ext>
            </a:extLst>
          </p:cNvPr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 </a:t>
            </a:r>
            <a:endParaRPr dirty="0"/>
          </a:p>
        </p:txBody>
      </p:sp>
      <p:sp>
        <p:nvSpPr>
          <p:cNvPr id="14" name="Google Shape;121;p3">
            <a:extLst>
              <a:ext uri="{FF2B5EF4-FFF2-40B4-BE49-F238E27FC236}">
                <a16:creationId xmlns:a16="http://schemas.microsoft.com/office/drawing/2014/main" id="{28F384F0-005B-D39C-48D6-92D5FD2692EF}"/>
              </a:ext>
            </a:extLst>
          </p:cNvPr>
          <p:cNvSpPr/>
          <p:nvPr/>
        </p:nvSpPr>
        <p:spPr>
          <a:xfrm>
            <a:off x="5588839" y="2020176"/>
            <a:ext cx="5740800" cy="845903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use the adjectives in the box to describe the experiences. add any other adjectives you can think of.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with the phrases in the box.</a:t>
            </a:r>
          </a:p>
        </p:txBody>
      </p:sp>
      <p:sp>
        <p:nvSpPr>
          <p:cNvPr id="15" name="Google Shape;122;p3">
            <a:extLst>
              <a:ext uri="{FF2B5EF4-FFF2-40B4-BE49-F238E27FC236}">
                <a16:creationId xmlns:a16="http://schemas.microsoft.com/office/drawing/2014/main" id="{607F8578-98B6-A665-975B-668747A935E6}"/>
              </a:ext>
            </a:extLst>
          </p:cNvPr>
          <p:cNvSpPr/>
          <p:nvPr/>
        </p:nvSpPr>
        <p:spPr>
          <a:xfrm>
            <a:off x="5588839" y="2965504"/>
            <a:ext cx="5740800" cy="1302098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the correct present perfect forms of the verbs in brackets.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verbs in brackets in the present perfect to complete the letter.</a:t>
            </a:r>
            <a:r>
              <a:rPr lang="en-VN" dirty="0">
                <a:effectLst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23;p3">
            <a:extLst>
              <a:ext uri="{FF2B5EF4-FFF2-40B4-BE49-F238E27FC236}">
                <a16:creationId xmlns:a16="http://schemas.microsoft.com/office/drawing/2014/main" id="{0D5D8111-3796-DAE3-908C-9D8F0203BFF9}"/>
              </a:ext>
            </a:extLst>
          </p:cNvPr>
          <p:cNvSpPr/>
          <p:nvPr/>
        </p:nvSpPr>
        <p:spPr>
          <a:xfrm>
            <a:off x="5585947" y="4610165"/>
            <a:ext cx="5743692" cy="1184367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hink of your most memorable experience. use the questions below.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group to make a poster then present it to the class.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30;p3">
            <a:extLst>
              <a:ext uri="{FF2B5EF4-FFF2-40B4-BE49-F238E27FC236}">
                <a16:creationId xmlns:a16="http://schemas.microsoft.com/office/drawing/2014/main" id="{1BB30502-F944-AF3D-4FAA-8FEA49CF44B9}"/>
              </a:ext>
            </a:extLst>
          </p:cNvPr>
          <p:cNvSpPr/>
          <p:nvPr/>
        </p:nvSpPr>
        <p:spPr>
          <a:xfrm>
            <a:off x="5580310" y="5893956"/>
            <a:ext cx="5749329" cy="684962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501384" y="2136625"/>
            <a:ext cx="6040792" cy="389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Work in 4 teams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Write as many adjectives describing experiences as possible in 2 minutes.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4" y="1252214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BRAINSTORMING</a:t>
            </a:r>
            <a:r>
              <a:rPr lang="en-US" sz="4000" b="1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19518" y="3972735"/>
            <a:ext cx="3969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10340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adjectives in the box to describe the experiences. add any other adjectives you can think of.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7654" y="3246741"/>
            <a:ext cx="11606470" cy="3483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riding a jeep up to the mountain top 			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touring an area with mountains and villages 		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Being bullied							 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joining team building activities  				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not revising previous lessons before the exams		______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845008" y="1984388"/>
            <a:ext cx="10862822" cy="1316032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brilliant		exhilarating			exciting 		 helpless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special		 embarrassing		amazing 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thrilling 		unpleasant 			memorable 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44810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>
                <a:effectLst/>
              </a:rPr>
              <a:t>omplete the sentences with the phrases in the box.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7654" y="3246741"/>
            <a:ext cx="11606470" cy="2790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I couldn’t answer her questions because I just ______________.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My mind suddenly _____________ when she asked me about our plan.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 most memorable part of our picnic was _______________ by the mountain.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845008" y="1984388"/>
            <a:ext cx="10862822" cy="108156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went blank		exploring a site 		learnt it by rote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an eco-tour		team building activities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8115095" y="3332197"/>
            <a:ext cx="333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learnt it by rote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917D3-A09A-5183-5847-5D85A0108575}"/>
              </a:ext>
            </a:extLst>
          </p:cNvPr>
          <p:cNvSpPr txBox="1"/>
          <p:nvPr/>
        </p:nvSpPr>
        <p:spPr>
          <a:xfrm>
            <a:off x="4338537" y="4014527"/>
            <a:ext cx="333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went blank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283CD-CE28-DAF4-1073-278EDC87074F}"/>
              </a:ext>
            </a:extLst>
          </p:cNvPr>
          <p:cNvSpPr txBox="1"/>
          <p:nvPr/>
        </p:nvSpPr>
        <p:spPr>
          <a:xfrm>
            <a:off x="7949397" y="4677788"/>
            <a:ext cx="333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exploring a site</a:t>
            </a:r>
          </a:p>
        </p:txBody>
      </p:sp>
    </p:spTree>
    <p:extLst>
      <p:ext uri="{BB962C8B-B14F-4D97-AF65-F5344CB8AC3E}">
        <p14:creationId xmlns:p14="http://schemas.microsoft.com/office/powerpoint/2010/main" val="5660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44810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>
                <a:effectLst/>
              </a:rPr>
              <a:t>omplete the sentences with the phrases in the box.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88336" y="3246741"/>
            <a:ext cx="11606470" cy="2790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We are now more aware of environment protection after we took ______________.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After we joined _____________________, we all got closer to each other.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845008" y="1984388"/>
            <a:ext cx="10862822" cy="108156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went blank		exploring a site 		learnt it by rote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an eco-tour		team building activities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941418" y="4041829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an eco-tour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AEA81-20F3-3A0A-A36D-8A2F1CC2A36B}"/>
              </a:ext>
            </a:extLst>
          </p:cNvPr>
          <p:cNvSpPr txBox="1"/>
          <p:nvPr/>
        </p:nvSpPr>
        <p:spPr>
          <a:xfrm>
            <a:off x="3560154" y="4726851"/>
            <a:ext cx="494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team building activities</a:t>
            </a:r>
          </a:p>
        </p:txBody>
      </p:sp>
    </p:spTree>
    <p:extLst>
      <p:ext uri="{BB962C8B-B14F-4D97-AF65-F5344CB8AC3E}">
        <p14:creationId xmlns:p14="http://schemas.microsoft.com/office/powerpoint/2010/main" val="35568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083446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the correct present perfect forms of the verbs in brackets.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4692" y="1915311"/>
            <a:ext cx="11606470" cy="4868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I (invite) ____________ some of my friends to my birthday party.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______ the students (finish) ________ all their assignments yet?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Their children (never be) _______________ out of their village before.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He won’t go to the cinema tonight. He (see) ________ that film already.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 </a:t>
            </a:r>
            <a:r>
              <a:rPr lang="en-US" sz="3000" dirty="0"/>
              <a:t>She (not cook) _______________ for herself before, so she is not sure about what to do first.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2445061" y="203205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have invited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AEA81-20F3-3A0A-A36D-8A2F1CC2A36B}"/>
              </a:ext>
            </a:extLst>
          </p:cNvPr>
          <p:cNvSpPr txBox="1"/>
          <p:nvPr/>
        </p:nvSpPr>
        <p:spPr>
          <a:xfrm>
            <a:off x="1151901" y="2690804"/>
            <a:ext cx="1059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C0036-8F01-4575-9BF3-7579154418C0}"/>
              </a:ext>
            </a:extLst>
          </p:cNvPr>
          <p:cNvSpPr txBox="1"/>
          <p:nvPr/>
        </p:nvSpPr>
        <p:spPr>
          <a:xfrm>
            <a:off x="5465703" y="2735407"/>
            <a:ext cx="1581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finished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1E33A-6107-E389-CFE9-F519BE685529}"/>
              </a:ext>
            </a:extLst>
          </p:cNvPr>
          <p:cNvSpPr txBox="1"/>
          <p:nvPr/>
        </p:nvSpPr>
        <p:spPr>
          <a:xfrm>
            <a:off x="4900906" y="3383969"/>
            <a:ext cx="3395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have never been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00D05-DDC9-A8CF-17A7-27ADCCB65750}"/>
              </a:ext>
            </a:extLst>
          </p:cNvPr>
          <p:cNvSpPr txBox="1"/>
          <p:nvPr/>
        </p:nvSpPr>
        <p:spPr>
          <a:xfrm>
            <a:off x="7796506" y="4078331"/>
            <a:ext cx="3395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has seen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EDB9D-0171-74BF-6890-0A71E70ED8AE}"/>
              </a:ext>
            </a:extLst>
          </p:cNvPr>
          <p:cNvSpPr txBox="1"/>
          <p:nvPr/>
        </p:nvSpPr>
        <p:spPr>
          <a:xfrm>
            <a:off x="3247709" y="5437373"/>
            <a:ext cx="3395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has never cooked	</a:t>
            </a:r>
          </a:p>
        </p:txBody>
      </p:sp>
    </p:spTree>
    <p:extLst>
      <p:ext uri="{BB962C8B-B14F-4D97-AF65-F5344CB8AC3E}">
        <p14:creationId xmlns:p14="http://schemas.microsoft.com/office/powerpoint/2010/main" val="3384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17259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 the verbs in brackets in the present perfect to complete the letter.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4692" y="1915311"/>
            <a:ext cx="11408336" cy="4868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/>
              <a:t>Dear Nick, </a:t>
            </a:r>
          </a:p>
          <a:p>
            <a:pPr algn="just">
              <a:lnSpc>
                <a:spcPct val="150000"/>
              </a:lnSpc>
            </a:pPr>
            <a:r>
              <a:rPr lang="en-US" sz="3000" dirty="0"/>
              <a:t>How are you? Are you having a good time in Ha </a:t>
            </a:r>
            <a:r>
              <a:rPr lang="en-US" sz="3000" dirty="0" err="1"/>
              <a:t>Noi</a:t>
            </a:r>
            <a:r>
              <a:rPr lang="en-US" sz="3000" dirty="0"/>
              <a:t>? We’re having a great time here in London. We </a:t>
            </a:r>
            <a:r>
              <a:rPr lang="en-US" sz="3000" b="1" dirty="0">
                <a:solidFill>
                  <a:srgbClr val="0070C0"/>
                </a:solidFill>
              </a:rPr>
              <a:t>(1. be) </a:t>
            </a:r>
            <a:r>
              <a:rPr lang="en-US" sz="3000" dirty="0"/>
              <a:t>_________ here for four days and we </a:t>
            </a:r>
            <a:r>
              <a:rPr lang="en-US" sz="3000" b="1" dirty="0">
                <a:solidFill>
                  <a:srgbClr val="0070C0"/>
                </a:solidFill>
              </a:rPr>
              <a:t>(2. do) </a:t>
            </a:r>
            <a:r>
              <a:rPr lang="en-US" sz="3000" dirty="0"/>
              <a:t>__________ many interesting things. We </a:t>
            </a:r>
            <a:r>
              <a:rPr lang="en-US" sz="3000" b="1" dirty="0">
                <a:solidFill>
                  <a:srgbClr val="0070C0"/>
                </a:solidFill>
              </a:rPr>
              <a:t>(3. visit) </a:t>
            </a:r>
            <a:r>
              <a:rPr lang="en-US" sz="3000" dirty="0"/>
              <a:t>____________ the Tower of London and </a:t>
            </a:r>
            <a:r>
              <a:rPr lang="en-US" sz="3000" b="1" dirty="0">
                <a:solidFill>
                  <a:srgbClr val="0070C0"/>
                </a:solidFill>
              </a:rPr>
              <a:t>(4. watch) </a:t>
            </a:r>
            <a:r>
              <a:rPr lang="en-US" sz="3000" dirty="0"/>
              <a:t>_____________ the traditional Changing of the Guard. It was so wonderful to see it and I took a lot of pictures too….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6625381" y="3393831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have been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AEA81-20F3-3A0A-A36D-8A2F1CC2A36B}"/>
              </a:ext>
            </a:extLst>
          </p:cNvPr>
          <p:cNvSpPr txBox="1"/>
          <p:nvPr/>
        </p:nvSpPr>
        <p:spPr>
          <a:xfrm>
            <a:off x="2843650" y="4093623"/>
            <a:ext cx="2233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have done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C0036-8F01-4575-9BF3-7579154418C0}"/>
              </a:ext>
            </a:extLst>
          </p:cNvPr>
          <p:cNvSpPr txBox="1"/>
          <p:nvPr/>
        </p:nvSpPr>
        <p:spPr>
          <a:xfrm>
            <a:off x="604692" y="4795288"/>
            <a:ext cx="2563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have visited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1E33A-6107-E389-CFE9-F519BE685529}"/>
              </a:ext>
            </a:extLst>
          </p:cNvPr>
          <p:cNvSpPr txBox="1"/>
          <p:nvPr/>
        </p:nvSpPr>
        <p:spPr>
          <a:xfrm>
            <a:off x="8795227" y="4818228"/>
            <a:ext cx="3395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have watched</a:t>
            </a:r>
          </a:p>
        </p:txBody>
      </p:sp>
    </p:spTree>
    <p:extLst>
      <p:ext uri="{BB962C8B-B14F-4D97-AF65-F5344CB8AC3E}">
        <p14:creationId xmlns:p14="http://schemas.microsoft.com/office/powerpoint/2010/main" val="171872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3595</TotalTime>
  <Words>879</Words>
  <Application>Microsoft Macintosh PowerPoint</Application>
  <PresentationFormat>Widescreen</PresentationFormat>
  <Paragraphs>120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Myriad Pro</vt:lpstr>
      <vt:lpstr>Noto Sans Symbols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Tien Bui</cp:lastModifiedBy>
  <cp:revision>221</cp:revision>
  <dcterms:created xsi:type="dcterms:W3CDTF">2020-12-09T02:04:09Z</dcterms:created>
  <dcterms:modified xsi:type="dcterms:W3CDTF">2024-02-04T19:27:58Z</dcterms:modified>
</cp:coreProperties>
</file>