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64" r:id="rId3"/>
    <p:sldId id="256" r:id="rId4"/>
    <p:sldId id="265" r:id="rId5"/>
    <p:sldId id="266" r:id="rId6"/>
    <p:sldId id="267" r:id="rId7"/>
    <p:sldId id="268" r:id="rId8"/>
    <p:sldId id="269" r:id="rId9"/>
    <p:sldId id="270" r:id="rId10"/>
    <p:sldId id="272" r:id="rId11"/>
    <p:sldId id="276" r:id="rId12"/>
    <p:sldId id="277" r:id="rId13"/>
    <p:sldId id="278" r:id="rId14"/>
    <p:sldId id="279" r:id="rId15"/>
    <p:sldId id="280" r:id="rId16"/>
    <p:sldId id="281" r:id="rId17"/>
    <p:sldId id="283" r:id="rId18"/>
    <p:sldId id="286" r:id="rId19"/>
    <p:sldId id="274" r:id="rId20"/>
    <p:sldId id="287" r:id="rId21"/>
    <p:sldId id="275" r:id="rId22"/>
    <p:sldId id="289" r:id="rId23"/>
    <p:sldId id="28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339438-6D95-47E9-B0C8-A61DA9C885B3}" type="datetimeFigureOut">
              <a:rPr lang="en-US" smtClean="0"/>
              <a:pPr/>
              <a:t>4/29/2022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D65718-085D-44AB-A5DF-012977F2342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CA40E5-EFA0-43AB-823F-AB3B8009928D}" type="slidenum">
              <a:rPr lang="en-US" smtClean="0"/>
              <a:pPr/>
              <a:t>9</a:t>
            </a:fld>
            <a:endParaRPr lang="en-US"/>
          </a:p>
        </p:txBody>
      </p:sp>
    </p:spTree>
    <p:extLst>
      <p:ext uri="{BB962C8B-B14F-4D97-AF65-F5344CB8AC3E}">
        <p14:creationId xmlns:p14="http://schemas.microsoft.com/office/powerpoint/2010/main" xmlns="" val="606072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D65718-085D-44AB-A5DF-012977F23423}"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569439-DD1D-402B-82ED-40672554B706}" type="datetimeFigureOut">
              <a:rPr lang="en-US" smtClean="0"/>
              <a:pPr/>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69439-DD1D-402B-82ED-40672554B706}" type="datetimeFigureOut">
              <a:rPr lang="en-US" smtClean="0"/>
              <a:pPr/>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69439-DD1D-402B-82ED-40672554B706}" type="datetimeFigureOut">
              <a:rPr lang="en-US" smtClean="0"/>
              <a:pPr/>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Agenda">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xmlns="" id="{FAC5ABB9-3EAC-446C-B128-CFDB09B2476A}"/>
              </a:ext>
              <a:ext uri="{C183D7F6-B498-43B3-948B-1728B52AA6E4}">
                <adec:decorative xmlns="" xmlns:adec="http://schemas.microsoft.com/office/drawing/2017/decorative" val="1"/>
              </a:ext>
            </a:extLst>
          </p:cNvPr>
          <p:cNvSpPr/>
          <p:nvPr userDrawn="1"/>
        </p:nvSpPr>
        <p:spPr>
          <a:xfrm>
            <a:off x="0" y="2"/>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70DED2D7-7BC9-473D-8241-8289B5821CF4}"/>
              </a:ext>
              <a:ext uri="{C183D7F6-B498-43B3-948B-1728B52AA6E4}">
                <adec:decorative xmlns="" xmlns:adec="http://schemas.microsoft.com/office/drawing/2017/decorative" val="1"/>
              </a:ext>
            </a:extLst>
          </p:cNvPr>
          <p:cNvSpPr/>
          <p:nvPr userDrawn="1"/>
        </p:nvSpPr>
        <p:spPr>
          <a:xfrm>
            <a:off x="0" y="1"/>
            <a:ext cx="9144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ectangle 6">
            <a:extLst>
              <a:ext uri="{FF2B5EF4-FFF2-40B4-BE49-F238E27FC236}">
                <a16:creationId xmlns:a16="http://schemas.microsoft.com/office/drawing/2014/main" xmlns="" id="{19C2616F-4436-4A60-BB08-54EC762C53BE}"/>
              </a:ext>
              <a:ext uri="{C183D7F6-B498-43B3-948B-1728B52AA6E4}">
                <adec:decorative xmlns="" xmlns:adec="http://schemas.microsoft.com/office/drawing/2017/decorative" val="1"/>
              </a:ext>
            </a:extLst>
          </p:cNvPr>
          <p:cNvSpPr/>
          <p:nvPr userDrawn="1"/>
        </p:nvSpPr>
        <p:spPr>
          <a:xfrm>
            <a:off x="0" y="762002"/>
            <a:ext cx="9144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2">
            <a:extLst>
              <a:ext uri="{FF2B5EF4-FFF2-40B4-BE49-F238E27FC236}">
                <a16:creationId xmlns:a16="http://schemas.microsoft.com/office/drawing/2014/main" xmlns="" id="{D6F9523F-1BD5-4832-8B13-FA0BE3E6F732}"/>
              </a:ext>
            </a:extLst>
          </p:cNvPr>
          <p:cNvSpPr>
            <a:spLocks noGrp="1"/>
          </p:cNvSpPr>
          <p:nvPr>
            <p:ph type="title"/>
          </p:nvPr>
        </p:nvSpPr>
        <p:spPr>
          <a:xfrm>
            <a:off x="4073956" y="1517653"/>
            <a:ext cx="4498544" cy="1344613"/>
          </a:xfrm>
        </p:spPr>
        <p:txBody>
          <a:bodyPr/>
          <a:lstStyle/>
          <a:p>
            <a:r>
              <a:rPr lang="en-US"/>
              <a:t>Click to edit Master title style</a:t>
            </a:r>
            <a:endParaRPr lang="en-US" dirty="0"/>
          </a:p>
        </p:txBody>
      </p:sp>
      <p:sp>
        <p:nvSpPr>
          <p:cNvPr id="17" name="Picture Placeholder 16">
            <a:extLst>
              <a:ext uri="{FF2B5EF4-FFF2-40B4-BE49-F238E27FC236}">
                <a16:creationId xmlns:a16="http://schemas.microsoft.com/office/drawing/2014/main" xmlns="" id="{FA83160D-9929-4C5C-B741-192DF7639B60}"/>
              </a:ext>
            </a:extLst>
          </p:cNvPr>
          <p:cNvSpPr>
            <a:spLocks noGrp="1"/>
          </p:cNvSpPr>
          <p:nvPr>
            <p:ph type="pic" sz="quarter" idx="13"/>
          </p:nvPr>
        </p:nvSpPr>
        <p:spPr>
          <a:xfrm>
            <a:off x="576220" y="1517652"/>
            <a:ext cx="1460754" cy="2295144"/>
          </a:xfrm>
          <a:solidFill>
            <a:schemeClr val="accent6"/>
          </a:solidFill>
        </p:spPr>
        <p:txBody>
          <a:bodyPr/>
          <a:lstStyle/>
          <a:p>
            <a:r>
              <a:rPr lang="en-US"/>
              <a:t>Click icon to add picture</a:t>
            </a:r>
            <a:endParaRPr lang="en-US" dirty="0"/>
          </a:p>
        </p:txBody>
      </p:sp>
      <p:sp>
        <p:nvSpPr>
          <p:cNvPr id="18" name="Picture Placeholder 16">
            <a:extLst>
              <a:ext uri="{FF2B5EF4-FFF2-40B4-BE49-F238E27FC236}">
                <a16:creationId xmlns:a16="http://schemas.microsoft.com/office/drawing/2014/main" xmlns="" id="{D97EB8C6-CD91-4F0C-A719-5079DB8D325C}"/>
              </a:ext>
            </a:extLst>
          </p:cNvPr>
          <p:cNvSpPr>
            <a:spLocks noGrp="1"/>
          </p:cNvSpPr>
          <p:nvPr>
            <p:ph type="pic" sz="quarter" idx="14"/>
          </p:nvPr>
        </p:nvSpPr>
        <p:spPr>
          <a:xfrm>
            <a:off x="2036826" y="1517904"/>
            <a:ext cx="1460754" cy="2295144"/>
          </a:xfrm>
          <a:solidFill>
            <a:schemeClr val="accent6"/>
          </a:solidFill>
        </p:spPr>
        <p:txBody>
          <a:bodyPr/>
          <a:lstStyle/>
          <a:p>
            <a:r>
              <a:rPr lang="en-US"/>
              <a:t>Click icon to add picture</a:t>
            </a:r>
            <a:endParaRPr lang="en-US" dirty="0"/>
          </a:p>
        </p:txBody>
      </p:sp>
      <p:sp>
        <p:nvSpPr>
          <p:cNvPr id="20" name="Picture Placeholder 19">
            <a:extLst>
              <a:ext uri="{FF2B5EF4-FFF2-40B4-BE49-F238E27FC236}">
                <a16:creationId xmlns:a16="http://schemas.microsoft.com/office/drawing/2014/main" xmlns="" id="{A7347AC5-7F3A-4E62-AE18-744B6A756E4C}"/>
              </a:ext>
            </a:extLst>
          </p:cNvPr>
          <p:cNvSpPr>
            <a:spLocks noGrp="1"/>
          </p:cNvSpPr>
          <p:nvPr>
            <p:ph type="pic" sz="quarter" idx="15"/>
          </p:nvPr>
        </p:nvSpPr>
        <p:spPr>
          <a:xfrm>
            <a:off x="576072" y="3800858"/>
            <a:ext cx="2921508" cy="2295144"/>
          </a:xfrm>
          <a:solidFill>
            <a:schemeClr val="accent6"/>
          </a:solidFill>
        </p:spPr>
        <p:txBody>
          <a:bodyPr/>
          <a:lstStyle/>
          <a:p>
            <a:r>
              <a:rPr lang="en-US"/>
              <a:t>Click icon to add picture</a:t>
            </a:r>
          </a:p>
        </p:txBody>
      </p:sp>
      <p:sp>
        <p:nvSpPr>
          <p:cNvPr id="12" name="Content Placeholder 13">
            <a:extLst>
              <a:ext uri="{FF2B5EF4-FFF2-40B4-BE49-F238E27FC236}">
                <a16:creationId xmlns:a16="http://schemas.microsoft.com/office/drawing/2014/main" xmlns="" id="{CC904223-D55A-40A9-AA1D-5687C89BE8E3}"/>
              </a:ext>
            </a:extLst>
          </p:cNvPr>
          <p:cNvSpPr>
            <a:spLocks noGrp="1"/>
          </p:cNvSpPr>
          <p:nvPr>
            <p:ph idx="1"/>
          </p:nvPr>
        </p:nvSpPr>
        <p:spPr>
          <a:xfrm>
            <a:off x="4073956" y="2970216"/>
            <a:ext cx="4498544" cy="3125787"/>
          </a:xfrm>
        </p:spPr>
        <p:txBody>
          <a:bodyPr>
            <a:normAutofit/>
          </a:bodyPr>
          <a:lstStyle>
            <a:lvl1pPr marL="0" indent="0">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xmlns="" id="{452CFE08-03FE-487B-8963-9FAD3049CFFA}"/>
              </a:ext>
            </a:extLst>
          </p:cNvPr>
          <p:cNvSpPr>
            <a:spLocks noGrp="1"/>
          </p:cNvSpPr>
          <p:nvPr>
            <p:ph type="ftr" sz="quarter" idx="11"/>
          </p:nvPr>
        </p:nvSpPr>
        <p:spPr/>
        <p:txBody>
          <a:bodyPr/>
          <a:lstStyle/>
          <a:p>
            <a:r>
              <a:rPr lang="en-US"/>
              <a:t>Sample footer text</a:t>
            </a:r>
          </a:p>
        </p:txBody>
      </p:sp>
      <p:sp>
        <p:nvSpPr>
          <p:cNvPr id="2" name="Date Placeholder 1">
            <a:extLst>
              <a:ext uri="{FF2B5EF4-FFF2-40B4-BE49-F238E27FC236}">
                <a16:creationId xmlns:a16="http://schemas.microsoft.com/office/drawing/2014/main" xmlns="" id="{B7862271-51F6-4122-9709-D279042F8846}"/>
              </a:ext>
            </a:extLst>
          </p:cNvPr>
          <p:cNvSpPr>
            <a:spLocks noGrp="1"/>
          </p:cNvSpPr>
          <p:nvPr>
            <p:ph type="dt" sz="half" idx="10"/>
          </p:nvPr>
        </p:nvSpPr>
        <p:spPr/>
        <p:txBody>
          <a:bodyPr/>
          <a:lstStyle/>
          <a:p>
            <a:r>
              <a:rPr lang="en-US"/>
              <a:t>3/1/20XX</a:t>
            </a:r>
          </a:p>
        </p:txBody>
      </p:sp>
      <p:sp>
        <p:nvSpPr>
          <p:cNvPr id="4" name="Slide Number Placeholder 3">
            <a:extLst>
              <a:ext uri="{FF2B5EF4-FFF2-40B4-BE49-F238E27FC236}">
                <a16:creationId xmlns:a16="http://schemas.microsoft.com/office/drawing/2014/main" xmlns="" id="{CA935A50-18AE-4CB1-BB10-1CBDD8A7C2C4}"/>
              </a:ext>
            </a:extLst>
          </p:cNvPr>
          <p:cNvSpPr>
            <a:spLocks noGrp="1"/>
          </p:cNvSpPr>
          <p:nvPr>
            <p:ph type="sldNum" sz="quarter" idx="12"/>
          </p:nvPr>
        </p:nvSpPr>
        <p:spPr/>
        <p:txBody>
          <a:bodyPr/>
          <a:lstStyle/>
          <a:p>
            <a:fld id="{CB1E4CB7-CB13-4810-BF18-BE31AFC64F93}" type="slidenum">
              <a:rPr lang="en-US" smtClean="0"/>
              <a:pPr/>
              <a:t>‹#›</a:t>
            </a:fld>
            <a:endParaRPr lang="en-US"/>
          </a:p>
        </p:txBody>
      </p:sp>
    </p:spTree>
    <p:extLst>
      <p:ext uri="{BB962C8B-B14F-4D97-AF65-F5344CB8AC3E}">
        <p14:creationId xmlns:p14="http://schemas.microsoft.com/office/powerpoint/2010/main" xmlns="" val="2408973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Agenda">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xmlns="" id="{FAC5ABB9-3EAC-446C-B128-CFDB09B2476A}"/>
              </a:ext>
              <a:ext uri="{C183D7F6-B498-43B3-948B-1728B52AA6E4}">
                <adec:decorative xmlns="" xmlns:adec="http://schemas.microsoft.com/office/drawing/2017/decorative" val="1"/>
              </a:ext>
            </a:extLst>
          </p:cNvPr>
          <p:cNvSpPr/>
          <p:nvPr userDrawn="1"/>
        </p:nvSpPr>
        <p:spPr>
          <a:xfrm>
            <a:off x="0" y="2"/>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70DED2D7-7BC9-473D-8241-8289B5821CF4}"/>
              </a:ext>
              <a:ext uri="{C183D7F6-B498-43B3-948B-1728B52AA6E4}">
                <adec:decorative xmlns="" xmlns:adec="http://schemas.microsoft.com/office/drawing/2017/decorative" val="1"/>
              </a:ext>
            </a:extLst>
          </p:cNvPr>
          <p:cNvSpPr/>
          <p:nvPr userDrawn="1"/>
        </p:nvSpPr>
        <p:spPr>
          <a:xfrm>
            <a:off x="0" y="1"/>
            <a:ext cx="9144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ectangle 6">
            <a:extLst>
              <a:ext uri="{FF2B5EF4-FFF2-40B4-BE49-F238E27FC236}">
                <a16:creationId xmlns:a16="http://schemas.microsoft.com/office/drawing/2014/main" xmlns="" id="{19C2616F-4436-4A60-BB08-54EC762C53BE}"/>
              </a:ext>
              <a:ext uri="{C183D7F6-B498-43B3-948B-1728B52AA6E4}">
                <adec:decorative xmlns="" xmlns:adec="http://schemas.microsoft.com/office/drawing/2017/decorative" val="1"/>
              </a:ext>
            </a:extLst>
          </p:cNvPr>
          <p:cNvSpPr/>
          <p:nvPr userDrawn="1"/>
        </p:nvSpPr>
        <p:spPr>
          <a:xfrm>
            <a:off x="0" y="762002"/>
            <a:ext cx="9144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2">
            <a:extLst>
              <a:ext uri="{FF2B5EF4-FFF2-40B4-BE49-F238E27FC236}">
                <a16:creationId xmlns:a16="http://schemas.microsoft.com/office/drawing/2014/main" xmlns="" id="{D6F9523F-1BD5-4832-8B13-FA0BE3E6F732}"/>
              </a:ext>
            </a:extLst>
          </p:cNvPr>
          <p:cNvSpPr>
            <a:spLocks noGrp="1"/>
          </p:cNvSpPr>
          <p:nvPr>
            <p:ph type="title"/>
          </p:nvPr>
        </p:nvSpPr>
        <p:spPr>
          <a:xfrm>
            <a:off x="4073956" y="1517653"/>
            <a:ext cx="4498544" cy="1344613"/>
          </a:xfrm>
        </p:spPr>
        <p:txBody>
          <a:bodyPr/>
          <a:lstStyle/>
          <a:p>
            <a:r>
              <a:rPr lang="en-US"/>
              <a:t>Click to edit Master title style</a:t>
            </a:r>
            <a:endParaRPr lang="en-US" dirty="0"/>
          </a:p>
        </p:txBody>
      </p:sp>
      <p:sp>
        <p:nvSpPr>
          <p:cNvPr id="17" name="Picture Placeholder 16">
            <a:extLst>
              <a:ext uri="{FF2B5EF4-FFF2-40B4-BE49-F238E27FC236}">
                <a16:creationId xmlns:a16="http://schemas.microsoft.com/office/drawing/2014/main" xmlns="" id="{FA83160D-9929-4C5C-B741-192DF7639B60}"/>
              </a:ext>
            </a:extLst>
          </p:cNvPr>
          <p:cNvSpPr>
            <a:spLocks noGrp="1"/>
          </p:cNvSpPr>
          <p:nvPr>
            <p:ph type="pic" sz="quarter" idx="13"/>
          </p:nvPr>
        </p:nvSpPr>
        <p:spPr>
          <a:xfrm>
            <a:off x="576220" y="1517652"/>
            <a:ext cx="1460754" cy="2295144"/>
          </a:xfrm>
          <a:solidFill>
            <a:schemeClr val="accent6"/>
          </a:solidFill>
        </p:spPr>
        <p:txBody>
          <a:bodyPr/>
          <a:lstStyle/>
          <a:p>
            <a:r>
              <a:rPr lang="en-US"/>
              <a:t>Click icon to add picture</a:t>
            </a:r>
            <a:endParaRPr lang="en-US" dirty="0"/>
          </a:p>
        </p:txBody>
      </p:sp>
      <p:sp>
        <p:nvSpPr>
          <p:cNvPr id="18" name="Picture Placeholder 16">
            <a:extLst>
              <a:ext uri="{FF2B5EF4-FFF2-40B4-BE49-F238E27FC236}">
                <a16:creationId xmlns:a16="http://schemas.microsoft.com/office/drawing/2014/main" xmlns="" id="{D97EB8C6-CD91-4F0C-A719-5079DB8D325C}"/>
              </a:ext>
            </a:extLst>
          </p:cNvPr>
          <p:cNvSpPr>
            <a:spLocks noGrp="1"/>
          </p:cNvSpPr>
          <p:nvPr>
            <p:ph type="pic" sz="quarter" idx="14"/>
          </p:nvPr>
        </p:nvSpPr>
        <p:spPr>
          <a:xfrm>
            <a:off x="2036826" y="1517904"/>
            <a:ext cx="1460754" cy="2295144"/>
          </a:xfrm>
          <a:solidFill>
            <a:schemeClr val="accent6"/>
          </a:solidFill>
        </p:spPr>
        <p:txBody>
          <a:bodyPr/>
          <a:lstStyle/>
          <a:p>
            <a:r>
              <a:rPr lang="en-US"/>
              <a:t>Click icon to add picture</a:t>
            </a:r>
            <a:endParaRPr lang="en-US" dirty="0"/>
          </a:p>
        </p:txBody>
      </p:sp>
      <p:sp>
        <p:nvSpPr>
          <p:cNvPr id="20" name="Picture Placeholder 19">
            <a:extLst>
              <a:ext uri="{FF2B5EF4-FFF2-40B4-BE49-F238E27FC236}">
                <a16:creationId xmlns:a16="http://schemas.microsoft.com/office/drawing/2014/main" xmlns="" id="{A7347AC5-7F3A-4E62-AE18-744B6A756E4C}"/>
              </a:ext>
            </a:extLst>
          </p:cNvPr>
          <p:cNvSpPr>
            <a:spLocks noGrp="1"/>
          </p:cNvSpPr>
          <p:nvPr>
            <p:ph type="pic" sz="quarter" idx="15"/>
          </p:nvPr>
        </p:nvSpPr>
        <p:spPr>
          <a:xfrm>
            <a:off x="576072" y="3800858"/>
            <a:ext cx="2921508" cy="2295144"/>
          </a:xfrm>
          <a:solidFill>
            <a:schemeClr val="accent6"/>
          </a:solidFill>
        </p:spPr>
        <p:txBody>
          <a:bodyPr/>
          <a:lstStyle/>
          <a:p>
            <a:r>
              <a:rPr lang="en-US"/>
              <a:t>Click icon to add picture</a:t>
            </a:r>
          </a:p>
        </p:txBody>
      </p:sp>
      <p:sp>
        <p:nvSpPr>
          <p:cNvPr id="12" name="Content Placeholder 13">
            <a:extLst>
              <a:ext uri="{FF2B5EF4-FFF2-40B4-BE49-F238E27FC236}">
                <a16:creationId xmlns:a16="http://schemas.microsoft.com/office/drawing/2014/main" xmlns="" id="{CC904223-D55A-40A9-AA1D-5687C89BE8E3}"/>
              </a:ext>
            </a:extLst>
          </p:cNvPr>
          <p:cNvSpPr>
            <a:spLocks noGrp="1"/>
          </p:cNvSpPr>
          <p:nvPr>
            <p:ph idx="1"/>
          </p:nvPr>
        </p:nvSpPr>
        <p:spPr>
          <a:xfrm>
            <a:off x="4073956" y="2970216"/>
            <a:ext cx="4498544" cy="3125787"/>
          </a:xfrm>
        </p:spPr>
        <p:txBody>
          <a:bodyPr>
            <a:normAutofit/>
          </a:bodyPr>
          <a:lstStyle>
            <a:lvl1pPr marL="0" indent="0">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xmlns="" id="{452CFE08-03FE-487B-8963-9FAD3049CFFA}"/>
              </a:ext>
            </a:extLst>
          </p:cNvPr>
          <p:cNvSpPr>
            <a:spLocks noGrp="1"/>
          </p:cNvSpPr>
          <p:nvPr>
            <p:ph type="ftr" sz="quarter" idx="11"/>
          </p:nvPr>
        </p:nvSpPr>
        <p:spPr/>
        <p:txBody>
          <a:bodyPr/>
          <a:lstStyle/>
          <a:p>
            <a:r>
              <a:rPr lang="en-US"/>
              <a:t>Sample footer text</a:t>
            </a:r>
          </a:p>
        </p:txBody>
      </p:sp>
      <p:sp>
        <p:nvSpPr>
          <p:cNvPr id="2" name="Date Placeholder 1">
            <a:extLst>
              <a:ext uri="{FF2B5EF4-FFF2-40B4-BE49-F238E27FC236}">
                <a16:creationId xmlns:a16="http://schemas.microsoft.com/office/drawing/2014/main" xmlns="" id="{B7862271-51F6-4122-9709-D279042F8846}"/>
              </a:ext>
            </a:extLst>
          </p:cNvPr>
          <p:cNvSpPr>
            <a:spLocks noGrp="1"/>
          </p:cNvSpPr>
          <p:nvPr>
            <p:ph type="dt" sz="half" idx="10"/>
          </p:nvPr>
        </p:nvSpPr>
        <p:spPr/>
        <p:txBody>
          <a:bodyPr/>
          <a:lstStyle/>
          <a:p>
            <a:r>
              <a:rPr lang="en-US"/>
              <a:t>3/1/20XX</a:t>
            </a:r>
          </a:p>
        </p:txBody>
      </p:sp>
      <p:sp>
        <p:nvSpPr>
          <p:cNvPr id="4" name="Slide Number Placeholder 3">
            <a:extLst>
              <a:ext uri="{FF2B5EF4-FFF2-40B4-BE49-F238E27FC236}">
                <a16:creationId xmlns:a16="http://schemas.microsoft.com/office/drawing/2014/main" xmlns="" id="{CA935A50-18AE-4CB1-BB10-1CBDD8A7C2C4}"/>
              </a:ext>
            </a:extLst>
          </p:cNvPr>
          <p:cNvSpPr>
            <a:spLocks noGrp="1"/>
          </p:cNvSpPr>
          <p:nvPr>
            <p:ph type="sldNum" sz="quarter" idx="12"/>
          </p:nvPr>
        </p:nvSpPr>
        <p:spPr/>
        <p:txBody>
          <a:bodyPr/>
          <a:lstStyle/>
          <a:p>
            <a:fld id="{CB1E4CB7-CB13-4810-BF18-BE31AFC64F93}" type="slidenum">
              <a:rPr lang="en-US" smtClean="0"/>
              <a:pPr/>
              <a:t>‹#›</a:t>
            </a:fld>
            <a:endParaRPr lang="en-US"/>
          </a:p>
        </p:txBody>
      </p:sp>
    </p:spTree>
    <p:extLst>
      <p:ext uri="{BB962C8B-B14F-4D97-AF65-F5344CB8AC3E}">
        <p14:creationId xmlns:p14="http://schemas.microsoft.com/office/powerpoint/2010/main" xmlns="" val="240897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69439-DD1D-402B-82ED-40672554B706}" type="datetimeFigureOut">
              <a:rPr lang="en-US" smtClean="0"/>
              <a:pPr/>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569439-DD1D-402B-82ED-40672554B706}" type="datetimeFigureOut">
              <a:rPr lang="en-US" smtClean="0"/>
              <a:pPr/>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569439-DD1D-402B-82ED-40672554B706}" type="datetimeFigureOut">
              <a:rPr lang="en-US" smtClean="0"/>
              <a:pPr/>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569439-DD1D-402B-82ED-40672554B706}" type="datetimeFigureOut">
              <a:rPr lang="en-US" smtClean="0"/>
              <a:pPr/>
              <a:t>4/29/2022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569439-DD1D-402B-82ED-40672554B706}" type="datetimeFigureOut">
              <a:rPr lang="en-US" smtClean="0"/>
              <a:pPr/>
              <a:t>4/29/2022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569439-DD1D-402B-82ED-40672554B706}" type="datetimeFigureOut">
              <a:rPr lang="en-US" smtClean="0"/>
              <a:pPr/>
              <a:t>4/29/2022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569439-DD1D-402B-82ED-40672554B706}" type="datetimeFigureOut">
              <a:rPr lang="en-US" smtClean="0"/>
              <a:pPr/>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569439-DD1D-402B-82ED-40672554B706}" type="datetimeFigureOut">
              <a:rPr lang="en-US" smtClean="0"/>
              <a:pPr/>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D2822-F295-4ACF-A346-BB45442A44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9439-DD1D-402B-82ED-40672554B706}" type="datetimeFigureOut">
              <a:rPr lang="en-US" smtClean="0"/>
              <a:pPr/>
              <a:t>4/29/2022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D2822-F295-4ACF-A346-BB45442A44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7"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6" Type="http://schemas.microsoft.com/office/2007/relationships/hdphoto" Target="../media/hdphoto6.wdp"/></Relationships>
</file>

<file path=ppt/slides/_rels/slide17.xml.rels><?xml version="1.0" encoding="UTF-8" standalone="yes"?>
<Relationships xmlns="http://schemas.openxmlformats.org/package/2006/relationships"><Relationship Id="rId3" Type="http://schemas.openxmlformats.org/officeDocument/2006/relationships/hyperlink" Target="https://pixabay.com/de/gr%C3%BCn-stift-symbol-hand-schreiben-213702/" TargetMode="External"/><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pixabay.com/de/gr%C3%BCn-stift-symbol-hand-schreiben-213702/" TargetMode="External"/><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pixabay.com/de/gr%C3%BCn-stift-symbol-hand-schreiben-213702/" TargetMode="External"/><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9.gif"/><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AutoShape 2"/>
          <p:cNvSpPr>
            <a:spLocks noChangeArrowheads="1"/>
          </p:cNvSpPr>
          <p:nvPr/>
        </p:nvSpPr>
        <p:spPr bwMode="auto">
          <a:xfrm>
            <a:off x="6553200" y="3276600"/>
            <a:ext cx="609600" cy="685800"/>
          </a:xfrm>
          <a:prstGeom prst="star5">
            <a:avLst/>
          </a:prstGeom>
          <a:solidFill>
            <a:srgbClr val="FFFF00">
              <a:alpha val="37000"/>
            </a:srgbClr>
          </a:solidFill>
          <a:ln w="9525">
            <a:noFill/>
            <a:miter lim="800000"/>
            <a:headEnd/>
            <a:tailEnd/>
          </a:ln>
          <a:effectLst/>
        </p:spPr>
        <p:txBody>
          <a:bodyPr wrap="none" anchor="ctr"/>
          <a:lstStyle/>
          <a:p>
            <a:pPr algn="ctr" defTabSz="914400" eaLnBrk="1" fontAlgn="auto" hangingPunct="1">
              <a:spcBef>
                <a:spcPts val="0"/>
              </a:spcBef>
              <a:spcAft>
                <a:spcPts val="0"/>
              </a:spcAft>
              <a:defRPr/>
            </a:pPr>
            <a:endParaRPr lang="en-US" sz="2000" dirty="0">
              <a:solidFill>
                <a:srgbClr val="000000"/>
              </a:solidFill>
              <a:latin typeface="Calibri"/>
              <a:cs typeface="Arial" panose="020B0604020202020204" pitchFamily="34" charset="0"/>
            </a:endParaRPr>
          </a:p>
        </p:txBody>
      </p:sp>
      <p:sp>
        <p:nvSpPr>
          <p:cNvPr id="90115" name="Oval 3"/>
          <p:cNvSpPr>
            <a:spLocks noChangeArrowheads="1"/>
          </p:cNvSpPr>
          <p:nvPr/>
        </p:nvSpPr>
        <p:spPr bwMode="auto">
          <a:xfrm>
            <a:off x="6019800" y="914400"/>
            <a:ext cx="1060450" cy="1295400"/>
          </a:xfrm>
          <a:prstGeom prst="ellipse">
            <a:avLst/>
          </a:prstGeom>
          <a:solidFill>
            <a:srgbClr val="0000FF">
              <a:alpha val="10196"/>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defTabSz="914400" eaLnBrk="1" hangingPunct="1"/>
            <a:endParaRPr lang="vi-VN" altLang="vi-VN" sz="2000">
              <a:solidFill>
                <a:srgbClr val="000000"/>
              </a:solidFill>
              <a:latin typeface="Calibri" pitchFamily="34" charset="0"/>
              <a:cs typeface="Arial" pitchFamily="34" charset="0"/>
            </a:endParaRPr>
          </a:p>
        </p:txBody>
      </p:sp>
      <p:pic>
        <p:nvPicPr>
          <p:cNvPr id="10244" name="Picture 4" descr="15"/>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10800000">
            <a:off x="2743200" y="1447800"/>
            <a:ext cx="381000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0117" name="WordArt 5"/>
          <p:cNvSpPr>
            <a:spLocks noChangeArrowheads="1" noChangeShapeType="1" noTextEdit="1"/>
          </p:cNvSpPr>
          <p:nvPr/>
        </p:nvSpPr>
        <p:spPr bwMode="auto">
          <a:xfrm>
            <a:off x="685800" y="685800"/>
            <a:ext cx="7924800" cy="6629400"/>
          </a:xfrm>
          <a:prstGeom prst="rect">
            <a:avLst/>
          </a:prstGeom>
        </p:spPr>
        <p:txBody>
          <a:bodyPr spcFirstLastPara="1" wrap="none" fromWordArt="1">
            <a:prstTxWarp prst="textButton">
              <a:avLst>
                <a:gd name="adj" fmla="val 10800004"/>
              </a:avLst>
            </a:prstTxWarp>
          </a:bodyPr>
          <a:lstStyle/>
          <a:p>
            <a:pPr algn="ctr"/>
            <a:r>
              <a:rPr lang="en-US" sz="3600" b="1" kern="10" dirty="0" err="1">
                <a:ln w="9525">
                  <a:solidFill>
                    <a:srgbClr val="993300"/>
                  </a:solidFill>
                  <a:round/>
                  <a:headEnd/>
                  <a:tailEnd/>
                </a:ln>
                <a:solidFill>
                  <a:srgbClr val="FF0000"/>
                </a:solidFill>
                <a:latin typeface="Times New Roman"/>
                <a:cs typeface="Times New Roman"/>
              </a:rPr>
              <a:t>C</a:t>
            </a:r>
            <a:r>
              <a:rPr lang="en-US" sz="3600" b="1" kern="10" dirty="0" err="1" smtClean="0">
                <a:ln w="9525">
                  <a:solidFill>
                    <a:srgbClr val="993300"/>
                  </a:solidFill>
                  <a:round/>
                  <a:headEnd/>
                  <a:tailEnd/>
                </a:ln>
                <a:solidFill>
                  <a:srgbClr val="FF0000"/>
                </a:solidFill>
                <a:latin typeface="Times New Roman"/>
                <a:cs typeface="Times New Roman"/>
              </a:rPr>
              <a:t>hào</a:t>
            </a:r>
            <a:r>
              <a:rPr lang="en-US" sz="3600" b="1" kern="10" dirty="0" smtClean="0">
                <a:ln w="9525">
                  <a:solidFill>
                    <a:srgbClr val="993300"/>
                  </a:solidFill>
                  <a:round/>
                  <a:headEnd/>
                  <a:tailEnd/>
                </a:ln>
                <a:solidFill>
                  <a:srgbClr val="FF0000"/>
                </a:solidFill>
                <a:latin typeface="Times New Roman"/>
                <a:cs typeface="Times New Roman"/>
              </a:rPr>
              <a:t> </a:t>
            </a:r>
            <a:r>
              <a:rPr lang="en-US" sz="3600" b="1" kern="10" dirty="0" err="1">
                <a:ln w="9525">
                  <a:solidFill>
                    <a:srgbClr val="993300"/>
                  </a:solidFill>
                  <a:round/>
                  <a:headEnd/>
                  <a:tailEnd/>
                </a:ln>
                <a:solidFill>
                  <a:srgbClr val="FF0000"/>
                </a:solidFill>
                <a:latin typeface="Times New Roman"/>
                <a:cs typeface="Times New Roman"/>
              </a:rPr>
              <a:t>mừng</a:t>
            </a:r>
            <a:r>
              <a:rPr lang="en-US" sz="3600" b="1" kern="10" dirty="0">
                <a:ln w="9525">
                  <a:solidFill>
                    <a:srgbClr val="993300"/>
                  </a:solidFill>
                  <a:round/>
                  <a:headEnd/>
                  <a:tailEnd/>
                </a:ln>
                <a:solidFill>
                  <a:srgbClr val="FF0000"/>
                </a:solidFill>
                <a:latin typeface="Times New Roman"/>
                <a:cs typeface="Times New Roman"/>
              </a:rPr>
              <a:t> </a:t>
            </a:r>
            <a:r>
              <a:rPr lang="en-US" sz="3600" b="1" kern="10" dirty="0" err="1">
                <a:ln w="9525">
                  <a:solidFill>
                    <a:srgbClr val="993300"/>
                  </a:solidFill>
                  <a:round/>
                  <a:headEnd/>
                  <a:tailEnd/>
                </a:ln>
                <a:solidFill>
                  <a:srgbClr val="FF0000"/>
                </a:solidFill>
                <a:latin typeface="Times New Roman"/>
                <a:cs typeface="Times New Roman"/>
              </a:rPr>
              <a:t>các</a:t>
            </a:r>
            <a:r>
              <a:rPr lang="en-US" sz="3600" b="1" kern="10" dirty="0">
                <a:ln w="9525">
                  <a:solidFill>
                    <a:srgbClr val="993300"/>
                  </a:solidFill>
                  <a:round/>
                  <a:headEnd/>
                  <a:tailEnd/>
                </a:ln>
                <a:solidFill>
                  <a:srgbClr val="FF0000"/>
                </a:solidFill>
                <a:latin typeface="Times New Roman"/>
                <a:cs typeface="Times New Roman"/>
              </a:rPr>
              <a:t> </a:t>
            </a:r>
            <a:r>
              <a:rPr lang="en-US" sz="3600" b="1" kern="10" dirty="0" err="1">
                <a:ln w="9525">
                  <a:solidFill>
                    <a:srgbClr val="993300"/>
                  </a:solidFill>
                  <a:round/>
                  <a:headEnd/>
                  <a:tailEnd/>
                </a:ln>
                <a:solidFill>
                  <a:srgbClr val="FF0000"/>
                </a:solidFill>
                <a:latin typeface="Times New Roman"/>
                <a:cs typeface="Times New Roman"/>
              </a:rPr>
              <a:t>em</a:t>
            </a:r>
            <a:r>
              <a:rPr lang="en-US" sz="3600" b="1" kern="10" dirty="0">
                <a:ln w="9525">
                  <a:solidFill>
                    <a:srgbClr val="993300"/>
                  </a:solidFill>
                  <a:round/>
                  <a:headEnd/>
                  <a:tailEnd/>
                </a:ln>
                <a:solidFill>
                  <a:srgbClr val="FF0000"/>
                </a:solidFill>
                <a:latin typeface="Times New Roman"/>
                <a:cs typeface="Times New Roman"/>
              </a:rPr>
              <a:t> </a:t>
            </a:r>
            <a:r>
              <a:rPr lang="en-US" sz="3600" b="1" kern="10" dirty="0" err="1">
                <a:ln w="9525">
                  <a:solidFill>
                    <a:srgbClr val="993300"/>
                  </a:solidFill>
                  <a:round/>
                  <a:headEnd/>
                  <a:tailEnd/>
                </a:ln>
                <a:solidFill>
                  <a:srgbClr val="FF0000"/>
                </a:solidFill>
                <a:latin typeface="Times New Roman"/>
                <a:cs typeface="Times New Roman"/>
              </a:rPr>
              <a:t>học</a:t>
            </a:r>
            <a:r>
              <a:rPr lang="en-US" sz="3600" b="1" kern="10" dirty="0">
                <a:ln w="9525">
                  <a:solidFill>
                    <a:srgbClr val="993300"/>
                  </a:solidFill>
                  <a:round/>
                  <a:headEnd/>
                  <a:tailEnd/>
                </a:ln>
                <a:solidFill>
                  <a:srgbClr val="FF0000"/>
                </a:solidFill>
                <a:latin typeface="Times New Roman"/>
                <a:cs typeface="Times New Roman"/>
              </a:rPr>
              <a:t> </a:t>
            </a:r>
            <a:r>
              <a:rPr lang="en-US" sz="3600" b="1" kern="10" dirty="0" err="1">
                <a:ln w="9525">
                  <a:solidFill>
                    <a:srgbClr val="993300"/>
                  </a:solidFill>
                  <a:round/>
                  <a:headEnd/>
                  <a:tailEnd/>
                </a:ln>
                <a:solidFill>
                  <a:srgbClr val="FF0000"/>
                </a:solidFill>
                <a:latin typeface="Times New Roman"/>
                <a:cs typeface="Times New Roman"/>
              </a:rPr>
              <a:t>sinh</a:t>
            </a:r>
            <a:r>
              <a:rPr lang="en-US" sz="3600" b="1" kern="10" dirty="0">
                <a:ln w="9525">
                  <a:solidFill>
                    <a:srgbClr val="993300"/>
                  </a:solidFill>
                  <a:round/>
                  <a:headEnd/>
                  <a:tailEnd/>
                </a:ln>
                <a:solidFill>
                  <a:srgbClr val="FF0000"/>
                </a:solidFill>
                <a:latin typeface="Times New Roman"/>
                <a:cs typeface="Times New Roman"/>
              </a:rPr>
              <a:t> </a:t>
            </a:r>
          </a:p>
        </p:txBody>
      </p:sp>
      <p:sp>
        <p:nvSpPr>
          <p:cNvPr id="90118" name="WordArt 6"/>
          <p:cNvSpPr>
            <a:spLocks noChangeArrowheads="1" noChangeShapeType="1" noTextEdit="1"/>
          </p:cNvSpPr>
          <p:nvPr/>
        </p:nvSpPr>
        <p:spPr bwMode="auto">
          <a:xfrm>
            <a:off x="990600" y="3657600"/>
            <a:ext cx="7162800" cy="685800"/>
          </a:xfrm>
          <a:prstGeom prst="rect">
            <a:avLst/>
          </a:prstGeom>
        </p:spPr>
        <p:txBody>
          <a:bodyPr wrap="none" fromWordArt="1">
            <a:prstTxWarp prst="textPlain">
              <a:avLst>
                <a:gd name="adj" fmla="val 50000"/>
              </a:avLst>
            </a:prstTxWarp>
          </a:bodyPr>
          <a:lstStyle/>
          <a:p>
            <a:pPr algn="ctr">
              <a:defRPr/>
            </a:pPr>
            <a:r>
              <a:rPr lang="en-US" sz="3600" kern="10" dirty="0" smtClean="0">
                <a:ln w="25400">
                  <a:solidFill>
                    <a:srgbClr val="0000FF"/>
                  </a:solidFill>
                  <a:round/>
                  <a:headEnd/>
                  <a:tailEnd/>
                </a:ln>
                <a:gradFill rotWithShape="1">
                  <a:gsLst>
                    <a:gs pos="0">
                      <a:srgbClr val="FF00FF"/>
                    </a:gs>
                    <a:gs pos="100000">
                      <a:srgbClr val="00FF00"/>
                    </a:gs>
                  </a:gsLst>
                  <a:lin ang="5400000" scaled="1"/>
                </a:gradFill>
                <a:latin typeface="Times New Roman" panose="02020603050405020304" pitchFamily="18" charset="0"/>
                <a:cs typeface="Times New Roman" panose="02020603050405020304" pitchFamily="18" charset="0"/>
              </a:rPr>
              <a:t>ĐẾN VỚI TIẾT </a:t>
            </a:r>
            <a:r>
              <a:rPr lang="en-US" sz="3600" kern="10" dirty="0">
                <a:ln w="25400">
                  <a:solidFill>
                    <a:srgbClr val="0000FF"/>
                  </a:solidFill>
                  <a:round/>
                  <a:headEnd/>
                  <a:tailEnd/>
                </a:ln>
                <a:gradFill rotWithShape="1">
                  <a:gsLst>
                    <a:gs pos="0">
                      <a:srgbClr val="FF00FF"/>
                    </a:gs>
                    <a:gs pos="100000">
                      <a:srgbClr val="00FF00"/>
                    </a:gs>
                  </a:gsLst>
                  <a:lin ang="5400000" scaled="1"/>
                </a:gradFill>
                <a:latin typeface="Times New Roman" panose="02020603050405020304" pitchFamily="18" charset="0"/>
                <a:cs typeface="Times New Roman" panose="02020603050405020304" pitchFamily="18" charset="0"/>
              </a:rPr>
              <a:t>HỌC ONLINE </a:t>
            </a:r>
            <a:r>
              <a:rPr lang="en-US" sz="3600" b="1" kern="10" dirty="0" smtClean="0">
                <a:ln w="25400">
                  <a:solidFill>
                    <a:srgbClr val="0000FF"/>
                  </a:solidFill>
                  <a:round/>
                  <a:headEnd/>
                  <a:tailEnd/>
                </a:ln>
                <a:gradFill rotWithShape="1">
                  <a:gsLst>
                    <a:gs pos="0">
                      <a:srgbClr val="FF00FF"/>
                    </a:gs>
                    <a:gs pos="100000">
                      <a:srgbClr val="00FF00"/>
                    </a:gs>
                  </a:gsLst>
                  <a:lin ang="5400000" scaled="1"/>
                </a:gradFill>
                <a:latin typeface="Times New Roman" panose="02020603050405020304" pitchFamily="18" charset="0"/>
                <a:cs typeface="Times New Roman" panose="02020603050405020304" pitchFamily="18" charset="0"/>
              </a:rPr>
              <a:t>KHTN 6</a:t>
            </a:r>
            <a:endParaRPr lang="en-US" sz="3600" kern="10" dirty="0">
              <a:ln w="25400">
                <a:solidFill>
                  <a:srgbClr val="0000FF"/>
                </a:solidFill>
                <a:round/>
                <a:headEnd/>
                <a:tailEnd/>
              </a:ln>
              <a:gradFill rotWithShape="1">
                <a:gsLst>
                  <a:gs pos="0">
                    <a:srgbClr val="FF00FF"/>
                  </a:gs>
                  <a:gs pos="100000">
                    <a:srgbClr val="00FF00"/>
                  </a:gs>
                </a:gsLst>
                <a:lin ang="5400000" scaled="1"/>
              </a:gradFill>
              <a:latin typeface="Times New Roman" panose="02020603050405020304" pitchFamily="18" charset="0"/>
              <a:cs typeface="Times New Roman" panose="02020603050405020304" pitchFamily="18" charset="0"/>
            </a:endParaRPr>
          </a:p>
        </p:txBody>
      </p:sp>
      <p:pic>
        <p:nvPicPr>
          <p:cNvPr id="10247" name="Picture 8" descr="POINSET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2"/>
            <a:ext cx="1905000" cy="1897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8" name="Picture 9" descr="POINSET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5400000">
            <a:off x="7242969" y="3969"/>
            <a:ext cx="1905000" cy="1897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0122" name="Oval 10"/>
          <p:cNvSpPr>
            <a:spLocks noChangeArrowheads="1"/>
          </p:cNvSpPr>
          <p:nvPr/>
        </p:nvSpPr>
        <p:spPr bwMode="auto">
          <a:xfrm>
            <a:off x="0" y="3810000"/>
            <a:ext cx="914400" cy="1066800"/>
          </a:xfrm>
          <a:prstGeom prst="ellipse">
            <a:avLst/>
          </a:prstGeom>
          <a:solidFill>
            <a:srgbClr val="CC00CC">
              <a:alpha val="10196"/>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defTabSz="914400" eaLnBrk="1" hangingPunct="1"/>
            <a:endParaRPr lang="vi-VN" altLang="vi-VN" sz="2000">
              <a:solidFill>
                <a:srgbClr val="000000"/>
              </a:solidFill>
              <a:latin typeface="Calibri" pitchFamily="34" charset="0"/>
              <a:cs typeface="Arial" pitchFamily="34" charset="0"/>
            </a:endParaRPr>
          </a:p>
        </p:txBody>
      </p:sp>
      <p:sp>
        <p:nvSpPr>
          <p:cNvPr id="90123" name="Oval 11"/>
          <p:cNvSpPr>
            <a:spLocks noChangeArrowheads="1"/>
          </p:cNvSpPr>
          <p:nvPr/>
        </p:nvSpPr>
        <p:spPr bwMode="auto">
          <a:xfrm>
            <a:off x="7224713" y="3505200"/>
            <a:ext cx="685800" cy="838200"/>
          </a:xfrm>
          <a:prstGeom prst="ellipse">
            <a:avLst/>
          </a:prstGeom>
          <a:solidFill>
            <a:srgbClr val="00FF00">
              <a:alpha val="10196"/>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defTabSz="914400" eaLnBrk="1" hangingPunct="1"/>
            <a:endParaRPr lang="vi-VN" altLang="vi-VN" sz="2000">
              <a:solidFill>
                <a:srgbClr val="000000"/>
              </a:solidFill>
              <a:latin typeface="Calibri" pitchFamily="34" charset="0"/>
              <a:cs typeface="Arial" pitchFamily="34" charset="0"/>
            </a:endParaRPr>
          </a:p>
        </p:txBody>
      </p:sp>
      <p:sp>
        <p:nvSpPr>
          <p:cNvPr id="90124" name="Oval 12"/>
          <p:cNvSpPr>
            <a:spLocks noChangeArrowheads="1"/>
          </p:cNvSpPr>
          <p:nvPr/>
        </p:nvSpPr>
        <p:spPr bwMode="auto">
          <a:xfrm>
            <a:off x="1981200" y="5257800"/>
            <a:ext cx="685800" cy="838200"/>
          </a:xfrm>
          <a:prstGeom prst="ellipse">
            <a:avLst/>
          </a:prstGeom>
          <a:solidFill>
            <a:srgbClr val="00FF00">
              <a:alpha val="10196"/>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defTabSz="914400" eaLnBrk="1" hangingPunct="1"/>
            <a:endParaRPr lang="vi-VN" altLang="vi-VN" sz="2000">
              <a:solidFill>
                <a:srgbClr val="000000"/>
              </a:solidFill>
              <a:latin typeface="Calibri" pitchFamily="34" charset="0"/>
              <a:cs typeface="Arial" pitchFamily="34" charset="0"/>
            </a:endParaRPr>
          </a:p>
        </p:txBody>
      </p:sp>
      <p:sp>
        <p:nvSpPr>
          <p:cNvPr id="90125" name="Oval 13"/>
          <p:cNvSpPr>
            <a:spLocks noChangeArrowheads="1"/>
          </p:cNvSpPr>
          <p:nvPr/>
        </p:nvSpPr>
        <p:spPr bwMode="auto">
          <a:xfrm>
            <a:off x="1219200" y="5029200"/>
            <a:ext cx="1060450" cy="1295400"/>
          </a:xfrm>
          <a:prstGeom prst="ellipse">
            <a:avLst/>
          </a:prstGeom>
          <a:solidFill>
            <a:srgbClr val="0000FF">
              <a:alpha val="10196"/>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defTabSz="914400" eaLnBrk="1" hangingPunct="1"/>
            <a:endParaRPr lang="vi-VN" altLang="vi-VN" sz="2000">
              <a:solidFill>
                <a:srgbClr val="000000"/>
              </a:solidFill>
              <a:latin typeface="Calibri" pitchFamily="34" charset="0"/>
              <a:cs typeface="Arial" pitchFamily="34" charset="0"/>
            </a:endParaRPr>
          </a:p>
        </p:txBody>
      </p:sp>
      <p:sp>
        <p:nvSpPr>
          <p:cNvPr id="90127" name="Oval 15"/>
          <p:cNvSpPr>
            <a:spLocks noChangeArrowheads="1"/>
          </p:cNvSpPr>
          <p:nvPr/>
        </p:nvSpPr>
        <p:spPr bwMode="auto">
          <a:xfrm>
            <a:off x="7924801" y="3657600"/>
            <a:ext cx="749300" cy="914400"/>
          </a:xfrm>
          <a:prstGeom prst="ellipse">
            <a:avLst/>
          </a:prstGeom>
          <a:solidFill>
            <a:srgbClr val="FF00FF">
              <a:alpha val="10196"/>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defTabSz="914400" eaLnBrk="1" hangingPunct="1"/>
            <a:endParaRPr lang="vi-VN" altLang="vi-VN" sz="2000">
              <a:solidFill>
                <a:srgbClr val="000000"/>
              </a:solidFill>
              <a:latin typeface="Calibri" pitchFamily="34" charset="0"/>
              <a:cs typeface="Arial" pitchFamily="34" charset="0"/>
            </a:endParaRPr>
          </a:p>
        </p:txBody>
      </p:sp>
      <p:sp>
        <p:nvSpPr>
          <p:cNvPr id="90128" name="Oval 16"/>
          <p:cNvSpPr>
            <a:spLocks noChangeArrowheads="1"/>
          </p:cNvSpPr>
          <p:nvPr/>
        </p:nvSpPr>
        <p:spPr bwMode="auto">
          <a:xfrm>
            <a:off x="6400800" y="6248400"/>
            <a:ext cx="990600" cy="1066800"/>
          </a:xfrm>
          <a:prstGeom prst="ellipse">
            <a:avLst/>
          </a:prstGeom>
          <a:solidFill>
            <a:srgbClr val="FF00FF">
              <a:alpha val="10196"/>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defTabSz="914400" eaLnBrk="1" hangingPunct="1"/>
            <a:endParaRPr lang="vi-VN" altLang="vi-VN" sz="2000">
              <a:solidFill>
                <a:srgbClr val="000000"/>
              </a:solidFill>
              <a:latin typeface="Calibri" pitchFamily="34" charset="0"/>
              <a:cs typeface="Arial" pitchFamily="34" charset="0"/>
            </a:endParaRPr>
          </a:p>
        </p:txBody>
      </p:sp>
      <p:sp>
        <p:nvSpPr>
          <p:cNvPr id="90129" name="AutoShape 17"/>
          <p:cNvSpPr>
            <a:spLocks noChangeArrowheads="1"/>
          </p:cNvSpPr>
          <p:nvPr/>
        </p:nvSpPr>
        <p:spPr bwMode="auto">
          <a:xfrm>
            <a:off x="381000" y="1066800"/>
            <a:ext cx="609600" cy="685800"/>
          </a:xfrm>
          <a:prstGeom prst="star5">
            <a:avLst/>
          </a:prstGeom>
          <a:solidFill>
            <a:srgbClr val="FFFF00">
              <a:alpha val="53999"/>
            </a:srgbClr>
          </a:solidFill>
          <a:ln w="9525">
            <a:noFill/>
            <a:miter lim="800000"/>
            <a:headEnd/>
            <a:tailEnd/>
          </a:ln>
          <a:effectLst/>
        </p:spPr>
        <p:txBody>
          <a:bodyPr wrap="none" anchor="ctr"/>
          <a:lstStyle/>
          <a:p>
            <a:pPr algn="ctr" defTabSz="914400" eaLnBrk="1" fontAlgn="auto" hangingPunct="1">
              <a:spcBef>
                <a:spcPts val="0"/>
              </a:spcBef>
              <a:spcAft>
                <a:spcPts val="0"/>
              </a:spcAft>
              <a:defRPr/>
            </a:pPr>
            <a:endParaRPr lang="en-US" sz="2000">
              <a:solidFill>
                <a:srgbClr val="000000"/>
              </a:solidFill>
              <a:latin typeface="Calibri"/>
              <a:cs typeface="Arial" panose="020B0604020202020204" pitchFamily="34" charset="0"/>
            </a:endParaRPr>
          </a:p>
        </p:txBody>
      </p:sp>
      <p:sp>
        <p:nvSpPr>
          <p:cNvPr id="90130" name="AutoShape 18"/>
          <p:cNvSpPr>
            <a:spLocks noChangeArrowheads="1"/>
          </p:cNvSpPr>
          <p:nvPr/>
        </p:nvSpPr>
        <p:spPr bwMode="auto">
          <a:xfrm>
            <a:off x="2438400" y="2590800"/>
            <a:ext cx="609600" cy="685800"/>
          </a:xfrm>
          <a:prstGeom prst="star5">
            <a:avLst/>
          </a:prstGeom>
          <a:solidFill>
            <a:srgbClr val="FFFF00">
              <a:alpha val="53999"/>
            </a:srgbClr>
          </a:solidFill>
          <a:ln w="9525">
            <a:noFill/>
            <a:miter lim="800000"/>
            <a:headEnd/>
            <a:tailEnd/>
          </a:ln>
          <a:effectLst/>
        </p:spPr>
        <p:txBody>
          <a:bodyPr wrap="none" anchor="ctr"/>
          <a:lstStyle/>
          <a:p>
            <a:pPr algn="ctr" defTabSz="914400" eaLnBrk="1" fontAlgn="auto" hangingPunct="1">
              <a:spcBef>
                <a:spcPts val="0"/>
              </a:spcBef>
              <a:spcAft>
                <a:spcPts val="0"/>
              </a:spcAft>
              <a:defRPr/>
            </a:pPr>
            <a:endParaRPr lang="en-US" sz="2000">
              <a:solidFill>
                <a:srgbClr val="000000"/>
              </a:solidFill>
              <a:latin typeface="Calibri"/>
              <a:cs typeface="Arial" panose="020B0604020202020204" pitchFamily="34" charset="0"/>
            </a:endParaRPr>
          </a:p>
        </p:txBody>
      </p:sp>
      <p:sp>
        <p:nvSpPr>
          <p:cNvPr id="90131" name="AutoShape 19"/>
          <p:cNvSpPr>
            <a:spLocks noChangeArrowheads="1"/>
          </p:cNvSpPr>
          <p:nvPr/>
        </p:nvSpPr>
        <p:spPr bwMode="auto">
          <a:xfrm>
            <a:off x="7772400" y="1143000"/>
            <a:ext cx="609600" cy="685800"/>
          </a:xfrm>
          <a:prstGeom prst="star5">
            <a:avLst/>
          </a:prstGeom>
          <a:solidFill>
            <a:srgbClr val="FFFF00">
              <a:alpha val="37000"/>
            </a:srgbClr>
          </a:solidFill>
          <a:ln w="9525">
            <a:noFill/>
            <a:miter lim="800000"/>
            <a:headEnd/>
            <a:tailEnd/>
          </a:ln>
          <a:effectLst/>
        </p:spPr>
        <p:txBody>
          <a:bodyPr wrap="none" anchor="ctr"/>
          <a:lstStyle/>
          <a:p>
            <a:pPr algn="ctr" defTabSz="914400" eaLnBrk="1" fontAlgn="auto" hangingPunct="1">
              <a:spcBef>
                <a:spcPts val="0"/>
              </a:spcBef>
              <a:spcAft>
                <a:spcPts val="0"/>
              </a:spcAft>
              <a:defRPr/>
            </a:pPr>
            <a:endParaRPr lang="en-US" sz="2000">
              <a:solidFill>
                <a:srgbClr val="000000"/>
              </a:solidFill>
              <a:latin typeface="Calibri"/>
              <a:cs typeface="Arial" panose="020B0604020202020204" pitchFamily="34" charset="0"/>
            </a:endParaRPr>
          </a:p>
        </p:txBody>
      </p:sp>
      <p:sp>
        <p:nvSpPr>
          <p:cNvPr id="90132" name="AutoShape 20"/>
          <p:cNvSpPr>
            <a:spLocks noChangeArrowheads="1"/>
          </p:cNvSpPr>
          <p:nvPr/>
        </p:nvSpPr>
        <p:spPr bwMode="auto">
          <a:xfrm>
            <a:off x="1524000" y="6172200"/>
            <a:ext cx="609600" cy="685800"/>
          </a:xfrm>
          <a:prstGeom prst="star5">
            <a:avLst/>
          </a:prstGeom>
          <a:solidFill>
            <a:srgbClr val="FFFF00">
              <a:alpha val="53999"/>
            </a:srgbClr>
          </a:solidFill>
          <a:ln w="9525">
            <a:noFill/>
            <a:miter lim="800000"/>
            <a:headEnd/>
            <a:tailEnd/>
          </a:ln>
          <a:effectLst/>
        </p:spPr>
        <p:txBody>
          <a:bodyPr wrap="none" anchor="ctr"/>
          <a:lstStyle/>
          <a:p>
            <a:pPr algn="ctr" defTabSz="914400" eaLnBrk="1" fontAlgn="auto" hangingPunct="1">
              <a:spcBef>
                <a:spcPts val="0"/>
              </a:spcBef>
              <a:spcAft>
                <a:spcPts val="0"/>
              </a:spcAft>
              <a:defRPr/>
            </a:pPr>
            <a:endParaRPr lang="en-US" sz="2000">
              <a:solidFill>
                <a:srgbClr val="000000"/>
              </a:solidFill>
              <a:latin typeface="Calibri"/>
              <a:cs typeface="Arial" panose="020B0604020202020204" pitchFamily="34" charset="0"/>
            </a:endParaRPr>
          </a:p>
        </p:txBody>
      </p:sp>
      <p:sp>
        <p:nvSpPr>
          <p:cNvPr id="90133" name="AutoShape 21"/>
          <p:cNvSpPr>
            <a:spLocks noChangeArrowheads="1"/>
          </p:cNvSpPr>
          <p:nvPr/>
        </p:nvSpPr>
        <p:spPr bwMode="auto">
          <a:xfrm rot="884614">
            <a:off x="0" y="4572000"/>
            <a:ext cx="609600" cy="685800"/>
          </a:xfrm>
          <a:prstGeom prst="star5">
            <a:avLst/>
          </a:prstGeom>
          <a:solidFill>
            <a:srgbClr val="FFFF00">
              <a:alpha val="53999"/>
            </a:srgbClr>
          </a:solidFill>
          <a:ln w="9525">
            <a:noFill/>
            <a:miter lim="800000"/>
            <a:headEnd/>
            <a:tailEnd/>
          </a:ln>
          <a:effectLst/>
        </p:spPr>
        <p:txBody>
          <a:bodyPr wrap="none" anchor="ctr"/>
          <a:lstStyle/>
          <a:p>
            <a:pPr algn="ctr" defTabSz="914400" eaLnBrk="1" fontAlgn="auto" hangingPunct="1">
              <a:spcBef>
                <a:spcPts val="0"/>
              </a:spcBef>
              <a:spcAft>
                <a:spcPts val="0"/>
              </a:spcAft>
              <a:defRPr/>
            </a:pPr>
            <a:endParaRPr lang="en-US" sz="2000">
              <a:solidFill>
                <a:srgbClr val="000000"/>
              </a:solidFill>
              <a:latin typeface="Calibri"/>
              <a:cs typeface="Arial" panose="020B0604020202020204" pitchFamily="34" charset="0"/>
            </a:endParaRPr>
          </a:p>
        </p:txBody>
      </p:sp>
      <p:sp>
        <p:nvSpPr>
          <p:cNvPr id="90134" name="AutoShape 22"/>
          <p:cNvSpPr>
            <a:spLocks noChangeArrowheads="1"/>
          </p:cNvSpPr>
          <p:nvPr/>
        </p:nvSpPr>
        <p:spPr bwMode="auto">
          <a:xfrm>
            <a:off x="7772400" y="4800600"/>
            <a:ext cx="609600" cy="685800"/>
          </a:xfrm>
          <a:prstGeom prst="star5">
            <a:avLst/>
          </a:prstGeom>
          <a:solidFill>
            <a:srgbClr val="FFFF00">
              <a:alpha val="53999"/>
            </a:srgbClr>
          </a:solidFill>
          <a:ln w="9525">
            <a:noFill/>
            <a:miter lim="800000"/>
            <a:headEnd/>
            <a:tailEnd/>
          </a:ln>
          <a:effectLst/>
        </p:spPr>
        <p:txBody>
          <a:bodyPr wrap="none" anchor="ctr"/>
          <a:lstStyle/>
          <a:p>
            <a:pPr algn="ctr" defTabSz="914400" eaLnBrk="1" fontAlgn="auto" hangingPunct="1">
              <a:spcBef>
                <a:spcPts val="0"/>
              </a:spcBef>
              <a:spcAft>
                <a:spcPts val="0"/>
              </a:spcAft>
              <a:defRPr/>
            </a:pPr>
            <a:endParaRPr lang="en-US" sz="2000">
              <a:solidFill>
                <a:srgbClr val="000000"/>
              </a:solidFill>
              <a:latin typeface="Calibri"/>
              <a:cs typeface="Arial" panose="020B0604020202020204" pitchFamily="34" charset="0"/>
            </a:endParaRPr>
          </a:p>
        </p:txBody>
      </p:sp>
      <p:pic>
        <p:nvPicPr>
          <p:cNvPr id="10261" name="Picture 23" descr="homework 6"/>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28600" y="4648200"/>
            <a:ext cx="2362200" cy="200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62" name="Text Box 7"/>
          <p:cNvSpPr txBox="1">
            <a:spLocks noChangeArrowheads="1"/>
          </p:cNvSpPr>
          <p:nvPr/>
        </p:nvSpPr>
        <p:spPr bwMode="auto">
          <a:xfrm>
            <a:off x="2743200" y="5189990"/>
            <a:ext cx="64008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defTabSz="914400"/>
            <a:r>
              <a:rPr lang="en-US" altLang="vi-VN" b="1" i="1">
                <a:solidFill>
                  <a:srgbClr val="000066"/>
                </a:solidFill>
                <a:latin typeface="Times New Roman" pitchFamily="18" charset="0"/>
                <a:ea typeface="SimSun" pitchFamily="2" charset="-122"/>
                <a:cs typeface="Arial" pitchFamily="34" charset="0"/>
              </a:rPr>
              <a:t>GV </a:t>
            </a:r>
            <a:r>
              <a:rPr lang="en-US" altLang="vi-VN" b="1" i="1" smtClean="0">
                <a:solidFill>
                  <a:srgbClr val="000066"/>
                </a:solidFill>
                <a:latin typeface="Times New Roman" pitchFamily="18" charset="0"/>
                <a:ea typeface="SimSun" pitchFamily="2" charset="-122"/>
                <a:cs typeface="Arial" pitchFamily="34" charset="0"/>
              </a:rPr>
              <a:t>dạy:Phạm Thị Bích Ngọc</a:t>
            </a:r>
            <a:endParaRPr lang="en-US" altLang="vi-VN" b="1" i="1" dirty="0">
              <a:solidFill>
                <a:srgbClr val="000066"/>
              </a:solidFill>
              <a:latin typeface="Times New Roman" pitchFamily="18" charset="0"/>
              <a:ea typeface="SimSun" pitchFamily="2" charset="-122"/>
              <a:cs typeface="Arial" pitchFamily="34" charset="0"/>
            </a:endParaRPr>
          </a:p>
          <a:p>
            <a:pPr algn="ctr" defTabSz="914400"/>
            <a:r>
              <a:rPr lang="en-US" altLang="vi-VN" b="1" i="1" dirty="0" err="1" smtClean="0">
                <a:solidFill>
                  <a:srgbClr val="000066"/>
                </a:solidFill>
                <a:latin typeface="Times New Roman" pitchFamily="18" charset="0"/>
                <a:ea typeface="SimSun" pitchFamily="2" charset="-122"/>
                <a:cs typeface="Arial" pitchFamily="34" charset="0"/>
              </a:rPr>
              <a:t>Trường</a:t>
            </a:r>
            <a:r>
              <a:rPr lang="en-US" altLang="vi-VN" b="1" i="1" dirty="0" smtClean="0">
                <a:solidFill>
                  <a:srgbClr val="000066"/>
                </a:solidFill>
                <a:latin typeface="Times New Roman" pitchFamily="18" charset="0"/>
                <a:ea typeface="SimSun" pitchFamily="2" charset="-122"/>
                <a:cs typeface="Arial" pitchFamily="34" charset="0"/>
              </a:rPr>
              <a:t>: </a:t>
            </a:r>
            <a:r>
              <a:rPr lang="en-US" altLang="vi-VN" b="1" i="1" smtClean="0">
                <a:solidFill>
                  <a:srgbClr val="000066"/>
                </a:solidFill>
                <a:latin typeface="Times New Roman" pitchFamily="18" charset="0"/>
                <a:ea typeface="SimSun" pitchFamily="2" charset="-122"/>
                <a:cs typeface="Arial" pitchFamily="34" charset="0"/>
              </a:rPr>
              <a:t>THCS Thị Trấn Phú Hòa</a:t>
            </a:r>
            <a:endParaRPr lang="en-US" altLang="vi-VN" b="1" i="1" dirty="0">
              <a:solidFill>
                <a:srgbClr val="000066"/>
              </a:solidFill>
              <a:latin typeface="Times New Roman" pitchFamily="18" charset="0"/>
              <a:ea typeface="SimSun" pitchFamily="2" charset="-122"/>
              <a:cs typeface="Arial" pitchFamily="34" charset="0"/>
            </a:endParaRPr>
          </a:p>
        </p:txBody>
      </p:sp>
    </p:spTree>
    <p:extLst>
      <p:ext uri="{BB962C8B-B14F-4D97-AF65-F5344CB8AC3E}">
        <p14:creationId xmlns:p14="http://schemas.microsoft.com/office/powerpoint/2010/main" xmlns="" val="3677398494"/>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indefinite" fill="hold" grpId="0" nodeType="withEffect">
                                  <p:stCondLst>
                                    <p:cond delay="0"/>
                                  </p:stCondLst>
                                  <p:childTnLst>
                                    <p:animClr clrSpc="hsl" dir="cw">
                                      <p:cBhvr override="childStyle">
                                        <p:cTn id="6" dur="2000" fill="hold"/>
                                        <p:tgtEl>
                                          <p:spTgt spid="90117"/>
                                        </p:tgtEl>
                                        <p:attrNameLst>
                                          <p:attrName>style.color</p:attrName>
                                        </p:attrNameLst>
                                      </p:cBhvr>
                                      <p:by>
                                        <p:hsl h="-7200000" s="0" l="0"/>
                                      </p:by>
                                    </p:animClr>
                                    <p:animClr clrSpc="hsl" dir="cw">
                                      <p:cBhvr>
                                        <p:cTn id="7" dur="2000" fill="hold"/>
                                        <p:tgtEl>
                                          <p:spTgt spid="90117"/>
                                        </p:tgtEl>
                                        <p:attrNameLst>
                                          <p:attrName>fillcolor</p:attrName>
                                        </p:attrNameLst>
                                      </p:cBhvr>
                                      <p:by>
                                        <p:hsl h="-7200000" s="0" l="0"/>
                                      </p:by>
                                    </p:animClr>
                                    <p:animClr clrSpc="hsl" dir="cw">
                                      <p:cBhvr>
                                        <p:cTn id="8" dur="2000" fill="hold"/>
                                        <p:tgtEl>
                                          <p:spTgt spid="90117"/>
                                        </p:tgtEl>
                                        <p:attrNameLst>
                                          <p:attrName>stroke.color</p:attrName>
                                        </p:attrNameLst>
                                      </p:cBhvr>
                                      <p:by>
                                        <p:hsl h="-7200000" s="0" l="0"/>
                                      </p:by>
                                    </p:animClr>
                                    <p:set>
                                      <p:cBhvr>
                                        <p:cTn id="9" dur="2000" fill="hold"/>
                                        <p:tgtEl>
                                          <p:spTgt spid="90117"/>
                                        </p:tgtEl>
                                        <p:attrNameLst>
                                          <p:attrName>fill.type</p:attrName>
                                        </p:attrNameLst>
                                      </p:cBhvr>
                                      <p:to>
                                        <p:strVal val="solid"/>
                                      </p:to>
                                    </p:set>
                                  </p:childTnLst>
                                </p:cTn>
                              </p:par>
                              <p:par>
                                <p:cTn id="10" presetID="22" presetClass="emph" presetSubtype="0" repeatCount="indefinite" fill="hold" grpId="0" nodeType="withEffect">
                                  <p:stCondLst>
                                    <p:cond delay="0"/>
                                  </p:stCondLst>
                                  <p:childTnLst>
                                    <p:animClr clrSpc="hsl" dir="cw">
                                      <p:cBhvr override="childStyle">
                                        <p:cTn id="11" dur="2000" fill="hold"/>
                                        <p:tgtEl>
                                          <p:spTgt spid="90118"/>
                                        </p:tgtEl>
                                        <p:attrNameLst>
                                          <p:attrName>style.color</p:attrName>
                                        </p:attrNameLst>
                                      </p:cBhvr>
                                      <p:by>
                                        <p:hsl h="-7200000" s="0" l="0"/>
                                      </p:by>
                                    </p:animClr>
                                    <p:animClr clrSpc="hsl" dir="cw">
                                      <p:cBhvr>
                                        <p:cTn id="12" dur="2000" fill="hold"/>
                                        <p:tgtEl>
                                          <p:spTgt spid="90118"/>
                                        </p:tgtEl>
                                        <p:attrNameLst>
                                          <p:attrName>fillcolor</p:attrName>
                                        </p:attrNameLst>
                                      </p:cBhvr>
                                      <p:by>
                                        <p:hsl h="-7200000" s="0" l="0"/>
                                      </p:by>
                                    </p:animClr>
                                    <p:animClr clrSpc="hsl" dir="cw">
                                      <p:cBhvr>
                                        <p:cTn id="13" dur="2000" fill="hold"/>
                                        <p:tgtEl>
                                          <p:spTgt spid="90118"/>
                                        </p:tgtEl>
                                        <p:attrNameLst>
                                          <p:attrName>stroke.color</p:attrName>
                                        </p:attrNameLst>
                                      </p:cBhvr>
                                      <p:by>
                                        <p:hsl h="-7200000" s="0" l="0"/>
                                      </p:by>
                                    </p:animClr>
                                    <p:set>
                                      <p:cBhvr>
                                        <p:cTn id="14" dur="2000" fill="hold"/>
                                        <p:tgtEl>
                                          <p:spTgt spid="90118"/>
                                        </p:tgtEl>
                                        <p:attrNameLst>
                                          <p:attrName>fill.type</p:attrName>
                                        </p:attrNameLst>
                                      </p:cBhvr>
                                      <p:to>
                                        <p:strVal val="solid"/>
                                      </p:to>
                                    </p:set>
                                  </p:childTnLst>
                                </p:cTn>
                              </p:par>
                              <p:par>
                                <p:cTn id="15" presetID="31" presetClass="entr" presetSubtype="0" repeatCount="indefinite" fill="hold" grpId="0" nodeType="withEffect">
                                  <p:stCondLst>
                                    <p:cond delay="0"/>
                                  </p:stCondLst>
                                  <p:iterate type="lt">
                                    <p:tmPct val="5000"/>
                                  </p:iterate>
                                  <p:childTnLst>
                                    <p:set>
                                      <p:cBhvr>
                                        <p:cTn id="16" dur="1" fill="hold">
                                          <p:stCondLst>
                                            <p:cond delay="0"/>
                                          </p:stCondLst>
                                        </p:cTn>
                                        <p:tgtEl>
                                          <p:spTgt spid="90122"/>
                                        </p:tgtEl>
                                        <p:attrNameLst>
                                          <p:attrName>style.visibility</p:attrName>
                                        </p:attrNameLst>
                                      </p:cBhvr>
                                      <p:to>
                                        <p:strVal val="visible"/>
                                      </p:to>
                                    </p:set>
                                    <p:anim calcmode="lin" valueType="num">
                                      <p:cBhvr>
                                        <p:cTn id="17" dur="2000" fill="hold"/>
                                        <p:tgtEl>
                                          <p:spTgt spid="90122"/>
                                        </p:tgtEl>
                                        <p:attrNameLst>
                                          <p:attrName>ppt_w</p:attrName>
                                        </p:attrNameLst>
                                      </p:cBhvr>
                                      <p:tavLst>
                                        <p:tav tm="0">
                                          <p:val>
                                            <p:fltVal val="0"/>
                                          </p:val>
                                        </p:tav>
                                        <p:tav tm="100000">
                                          <p:val>
                                            <p:strVal val="#ppt_w"/>
                                          </p:val>
                                        </p:tav>
                                      </p:tavLst>
                                    </p:anim>
                                    <p:anim calcmode="lin" valueType="num">
                                      <p:cBhvr>
                                        <p:cTn id="18" dur="2000" fill="hold"/>
                                        <p:tgtEl>
                                          <p:spTgt spid="90122"/>
                                        </p:tgtEl>
                                        <p:attrNameLst>
                                          <p:attrName>ppt_h</p:attrName>
                                        </p:attrNameLst>
                                      </p:cBhvr>
                                      <p:tavLst>
                                        <p:tav tm="0">
                                          <p:val>
                                            <p:fltVal val="0"/>
                                          </p:val>
                                        </p:tav>
                                        <p:tav tm="100000">
                                          <p:val>
                                            <p:strVal val="#ppt_h"/>
                                          </p:val>
                                        </p:tav>
                                      </p:tavLst>
                                    </p:anim>
                                    <p:anim calcmode="lin" valueType="num">
                                      <p:cBhvr>
                                        <p:cTn id="19" dur="2000" fill="hold"/>
                                        <p:tgtEl>
                                          <p:spTgt spid="90122"/>
                                        </p:tgtEl>
                                        <p:attrNameLst>
                                          <p:attrName>style.rotation</p:attrName>
                                        </p:attrNameLst>
                                      </p:cBhvr>
                                      <p:tavLst>
                                        <p:tav tm="0">
                                          <p:val>
                                            <p:fltVal val="90"/>
                                          </p:val>
                                        </p:tav>
                                        <p:tav tm="100000">
                                          <p:val>
                                            <p:fltVal val="0"/>
                                          </p:val>
                                        </p:tav>
                                      </p:tavLst>
                                    </p:anim>
                                    <p:animEffect transition="in" filter="fade">
                                      <p:cBhvr>
                                        <p:cTn id="20" dur="2000"/>
                                        <p:tgtEl>
                                          <p:spTgt spid="90122"/>
                                        </p:tgtEl>
                                      </p:cBhvr>
                                    </p:animEffect>
                                  </p:childTnLst>
                                </p:cTn>
                              </p:par>
                              <p:par>
                                <p:cTn id="21" presetID="31" presetClass="entr" presetSubtype="0" repeatCount="indefinite" fill="hold" grpId="0" nodeType="withEffect">
                                  <p:stCondLst>
                                    <p:cond delay="0"/>
                                  </p:stCondLst>
                                  <p:iterate type="lt">
                                    <p:tmPct val="5000"/>
                                  </p:iterate>
                                  <p:childTnLst>
                                    <p:set>
                                      <p:cBhvr>
                                        <p:cTn id="22" dur="1" fill="hold">
                                          <p:stCondLst>
                                            <p:cond delay="0"/>
                                          </p:stCondLst>
                                        </p:cTn>
                                        <p:tgtEl>
                                          <p:spTgt spid="90123"/>
                                        </p:tgtEl>
                                        <p:attrNameLst>
                                          <p:attrName>style.visibility</p:attrName>
                                        </p:attrNameLst>
                                      </p:cBhvr>
                                      <p:to>
                                        <p:strVal val="visible"/>
                                      </p:to>
                                    </p:set>
                                    <p:anim calcmode="lin" valueType="num">
                                      <p:cBhvr>
                                        <p:cTn id="23" dur="2000" fill="hold"/>
                                        <p:tgtEl>
                                          <p:spTgt spid="90123"/>
                                        </p:tgtEl>
                                        <p:attrNameLst>
                                          <p:attrName>ppt_w</p:attrName>
                                        </p:attrNameLst>
                                      </p:cBhvr>
                                      <p:tavLst>
                                        <p:tav tm="0">
                                          <p:val>
                                            <p:fltVal val="0"/>
                                          </p:val>
                                        </p:tav>
                                        <p:tav tm="100000">
                                          <p:val>
                                            <p:strVal val="#ppt_w"/>
                                          </p:val>
                                        </p:tav>
                                      </p:tavLst>
                                    </p:anim>
                                    <p:anim calcmode="lin" valueType="num">
                                      <p:cBhvr>
                                        <p:cTn id="24" dur="2000" fill="hold"/>
                                        <p:tgtEl>
                                          <p:spTgt spid="90123"/>
                                        </p:tgtEl>
                                        <p:attrNameLst>
                                          <p:attrName>ppt_h</p:attrName>
                                        </p:attrNameLst>
                                      </p:cBhvr>
                                      <p:tavLst>
                                        <p:tav tm="0">
                                          <p:val>
                                            <p:fltVal val="0"/>
                                          </p:val>
                                        </p:tav>
                                        <p:tav tm="100000">
                                          <p:val>
                                            <p:strVal val="#ppt_h"/>
                                          </p:val>
                                        </p:tav>
                                      </p:tavLst>
                                    </p:anim>
                                    <p:anim calcmode="lin" valueType="num">
                                      <p:cBhvr>
                                        <p:cTn id="25" dur="2000" fill="hold"/>
                                        <p:tgtEl>
                                          <p:spTgt spid="90123"/>
                                        </p:tgtEl>
                                        <p:attrNameLst>
                                          <p:attrName>style.rotation</p:attrName>
                                        </p:attrNameLst>
                                      </p:cBhvr>
                                      <p:tavLst>
                                        <p:tav tm="0">
                                          <p:val>
                                            <p:fltVal val="90"/>
                                          </p:val>
                                        </p:tav>
                                        <p:tav tm="100000">
                                          <p:val>
                                            <p:fltVal val="0"/>
                                          </p:val>
                                        </p:tav>
                                      </p:tavLst>
                                    </p:anim>
                                    <p:animEffect transition="in" filter="fade">
                                      <p:cBhvr>
                                        <p:cTn id="26" dur="2000"/>
                                        <p:tgtEl>
                                          <p:spTgt spid="90123"/>
                                        </p:tgtEl>
                                      </p:cBhvr>
                                    </p:animEffect>
                                  </p:childTnLst>
                                </p:cTn>
                              </p:par>
                              <p:par>
                                <p:cTn id="27" presetID="31" presetClass="entr" presetSubtype="0" repeatCount="indefinite" fill="hold" grpId="0" nodeType="withEffect">
                                  <p:stCondLst>
                                    <p:cond delay="0"/>
                                  </p:stCondLst>
                                  <p:iterate type="lt">
                                    <p:tmPct val="5000"/>
                                  </p:iterate>
                                  <p:childTnLst>
                                    <p:set>
                                      <p:cBhvr>
                                        <p:cTn id="28" dur="1" fill="hold">
                                          <p:stCondLst>
                                            <p:cond delay="0"/>
                                          </p:stCondLst>
                                        </p:cTn>
                                        <p:tgtEl>
                                          <p:spTgt spid="90124"/>
                                        </p:tgtEl>
                                        <p:attrNameLst>
                                          <p:attrName>style.visibility</p:attrName>
                                        </p:attrNameLst>
                                      </p:cBhvr>
                                      <p:to>
                                        <p:strVal val="visible"/>
                                      </p:to>
                                    </p:set>
                                    <p:anim calcmode="lin" valueType="num">
                                      <p:cBhvr>
                                        <p:cTn id="29" dur="2000" fill="hold"/>
                                        <p:tgtEl>
                                          <p:spTgt spid="90124"/>
                                        </p:tgtEl>
                                        <p:attrNameLst>
                                          <p:attrName>ppt_w</p:attrName>
                                        </p:attrNameLst>
                                      </p:cBhvr>
                                      <p:tavLst>
                                        <p:tav tm="0">
                                          <p:val>
                                            <p:fltVal val="0"/>
                                          </p:val>
                                        </p:tav>
                                        <p:tav tm="100000">
                                          <p:val>
                                            <p:strVal val="#ppt_w"/>
                                          </p:val>
                                        </p:tav>
                                      </p:tavLst>
                                    </p:anim>
                                    <p:anim calcmode="lin" valueType="num">
                                      <p:cBhvr>
                                        <p:cTn id="30" dur="2000" fill="hold"/>
                                        <p:tgtEl>
                                          <p:spTgt spid="90124"/>
                                        </p:tgtEl>
                                        <p:attrNameLst>
                                          <p:attrName>ppt_h</p:attrName>
                                        </p:attrNameLst>
                                      </p:cBhvr>
                                      <p:tavLst>
                                        <p:tav tm="0">
                                          <p:val>
                                            <p:fltVal val="0"/>
                                          </p:val>
                                        </p:tav>
                                        <p:tav tm="100000">
                                          <p:val>
                                            <p:strVal val="#ppt_h"/>
                                          </p:val>
                                        </p:tav>
                                      </p:tavLst>
                                    </p:anim>
                                    <p:anim calcmode="lin" valueType="num">
                                      <p:cBhvr>
                                        <p:cTn id="31" dur="2000" fill="hold"/>
                                        <p:tgtEl>
                                          <p:spTgt spid="90124"/>
                                        </p:tgtEl>
                                        <p:attrNameLst>
                                          <p:attrName>style.rotation</p:attrName>
                                        </p:attrNameLst>
                                      </p:cBhvr>
                                      <p:tavLst>
                                        <p:tav tm="0">
                                          <p:val>
                                            <p:fltVal val="90"/>
                                          </p:val>
                                        </p:tav>
                                        <p:tav tm="100000">
                                          <p:val>
                                            <p:fltVal val="0"/>
                                          </p:val>
                                        </p:tav>
                                      </p:tavLst>
                                    </p:anim>
                                    <p:animEffect transition="in" filter="fade">
                                      <p:cBhvr>
                                        <p:cTn id="32" dur="2000"/>
                                        <p:tgtEl>
                                          <p:spTgt spid="90124"/>
                                        </p:tgtEl>
                                      </p:cBhvr>
                                    </p:animEffect>
                                  </p:childTnLst>
                                </p:cTn>
                              </p:par>
                              <p:par>
                                <p:cTn id="33" presetID="31" presetClass="entr" presetSubtype="0" repeatCount="indefinite" fill="hold" grpId="0" nodeType="withEffect">
                                  <p:stCondLst>
                                    <p:cond delay="0"/>
                                  </p:stCondLst>
                                  <p:iterate type="lt">
                                    <p:tmPct val="5000"/>
                                  </p:iterate>
                                  <p:childTnLst>
                                    <p:set>
                                      <p:cBhvr>
                                        <p:cTn id="34" dur="1" fill="hold">
                                          <p:stCondLst>
                                            <p:cond delay="0"/>
                                          </p:stCondLst>
                                        </p:cTn>
                                        <p:tgtEl>
                                          <p:spTgt spid="90125"/>
                                        </p:tgtEl>
                                        <p:attrNameLst>
                                          <p:attrName>style.visibility</p:attrName>
                                        </p:attrNameLst>
                                      </p:cBhvr>
                                      <p:to>
                                        <p:strVal val="visible"/>
                                      </p:to>
                                    </p:set>
                                    <p:anim calcmode="lin" valueType="num">
                                      <p:cBhvr>
                                        <p:cTn id="35" dur="2000" fill="hold"/>
                                        <p:tgtEl>
                                          <p:spTgt spid="90125"/>
                                        </p:tgtEl>
                                        <p:attrNameLst>
                                          <p:attrName>ppt_w</p:attrName>
                                        </p:attrNameLst>
                                      </p:cBhvr>
                                      <p:tavLst>
                                        <p:tav tm="0">
                                          <p:val>
                                            <p:fltVal val="0"/>
                                          </p:val>
                                        </p:tav>
                                        <p:tav tm="100000">
                                          <p:val>
                                            <p:strVal val="#ppt_w"/>
                                          </p:val>
                                        </p:tav>
                                      </p:tavLst>
                                    </p:anim>
                                    <p:anim calcmode="lin" valueType="num">
                                      <p:cBhvr>
                                        <p:cTn id="36" dur="2000" fill="hold"/>
                                        <p:tgtEl>
                                          <p:spTgt spid="90125"/>
                                        </p:tgtEl>
                                        <p:attrNameLst>
                                          <p:attrName>ppt_h</p:attrName>
                                        </p:attrNameLst>
                                      </p:cBhvr>
                                      <p:tavLst>
                                        <p:tav tm="0">
                                          <p:val>
                                            <p:fltVal val="0"/>
                                          </p:val>
                                        </p:tav>
                                        <p:tav tm="100000">
                                          <p:val>
                                            <p:strVal val="#ppt_h"/>
                                          </p:val>
                                        </p:tav>
                                      </p:tavLst>
                                    </p:anim>
                                    <p:anim calcmode="lin" valueType="num">
                                      <p:cBhvr>
                                        <p:cTn id="37" dur="2000" fill="hold"/>
                                        <p:tgtEl>
                                          <p:spTgt spid="90125"/>
                                        </p:tgtEl>
                                        <p:attrNameLst>
                                          <p:attrName>style.rotation</p:attrName>
                                        </p:attrNameLst>
                                      </p:cBhvr>
                                      <p:tavLst>
                                        <p:tav tm="0">
                                          <p:val>
                                            <p:fltVal val="90"/>
                                          </p:val>
                                        </p:tav>
                                        <p:tav tm="100000">
                                          <p:val>
                                            <p:fltVal val="0"/>
                                          </p:val>
                                        </p:tav>
                                      </p:tavLst>
                                    </p:anim>
                                    <p:animEffect transition="in" filter="fade">
                                      <p:cBhvr>
                                        <p:cTn id="38" dur="2000"/>
                                        <p:tgtEl>
                                          <p:spTgt spid="90125"/>
                                        </p:tgtEl>
                                      </p:cBhvr>
                                    </p:animEffect>
                                  </p:childTnLst>
                                </p:cTn>
                              </p:par>
                              <p:par>
                                <p:cTn id="39" presetID="31" presetClass="entr" presetSubtype="0" repeatCount="indefinite" fill="hold" grpId="0" nodeType="withEffect">
                                  <p:stCondLst>
                                    <p:cond delay="0"/>
                                  </p:stCondLst>
                                  <p:iterate type="lt">
                                    <p:tmPct val="5000"/>
                                  </p:iterate>
                                  <p:childTnLst>
                                    <p:set>
                                      <p:cBhvr>
                                        <p:cTn id="40" dur="1" fill="hold">
                                          <p:stCondLst>
                                            <p:cond delay="0"/>
                                          </p:stCondLst>
                                        </p:cTn>
                                        <p:tgtEl>
                                          <p:spTgt spid="90115"/>
                                        </p:tgtEl>
                                        <p:attrNameLst>
                                          <p:attrName>style.visibility</p:attrName>
                                        </p:attrNameLst>
                                      </p:cBhvr>
                                      <p:to>
                                        <p:strVal val="visible"/>
                                      </p:to>
                                    </p:set>
                                    <p:anim calcmode="lin" valueType="num">
                                      <p:cBhvr>
                                        <p:cTn id="41" dur="2000" fill="hold"/>
                                        <p:tgtEl>
                                          <p:spTgt spid="90115"/>
                                        </p:tgtEl>
                                        <p:attrNameLst>
                                          <p:attrName>ppt_w</p:attrName>
                                        </p:attrNameLst>
                                      </p:cBhvr>
                                      <p:tavLst>
                                        <p:tav tm="0">
                                          <p:val>
                                            <p:fltVal val="0"/>
                                          </p:val>
                                        </p:tav>
                                        <p:tav tm="100000">
                                          <p:val>
                                            <p:strVal val="#ppt_w"/>
                                          </p:val>
                                        </p:tav>
                                      </p:tavLst>
                                    </p:anim>
                                    <p:anim calcmode="lin" valueType="num">
                                      <p:cBhvr>
                                        <p:cTn id="42" dur="2000" fill="hold"/>
                                        <p:tgtEl>
                                          <p:spTgt spid="90115"/>
                                        </p:tgtEl>
                                        <p:attrNameLst>
                                          <p:attrName>ppt_h</p:attrName>
                                        </p:attrNameLst>
                                      </p:cBhvr>
                                      <p:tavLst>
                                        <p:tav tm="0">
                                          <p:val>
                                            <p:fltVal val="0"/>
                                          </p:val>
                                        </p:tav>
                                        <p:tav tm="100000">
                                          <p:val>
                                            <p:strVal val="#ppt_h"/>
                                          </p:val>
                                        </p:tav>
                                      </p:tavLst>
                                    </p:anim>
                                    <p:anim calcmode="lin" valueType="num">
                                      <p:cBhvr>
                                        <p:cTn id="43" dur="2000" fill="hold"/>
                                        <p:tgtEl>
                                          <p:spTgt spid="90115"/>
                                        </p:tgtEl>
                                        <p:attrNameLst>
                                          <p:attrName>style.rotation</p:attrName>
                                        </p:attrNameLst>
                                      </p:cBhvr>
                                      <p:tavLst>
                                        <p:tav tm="0">
                                          <p:val>
                                            <p:fltVal val="90"/>
                                          </p:val>
                                        </p:tav>
                                        <p:tav tm="100000">
                                          <p:val>
                                            <p:fltVal val="0"/>
                                          </p:val>
                                        </p:tav>
                                      </p:tavLst>
                                    </p:anim>
                                    <p:animEffect transition="in" filter="fade">
                                      <p:cBhvr>
                                        <p:cTn id="44" dur="2000"/>
                                        <p:tgtEl>
                                          <p:spTgt spid="90115"/>
                                        </p:tgtEl>
                                      </p:cBhvr>
                                    </p:animEffect>
                                  </p:childTnLst>
                                </p:cTn>
                              </p:par>
                              <p:par>
                                <p:cTn id="45" presetID="31" presetClass="entr" presetSubtype="0" repeatCount="indefinite" fill="hold" grpId="0" nodeType="withEffect">
                                  <p:stCondLst>
                                    <p:cond delay="0"/>
                                  </p:stCondLst>
                                  <p:iterate type="lt">
                                    <p:tmPct val="5000"/>
                                  </p:iterate>
                                  <p:childTnLst>
                                    <p:set>
                                      <p:cBhvr>
                                        <p:cTn id="46" dur="1" fill="hold">
                                          <p:stCondLst>
                                            <p:cond delay="0"/>
                                          </p:stCondLst>
                                        </p:cTn>
                                        <p:tgtEl>
                                          <p:spTgt spid="90127"/>
                                        </p:tgtEl>
                                        <p:attrNameLst>
                                          <p:attrName>style.visibility</p:attrName>
                                        </p:attrNameLst>
                                      </p:cBhvr>
                                      <p:to>
                                        <p:strVal val="visible"/>
                                      </p:to>
                                    </p:set>
                                    <p:anim calcmode="lin" valueType="num">
                                      <p:cBhvr>
                                        <p:cTn id="47" dur="2000" fill="hold"/>
                                        <p:tgtEl>
                                          <p:spTgt spid="90127"/>
                                        </p:tgtEl>
                                        <p:attrNameLst>
                                          <p:attrName>ppt_w</p:attrName>
                                        </p:attrNameLst>
                                      </p:cBhvr>
                                      <p:tavLst>
                                        <p:tav tm="0">
                                          <p:val>
                                            <p:fltVal val="0"/>
                                          </p:val>
                                        </p:tav>
                                        <p:tav tm="100000">
                                          <p:val>
                                            <p:strVal val="#ppt_w"/>
                                          </p:val>
                                        </p:tav>
                                      </p:tavLst>
                                    </p:anim>
                                    <p:anim calcmode="lin" valueType="num">
                                      <p:cBhvr>
                                        <p:cTn id="48" dur="2000" fill="hold"/>
                                        <p:tgtEl>
                                          <p:spTgt spid="90127"/>
                                        </p:tgtEl>
                                        <p:attrNameLst>
                                          <p:attrName>ppt_h</p:attrName>
                                        </p:attrNameLst>
                                      </p:cBhvr>
                                      <p:tavLst>
                                        <p:tav tm="0">
                                          <p:val>
                                            <p:fltVal val="0"/>
                                          </p:val>
                                        </p:tav>
                                        <p:tav tm="100000">
                                          <p:val>
                                            <p:strVal val="#ppt_h"/>
                                          </p:val>
                                        </p:tav>
                                      </p:tavLst>
                                    </p:anim>
                                    <p:anim calcmode="lin" valueType="num">
                                      <p:cBhvr>
                                        <p:cTn id="49" dur="2000" fill="hold"/>
                                        <p:tgtEl>
                                          <p:spTgt spid="90127"/>
                                        </p:tgtEl>
                                        <p:attrNameLst>
                                          <p:attrName>style.rotation</p:attrName>
                                        </p:attrNameLst>
                                      </p:cBhvr>
                                      <p:tavLst>
                                        <p:tav tm="0">
                                          <p:val>
                                            <p:fltVal val="90"/>
                                          </p:val>
                                        </p:tav>
                                        <p:tav tm="100000">
                                          <p:val>
                                            <p:fltVal val="0"/>
                                          </p:val>
                                        </p:tav>
                                      </p:tavLst>
                                    </p:anim>
                                    <p:animEffect transition="in" filter="fade">
                                      <p:cBhvr>
                                        <p:cTn id="50" dur="2000"/>
                                        <p:tgtEl>
                                          <p:spTgt spid="90127"/>
                                        </p:tgtEl>
                                      </p:cBhvr>
                                    </p:animEffect>
                                  </p:childTnLst>
                                </p:cTn>
                              </p:par>
                              <p:par>
                                <p:cTn id="51" presetID="31" presetClass="entr" presetSubtype="0" repeatCount="indefinite" fill="hold" grpId="0" nodeType="withEffect">
                                  <p:stCondLst>
                                    <p:cond delay="0"/>
                                  </p:stCondLst>
                                  <p:iterate type="lt">
                                    <p:tmPct val="5000"/>
                                  </p:iterate>
                                  <p:childTnLst>
                                    <p:set>
                                      <p:cBhvr>
                                        <p:cTn id="52" dur="1" fill="hold">
                                          <p:stCondLst>
                                            <p:cond delay="0"/>
                                          </p:stCondLst>
                                        </p:cTn>
                                        <p:tgtEl>
                                          <p:spTgt spid="90128"/>
                                        </p:tgtEl>
                                        <p:attrNameLst>
                                          <p:attrName>style.visibility</p:attrName>
                                        </p:attrNameLst>
                                      </p:cBhvr>
                                      <p:to>
                                        <p:strVal val="visible"/>
                                      </p:to>
                                    </p:set>
                                    <p:anim calcmode="lin" valueType="num">
                                      <p:cBhvr>
                                        <p:cTn id="53" dur="2000" fill="hold"/>
                                        <p:tgtEl>
                                          <p:spTgt spid="90128"/>
                                        </p:tgtEl>
                                        <p:attrNameLst>
                                          <p:attrName>ppt_w</p:attrName>
                                        </p:attrNameLst>
                                      </p:cBhvr>
                                      <p:tavLst>
                                        <p:tav tm="0">
                                          <p:val>
                                            <p:fltVal val="0"/>
                                          </p:val>
                                        </p:tav>
                                        <p:tav tm="100000">
                                          <p:val>
                                            <p:strVal val="#ppt_w"/>
                                          </p:val>
                                        </p:tav>
                                      </p:tavLst>
                                    </p:anim>
                                    <p:anim calcmode="lin" valueType="num">
                                      <p:cBhvr>
                                        <p:cTn id="54" dur="2000" fill="hold"/>
                                        <p:tgtEl>
                                          <p:spTgt spid="90128"/>
                                        </p:tgtEl>
                                        <p:attrNameLst>
                                          <p:attrName>ppt_h</p:attrName>
                                        </p:attrNameLst>
                                      </p:cBhvr>
                                      <p:tavLst>
                                        <p:tav tm="0">
                                          <p:val>
                                            <p:fltVal val="0"/>
                                          </p:val>
                                        </p:tav>
                                        <p:tav tm="100000">
                                          <p:val>
                                            <p:strVal val="#ppt_h"/>
                                          </p:val>
                                        </p:tav>
                                      </p:tavLst>
                                    </p:anim>
                                    <p:anim calcmode="lin" valueType="num">
                                      <p:cBhvr>
                                        <p:cTn id="55" dur="2000" fill="hold"/>
                                        <p:tgtEl>
                                          <p:spTgt spid="90128"/>
                                        </p:tgtEl>
                                        <p:attrNameLst>
                                          <p:attrName>style.rotation</p:attrName>
                                        </p:attrNameLst>
                                      </p:cBhvr>
                                      <p:tavLst>
                                        <p:tav tm="0">
                                          <p:val>
                                            <p:fltVal val="90"/>
                                          </p:val>
                                        </p:tav>
                                        <p:tav tm="100000">
                                          <p:val>
                                            <p:fltVal val="0"/>
                                          </p:val>
                                        </p:tav>
                                      </p:tavLst>
                                    </p:anim>
                                    <p:animEffect transition="in" filter="fade">
                                      <p:cBhvr>
                                        <p:cTn id="56" dur="2000"/>
                                        <p:tgtEl>
                                          <p:spTgt spid="90128"/>
                                        </p:tgtEl>
                                      </p:cBhvr>
                                    </p:animEffect>
                                  </p:childTnLst>
                                </p:cTn>
                              </p:par>
                              <p:par>
                                <p:cTn id="57" presetID="31" presetClass="entr" presetSubtype="0" repeatCount="indefinite" fill="hold" nodeType="withEffect">
                                  <p:stCondLst>
                                    <p:cond delay="0"/>
                                  </p:stCondLst>
                                  <p:iterate type="lt">
                                    <p:tmPct val="5000"/>
                                  </p:iterate>
                                  <p:childTnLst>
                                    <p:set>
                                      <p:cBhvr>
                                        <p:cTn id="58" dur="1" fill="hold">
                                          <p:stCondLst>
                                            <p:cond delay="0"/>
                                          </p:stCondLst>
                                        </p:cTn>
                                        <p:tgtEl>
                                          <p:spTgt spid="90129"/>
                                        </p:tgtEl>
                                        <p:attrNameLst>
                                          <p:attrName>style.visibility</p:attrName>
                                        </p:attrNameLst>
                                      </p:cBhvr>
                                      <p:to>
                                        <p:strVal val="visible"/>
                                      </p:to>
                                    </p:set>
                                    <p:anim calcmode="lin" valueType="num">
                                      <p:cBhvr>
                                        <p:cTn id="59" dur="2000" fill="hold"/>
                                        <p:tgtEl>
                                          <p:spTgt spid="90129"/>
                                        </p:tgtEl>
                                        <p:attrNameLst>
                                          <p:attrName>ppt_w</p:attrName>
                                        </p:attrNameLst>
                                      </p:cBhvr>
                                      <p:tavLst>
                                        <p:tav tm="0">
                                          <p:val>
                                            <p:fltVal val="0"/>
                                          </p:val>
                                        </p:tav>
                                        <p:tav tm="100000">
                                          <p:val>
                                            <p:strVal val="#ppt_w"/>
                                          </p:val>
                                        </p:tav>
                                      </p:tavLst>
                                    </p:anim>
                                    <p:anim calcmode="lin" valueType="num">
                                      <p:cBhvr>
                                        <p:cTn id="60" dur="2000" fill="hold"/>
                                        <p:tgtEl>
                                          <p:spTgt spid="90129"/>
                                        </p:tgtEl>
                                        <p:attrNameLst>
                                          <p:attrName>ppt_h</p:attrName>
                                        </p:attrNameLst>
                                      </p:cBhvr>
                                      <p:tavLst>
                                        <p:tav tm="0">
                                          <p:val>
                                            <p:fltVal val="0"/>
                                          </p:val>
                                        </p:tav>
                                        <p:tav tm="100000">
                                          <p:val>
                                            <p:strVal val="#ppt_h"/>
                                          </p:val>
                                        </p:tav>
                                      </p:tavLst>
                                    </p:anim>
                                    <p:anim calcmode="lin" valueType="num">
                                      <p:cBhvr>
                                        <p:cTn id="61" dur="2000" fill="hold"/>
                                        <p:tgtEl>
                                          <p:spTgt spid="90129"/>
                                        </p:tgtEl>
                                        <p:attrNameLst>
                                          <p:attrName>style.rotation</p:attrName>
                                        </p:attrNameLst>
                                      </p:cBhvr>
                                      <p:tavLst>
                                        <p:tav tm="0">
                                          <p:val>
                                            <p:fltVal val="90"/>
                                          </p:val>
                                        </p:tav>
                                        <p:tav tm="100000">
                                          <p:val>
                                            <p:fltVal val="0"/>
                                          </p:val>
                                        </p:tav>
                                      </p:tavLst>
                                    </p:anim>
                                    <p:animEffect transition="in" filter="fade">
                                      <p:cBhvr>
                                        <p:cTn id="62" dur="2000"/>
                                        <p:tgtEl>
                                          <p:spTgt spid="90129"/>
                                        </p:tgtEl>
                                      </p:cBhvr>
                                    </p:animEffect>
                                  </p:childTnLst>
                                </p:cTn>
                              </p:par>
                              <p:par>
                                <p:cTn id="63" presetID="31" presetClass="entr" presetSubtype="0" repeatCount="indefinite" fill="hold" nodeType="withEffect">
                                  <p:stCondLst>
                                    <p:cond delay="0"/>
                                  </p:stCondLst>
                                  <p:iterate type="lt">
                                    <p:tmPct val="5000"/>
                                  </p:iterate>
                                  <p:childTnLst>
                                    <p:set>
                                      <p:cBhvr>
                                        <p:cTn id="64" dur="1" fill="hold">
                                          <p:stCondLst>
                                            <p:cond delay="0"/>
                                          </p:stCondLst>
                                        </p:cTn>
                                        <p:tgtEl>
                                          <p:spTgt spid="90130"/>
                                        </p:tgtEl>
                                        <p:attrNameLst>
                                          <p:attrName>style.visibility</p:attrName>
                                        </p:attrNameLst>
                                      </p:cBhvr>
                                      <p:to>
                                        <p:strVal val="visible"/>
                                      </p:to>
                                    </p:set>
                                    <p:anim calcmode="lin" valueType="num">
                                      <p:cBhvr>
                                        <p:cTn id="65" dur="2000" fill="hold"/>
                                        <p:tgtEl>
                                          <p:spTgt spid="90130"/>
                                        </p:tgtEl>
                                        <p:attrNameLst>
                                          <p:attrName>ppt_w</p:attrName>
                                        </p:attrNameLst>
                                      </p:cBhvr>
                                      <p:tavLst>
                                        <p:tav tm="0">
                                          <p:val>
                                            <p:fltVal val="0"/>
                                          </p:val>
                                        </p:tav>
                                        <p:tav tm="100000">
                                          <p:val>
                                            <p:strVal val="#ppt_w"/>
                                          </p:val>
                                        </p:tav>
                                      </p:tavLst>
                                    </p:anim>
                                    <p:anim calcmode="lin" valueType="num">
                                      <p:cBhvr>
                                        <p:cTn id="66" dur="2000" fill="hold"/>
                                        <p:tgtEl>
                                          <p:spTgt spid="90130"/>
                                        </p:tgtEl>
                                        <p:attrNameLst>
                                          <p:attrName>ppt_h</p:attrName>
                                        </p:attrNameLst>
                                      </p:cBhvr>
                                      <p:tavLst>
                                        <p:tav tm="0">
                                          <p:val>
                                            <p:fltVal val="0"/>
                                          </p:val>
                                        </p:tav>
                                        <p:tav tm="100000">
                                          <p:val>
                                            <p:strVal val="#ppt_h"/>
                                          </p:val>
                                        </p:tav>
                                      </p:tavLst>
                                    </p:anim>
                                    <p:anim calcmode="lin" valueType="num">
                                      <p:cBhvr>
                                        <p:cTn id="67" dur="2000" fill="hold"/>
                                        <p:tgtEl>
                                          <p:spTgt spid="90130"/>
                                        </p:tgtEl>
                                        <p:attrNameLst>
                                          <p:attrName>style.rotation</p:attrName>
                                        </p:attrNameLst>
                                      </p:cBhvr>
                                      <p:tavLst>
                                        <p:tav tm="0">
                                          <p:val>
                                            <p:fltVal val="90"/>
                                          </p:val>
                                        </p:tav>
                                        <p:tav tm="100000">
                                          <p:val>
                                            <p:fltVal val="0"/>
                                          </p:val>
                                        </p:tav>
                                      </p:tavLst>
                                    </p:anim>
                                    <p:animEffect transition="in" filter="fade">
                                      <p:cBhvr>
                                        <p:cTn id="68" dur="2000"/>
                                        <p:tgtEl>
                                          <p:spTgt spid="90130"/>
                                        </p:tgtEl>
                                      </p:cBhvr>
                                    </p:animEffect>
                                  </p:childTnLst>
                                </p:cTn>
                              </p:par>
                              <p:par>
                                <p:cTn id="69" presetID="31" presetClass="entr" presetSubtype="0" repeatCount="indefinite" fill="hold" nodeType="withEffect">
                                  <p:stCondLst>
                                    <p:cond delay="0"/>
                                  </p:stCondLst>
                                  <p:iterate type="lt">
                                    <p:tmPct val="5000"/>
                                  </p:iterate>
                                  <p:childTnLst>
                                    <p:set>
                                      <p:cBhvr>
                                        <p:cTn id="70" dur="1" fill="hold">
                                          <p:stCondLst>
                                            <p:cond delay="0"/>
                                          </p:stCondLst>
                                        </p:cTn>
                                        <p:tgtEl>
                                          <p:spTgt spid="90114"/>
                                        </p:tgtEl>
                                        <p:attrNameLst>
                                          <p:attrName>style.visibility</p:attrName>
                                        </p:attrNameLst>
                                      </p:cBhvr>
                                      <p:to>
                                        <p:strVal val="visible"/>
                                      </p:to>
                                    </p:set>
                                    <p:anim calcmode="lin" valueType="num">
                                      <p:cBhvr>
                                        <p:cTn id="71" dur="2000" fill="hold"/>
                                        <p:tgtEl>
                                          <p:spTgt spid="90114"/>
                                        </p:tgtEl>
                                        <p:attrNameLst>
                                          <p:attrName>ppt_w</p:attrName>
                                        </p:attrNameLst>
                                      </p:cBhvr>
                                      <p:tavLst>
                                        <p:tav tm="0">
                                          <p:val>
                                            <p:fltVal val="0"/>
                                          </p:val>
                                        </p:tav>
                                        <p:tav tm="100000">
                                          <p:val>
                                            <p:strVal val="#ppt_w"/>
                                          </p:val>
                                        </p:tav>
                                      </p:tavLst>
                                    </p:anim>
                                    <p:anim calcmode="lin" valueType="num">
                                      <p:cBhvr>
                                        <p:cTn id="72" dur="2000" fill="hold"/>
                                        <p:tgtEl>
                                          <p:spTgt spid="90114"/>
                                        </p:tgtEl>
                                        <p:attrNameLst>
                                          <p:attrName>ppt_h</p:attrName>
                                        </p:attrNameLst>
                                      </p:cBhvr>
                                      <p:tavLst>
                                        <p:tav tm="0">
                                          <p:val>
                                            <p:fltVal val="0"/>
                                          </p:val>
                                        </p:tav>
                                        <p:tav tm="100000">
                                          <p:val>
                                            <p:strVal val="#ppt_h"/>
                                          </p:val>
                                        </p:tav>
                                      </p:tavLst>
                                    </p:anim>
                                    <p:anim calcmode="lin" valueType="num">
                                      <p:cBhvr>
                                        <p:cTn id="73" dur="2000" fill="hold"/>
                                        <p:tgtEl>
                                          <p:spTgt spid="90114"/>
                                        </p:tgtEl>
                                        <p:attrNameLst>
                                          <p:attrName>style.rotation</p:attrName>
                                        </p:attrNameLst>
                                      </p:cBhvr>
                                      <p:tavLst>
                                        <p:tav tm="0">
                                          <p:val>
                                            <p:fltVal val="90"/>
                                          </p:val>
                                        </p:tav>
                                        <p:tav tm="100000">
                                          <p:val>
                                            <p:fltVal val="0"/>
                                          </p:val>
                                        </p:tav>
                                      </p:tavLst>
                                    </p:anim>
                                    <p:animEffect transition="in" filter="fade">
                                      <p:cBhvr>
                                        <p:cTn id="74" dur="2000"/>
                                        <p:tgtEl>
                                          <p:spTgt spid="90114"/>
                                        </p:tgtEl>
                                      </p:cBhvr>
                                    </p:animEffect>
                                  </p:childTnLst>
                                </p:cTn>
                              </p:par>
                              <p:par>
                                <p:cTn id="75" presetID="31" presetClass="entr" presetSubtype="0" repeatCount="indefinite" fill="hold" nodeType="withEffect">
                                  <p:stCondLst>
                                    <p:cond delay="0"/>
                                  </p:stCondLst>
                                  <p:iterate type="lt">
                                    <p:tmPct val="5000"/>
                                  </p:iterate>
                                  <p:childTnLst>
                                    <p:set>
                                      <p:cBhvr>
                                        <p:cTn id="76" dur="1" fill="hold">
                                          <p:stCondLst>
                                            <p:cond delay="0"/>
                                          </p:stCondLst>
                                        </p:cTn>
                                        <p:tgtEl>
                                          <p:spTgt spid="90131"/>
                                        </p:tgtEl>
                                        <p:attrNameLst>
                                          <p:attrName>style.visibility</p:attrName>
                                        </p:attrNameLst>
                                      </p:cBhvr>
                                      <p:to>
                                        <p:strVal val="visible"/>
                                      </p:to>
                                    </p:set>
                                    <p:anim calcmode="lin" valueType="num">
                                      <p:cBhvr>
                                        <p:cTn id="77" dur="2000" fill="hold"/>
                                        <p:tgtEl>
                                          <p:spTgt spid="90131"/>
                                        </p:tgtEl>
                                        <p:attrNameLst>
                                          <p:attrName>ppt_w</p:attrName>
                                        </p:attrNameLst>
                                      </p:cBhvr>
                                      <p:tavLst>
                                        <p:tav tm="0">
                                          <p:val>
                                            <p:fltVal val="0"/>
                                          </p:val>
                                        </p:tav>
                                        <p:tav tm="100000">
                                          <p:val>
                                            <p:strVal val="#ppt_w"/>
                                          </p:val>
                                        </p:tav>
                                      </p:tavLst>
                                    </p:anim>
                                    <p:anim calcmode="lin" valueType="num">
                                      <p:cBhvr>
                                        <p:cTn id="78" dur="2000" fill="hold"/>
                                        <p:tgtEl>
                                          <p:spTgt spid="90131"/>
                                        </p:tgtEl>
                                        <p:attrNameLst>
                                          <p:attrName>ppt_h</p:attrName>
                                        </p:attrNameLst>
                                      </p:cBhvr>
                                      <p:tavLst>
                                        <p:tav tm="0">
                                          <p:val>
                                            <p:fltVal val="0"/>
                                          </p:val>
                                        </p:tav>
                                        <p:tav tm="100000">
                                          <p:val>
                                            <p:strVal val="#ppt_h"/>
                                          </p:val>
                                        </p:tav>
                                      </p:tavLst>
                                    </p:anim>
                                    <p:anim calcmode="lin" valueType="num">
                                      <p:cBhvr>
                                        <p:cTn id="79" dur="2000" fill="hold"/>
                                        <p:tgtEl>
                                          <p:spTgt spid="90131"/>
                                        </p:tgtEl>
                                        <p:attrNameLst>
                                          <p:attrName>style.rotation</p:attrName>
                                        </p:attrNameLst>
                                      </p:cBhvr>
                                      <p:tavLst>
                                        <p:tav tm="0">
                                          <p:val>
                                            <p:fltVal val="90"/>
                                          </p:val>
                                        </p:tav>
                                        <p:tav tm="100000">
                                          <p:val>
                                            <p:fltVal val="0"/>
                                          </p:val>
                                        </p:tav>
                                      </p:tavLst>
                                    </p:anim>
                                    <p:animEffect transition="in" filter="fade">
                                      <p:cBhvr>
                                        <p:cTn id="80" dur="2000"/>
                                        <p:tgtEl>
                                          <p:spTgt spid="90131"/>
                                        </p:tgtEl>
                                      </p:cBhvr>
                                    </p:animEffect>
                                  </p:childTnLst>
                                </p:cTn>
                              </p:par>
                              <p:par>
                                <p:cTn id="81" presetID="31" presetClass="entr" presetSubtype="0" repeatCount="indefinite" fill="hold" nodeType="withEffect">
                                  <p:stCondLst>
                                    <p:cond delay="0"/>
                                  </p:stCondLst>
                                  <p:iterate type="lt">
                                    <p:tmPct val="5000"/>
                                  </p:iterate>
                                  <p:childTnLst>
                                    <p:set>
                                      <p:cBhvr>
                                        <p:cTn id="82" dur="1" fill="hold">
                                          <p:stCondLst>
                                            <p:cond delay="0"/>
                                          </p:stCondLst>
                                        </p:cTn>
                                        <p:tgtEl>
                                          <p:spTgt spid="90132"/>
                                        </p:tgtEl>
                                        <p:attrNameLst>
                                          <p:attrName>style.visibility</p:attrName>
                                        </p:attrNameLst>
                                      </p:cBhvr>
                                      <p:to>
                                        <p:strVal val="visible"/>
                                      </p:to>
                                    </p:set>
                                    <p:anim calcmode="lin" valueType="num">
                                      <p:cBhvr>
                                        <p:cTn id="83" dur="2000" fill="hold"/>
                                        <p:tgtEl>
                                          <p:spTgt spid="90132"/>
                                        </p:tgtEl>
                                        <p:attrNameLst>
                                          <p:attrName>ppt_w</p:attrName>
                                        </p:attrNameLst>
                                      </p:cBhvr>
                                      <p:tavLst>
                                        <p:tav tm="0">
                                          <p:val>
                                            <p:fltVal val="0"/>
                                          </p:val>
                                        </p:tav>
                                        <p:tav tm="100000">
                                          <p:val>
                                            <p:strVal val="#ppt_w"/>
                                          </p:val>
                                        </p:tav>
                                      </p:tavLst>
                                    </p:anim>
                                    <p:anim calcmode="lin" valueType="num">
                                      <p:cBhvr>
                                        <p:cTn id="84" dur="2000" fill="hold"/>
                                        <p:tgtEl>
                                          <p:spTgt spid="90132"/>
                                        </p:tgtEl>
                                        <p:attrNameLst>
                                          <p:attrName>ppt_h</p:attrName>
                                        </p:attrNameLst>
                                      </p:cBhvr>
                                      <p:tavLst>
                                        <p:tav tm="0">
                                          <p:val>
                                            <p:fltVal val="0"/>
                                          </p:val>
                                        </p:tav>
                                        <p:tav tm="100000">
                                          <p:val>
                                            <p:strVal val="#ppt_h"/>
                                          </p:val>
                                        </p:tav>
                                      </p:tavLst>
                                    </p:anim>
                                    <p:anim calcmode="lin" valueType="num">
                                      <p:cBhvr>
                                        <p:cTn id="85" dur="2000" fill="hold"/>
                                        <p:tgtEl>
                                          <p:spTgt spid="90132"/>
                                        </p:tgtEl>
                                        <p:attrNameLst>
                                          <p:attrName>style.rotation</p:attrName>
                                        </p:attrNameLst>
                                      </p:cBhvr>
                                      <p:tavLst>
                                        <p:tav tm="0">
                                          <p:val>
                                            <p:fltVal val="90"/>
                                          </p:val>
                                        </p:tav>
                                        <p:tav tm="100000">
                                          <p:val>
                                            <p:fltVal val="0"/>
                                          </p:val>
                                        </p:tav>
                                      </p:tavLst>
                                    </p:anim>
                                    <p:animEffect transition="in" filter="fade">
                                      <p:cBhvr>
                                        <p:cTn id="86" dur="2000"/>
                                        <p:tgtEl>
                                          <p:spTgt spid="90132"/>
                                        </p:tgtEl>
                                      </p:cBhvr>
                                    </p:animEffect>
                                  </p:childTnLst>
                                </p:cTn>
                              </p:par>
                              <p:par>
                                <p:cTn id="87" presetID="31" presetClass="entr" presetSubtype="0" repeatCount="indefinite" fill="hold" nodeType="withEffect">
                                  <p:stCondLst>
                                    <p:cond delay="0"/>
                                  </p:stCondLst>
                                  <p:iterate type="lt">
                                    <p:tmPct val="5000"/>
                                  </p:iterate>
                                  <p:childTnLst>
                                    <p:set>
                                      <p:cBhvr>
                                        <p:cTn id="88" dur="1" fill="hold">
                                          <p:stCondLst>
                                            <p:cond delay="0"/>
                                          </p:stCondLst>
                                        </p:cTn>
                                        <p:tgtEl>
                                          <p:spTgt spid="90133"/>
                                        </p:tgtEl>
                                        <p:attrNameLst>
                                          <p:attrName>style.visibility</p:attrName>
                                        </p:attrNameLst>
                                      </p:cBhvr>
                                      <p:to>
                                        <p:strVal val="visible"/>
                                      </p:to>
                                    </p:set>
                                    <p:anim calcmode="lin" valueType="num">
                                      <p:cBhvr>
                                        <p:cTn id="89" dur="2000" fill="hold"/>
                                        <p:tgtEl>
                                          <p:spTgt spid="90133"/>
                                        </p:tgtEl>
                                        <p:attrNameLst>
                                          <p:attrName>ppt_w</p:attrName>
                                        </p:attrNameLst>
                                      </p:cBhvr>
                                      <p:tavLst>
                                        <p:tav tm="0">
                                          <p:val>
                                            <p:fltVal val="0"/>
                                          </p:val>
                                        </p:tav>
                                        <p:tav tm="100000">
                                          <p:val>
                                            <p:strVal val="#ppt_w"/>
                                          </p:val>
                                        </p:tav>
                                      </p:tavLst>
                                    </p:anim>
                                    <p:anim calcmode="lin" valueType="num">
                                      <p:cBhvr>
                                        <p:cTn id="90" dur="2000" fill="hold"/>
                                        <p:tgtEl>
                                          <p:spTgt spid="90133"/>
                                        </p:tgtEl>
                                        <p:attrNameLst>
                                          <p:attrName>ppt_h</p:attrName>
                                        </p:attrNameLst>
                                      </p:cBhvr>
                                      <p:tavLst>
                                        <p:tav tm="0">
                                          <p:val>
                                            <p:fltVal val="0"/>
                                          </p:val>
                                        </p:tav>
                                        <p:tav tm="100000">
                                          <p:val>
                                            <p:strVal val="#ppt_h"/>
                                          </p:val>
                                        </p:tav>
                                      </p:tavLst>
                                    </p:anim>
                                    <p:anim calcmode="lin" valueType="num">
                                      <p:cBhvr>
                                        <p:cTn id="91" dur="2000" fill="hold"/>
                                        <p:tgtEl>
                                          <p:spTgt spid="90133"/>
                                        </p:tgtEl>
                                        <p:attrNameLst>
                                          <p:attrName>style.rotation</p:attrName>
                                        </p:attrNameLst>
                                      </p:cBhvr>
                                      <p:tavLst>
                                        <p:tav tm="0">
                                          <p:val>
                                            <p:fltVal val="90"/>
                                          </p:val>
                                        </p:tav>
                                        <p:tav tm="100000">
                                          <p:val>
                                            <p:fltVal val="0"/>
                                          </p:val>
                                        </p:tav>
                                      </p:tavLst>
                                    </p:anim>
                                    <p:animEffect transition="in" filter="fade">
                                      <p:cBhvr>
                                        <p:cTn id="92" dur="2000"/>
                                        <p:tgtEl>
                                          <p:spTgt spid="90133"/>
                                        </p:tgtEl>
                                      </p:cBhvr>
                                    </p:animEffect>
                                  </p:childTnLst>
                                </p:cTn>
                              </p:par>
                              <p:par>
                                <p:cTn id="93" presetID="31" presetClass="entr" presetSubtype="0" repeatCount="indefinite" fill="hold" nodeType="withEffect">
                                  <p:stCondLst>
                                    <p:cond delay="0"/>
                                  </p:stCondLst>
                                  <p:iterate type="lt">
                                    <p:tmPct val="5000"/>
                                  </p:iterate>
                                  <p:childTnLst>
                                    <p:set>
                                      <p:cBhvr>
                                        <p:cTn id="94" dur="1" fill="hold">
                                          <p:stCondLst>
                                            <p:cond delay="0"/>
                                          </p:stCondLst>
                                        </p:cTn>
                                        <p:tgtEl>
                                          <p:spTgt spid="90134"/>
                                        </p:tgtEl>
                                        <p:attrNameLst>
                                          <p:attrName>style.visibility</p:attrName>
                                        </p:attrNameLst>
                                      </p:cBhvr>
                                      <p:to>
                                        <p:strVal val="visible"/>
                                      </p:to>
                                    </p:set>
                                    <p:anim calcmode="lin" valueType="num">
                                      <p:cBhvr>
                                        <p:cTn id="95" dur="2000" fill="hold"/>
                                        <p:tgtEl>
                                          <p:spTgt spid="90134"/>
                                        </p:tgtEl>
                                        <p:attrNameLst>
                                          <p:attrName>ppt_w</p:attrName>
                                        </p:attrNameLst>
                                      </p:cBhvr>
                                      <p:tavLst>
                                        <p:tav tm="0">
                                          <p:val>
                                            <p:fltVal val="0"/>
                                          </p:val>
                                        </p:tav>
                                        <p:tav tm="100000">
                                          <p:val>
                                            <p:strVal val="#ppt_w"/>
                                          </p:val>
                                        </p:tav>
                                      </p:tavLst>
                                    </p:anim>
                                    <p:anim calcmode="lin" valueType="num">
                                      <p:cBhvr>
                                        <p:cTn id="96" dur="2000" fill="hold"/>
                                        <p:tgtEl>
                                          <p:spTgt spid="90134"/>
                                        </p:tgtEl>
                                        <p:attrNameLst>
                                          <p:attrName>ppt_h</p:attrName>
                                        </p:attrNameLst>
                                      </p:cBhvr>
                                      <p:tavLst>
                                        <p:tav tm="0">
                                          <p:val>
                                            <p:fltVal val="0"/>
                                          </p:val>
                                        </p:tav>
                                        <p:tav tm="100000">
                                          <p:val>
                                            <p:strVal val="#ppt_h"/>
                                          </p:val>
                                        </p:tav>
                                      </p:tavLst>
                                    </p:anim>
                                    <p:anim calcmode="lin" valueType="num">
                                      <p:cBhvr>
                                        <p:cTn id="97" dur="2000" fill="hold"/>
                                        <p:tgtEl>
                                          <p:spTgt spid="90134"/>
                                        </p:tgtEl>
                                        <p:attrNameLst>
                                          <p:attrName>style.rotation</p:attrName>
                                        </p:attrNameLst>
                                      </p:cBhvr>
                                      <p:tavLst>
                                        <p:tav tm="0">
                                          <p:val>
                                            <p:fltVal val="90"/>
                                          </p:val>
                                        </p:tav>
                                        <p:tav tm="100000">
                                          <p:val>
                                            <p:fltVal val="0"/>
                                          </p:val>
                                        </p:tav>
                                      </p:tavLst>
                                    </p:anim>
                                    <p:animEffect transition="in" filter="fade">
                                      <p:cBhvr>
                                        <p:cTn id="98" dur="2000"/>
                                        <p:tgtEl>
                                          <p:spTgt spid="90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animBg="1"/>
      <p:bldP spid="90117" grpId="0" animBg="1"/>
      <p:bldP spid="90118" grpId="0" animBg="1"/>
      <p:bldP spid="90122" grpId="0" animBg="1"/>
      <p:bldP spid="90123" grpId="0" animBg="1"/>
      <p:bldP spid="90124" grpId="0" animBg="1"/>
      <p:bldP spid="90125" grpId="0" animBg="1"/>
      <p:bldP spid="90127" grpId="0" animBg="1"/>
      <p:bldP spid="9012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76200"/>
            <a:ext cx="3429000" cy="523220"/>
          </a:xfrm>
          <a:prstGeom prst="rect">
            <a:avLst/>
          </a:prstGeom>
          <a:noFill/>
        </p:spPr>
        <p:txBody>
          <a:bodyPr wrap="square" rtlCol="0">
            <a:spAutoFit/>
          </a:bodyPr>
          <a:lstStyle/>
          <a:p>
            <a:r>
              <a:rPr lang="en-US" sz="2800" b="1" smtClean="0">
                <a:solidFill>
                  <a:srgbClr val="FF0000"/>
                </a:solidFill>
                <a:latin typeface="Times New Roman" pitchFamily="18" charset="0"/>
                <a:cs typeface="Times New Roman" pitchFamily="18" charset="0"/>
              </a:rPr>
              <a:t>CHỦ ĐỀ 9:     LỰC</a:t>
            </a:r>
            <a:endParaRPr lang="en-US" sz="2800" b="1">
              <a:solidFill>
                <a:srgbClr val="FF0000"/>
              </a:solidFill>
              <a:latin typeface="Times New Roman" pitchFamily="18" charset="0"/>
              <a:cs typeface="Times New Roman" pitchFamily="18" charset="0"/>
            </a:endParaRPr>
          </a:p>
        </p:txBody>
      </p:sp>
      <p:sp>
        <p:nvSpPr>
          <p:cNvPr id="5" name="TextBox 4"/>
          <p:cNvSpPr txBox="1"/>
          <p:nvPr/>
        </p:nvSpPr>
        <p:spPr>
          <a:xfrm>
            <a:off x="1066800" y="543580"/>
            <a:ext cx="76200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Tiết </a:t>
            </a:r>
            <a:r>
              <a:rPr lang="en-US" sz="2800" b="1" smtClean="0">
                <a:latin typeface="Times New Roman" pitchFamily="18" charset="0"/>
                <a:cs typeface="Times New Roman" pitchFamily="18" charset="0"/>
              </a:rPr>
              <a:t>12,13                </a:t>
            </a:r>
            <a:r>
              <a:rPr lang="en-US" sz="2800" b="1" smtClean="0">
                <a:latin typeface="Times New Roman" pitchFamily="18" charset="0"/>
                <a:cs typeface="Times New Roman" pitchFamily="18" charset="0"/>
              </a:rPr>
              <a:t>LỰC VÀ BIỂU DIỄN LỰC</a:t>
            </a:r>
            <a:endParaRPr lang="en-US" sz="2800" b="1">
              <a:latin typeface="Times New Roman" pitchFamily="18" charset="0"/>
              <a:cs typeface="Times New Roman" pitchFamily="18" charset="0"/>
            </a:endParaRPr>
          </a:p>
        </p:txBody>
      </p:sp>
      <p:sp>
        <p:nvSpPr>
          <p:cNvPr id="6" name="TextBox 5"/>
          <p:cNvSpPr txBox="1"/>
          <p:nvPr/>
        </p:nvSpPr>
        <p:spPr>
          <a:xfrm>
            <a:off x="152400" y="914400"/>
            <a:ext cx="1676400" cy="523220"/>
          </a:xfrm>
          <a:prstGeom prst="rect">
            <a:avLst/>
          </a:prstGeom>
          <a:noFill/>
        </p:spPr>
        <p:txBody>
          <a:bodyPr wrap="square" rtlCol="0">
            <a:spAutoFit/>
          </a:bodyPr>
          <a:lstStyle/>
          <a:p>
            <a:r>
              <a:rPr lang="en-US" sz="2800" b="1">
                <a:solidFill>
                  <a:srgbClr val="002060"/>
                </a:solidFill>
                <a:latin typeface="Times New Roman" pitchFamily="18" charset="0"/>
                <a:cs typeface="Times New Roman" pitchFamily="18" charset="0"/>
              </a:rPr>
              <a:t>I</a:t>
            </a:r>
            <a:r>
              <a:rPr lang="en-US" sz="2800" b="1" smtClean="0">
                <a:solidFill>
                  <a:srgbClr val="002060"/>
                </a:solidFill>
                <a:latin typeface="Times New Roman" pitchFamily="18" charset="0"/>
                <a:cs typeface="Times New Roman" pitchFamily="18" charset="0"/>
              </a:rPr>
              <a:t>. </a:t>
            </a:r>
            <a:r>
              <a:rPr lang="en-US" sz="2800" b="1" u="sng" smtClean="0">
                <a:solidFill>
                  <a:srgbClr val="002060"/>
                </a:solidFill>
                <a:latin typeface="Times New Roman" pitchFamily="18" charset="0"/>
                <a:cs typeface="Times New Roman" pitchFamily="18" charset="0"/>
              </a:rPr>
              <a:t>Lực:</a:t>
            </a:r>
            <a:endParaRPr lang="en-US" sz="2800" b="1" u="sng">
              <a:solidFill>
                <a:srgbClr val="002060"/>
              </a:solidFill>
              <a:latin typeface="Times New Roman" pitchFamily="18" charset="0"/>
              <a:cs typeface="Times New Roman" pitchFamily="18" charset="0"/>
            </a:endParaRPr>
          </a:p>
        </p:txBody>
      </p:sp>
      <p:sp>
        <p:nvSpPr>
          <p:cNvPr id="7" name="TextBox 6"/>
          <p:cNvSpPr txBox="1"/>
          <p:nvPr/>
        </p:nvSpPr>
        <p:spPr>
          <a:xfrm>
            <a:off x="304800" y="1371600"/>
            <a:ext cx="57150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khái niệm về lực:</a:t>
            </a:r>
            <a:endParaRPr lang="en-US" sz="2800" b="1" u="sng">
              <a:solidFill>
                <a:srgbClr val="7030A0"/>
              </a:solidFill>
              <a:latin typeface="Times New Roman" pitchFamily="18" charset="0"/>
              <a:cs typeface="Times New Roman" pitchFamily="18" charset="0"/>
            </a:endParaRPr>
          </a:p>
        </p:txBody>
      </p:sp>
      <p:sp>
        <p:nvSpPr>
          <p:cNvPr id="9" name="TextBox 8"/>
          <p:cNvSpPr txBox="1"/>
          <p:nvPr/>
        </p:nvSpPr>
        <p:spPr>
          <a:xfrm>
            <a:off x="304800" y="1915180"/>
            <a:ext cx="6248400" cy="523220"/>
          </a:xfrm>
          <a:prstGeom prst="rect">
            <a:avLst/>
          </a:prstGeom>
          <a:noFill/>
        </p:spPr>
        <p:txBody>
          <a:bodyPr wrap="square" rtlCol="0">
            <a:spAutoFit/>
          </a:bodyPr>
          <a:lstStyle/>
          <a:p>
            <a:r>
              <a:rPr lang="en-US" sz="2800" b="1" smtClean="0">
                <a:solidFill>
                  <a:srgbClr val="7030A0"/>
                </a:solidFill>
                <a:latin typeface="Times New Roman" pitchFamily="18" charset="0"/>
                <a:cs typeface="Times New Roman" pitchFamily="18" charset="0"/>
              </a:rPr>
              <a:t>2. </a:t>
            </a:r>
            <a:r>
              <a:rPr lang="en-US" sz="2800" b="1" u="sng" smtClean="0">
                <a:solidFill>
                  <a:srgbClr val="7030A0"/>
                </a:solidFill>
                <a:latin typeface="Times New Roman" pitchFamily="18" charset="0"/>
                <a:cs typeface="Times New Roman" pitchFamily="18" charset="0"/>
              </a:rPr>
              <a:t>Tìm hiểu về độ lớn và hướng của lực:</a:t>
            </a:r>
            <a:endParaRPr lang="en-US" sz="2800" b="1" u="sng">
              <a:solidFill>
                <a:srgbClr val="7030A0"/>
              </a:solidFill>
              <a:latin typeface="Times New Roman" pitchFamily="18" charset="0"/>
              <a:cs typeface="Times New Roman" pitchFamily="18" charset="0"/>
            </a:endParaRPr>
          </a:p>
        </p:txBody>
      </p:sp>
      <p:sp>
        <p:nvSpPr>
          <p:cNvPr id="10" name="Subtitle 8"/>
          <p:cNvSpPr>
            <a:spLocks noGrp="1"/>
          </p:cNvSpPr>
          <p:nvPr>
            <p:ph type="subTitle" idx="1"/>
          </p:nvPr>
        </p:nvSpPr>
        <p:spPr>
          <a:xfrm>
            <a:off x="381000" y="2514600"/>
            <a:ext cx="8229600" cy="3886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gn="just">
              <a:lnSpc>
                <a:spcPct val="150000"/>
              </a:lnSpc>
              <a:buFontTx/>
              <a:buChar char="-"/>
            </a:pPr>
            <a:r>
              <a:rPr lang="en-US" sz="2400" dirty="0" err="1" smtClean="0">
                <a:solidFill>
                  <a:schemeClr val="tx1"/>
                </a:solidFill>
                <a:latin typeface="Times New Roman" pitchFamily="18" charset="0"/>
                <a:cs typeface="Times New Roman" pitchFamily="18" charset="0"/>
              </a:rPr>
              <a:t>Để</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diễn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mạnh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yếu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người</a:t>
            </a:r>
            <a:r>
              <a:rPr lang="en-US" sz="2400" dirty="0" smtClean="0">
                <a:solidFill>
                  <a:schemeClr val="tx1"/>
                </a:solidFill>
                <a:latin typeface="Times New Roman" pitchFamily="18" charset="0"/>
                <a:cs typeface="Times New Roman" pitchFamily="18" charset="0"/>
              </a:rPr>
              <a:t> ta </a:t>
            </a:r>
            <a:r>
              <a:rPr lang="en-US" sz="2400" dirty="0" err="1" smtClean="0">
                <a:solidFill>
                  <a:schemeClr val="tx1"/>
                </a:solidFill>
                <a:latin typeface="Times New Roman" pitchFamily="18" charset="0"/>
                <a:cs typeface="Times New Roman" pitchFamily="18" charset="0"/>
              </a:rPr>
              <a:t>dùng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niệm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a:t>
            </a:r>
          </a:p>
          <a:p>
            <a:pPr marL="342900" indent="-342900" algn="just">
              <a:lnSpc>
                <a:spcPct val="150000"/>
              </a:lnSpc>
              <a:buFontTx/>
              <a:buChar char="-"/>
            </a:pPr>
            <a:r>
              <a:rPr lang="en-US" sz="2400" dirty="0" err="1" smtClean="0">
                <a:solidFill>
                  <a:schemeClr val="tx1"/>
                </a:solidFill>
                <a:latin typeface="Times New Roman" pitchFamily="18" charset="0"/>
                <a:cs typeface="Times New Roman" pitchFamily="18" charset="0"/>
              </a:rPr>
              <a:t>Đơn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vị</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của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niutơn</a:t>
            </a:r>
            <a:r>
              <a:rPr lang="en-US" sz="2400" dirty="0" smtClean="0">
                <a:solidFill>
                  <a:schemeClr val="tx1"/>
                </a:solidFill>
                <a:latin typeface="Times New Roman" pitchFamily="18" charset="0"/>
                <a:cs typeface="Times New Roman" pitchFamily="18" charset="0"/>
              </a:rPr>
              <a:t> (newton), </a:t>
            </a:r>
            <a:r>
              <a:rPr lang="en-US" sz="2400" dirty="0" err="1" smtClean="0">
                <a:solidFill>
                  <a:schemeClr val="tx1"/>
                </a:solidFill>
                <a:latin typeface="Times New Roman" pitchFamily="18" charset="0"/>
                <a:cs typeface="Times New Roman" pitchFamily="18" charset="0"/>
              </a:rPr>
              <a:t>kí</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N</a:t>
            </a:r>
          </a:p>
          <a:p>
            <a:pPr marL="342900" indent="-342900" algn="just">
              <a:lnSpc>
                <a:spcPct val="150000"/>
              </a:lnSpc>
              <a:buFontTx/>
              <a:buChar char="-"/>
            </a:pP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một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chỉ</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mà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còn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về</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có</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độ</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lớn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hướng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thì</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dụng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vật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sẽ</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gây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ra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những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quả</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nhau</a:t>
            </a:r>
            <a:r>
              <a:rPr lang="en-US" sz="2400" dirty="0" smtClean="0">
                <a:solidFill>
                  <a:schemeClr val="tx1"/>
                </a:solidFill>
                <a:latin typeface="Times New Roman" pitchFamily="18" charset="0"/>
                <a:cs typeface="Times New Roman" pitchFamily="18" charset="0"/>
              </a:rPr>
              <a:t>.</a:t>
            </a:r>
            <a:endParaRPr lang="vi-VN"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975"/>
            <a:ext cx="7772400" cy="1470025"/>
          </a:xfrm>
        </p:spPr>
        <p:txBody>
          <a:bodyPr>
            <a:normAutofit/>
          </a:bodyPr>
          <a:lstStyle/>
          <a:p>
            <a:r>
              <a:rPr lang="en-US" sz="3000" b="1" dirty="0" err="1" smtClean="0">
                <a:latin typeface="Arial" pitchFamily="34" charset="0"/>
                <a:cs typeface="Arial" pitchFamily="34" charset="0"/>
              </a:rPr>
              <a:t>Chủ</a:t>
            </a:r>
            <a:r>
              <a:rPr lang="en-US" sz="3000" b="1" dirty="0" smtClean="0">
                <a:latin typeface="Arial" pitchFamily="34" charset="0"/>
                <a:cs typeface="Arial" pitchFamily="34" charset="0"/>
              </a:rPr>
              <a:t> </a:t>
            </a:r>
            <a:r>
              <a:rPr lang="en-US" sz="3000" b="1" dirty="0" err="1" smtClean="0">
                <a:latin typeface="Arial" pitchFamily="34" charset="0"/>
                <a:cs typeface="Arial" pitchFamily="34" charset="0"/>
              </a:rPr>
              <a:t>đề</a:t>
            </a:r>
            <a:r>
              <a:rPr lang="en-US" sz="3000" b="1" dirty="0">
                <a:latin typeface="Arial" pitchFamily="34" charset="0"/>
                <a:cs typeface="Arial" pitchFamily="34" charset="0"/>
              </a:rPr>
              <a:t> </a:t>
            </a:r>
            <a:r>
              <a:rPr lang="en-US" sz="3000" b="1" dirty="0" smtClean="0">
                <a:latin typeface="Arial" pitchFamily="34" charset="0"/>
                <a:cs typeface="Arial" pitchFamily="34" charset="0"/>
              </a:rPr>
              <a:t>9: LỰC</a:t>
            </a:r>
            <a:br>
              <a:rPr lang="en-US" sz="3000" b="1" dirty="0" smtClean="0">
                <a:latin typeface="Arial" pitchFamily="34" charset="0"/>
                <a:cs typeface="Arial" pitchFamily="34" charset="0"/>
              </a:rPr>
            </a:br>
            <a:r>
              <a:rPr lang="en-US" sz="3000" b="1" dirty="0" err="1" smtClean="0">
                <a:solidFill>
                  <a:srgbClr val="FF0000"/>
                </a:solidFill>
                <a:latin typeface="Arial" pitchFamily="34" charset="0"/>
                <a:cs typeface="Arial" pitchFamily="34" charset="0"/>
              </a:rPr>
              <a:t>Bài</a:t>
            </a:r>
            <a:r>
              <a:rPr lang="en-US" sz="3000" b="1" dirty="0" smtClean="0">
                <a:solidFill>
                  <a:srgbClr val="FF0000"/>
                </a:solidFill>
                <a:latin typeface="Arial" pitchFamily="34" charset="0"/>
                <a:cs typeface="Arial" pitchFamily="34" charset="0"/>
              </a:rPr>
              <a:t> 35. LỰC VÀ BIỂU DIỄN LỰC</a:t>
            </a:r>
            <a:endParaRPr lang="en-US" sz="3000" b="1" dirty="0">
              <a:solidFill>
                <a:srgbClr val="FF0000"/>
              </a:solidFill>
              <a:latin typeface="Arial" pitchFamily="34" charset="0"/>
              <a:cs typeface="Arial" pitchFamily="34" charset="0"/>
            </a:endParaRPr>
          </a:p>
        </p:txBody>
      </p:sp>
      <p:sp>
        <p:nvSpPr>
          <p:cNvPr id="4" name="Oval 3"/>
          <p:cNvSpPr/>
          <p:nvPr/>
        </p:nvSpPr>
        <p:spPr>
          <a:xfrm>
            <a:off x="1600200" y="33528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62000" y="1600200"/>
            <a:ext cx="8001000" cy="4038600"/>
          </a:xfrm>
        </p:spPr>
        <p:txBody>
          <a:bodyPr>
            <a:normAutofit/>
          </a:bodyPr>
          <a:lstStyle/>
          <a:p>
            <a:pPr algn="l"/>
            <a:r>
              <a:rPr lang="en-US" sz="2800" b="1" smtClean="0">
                <a:solidFill>
                  <a:schemeClr val="tx1"/>
                </a:solidFill>
                <a:latin typeface="Times New Roman" pitchFamily="18" charset="0"/>
                <a:cs typeface="Times New Roman" pitchFamily="18" charset="0"/>
              </a:rPr>
              <a:t>3</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Luyện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tập</a:t>
            </a:r>
            <a:endParaRPr lang="en-US" sz="2800" b="1" dirty="0">
              <a:solidFill>
                <a:schemeClr val="tx1"/>
              </a:solidFill>
              <a:latin typeface="Times New Roman" pitchFamily="18" charset="0"/>
              <a:cs typeface="Times New Roman" pitchFamily="18" charset="0"/>
            </a:endParaRPr>
          </a:p>
          <a:p>
            <a:pPr algn="l"/>
            <a:r>
              <a:rPr lang="en-US" sz="2400" b="1" dirty="0" smtClean="0">
                <a:solidFill>
                  <a:schemeClr val="tx1"/>
                </a:solidFill>
                <a:latin typeface="Arial" pitchFamily="34" charset="0"/>
                <a:ea typeface="Times New Roman"/>
                <a:cs typeface="Arial" pitchFamily="34" charset="0"/>
              </a:rPr>
              <a:t>	</a:t>
            </a:r>
          </a:p>
          <a:p>
            <a:pPr algn="l"/>
            <a:r>
              <a:rPr lang="es-ES" sz="2400" b="1" dirty="0" err="1" smtClean="0">
                <a:solidFill>
                  <a:srgbClr val="0D0D0D"/>
                </a:solidFill>
                <a:latin typeface="Times New Roman"/>
                <a:ea typeface="Times New Roman"/>
              </a:rPr>
              <a:t>Câu</a:t>
            </a:r>
            <a:r>
              <a:rPr lang="es-ES" sz="2400" b="1" dirty="0" smtClean="0">
                <a:solidFill>
                  <a:srgbClr val="0D0D0D"/>
                </a:solidFill>
                <a:latin typeface="Times New Roman"/>
                <a:ea typeface="Times New Roman"/>
              </a:rPr>
              <a:t> </a:t>
            </a:r>
            <a:r>
              <a:rPr lang="es-ES" sz="2400" b="1" dirty="0">
                <a:solidFill>
                  <a:srgbClr val="0D0D0D"/>
                </a:solidFill>
                <a:latin typeface="Times New Roman"/>
                <a:ea typeface="Times New Roman"/>
              </a:rPr>
              <a:t>1.</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Hoạt</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động</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nào</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không</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cần</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dùng</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đến</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lực</a:t>
            </a:r>
            <a:r>
              <a:rPr lang="es-ES" sz="2400" dirty="0">
                <a:solidFill>
                  <a:srgbClr val="0D0D0D"/>
                </a:solidFill>
                <a:latin typeface="Times New Roman"/>
                <a:ea typeface="Times New Roman"/>
              </a:rPr>
              <a:t>?  </a:t>
            </a:r>
            <a:endParaRPr lang="en-US" sz="2000" dirty="0" smtClean="0">
              <a:latin typeface="Times New Roman"/>
              <a:ea typeface="Times New Roman"/>
            </a:endParaRPr>
          </a:p>
          <a:p>
            <a:pPr algn="l"/>
            <a:r>
              <a:rPr lang="en-US" sz="2000" dirty="0">
                <a:solidFill>
                  <a:srgbClr val="0D0D0D"/>
                </a:solidFill>
                <a:latin typeface="Times New Roman"/>
                <a:ea typeface="Times New Roman"/>
              </a:rPr>
              <a:t>	</a:t>
            </a:r>
            <a:r>
              <a:rPr lang="es-ES" sz="2400" dirty="0" smtClean="0">
                <a:solidFill>
                  <a:srgbClr val="0D0D0D"/>
                </a:solidFill>
                <a:latin typeface="Times New Roman"/>
                <a:ea typeface="Times New Roman"/>
              </a:rPr>
              <a:t>A</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Nâng</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một</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quyển</a:t>
            </a:r>
            <a:r>
              <a:rPr lang="es-ES" sz="2400" dirty="0">
                <a:solidFill>
                  <a:srgbClr val="0D0D0D"/>
                </a:solidFill>
                <a:latin typeface="Times New Roman"/>
                <a:ea typeface="Times New Roman"/>
              </a:rPr>
              <a:t> </a:t>
            </a:r>
            <a:r>
              <a:rPr lang="es-ES" sz="2400" dirty="0" err="1" smtClean="0">
                <a:solidFill>
                  <a:srgbClr val="0D0D0D"/>
                </a:solidFill>
                <a:latin typeface="Times New Roman"/>
                <a:ea typeface="Times New Roman"/>
              </a:rPr>
              <a:t>sách</a:t>
            </a:r>
            <a:r>
              <a:rPr lang="es-ES" sz="2400" dirty="0" smtClean="0">
                <a:solidFill>
                  <a:srgbClr val="0D0D0D"/>
                </a:solidFill>
                <a:latin typeface="Times New Roman"/>
                <a:ea typeface="Times New Roman"/>
              </a:rPr>
              <a:t>.</a:t>
            </a:r>
            <a:endParaRPr lang="en-US" sz="2000" dirty="0" smtClean="0">
              <a:latin typeface="Times New Roman"/>
              <a:ea typeface="Times New Roman"/>
            </a:endParaRPr>
          </a:p>
          <a:p>
            <a:pPr algn="l"/>
            <a:r>
              <a:rPr lang="en-US" sz="2000" dirty="0">
                <a:solidFill>
                  <a:srgbClr val="0D0D0D"/>
                </a:solidFill>
                <a:latin typeface="Times New Roman"/>
                <a:ea typeface="Times New Roman"/>
              </a:rPr>
              <a:t>	</a:t>
            </a:r>
            <a:r>
              <a:rPr lang="es-ES" sz="2400" dirty="0" smtClean="0">
                <a:solidFill>
                  <a:srgbClr val="0D0D0D"/>
                </a:solidFill>
                <a:latin typeface="Times New Roman"/>
                <a:ea typeface="Times New Roman"/>
              </a:rPr>
              <a:t>B</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Đọc</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một</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trang</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sách</a:t>
            </a:r>
            <a:r>
              <a:rPr lang="es-ES" sz="2400" dirty="0">
                <a:solidFill>
                  <a:srgbClr val="0D0D0D"/>
                </a:solidFill>
                <a:latin typeface="Times New Roman"/>
                <a:ea typeface="Times New Roman"/>
              </a:rPr>
              <a:t>. </a:t>
            </a:r>
            <a:endParaRPr lang="en-US" sz="2000" dirty="0" smtClean="0">
              <a:latin typeface="Times New Roman"/>
              <a:ea typeface="Times New Roman"/>
            </a:endParaRPr>
          </a:p>
          <a:p>
            <a:pPr algn="l"/>
            <a:r>
              <a:rPr lang="en-US" sz="2000" dirty="0">
                <a:solidFill>
                  <a:srgbClr val="0D0D0D"/>
                </a:solidFill>
                <a:latin typeface="Times New Roman"/>
                <a:ea typeface="Times New Roman"/>
              </a:rPr>
              <a:t>	</a:t>
            </a:r>
            <a:r>
              <a:rPr lang="es-ES" sz="2400" dirty="0" smtClean="0">
                <a:solidFill>
                  <a:srgbClr val="0D0D0D"/>
                </a:solidFill>
                <a:latin typeface="Times New Roman"/>
                <a:ea typeface="Times New Roman"/>
              </a:rPr>
              <a:t>C</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Bẻ</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gãy</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một</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cành</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cây</a:t>
            </a:r>
            <a:r>
              <a:rPr lang="es-ES" sz="2400" dirty="0">
                <a:solidFill>
                  <a:srgbClr val="0D0D0D"/>
                </a:solidFill>
                <a:latin typeface="Times New Roman"/>
                <a:ea typeface="Times New Roman"/>
              </a:rPr>
              <a:t>. </a:t>
            </a:r>
            <a:endParaRPr lang="es-ES" sz="2400" dirty="0" smtClean="0">
              <a:solidFill>
                <a:srgbClr val="0D0D0D"/>
              </a:solidFill>
              <a:latin typeface="Times New Roman"/>
              <a:ea typeface="Times New Roman"/>
            </a:endParaRPr>
          </a:p>
          <a:p>
            <a:pPr algn="l"/>
            <a:r>
              <a:rPr lang="es-ES" sz="2400" dirty="0">
                <a:solidFill>
                  <a:srgbClr val="0D0D0D"/>
                </a:solidFill>
                <a:latin typeface="Times New Roman"/>
                <a:ea typeface="Times New Roman"/>
              </a:rPr>
              <a:t>	</a:t>
            </a:r>
            <a:r>
              <a:rPr lang="es-ES" sz="2400" dirty="0" smtClean="0">
                <a:solidFill>
                  <a:srgbClr val="0D0D0D"/>
                </a:solidFill>
                <a:latin typeface="Times New Roman"/>
                <a:ea typeface="Times New Roman"/>
              </a:rPr>
              <a:t>D</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Kéo</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giãn</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một</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lò</a:t>
            </a:r>
            <a:r>
              <a:rPr lang="es-ES" sz="2400" dirty="0">
                <a:solidFill>
                  <a:srgbClr val="0D0D0D"/>
                </a:solidFill>
                <a:latin typeface="Times New Roman"/>
                <a:ea typeface="Times New Roman"/>
              </a:rPr>
              <a:t> </a:t>
            </a:r>
            <a:r>
              <a:rPr lang="es-ES" sz="2400" dirty="0" err="1">
                <a:solidFill>
                  <a:srgbClr val="0D0D0D"/>
                </a:solidFill>
                <a:latin typeface="Times New Roman"/>
                <a:ea typeface="Times New Roman"/>
              </a:rPr>
              <a:t>xo</a:t>
            </a:r>
            <a:r>
              <a:rPr lang="es-ES" sz="2400" dirty="0">
                <a:solidFill>
                  <a:srgbClr val="0D0D0D"/>
                </a:solidFill>
                <a:latin typeface="Times New Roman"/>
                <a:ea typeface="Times New Roman"/>
              </a:rPr>
              <a:t>.</a:t>
            </a:r>
            <a:endParaRPr lang="en-US" sz="2000" dirty="0">
              <a:latin typeface="Times New Roman"/>
              <a:ea typeface="Times New Roman"/>
            </a:endParaRPr>
          </a:p>
          <a:p>
            <a:pPr indent="457200" algn="just">
              <a:spcAft>
                <a:spcPts val="0"/>
              </a:spcAft>
            </a:pPr>
            <a:endParaRPr lang="en-US" sz="2200" dirty="0" smtClean="0">
              <a:solidFill>
                <a:srgbClr val="0D0D0D"/>
              </a:solidFill>
              <a:effectLst/>
              <a:ea typeface="Times New Roman"/>
            </a:endParaRPr>
          </a:p>
          <a:p>
            <a:pPr algn="l"/>
            <a:endParaRPr lang="en-US" sz="2200" dirty="0" smtClean="0">
              <a:solidFill>
                <a:schemeClr val="tx1"/>
              </a:solidFill>
              <a:effectLst/>
              <a:ea typeface="Times New Roman"/>
            </a:endParaRPr>
          </a:p>
        </p:txBody>
      </p:sp>
    </p:spTree>
    <p:extLst>
      <p:ext uri="{BB962C8B-B14F-4D97-AF65-F5344CB8AC3E}">
        <p14:creationId xmlns:p14="http://schemas.microsoft.com/office/powerpoint/2010/main" xmlns="" val="126039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normAutofit/>
          </a:bodyPr>
          <a:lstStyle/>
          <a:p>
            <a:r>
              <a:rPr lang="en-US" sz="3000" b="1" dirty="0" err="1" smtClean="0">
                <a:latin typeface="Arial" pitchFamily="34" charset="0"/>
                <a:cs typeface="Arial" pitchFamily="34" charset="0"/>
              </a:rPr>
              <a:t>Chủ</a:t>
            </a:r>
            <a:r>
              <a:rPr lang="en-US" sz="3000" b="1" dirty="0" smtClean="0">
                <a:latin typeface="Arial" pitchFamily="34" charset="0"/>
                <a:cs typeface="Arial" pitchFamily="34" charset="0"/>
              </a:rPr>
              <a:t> </a:t>
            </a:r>
            <a:r>
              <a:rPr lang="en-US" sz="3000" b="1" dirty="0" err="1" smtClean="0">
                <a:latin typeface="Arial" pitchFamily="34" charset="0"/>
                <a:cs typeface="Arial" pitchFamily="34" charset="0"/>
              </a:rPr>
              <a:t>đề</a:t>
            </a:r>
            <a:r>
              <a:rPr lang="en-US" sz="3000" b="1" dirty="0">
                <a:latin typeface="Arial" pitchFamily="34" charset="0"/>
                <a:cs typeface="Arial" pitchFamily="34" charset="0"/>
              </a:rPr>
              <a:t> </a:t>
            </a:r>
            <a:r>
              <a:rPr lang="en-US" sz="3000" b="1" dirty="0" smtClean="0">
                <a:latin typeface="Arial" pitchFamily="34" charset="0"/>
                <a:cs typeface="Arial" pitchFamily="34" charset="0"/>
              </a:rPr>
              <a:t>9: LỰC</a:t>
            </a:r>
            <a:br>
              <a:rPr lang="en-US" sz="3000" b="1" dirty="0" smtClean="0">
                <a:latin typeface="Arial" pitchFamily="34" charset="0"/>
                <a:cs typeface="Arial" pitchFamily="34" charset="0"/>
              </a:rPr>
            </a:br>
            <a:r>
              <a:rPr lang="en-US" sz="3000" b="1" dirty="0" err="1" smtClean="0">
                <a:solidFill>
                  <a:srgbClr val="FF0000"/>
                </a:solidFill>
                <a:latin typeface="Arial" pitchFamily="34" charset="0"/>
                <a:cs typeface="Arial" pitchFamily="34" charset="0"/>
              </a:rPr>
              <a:t>Bài</a:t>
            </a:r>
            <a:r>
              <a:rPr lang="en-US" sz="3000" b="1" dirty="0" smtClean="0">
                <a:solidFill>
                  <a:srgbClr val="FF0000"/>
                </a:solidFill>
                <a:latin typeface="Arial" pitchFamily="34" charset="0"/>
                <a:cs typeface="Arial" pitchFamily="34" charset="0"/>
              </a:rPr>
              <a:t> 35. LỰC VÀ BIỂU DIỄN LỰC</a:t>
            </a:r>
            <a:endParaRPr lang="en-US" sz="3000" b="1" dirty="0">
              <a:solidFill>
                <a:srgbClr val="FF0000"/>
              </a:solidFill>
              <a:latin typeface="Arial" pitchFamily="34" charset="0"/>
              <a:cs typeface="Arial" pitchFamily="34" charset="0"/>
            </a:endParaRPr>
          </a:p>
        </p:txBody>
      </p:sp>
      <p:sp>
        <p:nvSpPr>
          <p:cNvPr id="6" name="Oval 5"/>
          <p:cNvSpPr/>
          <p:nvPr/>
        </p:nvSpPr>
        <p:spPr>
          <a:xfrm>
            <a:off x="25908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 y="1600200"/>
            <a:ext cx="7620000" cy="4038600"/>
          </a:xfrm>
        </p:spPr>
        <p:txBody>
          <a:bodyPr>
            <a:normAutofit/>
          </a:bodyPr>
          <a:lstStyle/>
          <a:p>
            <a:pPr lvl="0" algn="l"/>
            <a:r>
              <a:rPr lang="en-US" sz="2800" b="1" smtClean="0">
                <a:solidFill>
                  <a:prstClr val="black"/>
                </a:solidFill>
                <a:latin typeface="Times New Roman" pitchFamily="18" charset="0"/>
                <a:cs typeface="Times New Roman" pitchFamily="18" charset="0"/>
              </a:rPr>
              <a:t>3</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Luyện</a:t>
            </a:r>
            <a:r>
              <a:rPr lang="en-US" sz="2800" b="1" dirty="0">
                <a:solidFill>
                  <a:prstClr val="black"/>
                </a:solidFill>
                <a:latin typeface="Times New Roman" pitchFamily="18" charset="0"/>
                <a:cs typeface="Times New Roman" pitchFamily="18" charset="0"/>
              </a:rPr>
              <a:t> </a:t>
            </a:r>
            <a:r>
              <a:rPr lang="en-US" sz="2800" b="1" dirty="0" err="1" smtClean="0">
                <a:solidFill>
                  <a:prstClr val="black"/>
                </a:solidFill>
                <a:latin typeface="Times New Roman" pitchFamily="18" charset="0"/>
                <a:cs typeface="Times New Roman" pitchFamily="18" charset="0"/>
              </a:rPr>
              <a:t>tập</a:t>
            </a:r>
            <a:endParaRPr lang="en-US" sz="2800" b="1" dirty="0">
              <a:solidFill>
                <a:prstClr val="black"/>
              </a:solidFill>
              <a:latin typeface="Times New Roman" pitchFamily="18" charset="0"/>
              <a:cs typeface="Times New Roman" pitchFamily="18" charset="0"/>
            </a:endParaRPr>
          </a:p>
          <a:p>
            <a:pPr lvl="0" algn="l"/>
            <a:endParaRPr lang="en-US" sz="2000" b="1" dirty="0" smtClean="0">
              <a:solidFill>
                <a:prstClr val="black"/>
              </a:solidFill>
              <a:latin typeface="Arial" pitchFamily="34" charset="0"/>
              <a:ea typeface="Times New Roman"/>
              <a:cs typeface="Arial" pitchFamily="34" charset="0"/>
            </a:endParaRPr>
          </a:p>
          <a:p>
            <a:pPr lvl="0" algn="l"/>
            <a:r>
              <a:rPr lang="es-ES" sz="2200" b="1" dirty="0" err="1" smtClean="0">
                <a:solidFill>
                  <a:srgbClr val="0D0D0D"/>
                </a:solidFill>
                <a:latin typeface="Times New Roman" pitchFamily="18" charset="0"/>
                <a:ea typeface="Times New Roman"/>
                <a:cs typeface="Times New Roman" pitchFamily="18" charset="0"/>
              </a:rPr>
              <a:t>Câu</a:t>
            </a:r>
            <a:r>
              <a:rPr lang="es-ES" sz="2200" b="1" dirty="0" smtClean="0">
                <a:solidFill>
                  <a:srgbClr val="0D0D0D"/>
                </a:solidFill>
                <a:latin typeface="Times New Roman" pitchFamily="18" charset="0"/>
                <a:ea typeface="Times New Roman"/>
                <a:cs typeface="Times New Roman" pitchFamily="18" charset="0"/>
              </a:rPr>
              <a:t> </a:t>
            </a:r>
            <a:r>
              <a:rPr lang="es-ES" sz="2200" b="1" dirty="0">
                <a:solidFill>
                  <a:srgbClr val="0D0D0D"/>
                </a:solidFill>
                <a:latin typeface="Times New Roman" pitchFamily="18" charset="0"/>
                <a:ea typeface="Times New Roman"/>
                <a:cs typeface="Times New Roman" pitchFamily="18" charset="0"/>
              </a:rPr>
              <a:t>2.</a:t>
            </a:r>
            <a:r>
              <a:rPr lang="es-ES" sz="2200" dirty="0">
                <a:solidFill>
                  <a:srgbClr val="0D0D0D"/>
                </a:solidFill>
                <a:latin typeface="Times New Roman" pitchFamily="18" charset="0"/>
                <a:ea typeface="Times New Roman"/>
                <a:cs typeface="Times New Roman" pitchFamily="18" charset="0"/>
              </a:rPr>
              <a:t> Treo </a:t>
            </a:r>
            <a:r>
              <a:rPr lang="es-ES" sz="2200" dirty="0" err="1">
                <a:solidFill>
                  <a:srgbClr val="0D0D0D"/>
                </a:solidFill>
                <a:latin typeface="Times New Roman" pitchFamily="18" charset="0"/>
                <a:ea typeface="Times New Roman"/>
                <a:cs typeface="Times New Roman" pitchFamily="18" charset="0"/>
              </a:rPr>
              <a:t>vật</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vào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đầu</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dưới</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của</a:t>
            </a:r>
            <a:r>
              <a:rPr lang="es-ES" sz="2200" dirty="0">
                <a:solidFill>
                  <a:srgbClr val="0D0D0D"/>
                </a:solidFill>
                <a:latin typeface="Times New Roman" pitchFamily="18" charset="0"/>
                <a:ea typeface="Times New Roman"/>
                <a:cs typeface="Times New Roman" pitchFamily="18" charset="0"/>
              </a:rPr>
              <a:t> 1 </a:t>
            </a:r>
            <a:r>
              <a:rPr lang="es-ES" sz="2200" dirty="0" err="1">
                <a:solidFill>
                  <a:srgbClr val="0D0D0D"/>
                </a:solidFill>
                <a:latin typeface="Times New Roman" pitchFamily="18" charset="0"/>
                <a:ea typeface="Times New Roman"/>
                <a:cs typeface="Times New Roman" pitchFamily="18" charset="0"/>
              </a:rPr>
              <a:t>lò</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xo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lò</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xo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giãn</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ra</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Khi</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đó</a:t>
            </a:r>
            <a:r>
              <a:rPr lang="es-ES" sz="2200" dirty="0">
                <a:solidFill>
                  <a:srgbClr val="0D0D0D"/>
                </a:solidFill>
                <a:latin typeface="Times New Roman" pitchFamily="18" charset="0"/>
                <a:ea typeface="Times New Roman"/>
                <a:cs typeface="Times New Roman" pitchFamily="18" charset="0"/>
              </a:rPr>
              <a:t> </a:t>
            </a:r>
            <a:endParaRPr lang="en-US" sz="2200" dirty="0">
              <a:latin typeface="Times New Roman" pitchFamily="18" charset="0"/>
              <a:ea typeface="Times New Roman"/>
              <a:cs typeface="Times New Roman" pitchFamily="18" charset="0"/>
            </a:endParaRPr>
          </a:p>
          <a:p>
            <a:pPr indent="457200">
              <a:spcAft>
                <a:spcPts val="0"/>
              </a:spcAft>
            </a:pPr>
            <a:r>
              <a:rPr lang="es-ES" sz="2200" dirty="0">
                <a:solidFill>
                  <a:srgbClr val="0D0D0D"/>
                </a:solidFill>
                <a:latin typeface="Times New Roman" pitchFamily="18" charset="0"/>
                <a:ea typeface="Times New Roman"/>
                <a:cs typeface="Times New Roman" pitchFamily="18" charset="0"/>
              </a:rPr>
              <a:t>A. </a:t>
            </a:r>
            <a:r>
              <a:rPr lang="es-ES" sz="2200" dirty="0" err="1">
                <a:solidFill>
                  <a:srgbClr val="0D0D0D"/>
                </a:solidFill>
                <a:latin typeface="Times New Roman" pitchFamily="18" charset="0"/>
                <a:ea typeface="Times New Roman"/>
                <a:cs typeface="Times New Roman" pitchFamily="18" charset="0"/>
              </a:rPr>
              <a:t>lò</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xo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tác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dụng</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vào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vật</a:t>
            </a:r>
            <a:r>
              <a:rPr lang="es-ES" sz="2200" dirty="0">
                <a:solidFill>
                  <a:srgbClr val="0D0D0D"/>
                </a:solidFill>
                <a:latin typeface="Times New Roman" pitchFamily="18" charset="0"/>
                <a:ea typeface="Times New Roman"/>
                <a:cs typeface="Times New Roman" pitchFamily="18" charset="0"/>
              </a:rPr>
              <a:t> 1 </a:t>
            </a:r>
            <a:r>
              <a:rPr lang="es-ES" sz="2200" dirty="0" err="1">
                <a:solidFill>
                  <a:srgbClr val="0D0D0D"/>
                </a:solidFill>
                <a:latin typeface="Times New Roman" pitchFamily="18" charset="0"/>
                <a:ea typeface="Times New Roman"/>
                <a:cs typeface="Times New Roman" pitchFamily="18" charset="0"/>
              </a:rPr>
              <a:t>lực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đẩy</a:t>
            </a:r>
            <a:r>
              <a:rPr lang="es-ES" sz="2200" dirty="0">
                <a:solidFill>
                  <a:srgbClr val="0D0D0D"/>
                </a:solidFill>
                <a:latin typeface="Times New Roman" pitchFamily="18" charset="0"/>
                <a:ea typeface="Times New Roman"/>
                <a:cs typeface="Times New Roman" pitchFamily="18" charset="0"/>
              </a:rPr>
              <a:t>. </a:t>
            </a:r>
            <a:endParaRPr lang="en-US" sz="2200" dirty="0">
              <a:latin typeface="Times New Roman" pitchFamily="18" charset="0"/>
              <a:ea typeface="Times New Roman"/>
              <a:cs typeface="Times New Roman" pitchFamily="18" charset="0"/>
            </a:endParaRPr>
          </a:p>
          <a:p>
            <a:pPr indent="457200">
              <a:spcAft>
                <a:spcPts val="0"/>
              </a:spcAft>
            </a:pPr>
            <a:r>
              <a:rPr lang="es-ES" sz="2200" dirty="0">
                <a:solidFill>
                  <a:srgbClr val="0D0D0D"/>
                </a:solidFill>
                <a:latin typeface="Times New Roman" pitchFamily="18" charset="0"/>
                <a:ea typeface="Times New Roman"/>
                <a:cs typeface="Times New Roman" pitchFamily="18" charset="0"/>
              </a:rPr>
              <a:t>B. </a:t>
            </a:r>
            <a:r>
              <a:rPr lang="es-ES" sz="2200" dirty="0" err="1">
                <a:solidFill>
                  <a:srgbClr val="0D0D0D"/>
                </a:solidFill>
                <a:latin typeface="Times New Roman" pitchFamily="18" charset="0"/>
                <a:ea typeface="Times New Roman"/>
                <a:cs typeface="Times New Roman" pitchFamily="18" charset="0"/>
              </a:rPr>
              <a:t>vật</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tác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dụng</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vào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lò</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xo</a:t>
            </a:r>
            <a:r>
              <a:rPr lang="es-ES" sz="2200" dirty="0">
                <a:solidFill>
                  <a:srgbClr val="0D0D0D"/>
                </a:solidFill>
                <a:latin typeface="Times New Roman" pitchFamily="18" charset="0"/>
                <a:ea typeface="Times New Roman"/>
                <a:cs typeface="Times New Roman" pitchFamily="18" charset="0"/>
              </a:rPr>
              <a:t> 1 </a:t>
            </a:r>
            <a:r>
              <a:rPr lang="es-ES" sz="2200" dirty="0" err="1">
                <a:solidFill>
                  <a:srgbClr val="0D0D0D"/>
                </a:solidFill>
                <a:latin typeface="Times New Roman" pitchFamily="18" charset="0"/>
                <a:ea typeface="Times New Roman"/>
                <a:cs typeface="Times New Roman" pitchFamily="18" charset="0"/>
              </a:rPr>
              <a:t>lực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nén</a:t>
            </a:r>
            <a:r>
              <a:rPr lang="es-ES" sz="2200" dirty="0">
                <a:solidFill>
                  <a:srgbClr val="0D0D0D"/>
                </a:solidFill>
                <a:latin typeface="Times New Roman" pitchFamily="18" charset="0"/>
                <a:ea typeface="Times New Roman"/>
                <a:cs typeface="Times New Roman" pitchFamily="18" charset="0"/>
              </a:rPr>
              <a:t>. </a:t>
            </a:r>
            <a:endParaRPr lang="en-US" sz="2200" dirty="0">
              <a:latin typeface="Times New Roman" pitchFamily="18" charset="0"/>
              <a:ea typeface="Times New Roman"/>
              <a:cs typeface="Times New Roman" pitchFamily="18" charset="0"/>
            </a:endParaRPr>
          </a:p>
          <a:p>
            <a:pPr indent="457200">
              <a:spcAft>
                <a:spcPts val="0"/>
              </a:spcAft>
            </a:pPr>
            <a:r>
              <a:rPr lang="es-ES" sz="2200" dirty="0">
                <a:solidFill>
                  <a:srgbClr val="0D0D0D"/>
                </a:solidFill>
                <a:latin typeface="Times New Roman" pitchFamily="18" charset="0"/>
                <a:ea typeface="Times New Roman"/>
                <a:cs typeface="Times New Roman" pitchFamily="18" charset="0"/>
              </a:rPr>
              <a:t>C. </a:t>
            </a:r>
            <a:r>
              <a:rPr lang="es-ES" sz="2200" dirty="0" err="1">
                <a:solidFill>
                  <a:srgbClr val="0D0D0D"/>
                </a:solidFill>
                <a:latin typeface="Times New Roman" pitchFamily="18" charset="0"/>
                <a:ea typeface="Times New Roman"/>
                <a:cs typeface="Times New Roman" pitchFamily="18" charset="0"/>
              </a:rPr>
              <a:t>lò</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xo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tác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dụng</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vào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vật</a:t>
            </a:r>
            <a:r>
              <a:rPr lang="es-ES" sz="2200" dirty="0">
                <a:solidFill>
                  <a:srgbClr val="0D0D0D"/>
                </a:solidFill>
                <a:latin typeface="Times New Roman" pitchFamily="18" charset="0"/>
                <a:ea typeface="Times New Roman"/>
                <a:cs typeface="Times New Roman" pitchFamily="18" charset="0"/>
              </a:rPr>
              <a:t> 1 </a:t>
            </a:r>
            <a:r>
              <a:rPr lang="es-ES" sz="2200" dirty="0" err="1">
                <a:solidFill>
                  <a:srgbClr val="0D0D0D"/>
                </a:solidFill>
                <a:latin typeface="Times New Roman" pitchFamily="18" charset="0"/>
                <a:ea typeface="Times New Roman"/>
                <a:cs typeface="Times New Roman" pitchFamily="18" charset="0"/>
              </a:rPr>
              <a:t>lực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nén</a:t>
            </a:r>
            <a:r>
              <a:rPr lang="es-ES" sz="2200" dirty="0">
                <a:solidFill>
                  <a:srgbClr val="0D0D0D"/>
                </a:solidFill>
                <a:latin typeface="Times New Roman" pitchFamily="18" charset="0"/>
                <a:ea typeface="Times New Roman"/>
                <a:cs typeface="Times New Roman" pitchFamily="18" charset="0"/>
              </a:rPr>
              <a:t>. </a:t>
            </a:r>
            <a:endParaRPr lang="en-US" sz="2200" dirty="0">
              <a:latin typeface="Times New Roman" pitchFamily="18" charset="0"/>
              <a:ea typeface="Times New Roman"/>
              <a:cs typeface="Times New Roman" pitchFamily="18" charset="0"/>
            </a:endParaRPr>
          </a:p>
          <a:p>
            <a:pPr indent="457200">
              <a:spcAft>
                <a:spcPts val="0"/>
              </a:spcAft>
            </a:pPr>
            <a:r>
              <a:rPr lang="es-ES" sz="2200" dirty="0">
                <a:solidFill>
                  <a:srgbClr val="0D0D0D"/>
                </a:solidFill>
                <a:latin typeface="Times New Roman" pitchFamily="18" charset="0"/>
                <a:ea typeface="Times New Roman"/>
                <a:cs typeface="Times New Roman" pitchFamily="18" charset="0"/>
              </a:rPr>
              <a:t>D. </a:t>
            </a:r>
            <a:r>
              <a:rPr lang="es-ES" sz="2200" dirty="0" err="1">
                <a:solidFill>
                  <a:srgbClr val="0D0D0D"/>
                </a:solidFill>
                <a:latin typeface="Times New Roman" pitchFamily="18" charset="0"/>
                <a:ea typeface="Times New Roman"/>
                <a:cs typeface="Times New Roman" pitchFamily="18" charset="0"/>
              </a:rPr>
              <a:t>vật</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tác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dụng</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vào</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lò</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xo</a:t>
            </a:r>
            <a:r>
              <a:rPr lang="es-ES" sz="2200" dirty="0">
                <a:solidFill>
                  <a:srgbClr val="0D0D0D"/>
                </a:solidFill>
                <a:latin typeface="Times New Roman" pitchFamily="18" charset="0"/>
                <a:ea typeface="Times New Roman"/>
                <a:cs typeface="Times New Roman" pitchFamily="18" charset="0"/>
              </a:rPr>
              <a:t> 1 </a:t>
            </a:r>
            <a:r>
              <a:rPr lang="es-ES" sz="2200" dirty="0" err="1">
                <a:solidFill>
                  <a:srgbClr val="0D0D0D"/>
                </a:solidFill>
                <a:latin typeface="Times New Roman" pitchFamily="18" charset="0"/>
                <a:ea typeface="Times New Roman"/>
                <a:cs typeface="Times New Roman" pitchFamily="18" charset="0"/>
              </a:rPr>
              <a:t>lực</a:t>
            </a:r>
            <a:r>
              <a:rPr lang="es-ES" sz="2200" dirty="0">
                <a:solidFill>
                  <a:srgbClr val="0D0D0D"/>
                </a:solidFill>
                <a:latin typeface="Times New Roman" pitchFamily="18" charset="0"/>
                <a:ea typeface="Times New Roman"/>
                <a:cs typeface="Times New Roman" pitchFamily="18" charset="0"/>
              </a:rPr>
              <a:t> </a:t>
            </a:r>
            <a:r>
              <a:rPr lang="es-ES" sz="2200" dirty="0" err="1">
                <a:solidFill>
                  <a:srgbClr val="0D0D0D"/>
                </a:solidFill>
                <a:latin typeface="Times New Roman" pitchFamily="18" charset="0"/>
                <a:ea typeface="Times New Roman"/>
                <a:cs typeface="Times New Roman" pitchFamily="18" charset="0"/>
              </a:rPr>
              <a:t>kéo</a:t>
            </a:r>
            <a:r>
              <a:rPr lang="es-ES" sz="2200" dirty="0">
                <a:solidFill>
                  <a:srgbClr val="0D0D0D"/>
                </a:solidFill>
                <a:latin typeface="Times New Roman" pitchFamily="18" charset="0"/>
                <a:ea typeface="Times New Roman"/>
                <a:cs typeface="Times New Roman" pitchFamily="18" charset="0"/>
              </a:rPr>
              <a:t>. </a:t>
            </a:r>
            <a:endParaRPr lang="en-US" sz="2200" dirty="0">
              <a:latin typeface="Times New Roman" pitchFamily="18" charset="0"/>
              <a:ea typeface="Times New Roman"/>
              <a:cs typeface="Times New Roman" pitchFamily="18" charset="0"/>
            </a:endParaRPr>
          </a:p>
          <a:p>
            <a:pPr lvl="0" algn="l"/>
            <a:endParaRPr lang="en-US" sz="2000" b="1"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xmlns="" val="59389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
            <a:ext cx="7772400" cy="1470025"/>
          </a:xfrm>
        </p:spPr>
        <p:txBody>
          <a:bodyPr>
            <a:normAutofit/>
          </a:bodyPr>
          <a:lstStyle/>
          <a:p>
            <a:r>
              <a:rPr lang="en-US" sz="3000" b="1" dirty="0" err="1" smtClean="0">
                <a:latin typeface="Arial" pitchFamily="34" charset="0"/>
                <a:cs typeface="Arial" pitchFamily="34" charset="0"/>
              </a:rPr>
              <a:t>Chủ</a:t>
            </a:r>
            <a:r>
              <a:rPr lang="en-US" sz="3000" b="1" dirty="0" smtClean="0">
                <a:latin typeface="Arial" pitchFamily="34" charset="0"/>
                <a:cs typeface="Arial" pitchFamily="34" charset="0"/>
              </a:rPr>
              <a:t> </a:t>
            </a:r>
            <a:r>
              <a:rPr lang="en-US" sz="3000" b="1" dirty="0" err="1" smtClean="0">
                <a:latin typeface="Arial" pitchFamily="34" charset="0"/>
                <a:cs typeface="Arial" pitchFamily="34" charset="0"/>
              </a:rPr>
              <a:t>đề</a:t>
            </a:r>
            <a:r>
              <a:rPr lang="en-US" sz="3000" b="1" dirty="0">
                <a:latin typeface="Arial" pitchFamily="34" charset="0"/>
                <a:cs typeface="Arial" pitchFamily="34" charset="0"/>
              </a:rPr>
              <a:t> </a:t>
            </a:r>
            <a:r>
              <a:rPr lang="en-US" sz="3000" b="1" dirty="0" smtClean="0">
                <a:latin typeface="Arial" pitchFamily="34" charset="0"/>
                <a:cs typeface="Arial" pitchFamily="34" charset="0"/>
              </a:rPr>
              <a:t>9: LỰC</a:t>
            </a:r>
            <a:br>
              <a:rPr lang="en-US" sz="3000" b="1" dirty="0" smtClean="0">
                <a:latin typeface="Arial" pitchFamily="34" charset="0"/>
                <a:cs typeface="Arial" pitchFamily="34" charset="0"/>
              </a:rPr>
            </a:br>
            <a:r>
              <a:rPr lang="en-US" sz="3000" b="1" dirty="0" err="1" smtClean="0">
                <a:solidFill>
                  <a:srgbClr val="FF0000"/>
                </a:solidFill>
                <a:latin typeface="Arial" pitchFamily="34" charset="0"/>
                <a:cs typeface="Arial" pitchFamily="34" charset="0"/>
              </a:rPr>
              <a:t>Bài</a:t>
            </a:r>
            <a:r>
              <a:rPr lang="en-US" sz="3000" b="1" dirty="0" smtClean="0">
                <a:solidFill>
                  <a:srgbClr val="FF0000"/>
                </a:solidFill>
                <a:latin typeface="Arial" pitchFamily="34" charset="0"/>
                <a:cs typeface="Arial" pitchFamily="34" charset="0"/>
              </a:rPr>
              <a:t> 35. LỰC VÀ BIỂU DIỄN LỰC</a:t>
            </a:r>
            <a:endParaRPr lang="en-US" sz="3000" b="1" dirty="0">
              <a:solidFill>
                <a:srgbClr val="FF0000"/>
              </a:solidFill>
              <a:latin typeface="Arial" pitchFamily="34" charset="0"/>
              <a:cs typeface="Arial" pitchFamily="34" charset="0"/>
            </a:endParaRPr>
          </a:p>
        </p:txBody>
      </p:sp>
      <p:sp>
        <p:nvSpPr>
          <p:cNvPr id="3" name="Subtitle 2"/>
          <p:cNvSpPr>
            <a:spLocks noGrp="1"/>
          </p:cNvSpPr>
          <p:nvPr>
            <p:ph type="subTitle" idx="1"/>
          </p:nvPr>
        </p:nvSpPr>
        <p:spPr>
          <a:xfrm>
            <a:off x="762000" y="1600200"/>
            <a:ext cx="8001000" cy="4038600"/>
          </a:xfrm>
        </p:spPr>
        <p:txBody>
          <a:bodyPr>
            <a:normAutofit/>
          </a:bodyPr>
          <a:lstStyle/>
          <a:p>
            <a:pPr lvl="0" algn="l"/>
            <a:r>
              <a:rPr lang="en-US" sz="2400" b="1" dirty="0" err="1">
                <a:solidFill>
                  <a:prstClr val="black"/>
                </a:solidFill>
                <a:latin typeface="Times New Roman" pitchFamily="18" charset="0"/>
                <a:cs typeface="Times New Roman" pitchFamily="18" charset="0"/>
              </a:rPr>
              <a:t>Hoạt</a:t>
            </a:r>
            <a:r>
              <a:rPr lang="en-US" sz="2400" b="1" dirty="0">
                <a:solidFill>
                  <a:prstClr val="black"/>
                </a:solidFill>
                <a:latin typeface="Times New Roman" pitchFamily="18" charset="0"/>
                <a:cs typeface="Times New Roman" pitchFamily="18" charset="0"/>
              </a:rPr>
              <a:t> </a:t>
            </a:r>
            <a:r>
              <a:rPr lang="en-US" sz="2400" b="1" dirty="0" err="1">
                <a:solidFill>
                  <a:prstClr val="black"/>
                </a:solidFill>
                <a:latin typeface="Times New Roman" pitchFamily="18" charset="0"/>
                <a:cs typeface="Times New Roman" pitchFamily="18" charset="0"/>
              </a:rPr>
              <a:t>động</a:t>
            </a:r>
            <a:r>
              <a:rPr lang="en-US" sz="2400" b="1" dirty="0">
                <a:solidFill>
                  <a:prstClr val="black"/>
                </a:solidFill>
                <a:latin typeface="Times New Roman" pitchFamily="18" charset="0"/>
                <a:cs typeface="Times New Roman" pitchFamily="18" charset="0"/>
              </a:rPr>
              <a:t> 3: </a:t>
            </a:r>
            <a:r>
              <a:rPr lang="en-US" sz="2400" b="1" dirty="0" err="1">
                <a:solidFill>
                  <a:prstClr val="black"/>
                </a:solidFill>
                <a:latin typeface="Times New Roman" pitchFamily="18" charset="0"/>
                <a:cs typeface="Times New Roman" pitchFamily="18" charset="0"/>
              </a:rPr>
              <a:t>Luyện</a:t>
            </a:r>
            <a:r>
              <a:rPr lang="en-US" sz="2400" b="1" dirty="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tập</a:t>
            </a:r>
            <a:endParaRPr lang="en-US" sz="2400" b="1" dirty="0">
              <a:solidFill>
                <a:prstClr val="black"/>
              </a:solidFill>
              <a:latin typeface="Times New Roman" pitchFamily="18" charset="0"/>
              <a:cs typeface="Times New Roman" pitchFamily="18" charset="0"/>
            </a:endParaRPr>
          </a:p>
          <a:p>
            <a:pPr lvl="0" algn="l"/>
            <a:r>
              <a:rPr lang="es-ES" sz="2400" b="1" dirty="0" err="1" smtClean="0">
                <a:solidFill>
                  <a:srgbClr val="0D0D0D"/>
                </a:solidFill>
                <a:latin typeface="Times New Roman" pitchFamily="18" charset="0"/>
                <a:ea typeface="Times New Roman"/>
                <a:cs typeface="Times New Roman" pitchFamily="18" charset="0"/>
              </a:rPr>
              <a:t>Câu</a:t>
            </a:r>
            <a:r>
              <a:rPr lang="es-ES" sz="2400" b="1" dirty="0" smtClean="0">
                <a:solidFill>
                  <a:srgbClr val="0D0D0D"/>
                </a:solidFill>
                <a:latin typeface="Times New Roman" pitchFamily="18" charset="0"/>
                <a:ea typeface="Times New Roman"/>
                <a:cs typeface="Times New Roman" pitchFamily="18" charset="0"/>
              </a:rPr>
              <a:t> </a:t>
            </a:r>
            <a:r>
              <a:rPr lang="es-ES" sz="2400" b="1" dirty="0">
                <a:solidFill>
                  <a:srgbClr val="0D0D0D"/>
                </a:solidFill>
                <a:latin typeface="Times New Roman" pitchFamily="18" charset="0"/>
                <a:ea typeface="Times New Roman"/>
                <a:cs typeface="Times New Roman" pitchFamily="18" charset="0"/>
              </a:rPr>
              <a:t>3. </a:t>
            </a:r>
            <a:endParaRPr lang="en-US" sz="2400" dirty="0" smtClean="0">
              <a:latin typeface="Times New Roman" pitchFamily="18" charset="0"/>
              <a:ea typeface="Times New Roman"/>
              <a:cs typeface="Times New Roman" pitchFamily="18" charset="0"/>
            </a:endParaRPr>
          </a:p>
          <a:p>
            <a:pPr marL="457200" lvl="0" indent="-457200" algn="l">
              <a:buAutoNum type="alphaLcPeriod"/>
            </a:pPr>
            <a:r>
              <a:rPr lang="es-ES" sz="2400" dirty="0" err="1" smtClean="0">
                <a:solidFill>
                  <a:srgbClr val="0D0D0D"/>
                </a:solidFill>
                <a:latin typeface="Times New Roman" pitchFamily="18" charset="0"/>
                <a:ea typeface="Times New Roman"/>
                <a:cs typeface="Times New Roman" pitchFamily="18" charset="0"/>
              </a:rPr>
              <a:t>Một</a:t>
            </a:r>
            <a:r>
              <a:rPr lang="es-ES" sz="2400" dirty="0" smtClean="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được</a:t>
            </a:r>
            <a:r>
              <a:rPr lang="es-ES" sz="2400" dirty="0">
                <a:solidFill>
                  <a:srgbClr val="0D0D0D"/>
                </a:solidFill>
                <a:latin typeface="Times New Roman" pitchFamily="18" charset="0"/>
                <a:ea typeface="Times New Roman"/>
                <a:cs typeface="Times New Roman" pitchFamily="18" charset="0"/>
              </a:rPr>
              <a:t> treo </a:t>
            </a:r>
            <a:r>
              <a:rPr lang="es-ES" sz="2400" dirty="0" err="1">
                <a:solidFill>
                  <a:srgbClr val="0D0D0D"/>
                </a:solidFill>
                <a:latin typeface="Times New Roman" pitchFamily="18" charset="0"/>
                <a:ea typeface="Times New Roman"/>
                <a:cs typeface="Times New Roman" pitchFamily="18" charset="0"/>
              </a:rPr>
              <a:t>bởi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sợi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dây</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có</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những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lực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nào</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tác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dụng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lên</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smtClean="0">
                <a:solidFill>
                  <a:srgbClr val="0D0D0D"/>
                </a:solidFill>
                <a:latin typeface="Times New Roman" pitchFamily="18" charset="0"/>
                <a:ea typeface="Times New Roman"/>
                <a:cs typeface="Times New Roman" pitchFamily="18" charset="0"/>
              </a:rPr>
              <a:t>Phương</a:t>
            </a:r>
            <a:r>
              <a:rPr lang="es-ES" sz="2400" dirty="0" smtClean="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và</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chiều</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của</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những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lực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đó</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như</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thế</a:t>
            </a:r>
            <a:r>
              <a:rPr lang="es-ES" sz="2400" dirty="0">
                <a:solidFill>
                  <a:srgbClr val="0D0D0D"/>
                </a:solidFill>
                <a:latin typeface="Times New Roman" pitchFamily="18" charset="0"/>
                <a:ea typeface="Times New Roman"/>
                <a:cs typeface="Times New Roman" pitchFamily="18" charset="0"/>
              </a:rPr>
              <a:t> </a:t>
            </a:r>
            <a:r>
              <a:rPr lang="es-ES" sz="2400" dirty="0" err="1" smtClean="0">
                <a:solidFill>
                  <a:srgbClr val="0D0D0D"/>
                </a:solidFill>
                <a:latin typeface="Times New Roman" pitchFamily="18" charset="0"/>
                <a:ea typeface="Times New Roman"/>
                <a:cs typeface="Times New Roman" pitchFamily="18" charset="0"/>
              </a:rPr>
              <a:t>nào</a:t>
            </a:r>
            <a:r>
              <a:rPr lang="es-ES" sz="2400" dirty="0" smtClean="0">
                <a:solidFill>
                  <a:srgbClr val="0D0D0D"/>
                </a:solidFill>
                <a:latin typeface="Times New Roman" pitchFamily="18" charset="0"/>
                <a:ea typeface="Times New Roman"/>
                <a:cs typeface="Times New Roman" pitchFamily="18" charset="0"/>
              </a:rPr>
              <a:t>?</a:t>
            </a:r>
            <a:endParaRPr lang="en-US" sz="2400" dirty="0" smtClean="0">
              <a:latin typeface="Times New Roman" pitchFamily="18" charset="0"/>
              <a:ea typeface="Times New Roman"/>
              <a:cs typeface="Times New Roman" pitchFamily="18" charset="0"/>
            </a:endParaRPr>
          </a:p>
          <a:p>
            <a:pPr marL="457200" lvl="0" indent="-457200" algn="l">
              <a:buAutoNum type="alphaLcPeriod"/>
            </a:pPr>
            <a:r>
              <a:rPr lang="es-ES" sz="2400" smtClean="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Cắt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đứt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sợi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dây</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rơi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xuống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lực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nào</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đã</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làm</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cho</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rơi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xuống</a:t>
            </a:r>
            <a:r>
              <a:rPr lang="es-ES" sz="2400" dirty="0">
                <a:solidFill>
                  <a:srgbClr val="0D0D0D"/>
                </a:solidFill>
                <a:latin typeface="Times New Roman" pitchFamily="18" charset="0"/>
                <a:ea typeface="Times New Roman"/>
                <a:cs typeface="Times New Roman" pitchFamily="18" charset="0"/>
              </a:rPr>
              <a:t> </a:t>
            </a:r>
            <a:endParaRPr lang="en-US" sz="2400" dirty="0">
              <a:latin typeface="Times New Roman" pitchFamily="18" charset="0"/>
              <a:ea typeface="Times New Roman"/>
              <a:cs typeface="Times New Roman" pitchFamily="18" charset="0"/>
            </a:endParaRPr>
          </a:p>
          <a:p>
            <a:pPr lvl="0" algn="l"/>
            <a:endParaRPr lang="en-US" sz="2400" b="1" dirty="0" smtClean="0">
              <a:solidFill>
                <a:prstClr val="black"/>
              </a:solidFill>
              <a:latin typeface="Times New Roman" pitchFamily="18" charset="0"/>
              <a:cs typeface="Times New Roman" pitchFamily="18" charset="0"/>
            </a:endParaRPr>
          </a:p>
        </p:txBody>
      </p:sp>
      <p:pic>
        <p:nvPicPr>
          <p:cNvPr id="4" name="Picture 3"/>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91024" y="4038600"/>
            <a:ext cx="638176" cy="1447800"/>
          </a:xfrm>
          <a:prstGeom prst="rect">
            <a:avLst/>
          </a:prstGeom>
          <a:noFill/>
          <a:ln>
            <a:noFill/>
          </a:ln>
        </p:spPr>
      </p:pic>
    </p:spTree>
    <p:extLst>
      <p:ext uri="{BB962C8B-B14F-4D97-AF65-F5344CB8AC3E}">
        <p14:creationId xmlns:p14="http://schemas.microsoft.com/office/powerpoint/2010/main" xmlns="" val="425184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76200"/>
            <a:ext cx="7772400" cy="1470025"/>
          </a:xfrm>
        </p:spPr>
        <p:txBody>
          <a:bodyPr>
            <a:normAutofit/>
          </a:bodyPr>
          <a:lstStyle/>
          <a:p>
            <a:r>
              <a:rPr lang="en-US" sz="3000" b="1" dirty="0" err="1" smtClean="0">
                <a:latin typeface="Arial" pitchFamily="34" charset="0"/>
                <a:cs typeface="Arial" pitchFamily="34" charset="0"/>
              </a:rPr>
              <a:t>Chủ</a:t>
            </a:r>
            <a:r>
              <a:rPr lang="en-US" sz="3000" b="1" dirty="0" smtClean="0">
                <a:latin typeface="Arial" pitchFamily="34" charset="0"/>
                <a:cs typeface="Arial" pitchFamily="34" charset="0"/>
              </a:rPr>
              <a:t> </a:t>
            </a:r>
            <a:r>
              <a:rPr lang="en-US" sz="3000" b="1" dirty="0" err="1" smtClean="0">
                <a:latin typeface="Arial" pitchFamily="34" charset="0"/>
                <a:cs typeface="Arial" pitchFamily="34" charset="0"/>
              </a:rPr>
              <a:t>đề</a:t>
            </a:r>
            <a:r>
              <a:rPr lang="en-US" sz="3000" b="1" dirty="0">
                <a:latin typeface="Arial" pitchFamily="34" charset="0"/>
                <a:cs typeface="Arial" pitchFamily="34" charset="0"/>
              </a:rPr>
              <a:t> </a:t>
            </a:r>
            <a:r>
              <a:rPr lang="en-US" sz="3000" b="1" dirty="0" smtClean="0">
                <a:latin typeface="Arial" pitchFamily="34" charset="0"/>
                <a:cs typeface="Arial" pitchFamily="34" charset="0"/>
              </a:rPr>
              <a:t>9: LỰC</a:t>
            </a:r>
            <a:br>
              <a:rPr lang="en-US" sz="3000" b="1" dirty="0" smtClean="0">
                <a:latin typeface="Arial" pitchFamily="34" charset="0"/>
                <a:cs typeface="Arial" pitchFamily="34" charset="0"/>
              </a:rPr>
            </a:br>
            <a:r>
              <a:rPr lang="en-US" sz="3000" b="1" dirty="0" err="1" smtClean="0">
                <a:solidFill>
                  <a:srgbClr val="FF0000"/>
                </a:solidFill>
                <a:latin typeface="Arial" pitchFamily="34" charset="0"/>
                <a:cs typeface="Arial" pitchFamily="34" charset="0"/>
              </a:rPr>
              <a:t>Bài</a:t>
            </a:r>
            <a:r>
              <a:rPr lang="en-US" sz="3000" b="1" dirty="0" smtClean="0">
                <a:solidFill>
                  <a:srgbClr val="FF0000"/>
                </a:solidFill>
                <a:latin typeface="Arial" pitchFamily="34" charset="0"/>
                <a:cs typeface="Arial" pitchFamily="34" charset="0"/>
              </a:rPr>
              <a:t> 35. LỰC VÀ BIỂU DIỄN LỰC</a:t>
            </a:r>
            <a:endParaRPr lang="en-US" sz="3000" b="1" dirty="0">
              <a:solidFill>
                <a:srgbClr val="FF0000"/>
              </a:solidFill>
              <a:latin typeface="Arial" pitchFamily="34" charset="0"/>
              <a:cs typeface="Arial" pitchFamily="34" charset="0"/>
            </a:endParaRPr>
          </a:p>
        </p:txBody>
      </p:sp>
      <p:sp>
        <p:nvSpPr>
          <p:cNvPr id="3" name="Subtitle 2"/>
          <p:cNvSpPr>
            <a:spLocks noGrp="1"/>
          </p:cNvSpPr>
          <p:nvPr>
            <p:ph type="subTitle" idx="1"/>
          </p:nvPr>
        </p:nvSpPr>
        <p:spPr>
          <a:xfrm>
            <a:off x="762000" y="1066800"/>
            <a:ext cx="8001000" cy="4038600"/>
          </a:xfrm>
        </p:spPr>
        <p:txBody>
          <a:bodyPr>
            <a:noAutofit/>
          </a:bodyPr>
          <a:lstStyle/>
          <a:p>
            <a:pPr lvl="0" algn="l"/>
            <a:r>
              <a:rPr lang="en-US" sz="2400" b="1" dirty="0" err="1">
                <a:solidFill>
                  <a:prstClr val="black"/>
                </a:solidFill>
                <a:latin typeface="Times New Roman" pitchFamily="18" charset="0"/>
                <a:cs typeface="Times New Roman" pitchFamily="18" charset="0"/>
              </a:rPr>
              <a:t>Hoạt</a:t>
            </a:r>
            <a:r>
              <a:rPr lang="en-US" sz="2400" b="1" dirty="0">
                <a:solidFill>
                  <a:prstClr val="black"/>
                </a:solidFill>
                <a:latin typeface="Times New Roman" pitchFamily="18" charset="0"/>
                <a:cs typeface="Times New Roman" pitchFamily="18" charset="0"/>
              </a:rPr>
              <a:t> </a:t>
            </a:r>
            <a:r>
              <a:rPr lang="en-US" sz="2400" b="1" dirty="0" err="1">
                <a:solidFill>
                  <a:prstClr val="black"/>
                </a:solidFill>
                <a:latin typeface="Times New Roman" pitchFamily="18" charset="0"/>
                <a:cs typeface="Times New Roman" pitchFamily="18" charset="0"/>
              </a:rPr>
              <a:t>động</a:t>
            </a:r>
            <a:r>
              <a:rPr lang="en-US" sz="2400" b="1" dirty="0">
                <a:solidFill>
                  <a:prstClr val="black"/>
                </a:solidFill>
                <a:latin typeface="Times New Roman" pitchFamily="18" charset="0"/>
                <a:cs typeface="Times New Roman" pitchFamily="18" charset="0"/>
              </a:rPr>
              <a:t> 3: </a:t>
            </a:r>
            <a:r>
              <a:rPr lang="en-US" sz="2400" b="1" dirty="0" err="1">
                <a:solidFill>
                  <a:prstClr val="black"/>
                </a:solidFill>
                <a:latin typeface="Times New Roman" pitchFamily="18" charset="0"/>
                <a:cs typeface="Times New Roman" pitchFamily="18" charset="0"/>
              </a:rPr>
              <a:t>Luyện</a:t>
            </a:r>
            <a:r>
              <a:rPr lang="en-US" sz="2400" b="1" dirty="0">
                <a:solidFill>
                  <a:prstClr val="black"/>
                </a:solidFill>
                <a:latin typeface="Times New Roman" pitchFamily="18" charset="0"/>
                <a:cs typeface="Times New Roman" pitchFamily="18" charset="0"/>
              </a:rPr>
              <a:t> </a:t>
            </a:r>
            <a:r>
              <a:rPr lang="en-US" sz="2400" b="1" dirty="0" err="1" smtClean="0">
                <a:solidFill>
                  <a:prstClr val="black"/>
                </a:solidFill>
                <a:latin typeface="Times New Roman" pitchFamily="18" charset="0"/>
                <a:cs typeface="Times New Roman" pitchFamily="18" charset="0"/>
              </a:rPr>
              <a:t>tập</a:t>
            </a:r>
          </a:p>
          <a:p>
            <a:pPr indent="457200">
              <a:spcAft>
                <a:spcPts val="0"/>
              </a:spcAft>
            </a:pPr>
            <a:r>
              <a:rPr lang="es-ES" sz="2400" b="1" dirty="0" err="1">
                <a:solidFill>
                  <a:srgbClr val="0D0D0D"/>
                </a:solidFill>
                <a:latin typeface="Times New Roman" pitchFamily="18" charset="0"/>
                <a:ea typeface="Times New Roman"/>
                <a:cs typeface="Times New Roman" pitchFamily="18" charset="0"/>
              </a:rPr>
              <a:t>Câu</a:t>
            </a:r>
            <a:r>
              <a:rPr lang="es-ES" sz="2400" b="1" dirty="0">
                <a:solidFill>
                  <a:srgbClr val="0D0D0D"/>
                </a:solidFill>
                <a:latin typeface="Times New Roman" pitchFamily="18" charset="0"/>
                <a:ea typeface="Times New Roman"/>
                <a:cs typeface="Times New Roman" pitchFamily="18" charset="0"/>
              </a:rPr>
              <a:t> 3. </a:t>
            </a:r>
            <a:endParaRPr lang="en-US" sz="2400" dirty="0">
              <a:latin typeface="Times New Roman" pitchFamily="18" charset="0"/>
              <a:ea typeface="Times New Roman"/>
              <a:cs typeface="Times New Roman" pitchFamily="18" charset="0"/>
            </a:endParaRPr>
          </a:p>
          <a:p>
            <a:pPr indent="457200" algn="l">
              <a:lnSpc>
                <a:spcPct val="120000"/>
              </a:lnSpc>
              <a:spcBef>
                <a:spcPts val="0"/>
              </a:spcBef>
              <a:spcAft>
                <a:spcPts val="0"/>
              </a:spcAft>
            </a:pPr>
            <a:r>
              <a:rPr lang="es-ES" sz="2400" dirty="0">
                <a:solidFill>
                  <a:srgbClr val="0D0D0D"/>
                </a:solidFill>
                <a:latin typeface="Times New Roman" pitchFamily="18" charset="0"/>
                <a:ea typeface="Times New Roman"/>
                <a:cs typeface="Times New Roman" pitchFamily="18" charset="0"/>
              </a:rPr>
              <a:t>a. </a:t>
            </a:r>
            <a:r>
              <a:rPr lang="es-ES" sz="2400" dirty="0" err="1">
                <a:solidFill>
                  <a:srgbClr val="0D0D0D"/>
                </a:solidFill>
                <a:latin typeface="Times New Roman" pitchFamily="18" charset="0"/>
                <a:ea typeface="Times New Roman"/>
                <a:cs typeface="Times New Roman" pitchFamily="18" charset="0"/>
              </a:rPr>
              <a:t>Một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được</a:t>
            </a:r>
            <a:r>
              <a:rPr lang="es-ES" sz="2400" dirty="0">
                <a:solidFill>
                  <a:srgbClr val="0D0D0D"/>
                </a:solidFill>
                <a:latin typeface="Times New Roman" pitchFamily="18" charset="0"/>
                <a:ea typeface="Times New Roman"/>
                <a:cs typeface="Times New Roman" pitchFamily="18" charset="0"/>
              </a:rPr>
              <a:t> treo </a:t>
            </a:r>
            <a:r>
              <a:rPr lang="es-ES" sz="2400" dirty="0" err="1">
                <a:solidFill>
                  <a:srgbClr val="0D0D0D"/>
                </a:solidFill>
                <a:latin typeface="Times New Roman" pitchFamily="18" charset="0"/>
                <a:ea typeface="Times New Roman"/>
                <a:cs typeface="Times New Roman" pitchFamily="18" charset="0"/>
              </a:rPr>
              <a:t>bởi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sợi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dây</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có</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những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lực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nào</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tác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dụng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lên</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smtClean="0">
                <a:solidFill>
                  <a:srgbClr val="0D0D0D"/>
                </a:solidFill>
                <a:latin typeface="Times New Roman" pitchFamily="18" charset="0"/>
                <a:ea typeface="Times New Roman"/>
                <a:cs typeface="Times New Roman" pitchFamily="18" charset="0"/>
              </a:rPr>
              <a:t>Phương</a:t>
            </a:r>
            <a:r>
              <a:rPr lang="es-ES" sz="2400" dirty="0" smtClean="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và</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chiều</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của</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những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lực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đó</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như</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thế</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nào</a:t>
            </a:r>
            <a:r>
              <a:rPr lang="es-ES" sz="2400" dirty="0">
                <a:solidFill>
                  <a:srgbClr val="0D0D0D"/>
                </a:solidFill>
                <a:latin typeface="Times New Roman" pitchFamily="18" charset="0"/>
                <a:ea typeface="Times New Roman"/>
                <a:cs typeface="Times New Roman" pitchFamily="18" charset="0"/>
              </a:rPr>
              <a:t>?</a:t>
            </a:r>
            <a:endParaRPr lang="en-US" sz="2400" dirty="0">
              <a:latin typeface="Times New Roman" pitchFamily="18" charset="0"/>
              <a:ea typeface="Times New Roman"/>
              <a:cs typeface="Times New Roman" pitchFamily="18" charset="0"/>
            </a:endParaRPr>
          </a:p>
          <a:p>
            <a:pPr indent="457200" algn="l">
              <a:lnSpc>
                <a:spcPct val="120000"/>
              </a:lnSpc>
              <a:spcBef>
                <a:spcPts val="0"/>
              </a:spcBef>
              <a:spcAft>
                <a:spcPts val="0"/>
              </a:spcAft>
            </a:pPr>
            <a:r>
              <a:rPr lang="es-ES" sz="2400" dirty="0" err="1">
                <a:solidFill>
                  <a:srgbClr val="FF0000"/>
                </a:solidFill>
                <a:latin typeface="Times New Roman" pitchFamily="18" charset="0"/>
                <a:ea typeface="Times New Roman"/>
                <a:cs typeface="Times New Roman" pitchFamily="18" charset="0"/>
              </a:rPr>
              <a:t>Vật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chịu</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tác</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dụng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bởi</a:t>
            </a:r>
            <a:r>
              <a:rPr lang="es-ES" sz="2400" dirty="0">
                <a:solidFill>
                  <a:srgbClr val="FF0000"/>
                </a:solidFill>
                <a:latin typeface="Times New Roman" pitchFamily="18" charset="0"/>
                <a:ea typeface="Times New Roman"/>
                <a:cs typeface="Times New Roman" pitchFamily="18" charset="0"/>
              </a:rPr>
              <a:t> 2 </a:t>
            </a:r>
            <a:r>
              <a:rPr lang="es-ES" sz="2400" dirty="0" err="1">
                <a:solidFill>
                  <a:srgbClr val="FF0000"/>
                </a:solidFill>
                <a:latin typeface="Times New Roman" pitchFamily="18" charset="0"/>
                <a:ea typeface="Times New Roman"/>
                <a:cs typeface="Times New Roman" pitchFamily="18" charset="0"/>
              </a:rPr>
              <a:t>lực</a:t>
            </a:r>
            <a:r>
              <a:rPr lang="es-ES" sz="2400" dirty="0">
                <a:solidFill>
                  <a:srgbClr val="FF0000"/>
                </a:solidFill>
                <a:latin typeface="Times New Roman" pitchFamily="18" charset="0"/>
                <a:ea typeface="Times New Roman"/>
                <a:cs typeface="Times New Roman" pitchFamily="18" charset="0"/>
              </a:rPr>
              <a:t>:</a:t>
            </a:r>
            <a:endParaRPr lang="en-US" sz="2400" dirty="0">
              <a:latin typeface="Times New Roman" pitchFamily="18" charset="0"/>
              <a:ea typeface="Times New Roman"/>
              <a:cs typeface="Times New Roman" pitchFamily="18" charset="0"/>
            </a:endParaRPr>
          </a:p>
          <a:p>
            <a:pPr indent="457200" algn="l">
              <a:lnSpc>
                <a:spcPct val="120000"/>
              </a:lnSpc>
              <a:spcBef>
                <a:spcPts val="0"/>
              </a:spcBef>
              <a:spcAft>
                <a:spcPts val="0"/>
              </a:spcAft>
            </a:pPr>
            <a:r>
              <a:rPr lang="es-ES" sz="2400" dirty="0" err="1">
                <a:solidFill>
                  <a:srgbClr val="FF0000"/>
                </a:solidFill>
                <a:latin typeface="Times New Roman" pitchFamily="18" charset="0"/>
                <a:ea typeface="Times New Roman"/>
                <a:cs typeface="Times New Roman" pitchFamily="18" charset="0"/>
              </a:rPr>
              <a:t>Lực</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thứ</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nhất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lực</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kéo</a:t>
            </a:r>
            <a:r>
              <a:rPr lang="es-ES" sz="2400" dirty="0">
                <a:solidFill>
                  <a:srgbClr val="FF0000"/>
                </a:solidFill>
                <a:latin typeface="Times New Roman" pitchFamily="18" charset="0"/>
                <a:ea typeface="Times New Roman"/>
                <a:cs typeface="Times New Roman" pitchFamily="18" charset="0"/>
              </a:rPr>
              <a:t> </a:t>
            </a:r>
            <a:r>
              <a:rPr lang="es-ES" sz="2400" err="1">
                <a:solidFill>
                  <a:srgbClr val="FF0000"/>
                </a:solidFill>
                <a:latin typeface="Times New Roman" pitchFamily="18" charset="0"/>
                <a:ea typeface="Times New Roman"/>
                <a:cs typeface="Times New Roman" pitchFamily="18" charset="0"/>
              </a:rPr>
              <a:t>của</a:t>
            </a:r>
            <a:r>
              <a:rPr lang="es-ES" sz="2400">
                <a:solidFill>
                  <a:srgbClr val="FF0000"/>
                </a:solidFill>
                <a:latin typeface="Times New Roman" pitchFamily="18" charset="0"/>
                <a:ea typeface="Times New Roman"/>
                <a:cs typeface="Times New Roman" pitchFamily="18" charset="0"/>
              </a:rPr>
              <a:t> </a:t>
            </a:r>
            <a:r>
              <a:rPr lang="es-ES" sz="2400" smtClean="0">
                <a:solidFill>
                  <a:srgbClr val="FF0000"/>
                </a:solidFill>
                <a:latin typeface="Times New Roman" pitchFamily="18" charset="0"/>
                <a:ea typeface="Times New Roman"/>
                <a:cs typeface="Times New Roman" pitchFamily="18" charset="0"/>
              </a:rPr>
              <a:t>sợi dây,có </a:t>
            </a:r>
            <a:r>
              <a:rPr lang="es-ES" sz="2400" dirty="0" err="1">
                <a:solidFill>
                  <a:srgbClr val="FF0000"/>
                </a:solidFill>
                <a:latin typeface="Times New Roman" pitchFamily="18" charset="0"/>
                <a:ea typeface="Times New Roman"/>
                <a:cs typeface="Times New Roman" pitchFamily="18" charset="0"/>
              </a:rPr>
              <a:t>phương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thẳng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đứng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chiều</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từ</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dưới</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lên</a:t>
            </a:r>
            <a:endParaRPr lang="en-US" sz="2400" dirty="0">
              <a:latin typeface="Times New Roman" pitchFamily="18" charset="0"/>
              <a:ea typeface="Times New Roman"/>
              <a:cs typeface="Times New Roman" pitchFamily="18" charset="0"/>
            </a:endParaRPr>
          </a:p>
          <a:p>
            <a:pPr indent="457200" algn="l">
              <a:lnSpc>
                <a:spcPct val="120000"/>
              </a:lnSpc>
              <a:spcBef>
                <a:spcPts val="0"/>
              </a:spcBef>
              <a:spcAft>
                <a:spcPts val="0"/>
              </a:spcAft>
            </a:pPr>
            <a:r>
              <a:rPr lang="es-ES" sz="2400" dirty="0" err="1">
                <a:solidFill>
                  <a:srgbClr val="FF0000"/>
                </a:solidFill>
                <a:latin typeface="Times New Roman" pitchFamily="18" charset="0"/>
                <a:ea typeface="Times New Roman"/>
                <a:cs typeface="Times New Roman" pitchFamily="18" charset="0"/>
              </a:rPr>
              <a:t>Lực</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thứ</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hai</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lực</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hút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của</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trái</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đất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phương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thẳng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đứng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chiều</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từ</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trên</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xuống</a:t>
            </a:r>
            <a:r>
              <a:rPr lang="es-ES" sz="2400" dirty="0">
                <a:solidFill>
                  <a:srgbClr val="0D0D0D"/>
                </a:solidFill>
                <a:latin typeface="Times New Roman" pitchFamily="18" charset="0"/>
                <a:ea typeface="Times New Roman"/>
                <a:cs typeface="Times New Roman" pitchFamily="18" charset="0"/>
              </a:rPr>
              <a:t>. </a:t>
            </a:r>
            <a:endParaRPr lang="en-US" sz="2400" dirty="0">
              <a:latin typeface="Times New Roman" pitchFamily="18" charset="0"/>
              <a:ea typeface="Times New Roman"/>
              <a:cs typeface="Times New Roman" pitchFamily="18" charset="0"/>
            </a:endParaRPr>
          </a:p>
          <a:p>
            <a:pPr indent="457200" algn="l">
              <a:lnSpc>
                <a:spcPct val="120000"/>
              </a:lnSpc>
              <a:spcBef>
                <a:spcPts val="0"/>
              </a:spcBef>
              <a:spcAft>
                <a:spcPts val="0"/>
              </a:spcAft>
            </a:pPr>
            <a:r>
              <a:rPr lang="es-ES" sz="2400" dirty="0">
                <a:solidFill>
                  <a:srgbClr val="0D0D0D"/>
                </a:solidFill>
                <a:latin typeface="Times New Roman" pitchFamily="18" charset="0"/>
                <a:ea typeface="Times New Roman"/>
                <a:cs typeface="Times New Roman" pitchFamily="18" charset="0"/>
              </a:rPr>
              <a:t>b. </a:t>
            </a:r>
            <a:r>
              <a:rPr lang="es-ES" sz="2400" dirty="0" err="1">
                <a:solidFill>
                  <a:srgbClr val="0D0D0D"/>
                </a:solidFill>
                <a:latin typeface="Times New Roman" pitchFamily="18" charset="0"/>
                <a:ea typeface="Times New Roman"/>
                <a:cs typeface="Times New Roman" pitchFamily="18" charset="0"/>
              </a:rPr>
              <a:t>Cắt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đứt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sợi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dây</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rơi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xuống</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lực</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nào</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đã</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làm</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cho</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vật</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rơi</a:t>
            </a:r>
            <a:r>
              <a:rPr lang="es-ES" sz="2400" dirty="0">
                <a:solidFill>
                  <a:srgbClr val="0D0D0D"/>
                </a:solidFill>
                <a:latin typeface="Times New Roman" pitchFamily="18" charset="0"/>
                <a:ea typeface="Times New Roman"/>
                <a:cs typeface="Times New Roman" pitchFamily="18" charset="0"/>
              </a:rPr>
              <a:t> </a:t>
            </a:r>
            <a:r>
              <a:rPr lang="es-ES" sz="2400" dirty="0" err="1">
                <a:solidFill>
                  <a:srgbClr val="0D0D0D"/>
                </a:solidFill>
                <a:latin typeface="Times New Roman" pitchFamily="18" charset="0"/>
                <a:ea typeface="Times New Roman"/>
                <a:cs typeface="Times New Roman" pitchFamily="18" charset="0"/>
              </a:rPr>
              <a:t>xuống</a:t>
            </a:r>
            <a:r>
              <a:rPr lang="es-ES" sz="2400" dirty="0">
                <a:solidFill>
                  <a:srgbClr val="0D0D0D"/>
                </a:solidFill>
                <a:latin typeface="Times New Roman" pitchFamily="18" charset="0"/>
                <a:ea typeface="Times New Roman"/>
                <a:cs typeface="Times New Roman" pitchFamily="18" charset="0"/>
              </a:rPr>
              <a:t> </a:t>
            </a:r>
            <a:endParaRPr lang="en-US" sz="2400" dirty="0">
              <a:latin typeface="Times New Roman" pitchFamily="18" charset="0"/>
              <a:ea typeface="Times New Roman"/>
              <a:cs typeface="Times New Roman" pitchFamily="18" charset="0"/>
            </a:endParaRPr>
          </a:p>
          <a:p>
            <a:pPr indent="457200" algn="l">
              <a:lnSpc>
                <a:spcPct val="120000"/>
              </a:lnSpc>
              <a:spcBef>
                <a:spcPts val="0"/>
              </a:spcBef>
              <a:spcAft>
                <a:spcPts val="0"/>
              </a:spcAft>
            </a:pPr>
            <a:r>
              <a:rPr lang="es-ES" sz="2400" dirty="0" err="1">
                <a:solidFill>
                  <a:srgbClr val="FF0000"/>
                </a:solidFill>
                <a:latin typeface="Times New Roman" pitchFamily="18" charset="0"/>
                <a:ea typeface="Times New Roman"/>
                <a:cs typeface="Times New Roman" pitchFamily="18" charset="0"/>
              </a:rPr>
              <a:t>Cắt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đứt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sợi</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dây</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lực</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hút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đã</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làm</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vật</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rơi</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xuống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theo</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phương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thẳng</a:t>
            </a:r>
            <a:r>
              <a:rPr lang="es-ES" sz="2400" dirty="0">
                <a:solidFill>
                  <a:srgbClr val="FF0000"/>
                </a:solidFill>
                <a:latin typeface="Times New Roman" pitchFamily="18" charset="0"/>
                <a:ea typeface="Times New Roman"/>
                <a:cs typeface="Times New Roman" pitchFamily="18" charset="0"/>
              </a:rPr>
              <a:t> </a:t>
            </a:r>
            <a:r>
              <a:rPr lang="es-ES" sz="2400" dirty="0" err="1">
                <a:solidFill>
                  <a:srgbClr val="FF0000"/>
                </a:solidFill>
                <a:latin typeface="Times New Roman" pitchFamily="18" charset="0"/>
                <a:ea typeface="Times New Roman"/>
                <a:cs typeface="Times New Roman" pitchFamily="18" charset="0"/>
              </a:rPr>
              <a:t>đứng</a:t>
            </a:r>
            <a:r>
              <a:rPr lang="es-ES" sz="2400" dirty="0">
                <a:solidFill>
                  <a:srgbClr val="FF0000"/>
                </a:solidFill>
                <a:latin typeface="Times New Roman" pitchFamily="18" charset="0"/>
                <a:ea typeface="Times New Roman"/>
                <a:cs typeface="Times New Roman" pitchFamily="18" charset="0"/>
              </a:rPr>
              <a:t> </a:t>
            </a:r>
            <a:endParaRPr lang="en-US" sz="2400" dirty="0">
              <a:latin typeface="Times New Roman" pitchFamily="18" charset="0"/>
              <a:ea typeface="Times New Roman"/>
              <a:cs typeface="Times New Roman" pitchFamily="18" charset="0"/>
            </a:endParaRPr>
          </a:p>
          <a:p>
            <a:pPr lvl="0" algn="l"/>
            <a:endParaRPr lang="en-US" sz="2400" b="1"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0149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76200"/>
            <a:ext cx="3429000" cy="523220"/>
          </a:xfrm>
          <a:prstGeom prst="rect">
            <a:avLst/>
          </a:prstGeom>
          <a:noFill/>
        </p:spPr>
        <p:txBody>
          <a:bodyPr wrap="square" rtlCol="0">
            <a:spAutoFit/>
          </a:bodyPr>
          <a:lstStyle/>
          <a:p>
            <a:r>
              <a:rPr lang="en-US" sz="2800" b="1" smtClean="0">
                <a:solidFill>
                  <a:srgbClr val="FF0000"/>
                </a:solidFill>
                <a:latin typeface="Times New Roman" pitchFamily="18" charset="0"/>
                <a:cs typeface="Times New Roman" pitchFamily="18" charset="0"/>
              </a:rPr>
              <a:t>CHỦ ĐỀ 9:     LỰC</a:t>
            </a:r>
            <a:endParaRPr lang="en-US" sz="2800" b="1">
              <a:solidFill>
                <a:srgbClr val="FF0000"/>
              </a:solidFill>
              <a:latin typeface="Times New Roman" pitchFamily="18" charset="0"/>
              <a:cs typeface="Times New Roman" pitchFamily="18" charset="0"/>
            </a:endParaRPr>
          </a:p>
        </p:txBody>
      </p:sp>
      <p:sp>
        <p:nvSpPr>
          <p:cNvPr id="5" name="TextBox 4"/>
          <p:cNvSpPr txBox="1"/>
          <p:nvPr/>
        </p:nvSpPr>
        <p:spPr>
          <a:xfrm>
            <a:off x="1066800" y="543580"/>
            <a:ext cx="75438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Tiết 12,13         LỰC VÀ BIỂU DIỄN LỰC</a:t>
            </a:r>
            <a:endParaRPr lang="en-US" sz="2800" b="1">
              <a:latin typeface="Times New Roman" pitchFamily="18" charset="0"/>
              <a:cs typeface="Times New Roman" pitchFamily="18" charset="0"/>
            </a:endParaRPr>
          </a:p>
        </p:txBody>
      </p:sp>
      <p:sp>
        <p:nvSpPr>
          <p:cNvPr id="6" name="TextBox 5"/>
          <p:cNvSpPr txBox="1"/>
          <p:nvPr/>
        </p:nvSpPr>
        <p:spPr>
          <a:xfrm>
            <a:off x="152400" y="914400"/>
            <a:ext cx="1676400" cy="523220"/>
          </a:xfrm>
          <a:prstGeom prst="rect">
            <a:avLst/>
          </a:prstGeom>
          <a:noFill/>
        </p:spPr>
        <p:txBody>
          <a:bodyPr wrap="square" rtlCol="0">
            <a:spAutoFit/>
          </a:bodyPr>
          <a:lstStyle/>
          <a:p>
            <a:r>
              <a:rPr lang="en-US" sz="2800" b="1">
                <a:solidFill>
                  <a:srgbClr val="002060"/>
                </a:solidFill>
                <a:latin typeface="Times New Roman" pitchFamily="18" charset="0"/>
                <a:cs typeface="Times New Roman" pitchFamily="18" charset="0"/>
              </a:rPr>
              <a:t>I</a:t>
            </a:r>
            <a:r>
              <a:rPr lang="en-US" sz="2800" b="1" smtClean="0">
                <a:solidFill>
                  <a:srgbClr val="002060"/>
                </a:solidFill>
                <a:latin typeface="Times New Roman" pitchFamily="18" charset="0"/>
                <a:cs typeface="Times New Roman" pitchFamily="18" charset="0"/>
              </a:rPr>
              <a:t>. </a:t>
            </a:r>
            <a:r>
              <a:rPr lang="en-US" sz="2800" b="1" u="sng" smtClean="0">
                <a:solidFill>
                  <a:srgbClr val="002060"/>
                </a:solidFill>
                <a:latin typeface="Times New Roman" pitchFamily="18" charset="0"/>
                <a:cs typeface="Times New Roman" pitchFamily="18" charset="0"/>
              </a:rPr>
              <a:t>Lực:</a:t>
            </a:r>
            <a:endParaRPr lang="en-US" sz="2800" b="1" u="sng">
              <a:solidFill>
                <a:srgbClr val="002060"/>
              </a:solidFill>
              <a:latin typeface="Times New Roman" pitchFamily="18" charset="0"/>
              <a:cs typeface="Times New Roman" pitchFamily="18" charset="0"/>
            </a:endParaRPr>
          </a:p>
        </p:txBody>
      </p:sp>
      <p:sp>
        <p:nvSpPr>
          <p:cNvPr id="7" name="TextBox 6"/>
          <p:cNvSpPr txBox="1"/>
          <p:nvPr/>
        </p:nvSpPr>
        <p:spPr>
          <a:xfrm>
            <a:off x="304800" y="1371600"/>
            <a:ext cx="57150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khái niệm về lực:</a:t>
            </a:r>
            <a:endParaRPr lang="en-US" sz="2800" b="1" u="sng">
              <a:solidFill>
                <a:srgbClr val="7030A0"/>
              </a:solidFill>
              <a:latin typeface="Times New Roman" pitchFamily="18" charset="0"/>
              <a:cs typeface="Times New Roman" pitchFamily="18" charset="0"/>
            </a:endParaRPr>
          </a:p>
        </p:txBody>
      </p:sp>
      <p:sp>
        <p:nvSpPr>
          <p:cNvPr id="9" name="TextBox 8"/>
          <p:cNvSpPr txBox="1"/>
          <p:nvPr/>
        </p:nvSpPr>
        <p:spPr>
          <a:xfrm>
            <a:off x="304800" y="1915180"/>
            <a:ext cx="6248400" cy="523220"/>
          </a:xfrm>
          <a:prstGeom prst="rect">
            <a:avLst/>
          </a:prstGeom>
          <a:noFill/>
        </p:spPr>
        <p:txBody>
          <a:bodyPr wrap="square" rtlCol="0">
            <a:spAutoFit/>
          </a:bodyPr>
          <a:lstStyle/>
          <a:p>
            <a:r>
              <a:rPr lang="en-US" sz="2800" b="1" smtClean="0">
                <a:solidFill>
                  <a:srgbClr val="7030A0"/>
                </a:solidFill>
                <a:latin typeface="Times New Roman" pitchFamily="18" charset="0"/>
                <a:cs typeface="Times New Roman" pitchFamily="18" charset="0"/>
              </a:rPr>
              <a:t>2. </a:t>
            </a:r>
            <a:r>
              <a:rPr lang="en-US" sz="2800" b="1" u="sng" smtClean="0">
                <a:solidFill>
                  <a:srgbClr val="7030A0"/>
                </a:solidFill>
                <a:latin typeface="Times New Roman" pitchFamily="18" charset="0"/>
                <a:cs typeface="Times New Roman" pitchFamily="18" charset="0"/>
              </a:rPr>
              <a:t>Tìm hiểu về độ lớn và hướng của lực:</a:t>
            </a:r>
            <a:endParaRPr lang="en-US" sz="2800" b="1" u="sng">
              <a:solidFill>
                <a:srgbClr val="7030A0"/>
              </a:solidFill>
              <a:latin typeface="Times New Roman" pitchFamily="18" charset="0"/>
              <a:cs typeface="Times New Roman" pitchFamily="18" charset="0"/>
            </a:endParaRPr>
          </a:p>
        </p:txBody>
      </p:sp>
      <p:sp>
        <p:nvSpPr>
          <p:cNvPr id="12" name="TextBox 11"/>
          <p:cNvSpPr txBox="1"/>
          <p:nvPr/>
        </p:nvSpPr>
        <p:spPr>
          <a:xfrm>
            <a:off x="76200" y="2438400"/>
            <a:ext cx="35814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II. </a:t>
            </a:r>
            <a:r>
              <a:rPr lang="en-US" sz="2800" b="1" u="sng" smtClean="0">
                <a:latin typeface="Times New Roman" pitchFamily="18" charset="0"/>
                <a:cs typeface="Times New Roman" pitchFamily="18" charset="0"/>
              </a:rPr>
              <a:t>Biểu diễn lực:</a:t>
            </a:r>
            <a:endParaRPr lang="en-US" sz="2800" b="1" u="sng">
              <a:latin typeface="Times New Roman" pitchFamily="18" charset="0"/>
              <a:cs typeface="Times New Roman" pitchFamily="18" charset="0"/>
            </a:endParaRPr>
          </a:p>
        </p:txBody>
      </p:sp>
      <p:sp>
        <p:nvSpPr>
          <p:cNvPr id="13" name="TextBox 12"/>
          <p:cNvSpPr txBox="1"/>
          <p:nvPr/>
        </p:nvSpPr>
        <p:spPr>
          <a:xfrm>
            <a:off x="381000" y="2981980"/>
            <a:ext cx="67818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về cách biểu diễn lực:</a:t>
            </a:r>
            <a:endParaRPr lang="en-US" sz="2800" b="1" u="sng">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4CF172-3947-42CE-B33F-43FB799FDB5E}"/>
              </a:ext>
            </a:extLst>
          </p:cNvPr>
          <p:cNvSpPr>
            <a:spLocks noGrp="1"/>
          </p:cNvSpPr>
          <p:nvPr>
            <p:ph type="title"/>
          </p:nvPr>
        </p:nvSpPr>
        <p:spPr>
          <a:xfrm>
            <a:off x="1905000" y="533400"/>
            <a:ext cx="6324600" cy="951774"/>
          </a:xfrm>
        </p:spPr>
        <p:txBody>
          <a:bodyPr/>
          <a:lstStyle/>
          <a:p>
            <a:pPr algn="ctr"/>
            <a:r>
              <a:rPr lang="en-US" sz="3600" b="1">
                <a:solidFill>
                  <a:srgbClr val="C00000"/>
                </a:solidFill>
                <a:latin typeface="Times New Roman" pitchFamily="18" charset="0"/>
                <a:ea typeface="+mn-ea"/>
                <a:cs typeface="Times New Roman" pitchFamily="18" charset="0"/>
              </a:rPr>
              <a:t>NHIỆM VỤ HỌC </a:t>
            </a:r>
            <a:r>
              <a:rPr lang="en-US" sz="3600" b="1" smtClean="0">
                <a:solidFill>
                  <a:srgbClr val="C00000"/>
                </a:solidFill>
                <a:latin typeface="Times New Roman" pitchFamily="18" charset="0"/>
                <a:ea typeface="+mn-ea"/>
                <a:cs typeface="Times New Roman" pitchFamily="18" charset="0"/>
              </a:rPr>
              <a:t>TẬP</a:t>
            </a:r>
            <a:endParaRPr lang="en-US" sz="3600" b="1" dirty="0">
              <a:solidFill>
                <a:srgbClr val="C00000"/>
              </a:solidFill>
              <a:latin typeface="Times New Roman" pitchFamily="18" charset="0"/>
              <a:ea typeface="+mn-ea"/>
              <a:cs typeface="Times New Roman" pitchFamily="18" charset="0"/>
            </a:endParaRPr>
          </a:p>
        </p:txBody>
      </p:sp>
      <p:sp>
        <p:nvSpPr>
          <p:cNvPr id="3" name="Content Placeholder 2">
            <a:extLst>
              <a:ext uri="{FF2B5EF4-FFF2-40B4-BE49-F238E27FC236}">
                <a16:creationId xmlns:a16="http://schemas.microsoft.com/office/drawing/2014/main" xmlns="" id="{F2F14772-A1EE-4EA8-8C5D-46383706A557}"/>
              </a:ext>
            </a:extLst>
          </p:cNvPr>
          <p:cNvSpPr>
            <a:spLocks noGrp="1"/>
          </p:cNvSpPr>
          <p:nvPr>
            <p:ph idx="1"/>
          </p:nvPr>
        </p:nvSpPr>
        <p:spPr>
          <a:xfrm>
            <a:off x="2057400" y="1295400"/>
            <a:ext cx="6400800" cy="2590800"/>
          </a:xfrm>
        </p:spPr>
        <p:txBody>
          <a:bodyPr>
            <a:noAutofit/>
          </a:bodyPr>
          <a:lstStyle/>
          <a:p>
            <a:pPr algn="just"/>
            <a:r>
              <a:rPr lang="en-US" sz="2800" b="1">
                <a:highlight>
                  <a:srgbClr val="FFFFFF"/>
                </a:highlight>
                <a:latin typeface="Times New Roman" pitchFamily="18" charset="0"/>
                <a:ea typeface="A3.NotoSans-San" panose="020B0502040504020204" pitchFamily="34" charset="0"/>
                <a:cs typeface="Times New Roman" pitchFamily="18" charset="0"/>
              </a:rPr>
              <a:t>Đọc phần “Biểu diễn lực” </a:t>
            </a:r>
            <a:r>
              <a:rPr lang="en-US" sz="2800">
                <a:highlight>
                  <a:srgbClr val="FFFFFF"/>
                </a:highlight>
                <a:latin typeface="Times New Roman" pitchFamily="18" charset="0"/>
                <a:ea typeface="A3.NotoSans-San" panose="020B0502040504020204" pitchFamily="34" charset="0"/>
                <a:cs typeface="Times New Roman" pitchFamily="18" charset="0"/>
              </a:rPr>
              <a:t>sách giáo khoa và trả lời các câu hỏi sau:</a:t>
            </a:r>
          </a:p>
          <a:p>
            <a:pPr marL="514350" indent="-514350" algn="just"/>
            <a:r>
              <a:rPr lang="en-US" sz="2800" smtClean="0">
                <a:solidFill>
                  <a:srgbClr val="C00000"/>
                </a:solidFill>
                <a:highlight>
                  <a:srgbClr val="FFFFFF"/>
                </a:highlight>
                <a:latin typeface="Times New Roman" pitchFamily="18" charset="0"/>
                <a:ea typeface="A3.NotoSans-San" panose="020B0502040504020204" pitchFamily="34" charset="0"/>
                <a:cs typeface="Times New Roman" pitchFamily="18" charset="0"/>
              </a:rPr>
              <a:t>-Người </a:t>
            </a:r>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ta biểu diễn lực </a:t>
            </a:r>
            <a:r>
              <a:rPr lang="en-US" sz="2800" b="1">
                <a:solidFill>
                  <a:srgbClr val="C00000"/>
                </a:solidFill>
                <a:highlight>
                  <a:srgbClr val="FFFFFF"/>
                </a:highlight>
                <a:latin typeface="Times New Roman" pitchFamily="18" charset="0"/>
                <a:ea typeface="A3.NotoSans-San" panose="020B0502040504020204" pitchFamily="34" charset="0"/>
                <a:cs typeface="Times New Roman" pitchFamily="18" charset="0"/>
              </a:rPr>
              <a:t>F</a:t>
            </a:r>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 bằng một </a:t>
            </a:r>
            <a:r>
              <a:rPr lang="en-US" sz="2800" b="1">
                <a:solidFill>
                  <a:srgbClr val="C00000"/>
                </a:solidFill>
                <a:highlight>
                  <a:srgbClr val="FFFFFF"/>
                </a:highlight>
                <a:latin typeface="Times New Roman" pitchFamily="18" charset="0"/>
                <a:ea typeface="A3.NotoSans-San" panose="020B0502040504020204" pitchFamily="34" charset="0"/>
                <a:cs typeface="Times New Roman" pitchFamily="18" charset="0"/>
              </a:rPr>
              <a:t>mũi tên</a:t>
            </a:r>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 Hãy trình bày các yếu tố về gốc, hướng và chiều dài của mũi tên</a:t>
            </a:r>
            <a:r>
              <a:rPr lang="en-US" sz="2800" smtClean="0">
                <a:solidFill>
                  <a:srgbClr val="C00000"/>
                </a:solidFill>
                <a:highlight>
                  <a:srgbClr val="FFFFFF"/>
                </a:highlight>
                <a:latin typeface="Times New Roman" pitchFamily="18" charset="0"/>
                <a:ea typeface="A3.NotoSans-San" panose="020B0502040504020204" pitchFamily="34" charset="0"/>
                <a:cs typeface="Times New Roman" pitchFamily="18" charset="0"/>
              </a:rPr>
              <a:t>.</a:t>
            </a:r>
            <a:endPar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endParaRPr>
          </a:p>
        </p:txBody>
      </p:sp>
      <p:sp>
        <p:nvSpPr>
          <p:cNvPr id="24" name="Slide Number Placeholder 23">
            <a:extLst>
              <a:ext uri="{FF2B5EF4-FFF2-40B4-BE49-F238E27FC236}">
                <a16:creationId xmlns:a16="http://schemas.microsoft.com/office/drawing/2014/main" xmlns="" id="{B583B8C6-95CF-4DD9-AFF1-3E252935F6C5}"/>
              </a:ext>
            </a:extLst>
          </p:cNvPr>
          <p:cNvSpPr>
            <a:spLocks noGrp="1"/>
          </p:cNvSpPr>
          <p:nvPr>
            <p:ph type="sldNum" sz="quarter" idx="12"/>
          </p:nvPr>
        </p:nvSpPr>
        <p:spPr>
          <a:xfrm>
            <a:off x="8174736" y="6400801"/>
            <a:ext cx="397764" cy="365125"/>
          </a:xfrm>
        </p:spPr>
        <p:txBody>
          <a:bodyPr/>
          <a:lstStyle/>
          <a:p>
            <a:fld id="{CB1E4CB7-CB13-4810-BF18-BE31AFC64F93}" type="slidenum">
              <a:rPr lang="en-US" smtClean="0"/>
              <a:pPr/>
              <a:t>16</a:t>
            </a:fld>
            <a:endParaRPr lang="en-US"/>
          </a:p>
        </p:txBody>
      </p:sp>
      <p:sp>
        <p:nvSpPr>
          <p:cNvPr id="9" name="Rectangle 8">
            <a:extLst>
              <a:ext uri="{FF2B5EF4-FFF2-40B4-BE49-F238E27FC236}">
                <a16:creationId xmlns:a16="http://schemas.microsoft.com/office/drawing/2014/main" xmlns="" id="{FBB54096-507F-4DD7-86BB-259A47590CBF}"/>
              </a:ext>
            </a:extLst>
          </p:cNvPr>
          <p:cNvSpPr/>
          <p:nvPr/>
        </p:nvSpPr>
        <p:spPr>
          <a:xfrm>
            <a:off x="381001" y="990600"/>
            <a:ext cx="1828800" cy="2011138"/>
          </a:xfrm>
          <a:prstGeom prst="rect">
            <a:avLst/>
          </a:prstGeom>
          <a:blipFill dpi="0" rotWithShape="1">
            <a:blip r:embed="rId2" cstate="print">
              <a:extLst>
                <a:ext uri="{BEBA8EAE-BF5A-486C-A8C5-ECC9F3942E4B}">
                  <a14:imgProps xmlns:a14="http://schemas.microsoft.com/office/drawing/2010/main" xmlns="">
                    <a14:imgLayer r:embed="rId6">
                      <a14:imgEffect>
                        <a14:backgroundRemoval t="21099" b="81001" l="14255" r="84335">
                          <a14:foregroundMark x1="51406" y1="59844" x2="51406" y2="59844"/>
                          <a14:foregroundMark x1="50625" y1="54531" x2="52969" y2="66563"/>
                          <a14:foregroundMark x1="52969" y1="66563" x2="50000" y2="57344"/>
                          <a14:foregroundMark x1="32813" y1="55000" x2="33594" y2="74219"/>
                          <a14:foregroundMark x1="70938" y1="55937" x2="70781" y2="73594"/>
                        </a14:backgroundRemoval>
                      </a14:imgEffect>
                    </a14:imgLayer>
                  </a14:imgProps>
                </a:ext>
                <a:ext uri="{28A0092B-C50C-407E-A947-70E740481C1C}">
                  <a14:useLocalDpi xmlns:a14="http://schemas.microsoft.com/office/drawing/2010/main" xmlns="" val="0"/>
                </a:ext>
              </a:extLst>
            </a:blip>
            <a:srcRect/>
            <a:stretch>
              <a:fillRect l="-6273" t="-18178" r="-7883" b="-1537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2" name="Oval 11">
            <a:extLst>
              <a:ext uri="{FF2B5EF4-FFF2-40B4-BE49-F238E27FC236}">
                <a16:creationId xmlns:a16="http://schemas.microsoft.com/office/drawing/2014/main" xmlns="" id="{6E0D7B0F-4033-426A-A69B-E4CA14FE4E4A}"/>
              </a:ext>
            </a:extLst>
          </p:cNvPr>
          <p:cNvSpPr/>
          <p:nvPr/>
        </p:nvSpPr>
        <p:spPr>
          <a:xfrm>
            <a:off x="1283375" y="5167724"/>
            <a:ext cx="333756" cy="44500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bg1"/>
                </a:solidFill>
              </a:rPr>
              <a:t>A</a:t>
            </a:r>
          </a:p>
        </p:txBody>
      </p:sp>
      <p:pic>
        <p:nvPicPr>
          <p:cNvPr id="10" name="Picture 9">
            <a:extLst>
              <a:ext uri="{FF2B5EF4-FFF2-40B4-BE49-F238E27FC236}">
                <a16:creationId xmlns:a16="http://schemas.microsoft.com/office/drawing/2014/main" xmlns="" id="{127581E6-293A-4DB1-812B-E0099126CC12}"/>
              </a:ext>
            </a:extLst>
          </p:cNvPr>
          <p:cNvPicPr>
            <a:picLocks noChangeAspect="1"/>
          </p:cNvPicPr>
          <p:nvPr/>
        </p:nvPicPr>
        <p:blipFill>
          <a:blip r:embed="rId7" cstate="print"/>
          <a:stretch>
            <a:fillRect/>
          </a:stretch>
        </p:blipFill>
        <p:spPr>
          <a:xfrm>
            <a:off x="3200400" y="4724400"/>
            <a:ext cx="3280332" cy="1477109"/>
          </a:xfrm>
          <a:prstGeom prst="rect">
            <a:avLst/>
          </a:prstGeom>
        </p:spPr>
      </p:pic>
      <p:sp>
        <p:nvSpPr>
          <p:cNvPr id="4" name="Oval 3">
            <a:extLst>
              <a:ext uri="{FF2B5EF4-FFF2-40B4-BE49-F238E27FC236}">
                <a16:creationId xmlns:a16="http://schemas.microsoft.com/office/drawing/2014/main" xmlns="" id="{23039688-F02A-4634-B14A-1F39D1B35299}"/>
              </a:ext>
            </a:extLst>
          </p:cNvPr>
          <p:cNvSpPr/>
          <p:nvPr/>
        </p:nvSpPr>
        <p:spPr>
          <a:xfrm>
            <a:off x="1283375" y="5348180"/>
            <a:ext cx="333756" cy="44500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A</a:t>
            </a:r>
          </a:p>
        </p:txBody>
      </p:sp>
      <p:sp>
        <p:nvSpPr>
          <p:cNvPr id="11" name="Rectangle 10"/>
          <p:cNvSpPr/>
          <p:nvPr/>
        </p:nvSpPr>
        <p:spPr>
          <a:xfrm>
            <a:off x="2057400" y="3657600"/>
            <a:ext cx="6324600" cy="954107"/>
          </a:xfrm>
          <a:prstGeom prst="rect">
            <a:avLst/>
          </a:prstGeom>
        </p:spPr>
        <p:txBody>
          <a:bodyPr wrap="square">
            <a:spAutoFit/>
          </a:bodyPr>
          <a:lstStyle/>
          <a:p>
            <a:pPr marL="514350" indent="-514350" algn="just"/>
            <a:r>
              <a:rPr lang="en-US" sz="2800" smtClean="0">
                <a:solidFill>
                  <a:srgbClr val="C00000"/>
                </a:solidFill>
                <a:highlight>
                  <a:srgbClr val="FFFFFF"/>
                </a:highlight>
                <a:latin typeface="Times New Roman" pitchFamily="18" charset="0"/>
                <a:ea typeface="A3.NotoSans-San" panose="020B0502040504020204" pitchFamily="34" charset="0"/>
                <a:cs typeface="Times New Roman" pitchFamily="18" charset="0"/>
              </a:rPr>
              <a:t>- Mô tả các yếu tố của lực F được biểu diễn trong hình bên.</a:t>
            </a:r>
            <a:endParaRPr lang="en-US" sz="2800" dirty="0">
              <a:solidFill>
                <a:srgbClr val="C00000"/>
              </a:solidFill>
              <a:highlight>
                <a:srgbClr val="FFFFFF"/>
              </a:highlight>
              <a:latin typeface="Times New Roman" pitchFamily="18" charset="0"/>
              <a:ea typeface="A3.NotoSans-San" panose="020B0502040504020204" pitchFamily="34" charset="0"/>
              <a:cs typeface="Times New Roman" pitchFamily="18" charset="0"/>
            </a:endParaRPr>
          </a:p>
        </p:txBody>
      </p:sp>
    </p:spTree>
    <p:extLst>
      <p:ext uri="{BB962C8B-B14F-4D97-AF65-F5344CB8AC3E}">
        <p14:creationId xmlns:p14="http://schemas.microsoft.com/office/powerpoint/2010/main" xmlns="" val="1944620716"/>
      </p:ext>
    </p:extLst>
  </p:cSld>
  <p:clrMapOvr>
    <a:masterClrMapping/>
  </p:clrMapOvr>
  <p:transition spd="slow">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76200"/>
            <a:ext cx="3429000" cy="523220"/>
          </a:xfrm>
          <a:prstGeom prst="rect">
            <a:avLst/>
          </a:prstGeom>
          <a:noFill/>
        </p:spPr>
        <p:txBody>
          <a:bodyPr wrap="square" rtlCol="0">
            <a:spAutoFit/>
          </a:bodyPr>
          <a:lstStyle/>
          <a:p>
            <a:r>
              <a:rPr lang="en-US" sz="2800" b="1" smtClean="0">
                <a:solidFill>
                  <a:srgbClr val="FF0000"/>
                </a:solidFill>
                <a:latin typeface="Times New Roman" pitchFamily="18" charset="0"/>
                <a:cs typeface="Times New Roman" pitchFamily="18" charset="0"/>
              </a:rPr>
              <a:t>CHỦ ĐỀ 9:     LỰC</a:t>
            </a:r>
            <a:endParaRPr lang="en-US" sz="2800" b="1">
              <a:solidFill>
                <a:srgbClr val="FF0000"/>
              </a:solidFill>
              <a:latin typeface="Times New Roman" pitchFamily="18" charset="0"/>
              <a:cs typeface="Times New Roman" pitchFamily="18" charset="0"/>
            </a:endParaRPr>
          </a:p>
        </p:txBody>
      </p:sp>
      <p:sp>
        <p:nvSpPr>
          <p:cNvPr id="5" name="TextBox 4"/>
          <p:cNvSpPr txBox="1"/>
          <p:nvPr/>
        </p:nvSpPr>
        <p:spPr>
          <a:xfrm>
            <a:off x="1066800" y="543580"/>
            <a:ext cx="74676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Tiết 12,13          LỰC VÀ BIỂU DIỄN LỰC</a:t>
            </a:r>
            <a:endParaRPr lang="en-US" sz="2800" b="1">
              <a:latin typeface="Times New Roman" pitchFamily="18" charset="0"/>
              <a:cs typeface="Times New Roman" pitchFamily="18" charset="0"/>
            </a:endParaRPr>
          </a:p>
        </p:txBody>
      </p:sp>
      <p:sp>
        <p:nvSpPr>
          <p:cNvPr id="6" name="TextBox 5"/>
          <p:cNvSpPr txBox="1"/>
          <p:nvPr/>
        </p:nvSpPr>
        <p:spPr>
          <a:xfrm>
            <a:off x="152400" y="914400"/>
            <a:ext cx="1676400" cy="523220"/>
          </a:xfrm>
          <a:prstGeom prst="rect">
            <a:avLst/>
          </a:prstGeom>
          <a:noFill/>
        </p:spPr>
        <p:txBody>
          <a:bodyPr wrap="square" rtlCol="0">
            <a:spAutoFit/>
          </a:bodyPr>
          <a:lstStyle/>
          <a:p>
            <a:r>
              <a:rPr lang="en-US" sz="2800" b="1">
                <a:solidFill>
                  <a:srgbClr val="002060"/>
                </a:solidFill>
                <a:latin typeface="Times New Roman" pitchFamily="18" charset="0"/>
                <a:cs typeface="Times New Roman" pitchFamily="18" charset="0"/>
              </a:rPr>
              <a:t>I</a:t>
            </a:r>
            <a:r>
              <a:rPr lang="en-US" sz="2800" b="1" smtClean="0">
                <a:solidFill>
                  <a:srgbClr val="002060"/>
                </a:solidFill>
                <a:latin typeface="Times New Roman" pitchFamily="18" charset="0"/>
                <a:cs typeface="Times New Roman" pitchFamily="18" charset="0"/>
              </a:rPr>
              <a:t>. </a:t>
            </a:r>
            <a:r>
              <a:rPr lang="en-US" sz="2800" b="1" u="sng" smtClean="0">
                <a:solidFill>
                  <a:srgbClr val="002060"/>
                </a:solidFill>
                <a:latin typeface="Times New Roman" pitchFamily="18" charset="0"/>
                <a:cs typeface="Times New Roman" pitchFamily="18" charset="0"/>
              </a:rPr>
              <a:t>Lực:</a:t>
            </a:r>
            <a:endParaRPr lang="en-US" sz="2800" b="1" u="sng">
              <a:solidFill>
                <a:srgbClr val="002060"/>
              </a:solidFill>
              <a:latin typeface="Times New Roman" pitchFamily="18" charset="0"/>
              <a:cs typeface="Times New Roman" pitchFamily="18" charset="0"/>
            </a:endParaRPr>
          </a:p>
        </p:txBody>
      </p:sp>
      <p:sp>
        <p:nvSpPr>
          <p:cNvPr id="12" name="TextBox 11"/>
          <p:cNvSpPr txBox="1"/>
          <p:nvPr/>
        </p:nvSpPr>
        <p:spPr>
          <a:xfrm>
            <a:off x="76200" y="1381780"/>
            <a:ext cx="3581400" cy="523220"/>
          </a:xfrm>
          <a:prstGeom prst="rect">
            <a:avLst/>
          </a:prstGeom>
          <a:noFill/>
        </p:spPr>
        <p:txBody>
          <a:bodyPr wrap="square" rtlCol="0">
            <a:spAutoFit/>
          </a:bodyPr>
          <a:lstStyle/>
          <a:p>
            <a:r>
              <a:rPr lang="en-US" sz="2800" b="1" smtClean="0">
                <a:solidFill>
                  <a:srgbClr val="002060"/>
                </a:solidFill>
                <a:latin typeface="Times New Roman" pitchFamily="18" charset="0"/>
                <a:cs typeface="Times New Roman" pitchFamily="18" charset="0"/>
              </a:rPr>
              <a:t>II. </a:t>
            </a:r>
            <a:r>
              <a:rPr lang="en-US" sz="2800" b="1" u="sng" smtClean="0">
                <a:solidFill>
                  <a:srgbClr val="002060"/>
                </a:solidFill>
                <a:latin typeface="Times New Roman" pitchFamily="18" charset="0"/>
                <a:cs typeface="Times New Roman" pitchFamily="18" charset="0"/>
              </a:rPr>
              <a:t>Biểu diễn lực:</a:t>
            </a:r>
            <a:endParaRPr lang="en-US" sz="2800" b="1" u="sng">
              <a:solidFill>
                <a:srgbClr val="002060"/>
              </a:solidFill>
              <a:latin typeface="Times New Roman" pitchFamily="18" charset="0"/>
              <a:cs typeface="Times New Roman" pitchFamily="18" charset="0"/>
            </a:endParaRPr>
          </a:p>
        </p:txBody>
      </p:sp>
      <p:sp>
        <p:nvSpPr>
          <p:cNvPr id="13" name="TextBox 12"/>
          <p:cNvSpPr txBox="1"/>
          <p:nvPr/>
        </p:nvSpPr>
        <p:spPr>
          <a:xfrm>
            <a:off x="152400" y="1838980"/>
            <a:ext cx="67818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về cách biểu diễn lực:</a:t>
            </a:r>
            <a:endParaRPr lang="en-US" sz="2800" b="1" u="sng">
              <a:solidFill>
                <a:srgbClr val="7030A0"/>
              </a:solidFill>
              <a:latin typeface="Times New Roman" pitchFamily="18" charset="0"/>
              <a:cs typeface="Times New Roman" pitchFamily="18" charset="0"/>
            </a:endParaRPr>
          </a:p>
        </p:txBody>
      </p:sp>
      <p:sp>
        <p:nvSpPr>
          <p:cNvPr id="10" name="Content Placeholder 2">
            <a:extLst>
              <a:ext uri="{FF2B5EF4-FFF2-40B4-BE49-F238E27FC236}">
                <a16:creationId xmlns:a16="http://schemas.microsoft.com/office/drawing/2014/main" xmlns="" id="{A74D65D3-E240-453A-A64D-72B84FC50DD3}"/>
              </a:ext>
            </a:extLst>
          </p:cNvPr>
          <p:cNvSpPr txBox="1">
            <a:spLocks/>
          </p:cNvSpPr>
          <p:nvPr/>
        </p:nvSpPr>
        <p:spPr>
          <a:xfrm>
            <a:off x="609600" y="2438400"/>
            <a:ext cx="7284720" cy="3200400"/>
          </a:xfrm>
          <a:prstGeom prst="rect">
            <a:avLst/>
          </a:prstGeom>
        </p:spPr>
        <p:txBody>
          <a:bodyPr vert="horz" lIns="91440" tIns="45720" rIns="91440" bIns="45720" rtlCol="0">
            <a:noAutofit/>
          </a:bodyPr>
          <a:lstStyle>
            <a:lvl1pPr marL="0" indent="0" algn="l" defTabSz="914400" rtl="0" eaLnBrk="1" latinLnBrk="0" hangingPunct="1">
              <a:lnSpc>
                <a:spcPct val="105000"/>
              </a:lnSpc>
              <a:spcBef>
                <a:spcPts val="900"/>
              </a:spcBef>
              <a:buClr>
                <a:schemeClr val="accent5"/>
              </a:buClr>
              <a:buFont typeface="Avenir Next LT Pro" panose="020B0504020202020204" pitchFamily="34" charset="0"/>
              <a:buNone/>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smtClean="0">
                <a:highlight>
                  <a:srgbClr val="FFFFFF"/>
                </a:highlight>
                <a:latin typeface="Times New Roman" pitchFamily="18" charset="0"/>
                <a:ea typeface="A3.NotoSans-San" panose="020B0502040504020204" pitchFamily="34" charset="0"/>
                <a:cs typeface="Times New Roman" pitchFamily="18" charset="0"/>
              </a:rPr>
              <a:t>*Mỗi </a:t>
            </a:r>
            <a:r>
              <a:rPr lang="en-US" sz="2400" b="1">
                <a:highlight>
                  <a:srgbClr val="FFFFFF"/>
                </a:highlight>
                <a:latin typeface="Times New Roman" pitchFamily="18" charset="0"/>
                <a:ea typeface="A3.NotoSans-San" panose="020B0502040504020204" pitchFamily="34" charset="0"/>
                <a:cs typeface="Times New Roman" pitchFamily="18" charset="0"/>
              </a:rPr>
              <a:t>lực được biểu diễn bằng mũi tên </a:t>
            </a:r>
            <a:r>
              <a:rPr lang="en-US" sz="2400" b="1" smtClean="0">
                <a:highlight>
                  <a:srgbClr val="FFFFFF"/>
                </a:highlight>
                <a:latin typeface="Times New Roman" pitchFamily="18" charset="0"/>
                <a:ea typeface="A3.NotoSans-San" panose="020B0502040504020204" pitchFamily="34" charset="0"/>
                <a:cs typeface="Times New Roman" pitchFamily="18" charset="0"/>
              </a:rPr>
              <a:t>có:</a:t>
            </a:r>
            <a:endParaRPr lang="en-US" sz="2400" b="1">
              <a:highlight>
                <a:srgbClr val="FFFFFF"/>
              </a:highlight>
              <a:latin typeface="Times New Roman" pitchFamily="18" charset="0"/>
              <a:ea typeface="A3.NotoSans-San" panose="020B0502040504020204" pitchFamily="34" charset="0"/>
              <a:cs typeface="Times New Roman" pitchFamily="18" charset="0"/>
            </a:endParaRPr>
          </a:p>
          <a:p>
            <a:pPr marL="457200" indent="-457200" algn="just">
              <a:buFont typeface="Arial" panose="020B0604020202020204" pitchFamily="34" charset="0"/>
              <a:buChar char="•"/>
            </a:pPr>
            <a:r>
              <a:rPr lang="en-US" sz="2400" b="1">
                <a:solidFill>
                  <a:srgbClr val="FF0000"/>
                </a:solidFill>
                <a:highlight>
                  <a:srgbClr val="FFFFFF"/>
                </a:highlight>
                <a:latin typeface="Times New Roman" pitchFamily="18" charset="0"/>
                <a:ea typeface="A3.NotoSans-San" panose="020B0502040504020204" pitchFamily="34" charset="0"/>
                <a:cs typeface="Times New Roman" pitchFamily="18" charset="0"/>
              </a:rPr>
              <a:t>G</a:t>
            </a:r>
            <a:r>
              <a:rPr lang="en-US" sz="2400" b="1" smtClean="0">
                <a:solidFill>
                  <a:srgbClr val="FF0000"/>
                </a:solidFill>
                <a:highlight>
                  <a:srgbClr val="FFFFFF"/>
                </a:highlight>
                <a:latin typeface="Times New Roman" pitchFamily="18" charset="0"/>
                <a:ea typeface="A3.NotoSans-San" panose="020B0502040504020204" pitchFamily="34" charset="0"/>
                <a:cs typeface="Times New Roman" pitchFamily="18" charset="0"/>
              </a:rPr>
              <a:t>ốc</a:t>
            </a:r>
            <a:r>
              <a:rPr lang="en-US" sz="2400" b="1">
                <a:highlight>
                  <a:srgbClr val="FFFFFF"/>
                </a:highlight>
                <a:latin typeface="Times New Roman" pitchFamily="18" charset="0"/>
                <a:ea typeface="A3.NotoSans-San" panose="020B0502040504020204" pitchFamily="34" charset="0"/>
                <a:cs typeface="Times New Roman" pitchFamily="18" charset="0"/>
              </a:rPr>
              <a:t>: tại điểm mà lực tác dụng lên vật (điểm đặt của lực).</a:t>
            </a:r>
          </a:p>
          <a:p>
            <a:pPr marL="457200" indent="-457200" algn="just">
              <a:buFont typeface="Arial" panose="020B0604020202020204" pitchFamily="34" charset="0"/>
              <a:buChar char="•"/>
            </a:pPr>
            <a:r>
              <a:rPr lang="en-US" sz="2400" b="1">
                <a:solidFill>
                  <a:srgbClr val="FF0000"/>
                </a:solidFill>
                <a:highlight>
                  <a:srgbClr val="FFFFFF"/>
                </a:highlight>
                <a:latin typeface="Times New Roman" pitchFamily="18" charset="0"/>
                <a:ea typeface="A3.NotoSans-San" panose="020B0502040504020204" pitchFamily="34" charset="0"/>
                <a:cs typeface="Times New Roman" pitchFamily="18" charset="0"/>
              </a:rPr>
              <a:t>P</a:t>
            </a:r>
            <a:r>
              <a:rPr lang="en-US" sz="2400" b="1" smtClean="0">
                <a:solidFill>
                  <a:srgbClr val="FF0000"/>
                </a:solidFill>
                <a:highlight>
                  <a:srgbClr val="FFFFFF"/>
                </a:highlight>
                <a:latin typeface="Times New Roman" pitchFamily="18" charset="0"/>
                <a:ea typeface="A3.NotoSans-San" panose="020B0502040504020204" pitchFamily="34" charset="0"/>
                <a:cs typeface="Times New Roman" pitchFamily="18" charset="0"/>
              </a:rPr>
              <a:t>hương </a:t>
            </a:r>
            <a:r>
              <a:rPr lang="en-US" sz="2400" b="1">
                <a:solidFill>
                  <a:srgbClr val="FF0000"/>
                </a:solidFill>
                <a:highlight>
                  <a:srgbClr val="FFFFFF"/>
                </a:highlight>
                <a:latin typeface="Times New Roman" pitchFamily="18" charset="0"/>
                <a:ea typeface="A3.NotoSans-San" panose="020B0502040504020204" pitchFamily="34" charset="0"/>
                <a:cs typeface="Times New Roman" pitchFamily="18" charset="0"/>
              </a:rPr>
              <a:t>và chiều </a:t>
            </a:r>
            <a:r>
              <a:rPr lang="en-US" sz="2400" b="1">
                <a:highlight>
                  <a:srgbClr val="FFFFFF"/>
                </a:highlight>
                <a:latin typeface="Times New Roman" pitchFamily="18" charset="0"/>
                <a:ea typeface="A3.NotoSans-San" panose="020B0502040504020204" pitchFamily="34" charset="0"/>
                <a:cs typeface="Times New Roman" pitchFamily="18" charset="0"/>
              </a:rPr>
              <a:t>trùng với phương và chiều của lực.</a:t>
            </a:r>
          </a:p>
          <a:p>
            <a:pPr marL="457200" indent="-457200" algn="just">
              <a:buFont typeface="Arial" panose="020B0604020202020204" pitchFamily="34" charset="0"/>
              <a:buChar char="•"/>
            </a:pPr>
            <a:r>
              <a:rPr lang="en-US" sz="2400" b="1">
                <a:solidFill>
                  <a:srgbClr val="FF0000"/>
                </a:solidFill>
                <a:highlight>
                  <a:srgbClr val="FFFFFF"/>
                </a:highlight>
                <a:latin typeface="Times New Roman" pitchFamily="18" charset="0"/>
                <a:ea typeface="A3.NotoSans-San" panose="020B0502040504020204" pitchFamily="34" charset="0"/>
                <a:cs typeface="Times New Roman" pitchFamily="18" charset="0"/>
              </a:rPr>
              <a:t>C</a:t>
            </a:r>
            <a:r>
              <a:rPr lang="en-US" sz="2400" b="1" smtClean="0">
                <a:solidFill>
                  <a:srgbClr val="FF0000"/>
                </a:solidFill>
                <a:highlight>
                  <a:srgbClr val="FFFFFF"/>
                </a:highlight>
                <a:latin typeface="Times New Roman" pitchFamily="18" charset="0"/>
                <a:ea typeface="A3.NotoSans-San" panose="020B0502040504020204" pitchFamily="34" charset="0"/>
                <a:cs typeface="Times New Roman" pitchFamily="18" charset="0"/>
              </a:rPr>
              <a:t>hiều </a:t>
            </a:r>
            <a:r>
              <a:rPr lang="en-US" sz="2400" b="1">
                <a:solidFill>
                  <a:srgbClr val="FF0000"/>
                </a:solidFill>
                <a:highlight>
                  <a:srgbClr val="FFFFFF"/>
                </a:highlight>
                <a:latin typeface="Times New Roman" pitchFamily="18" charset="0"/>
                <a:ea typeface="A3.NotoSans-San" panose="020B0502040504020204" pitchFamily="34" charset="0"/>
                <a:cs typeface="Times New Roman" pitchFamily="18" charset="0"/>
              </a:rPr>
              <a:t>dài </a:t>
            </a:r>
            <a:r>
              <a:rPr lang="en-US" sz="2400" b="1">
                <a:highlight>
                  <a:srgbClr val="FFFFFF"/>
                </a:highlight>
                <a:latin typeface="Times New Roman" pitchFamily="18" charset="0"/>
                <a:ea typeface="A3.NotoSans-San" panose="020B0502040504020204" pitchFamily="34" charset="0"/>
                <a:cs typeface="Times New Roman" pitchFamily="18" charset="0"/>
              </a:rPr>
              <a:t>biểu diễn độ lớn của lực theo một tỉ xích cho trước.</a:t>
            </a:r>
          </a:p>
        </p:txBody>
      </p:sp>
      <p:sp>
        <p:nvSpPr>
          <p:cNvPr id="11" name="Rectangle 10">
            <a:extLst>
              <a:ext uri="{FF2B5EF4-FFF2-40B4-BE49-F238E27FC236}">
                <a16:creationId xmlns:a16="http://schemas.microsoft.com/office/drawing/2014/main" xmlns="" id="{95FE8CFE-14AB-4E9B-848E-9CAF77CA8A83}"/>
              </a:ext>
            </a:extLst>
          </p:cNvPr>
          <p:cNvSpPr/>
          <p:nvPr/>
        </p:nvSpPr>
        <p:spPr>
          <a:xfrm>
            <a:off x="5486400" y="1752600"/>
            <a:ext cx="636381" cy="609600"/>
          </a:xfrm>
          <a:prstGeom prst="rect">
            <a:avLst/>
          </a:prstGeom>
          <a:blipFill dpi="0" rotWithShape="1">
            <a:blip r:embed="rId2" cstate="print">
              <a:extLst>
                <a:ext uri="{28A0092B-C50C-407E-A947-70E740481C1C}">
                  <a14:useLocalDpi xmlns:a14="http://schemas.microsoft.com/office/drawing/2010/main" xmlns="" val="0"/>
                </a:ext>
                <a:ext uri="{837473B0-CC2E-450A-ABE3-18F120FF3D39}">
                  <a1611:picAttrSrcUrl xmlns="" xmlns:a1611="http://schemas.microsoft.com/office/drawing/2016/11/main" r:id="rId3"/>
                </a:ext>
              </a:extLst>
            </a:blip>
            <a:srcRect/>
            <a:stretch>
              <a:fillRect l="323" t="9623" r="323" b="96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decel="100000"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decel="100000" fill="hold" nodeType="withEffect">
                                  <p:stCondLst>
                                    <p:cond delay="600"/>
                                  </p:stCondLst>
                                  <p:childTnLst>
                                    <p:set>
                                      <p:cBhvr>
                                        <p:cTn id="16" dur="1" fill="hold">
                                          <p:stCondLst>
                                            <p:cond delay="0"/>
                                          </p:stCondLst>
                                        </p:cTn>
                                        <p:tgtEl>
                                          <p:spTgt spid="10">
                                            <p:txEl>
                                              <p:pRg st="2" end="2"/>
                                            </p:txEl>
                                          </p:spTgt>
                                        </p:tgtEl>
                                        <p:attrNameLst>
                                          <p:attrName>style.visibility</p:attrName>
                                        </p:attrNameLst>
                                      </p:cBhvr>
                                      <p:to>
                                        <p:strVal val="visible"/>
                                      </p:to>
                                    </p:set>
                                    <p:anim calcmode="lin" valueType="num">
                                      <p:cBhvr additive="base">
                                        <p:cTn id="1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decel="100000" fill="hold" nodeType="withEffect">
                                  <p:stCondLst>
                                    <p:cond delay="1200"/>
                                  </p:stCondLst>
                                  <p:childTnLst>
                                    <p:set>
                                      <p:cBhvr>
                                        <p:cTn id="20" dur="1" fill="hold">
                                          <p:stCondLst>
                                            <p:cond delay="0"/>
                                          </p:stCondLst>
                                        </p:cTn>
                                        <p:tgtEl>
                                          <p:spTgt spid="10">
                                            <p:txEl>
                                              <p:pRg st="3" end="3"/>
                                            </p:txEl>
                                          </p:spTgt>
                                        </p:tgtEl>
                                        <p:attrNameLst>
                                          <p:attrName>style.visibility</p:attrName>
                                        </p:attrNameLst>
                                      </p:cBhvr>
                                      <p:to>
                                        <p:strVal val="visible"/>
                                      </p:to>
                                    </p:set>
                                    <p:anim calcmode="lin" valueType="num">
                                      <p:cBhvr additive="base">
                                        <p:cTn id="21"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27581E6-293A-4DB1-812B-E0099126CC12}"/>
              </a:ext>
            </a:extLst>
          </p:cNvPr>
          <p:cNvPicPr>
            <a:picLocks noChangeAspect="1"/>
          </p:cNvPicPr>
          <p:nvPr/>
        </p:nvPicPr>
        <p:blipFill>
          <a:blip r:embed="rId2" cstate="print"/>
          <a:stretch>
            <a:fillRect/>
          </a:stretch>
        </p:blipFill>
        <p:spPr>
          <a:xfrm>
            <a:off x="609600" y="2713891"/>
            <a:ext cx="3280332" cy="1477109"/>
          </a:xfrm>
          <a:prstGeom prst="rect">
            <a:avLst/>
          </a:prstGeom>
        </p:spPr>
      </p:pic>
      <p:sp>
        <p:nvSpPr>
          <p:cNvPr id="9" name="TextBox 8"/>
          <p:cNvSpPr txBox="1"/>
          <p:nvPr/>
        </p:nvSpPr>
        <p:spPr>
          <a:xfrm>
            <a:off x="838200" y="1636693"/>
            <a:ext cx="8001000" cy="954107"/>
          </a:xfrm>
          <a:prstGeom prst="rect">
            <a:avLst/>
          </a:prstGeom>
          <a:noFill/>
        </p:spPr>
        <p:txBody>
          <a:bodyPr wrap="square" rtlCol="0">
            <a:spAutoFit/>
          </a:bodyPr>
          <a:lstStyle/>
          <a:p>
            <a:r>
              <a:rPr lang="en-US" sz="2800" smtClean="0">
                <a:solidFill>
                  <a:srgbClr val="7030A0"/>
                </a:solidFill>
                <a:latin typeface="Times New Roman" pitchFamily="18" charset="0"/>
                <a:cs typeface="Times New Roman" pitchFamily="18" charset="0"/>
              </a:rPr>
              <a:t>1.Mô tả các yếu tố của lực F được biểu diễn trong hình bên.</a:t>
            </a:r>
            <a:endParaRPr lang="en-US" sz="2800">
              <a:solidFill>
                <a:srgbClr val="7030A0"/>
              </a:solidFill>
              <a:latin typeface="Times New Roman" pitchFamily="18" charset="0"/>
              <a:cs typeface="Times New Roman" pitchFamily="18" charset="0"/>
            </a:endParaRPr>
          </a:p>
        </p:txBody>
      </p:sp>
      <p:sp>
        <p:nvSpPr>
          <p:cNvPr id="10" name="Content Placeholder 2">
            <a:extLst>
              <a:ext uri="{FF2B5EF4-FFF2-40B4-BE49-F238E27FC236}">
                <a16:creationId xmlns:a16="http://schemas.microsoft.com/office/drawing/2014/main" xmlns="" id="{23A709EE-F03F-4B07-939E-162150221EC3}"/>
              </a:ext>
            </a:extLst>
          </p:cNvPr>
          <p:cNvSpPr txBox="1">
            <a:spLocks/>
          </p:cNvSpPr>
          <p:nvPr/>
        </p:nvSpPr>
        <p:spPr>
          <a:xfrm>
            <a:off x="4038600" y="2514600"/>
            <a:ext cx="4343400" cy="3962400"/>
          </a:xfrm>
          <a:prstGeom prst="rect">
            <a:avLst/>
          </a:prstGeom>
        </p:spPr>
        <p:txBody>
          <a:bodyPr vert="horz" lIns="91440" tIns="45720" rIns="91440" bIns="45720" rtlCol="0">
            <a:noAutofit/>
          </a:bodyPr>
          <a:lstStyle>
            <a:lvl1pPr marL="0" indent="0" algn="l" defTabSz="914400" rtl="0" eaLnBrk="1" latinLnBrk="0" hangingPunct="1">
              <a:lnSpc>
                <a:spcPct val="105000"/>
              </a:lnSpc>
              <a:spcBef>
                <a:spcPts val="900"/>
              </a:spcBef>
              <a:buClr>
                <a:schemeClr val="accent5"/>
              </a:buClr>
              <a:buFont typeface="Avenir Next LT Pro" panose="020B0504020202020204" pitchFamily="34" charset="0"/>
              <a:buNone/>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Lực F tác dụng vào vật có</a:t>
            </a:r>
          </a:p>
          <a:p>
            <a:pPr marL="457200" indent="-457200" algn="just">
              <a:buFont typeface="Arial" panose="020B0604020202020204" pitchFamily="34" charset="0"/>
              <a:buChar char="•"/>
            </a:pPr>
            <a:r>
              <a:rPr lang="en-US" sz="2800" b="1">
                <a:solidFill>
                  <a:srgbClr val="C00000"/>
                </a:solidFill>
                <a:highlight>
                  <a:srgbClr val="FFFFFF"/>
                </a:highlight>
                <a:latin typeface="Times New Roman" pitchFamily="18" charset="0"/>
                <a:ea typeface="A3.NotoSans-San" panose="020B0502040504020204" pitchFamily="34" charset="0"/>
                <a:cs typeface="Times New Roman" pitchFamily="18" charset="0"/>
              </a:rPr>
              <a:t>điểm đặt</a:t>
            </a:r>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 tại A</a:t>
            </a:r>
          </a:p>
          <a:p>
            <a:pPr marL="457200" indent="-457200" algn="just">
              <a:buFont typeface="Arial" panose="020B0604020202020204" pitchFamily="34" charset="0"/>
              <a:buChar char="•"/>
            </a:pPr>
            <a:r>
              <a:rPr lang="en-US" sz="2800" b="1">
                <a:solidFill>
                  <a:srgbClr val="C00000"/>
                </a:solidFill>
                <a:highlight>
                  <a:srgbClr val="FFFFFF"/>
                </a:highlight>
                <a:latin typeface="Times New Roman" pitchFamily="18" charset="0"/>
                <a:ea typeface="A3.NotoSans-San" panose="020B0502040504020204" pitchFamily="34" charset="0"/>
                <a:cs typeface="Times New Roman" pitchFamily="18" charset="0"/>
              </a:rPr>
              <a:t>phương: </a:t>
            </a:r>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nằm ngang</a:t>
            </a:r>
          </a:p>
          <a:p>
            <a:pPr marL="457200" indent="-457200" algn="just">
              <a:buFont typeface="Arial" panose="020B0604020202020204" pitchFamily="34" charset="0"/>
              <a:buChar char="•"/>
            </a:pPr>
            <a:r>
              <a:rPr lang="en-US" sz="2800" b="1">
                <a:solidFill>
                  <a:srgbClr val="C00000"/>
                </a:solidFill>
                <a:highlight>
                  <a:srgbClr val="FFFFFF"/>
                </a:highlight>
                <a:latin typeface="Times New Roman" pitchFamily="18" charset="0"/>
                <a:ea typeface="A3.NotoSans-San" panose="020B0502040504020204" pitchFamily="34" charset="0"/>
                <a:cs typeface="Times New Roman" pitchFamily="18" charset="0"/>
              </a:rPr>
              <a:t>chiều: </a:t>
            </a:r>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từ trái sang phải</a:t>
            </a:r>
          </a:p>
          <a:p>
            <a:pPr marL="457200" indent="-457200" algn="just">
              <a:buFont typeface="Arial" panose="020B0604020202020204" pitchFamily="34" charset="0"/>
              <a:buChar char="•"/>
            </a:pPr>
            <a:r>
              <a:rPr lang="en-US" sz="2800" b="1">
                <a:solidFill>
                  <a:srgbClr val="C00000"/>
                </a:solidFill>
                <a:highlight>
                  <a:srgbClr val="FFFFFF"/>
                </a:highlight>
                <a:latin typeface="Times New Roman" pitchFamily="18" charset="0"/>
                <a:ea typeface="A3.NotoSans-San" panose="020B0502040504020204" pitchFamily="34" charset="0"/>
                <a:cs typeface="Times New Roman" pitchFamily="18" charset="0"/>
              </a:rPr>
              <a:t>độ lớn: </a:t>
            </a:r>
            <a:r>
              <a:rPr lang="en-US" sz="2800">
                <a:solidFill>
                  <a:srgbClr val="C00000"/>
                </a:solidFill>
                <a:highlight>
                  <a:srgbClr val="FFFFFF"/>
                </a:highlight>
                <a:latin typeface="Times New Roman" pitchFamily="18" charset="0"/>
                <a:ea typeface="A3.NotoSans-San" panose="020B0502040504020204" pitchFamily="34" charset="0"/>
                <a:cs typeface="Times New Roman" pitchFamily="18" charset="0"/>
              </a:rPr>
              <a:t>F = 4N</a:t>
            </a:r>
          </a:p>
        </p:txBody>
      </p:sp>
      <p:sp>
        <p:nvSpPr>
          <p:cNvPr id="11" name="TextBox 10"/>
          <p:cNvSpPr txBox="1"/>
          <p:nvPr/>
        </p:nvSpPr>
        <p:spPr>
          <a:xfrm>
            <a:off x="1828800" y="3059668"/>
            <a:ext cx="381000" cy="369332"/>
          </a:xfrm>
          <a:prstGeom prst="rect">
            <a:avLst/>
          </a:prstGeom>
          <a:noFill/>
        </p:spPr>
        <p:txBody>
          <a:bodyPr wrap="square" rtlCol="0">
            <a:spAutoFit/>
          </a:bodyPr>
          <a:lstStyle/>
          <a:p>
            <a:r>
              <a:rPr lang="en-US" smtClean="0">
                <a:latin typeface="Times New Roman" pitchFamily="18" charset="0"/>
                <a:cs typeface="Times New Roman" pitchFamily="18" charset="0"/>
              </a:rPr>
              <a:t>A</a:t>
            </a:r>
            <a:endParaRPr lang="en-US">
              <a:latin typeface="Times New Roman" pitchFamily="18" charset="0"/>
              <a:cs typeface="Times New Roman" pitchFamily="18" charset="0"/>
            </a:endParaRPr>
          </a:p>
        </p:txBody>
      </p:sp>
      <p:sp>
        <p:nvSpPr>
          <p:cNvPr id="12" name="TextBox 11"/>
          <p:cNvSpPr txBox="1"/>
          <p:nvPr/>
        </p:nvSpPr>
        <p:spPr>
          <a:xfrm>
            <a:off x="1066800" y="924580"/>
            <a:ext cx="38862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Luyện tập:</a:t>
            </a:r>
            <a:endParaRPr lang="en-US" sz="36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677270" y="1981200"/>
            <a:ext cx="2952308" cy="2133600"/>
          </a:xfrm>
        </p:spPr>
      </p:pic>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791200" y="4114800"/>
            <a:ext cx="2801470" cy="2289464"/>
          </a:xfrm>
          <a:prstGeom prst="rect">
            <a:avLst/>
          </a:prstGeom>
        </p:spPr>
      </p:pic>
      <p:sp>
        <p:nvSpPr>
          <p:cNvPr id="7" name="Title 1"/>
          <p:cNvSpPr txBox="1">
            <a:spLocks/>
          </p:cNvSpPr>
          <p:nvPr/>
        </p:nvSpPr>
        <p:spPr>
          <a:xfrm>
            <a:off x="381000" y="838200"/>
            <a:ext cx="8382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en-US" sz="2400" b="1" smtClean="0">
                <a:solidFill>
                  <a:srgbClr val="7030A0"/>
                </a:solidFill>
                <a:latin typeface="Times New Roman" pitchFamily="18" charset="0"/>
                <a:cs typeface="Times New Roman" pitchFamily="18" charset="0"/>
              </a:rPr>
              <a:t>2.</a:t>
            </a:r>
            <a:r>
              <a:rPr lang="vi-VN" sz="2400" b="1" smtClean="0">
                <a:solidFill>
                  <a:srgbClr val="7030A0"/>
                </a:solidFill>
              </a:rPr>
              <a:t>Độ </a:t>
            </a:r>
            <a:r>
              <a:rPr lang="vi-VN" sz="2400" b="1" dirty="0">
                <a:solidFill>
                  <a:srgbClr val="7030A0"/>
                </a:solidFill>
              </a:rPr>
              <a:t>lớn lực kéo khối gỗ ở hình 35.3 là </a:t>
            </a:r>
            <a:r>
              <a:rPr lang="vi-VN" sz="2400" b="1" dirty="0">
                <a:solidFill>
                  <a:srgbClr val="C00000"/>
                </a:solidFill>
              </a:rPr>
              <a:t>3N</a:t>
            </a:r>
            <a:r>
              <a:rPr lang="vi-VN" sz="2400" b="1" dirty="0">
                <a:solidFill>
                  <a:srgbClr val="7030A0"/>
                </a:solidFill>
              </a:rPr>
              <a:t>; lực đẩy ở hình 35.4 là </a:t>
            </a:r>
            <a:r>
              <a:rPr lang="vi-VN" sz="2400" b="1" dirty="0">
                <a:solidFill>
                  <a:srgbClr val="C00000"/>
                </a:solidFill>
              </a:rPr>
              <a:t>200N. </a:t>
            </a:r>
            <a:r>
              <a:rPr lang="vi-VN" sz="2400" b="1" dirty="0">
                <a:solidFill>
                  <a:srgbClr val="7030A0"/>
                </a:solidFill>
              </a:rPr>
              <a:t>Hãy biểu diễn các lực đó trên hình vẽ</a:t>
            </a:r>
          </a:p>
        </p:txBody>
      </p:sp>
      <p:pic>
        <p:nvPicPr>
          <p:cNvPr id="8" name="Picture 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219200" y="2743200"/>
            <a:ext cx="2928828" cy="848240"/>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219199" y="4850794"/>
            <a:ext cx="2928829" cy="810494"/>
          </a:xfrm>
          <a:prstGeom prst="rect">
            <a:avLst/>
          </a:prstGeom>
        </p:spPr>
      </p:pic>
      <p:sp>
        <p:nvSpPr>
          <p:cNvPr id="10" name="Rectangle 9"/>
          <p:cNvSpPr/>
          <p:nvPr/>
        </p:nvSpPr>
        <p:spPr>
          <a:xfrm>
            <a:off x="1870364" y="2142899"/>
            <a:ext cx="148243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smtClean="0">
                <a:solidFill>
                  <a:schemeClr val="tx1"/>
                </a:solidFill>
                <a:latin typeface="Times New Roman" pitchFamily="18" charset="0"/>
                <a:cs typeface="Times New Roman" pitchFamily="18" charset="0"/>
              </a:rPr>
              <a:t>1N = 1cm</a:t>
            </a:r>
            <a:endParaRPr lang="en-US" sz="2400" dirty="0">
              <a:latin typeface="Times New Roman" pitchFamily="18" charset="0"/>
              <a:cs typeface="Times New Roman" pitchFamily="18" charset="0"/>
            </a:endParaRPr>
          </a:p>
        </p:txBody>
      </p:sp>
      <p:sp>
        <p:nvSpPr>
          <p:cNvPr id="11" name="Rectangle 10"/>
          <p:cNvSpPr/>
          <p:nvPr/>
        </p:nvSpPr>
        <p:spPr>
          <a:xfrm>
            <a:off x="1870364" y="4194464"/>
            <a:ext cx="163483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a:solidFill>
                  <a:schemeClr val="tx1"/>
                </a:solidFill>
                <a:latin typeface="Times New Roman" pitchFamily="18" charset="0"/>
                <a:cs typeface="Times New Roman" pitchFamily="18" charset="0"/>
              </a:rPr>
              <a:t>5</a:t>
            </a:r>
            <a:r>
              <a:rPr lang="en-US" sz="2400" dirty="0" smtClean="0">
                <a:solidFill>
                  <a:schemeClr val="tx1"/>
                </a:solidFill>
                <a:latin typeface="Times New Roman" pitchFamily="18" charset="0"/>
                <a:cs typeface="Times New Roman" pitchFamily="18" charset="0"/>
              </a:rPr>
              <a:t>0N = 1cm</a:t>
            </a:r>
            <a:endParaRPr lang="en-US" sz="2400" dirty="0">
              <a:latin typeface="Times New Roman" pitchFamily="18" charset="0"/>
              <a:cs typeface="Times New Roman" pitchFamily="18" charset="0"/>
            </a:endParaRPr>
          </a:p>
        </p:txBody>
      </p:sp>
      <p:sp>
        <p:nvSpPr>
          <p:cNvPr id="12" name="TextBox 11"/>
          <p:cNvSpPr txBox="1"/>
          <p:nvPr/>
        </p:nvSpPr>
        <p:spPr>
          <a:xfrm>
            <a:off x="2939469" y="3124200"/>
            <a:ext cx="489531" cy="523220"/>
          </a:xfrm>
          <a:prstGeom prst="rect">
            <a:avLst/>
          </a:prstGeom>
          <a:noFill/>
        </p:spPr>
        <p:txBody>
          <a:bodyPr wrap="square" rtlCol="0">
            <a:spAutoFit/>
          </a:bodyPr>
          <a:lstStyle/>
          <a:p>
            <a:r>
              <a:rPr lang="en-US" sz="2800" smtClean="0">
                <a:latin typeface="Times New Roman" pitchFamily="18" charset="0"/>
                <a:cs typeface="Times New Roman" pitchFamily="18" charset="0"/>
              </a:rPr>
              <a:t>A</a:t>
            </a:r>
            <a:endParaRPr lang="en-US" sz="2800">
              <a:latin typeface="Times New Roman" pitchFamily="18" charset="0"/>
              <a:cs typeface="Times New Roman" pitchFamily="18" charset="0"/>
            </a:endParaRPr>
          </a:p>
        </p:txBody>
      </p:sp>
      <p:sp>
        <p:nvSpPr>
          <p:cNvPr id="13" name="TextBox 12"/>
          <p:cNvSpPr txBox="1"/>
          <p:nvPr/>
        </p:nvSpPr>
        <p:spPr>
          <a:xfrm>
            <a:off x="1491669" y="4658380"/>
            <a:ext cx="337131" cy="523220"/>
          </a:xfrm>
          <a:prstGeom prst="rect">
            <a:avLst/>
          </a:prstGeom>
          <a:noFill/>
        </p:spPr>
        <p:txBody>
          <a:bodyPr wrap="square" rtlCol="0">
            <a:spAutoFit/>
          </a:bodyPr>
          <a:lstStyle/>
          <a:p>
            <a:r>
              <a:rPr lang="en-US" sz="2800" smtClean="0">
                <a:latin typeface="Times New Roman" pitchFamily="18" charset="0"/>
                <a:cs typeface="Times New Roman" pitchFamily="18" charset="0"/>
              </a:rPr>
              <a:t>B</a:t>
            </a:r>
            <a:endParaRPr lang="en-US" sz="2800">
              <a:latin typeface="Times New Roman" pitchFamily="18" charset="0"/>
              <a:cs typeface="Times New Roman" pitchFamily="18" charset="0"/>
            </a:endParaRPr>
          </a:p>
        </p:txBody>
      </p:sp>
      <p:cxnSp>
        <p:nvCxnSpPr>
          <p:cNvPr id="15" name="Straight Connector 14"/>
          <p:cNvCxnSpPr/>
          <p:nvPr/>
        </p:nvCxnSpPr>
        <p:spPr>
          <a:xfrm rot="5400000" flipH="1" flipV="1">
            <a:off x="1600200" y="5256212"/>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flipH="1" flipV="1">
            <a:off x="1598612" y="5181600"/>
            <a:ext cx="15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295400" y="3200400"/>
            <a:ext cx="5334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F</a:t>
            </a:r>
            <a:endParaRPr lang="en-US" sz="2800">
              <a:latin typeface="Times New Roman" pitchFamily="18" charset="0"/>
              <a:cs typeface="Times New Roman" pitchFamily="18" charset="0"/>
            </a:endParaRPr>
          </a:p>
        </p:txBody>
      </p:sp>
      <p:sp>
        <p:nvSpPr>
          <p:cNvPr id="25" name="TextBox 24"/>
          <p:cNvSpPr txBox="1"/>
          <p:nvPr/>
        </p:nvSpPr>
        <p:spPr>
          <a:xfrm>
            <a:off x="3810000" y="5334000"/>
            <a:ext cx="6858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F</a:t>
            </a:r>
            <a:endParaRPr lang="en-US" sz="2800">
              <a:latin typeface="Times New Roman" pitchFamily="18" charset="0"/>
              <a:cs typeface="Times New Roman" pitchFamily="18" charset="0"/>
            </a:endParaRPr>
          </a:p>
        </p:txBody>
      </p:sp>
      <p:sp>
        <p:nvSpPr>
          <p:cNvPr id="29" name="TextBox 28"/>
          <p:cNvSpPr txBox="1"/>
          <p:nvPr/>
        </p:nvSpPr>
        <p:spPr>
          <a:xfrm>
            <a:off x="1066800" y="228600"/>
            <a:ext cx="38862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Luyện tập:</a:t>
            </a:r>
            <a:endParaRPr lang="en-US" sz="36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0274316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ox(in)">
                                      <p:cBhvr>
                                        <p:cTn id="18" dur="500"/>
                                        <p:tgtEl>
                                          <p:spTgt spid="12"/>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box(in)">
                                      <p:cBhvr>
                                        <p:cTn id="21" dur="500"/>
                                        <p:tgtEl>
                                          <p:spTgt spid="24"/>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ox(in)">
                                      <p:cBhvr>
                                        <p:cTn id="24" dur="500"/>
                                        <p:tgtEl>
                                          <p:spTgt spid="10"/>
                                        </p:tgtEl>
                                      </p:cBhvr>
                                    </p:animEffect>
                                  </p:childTnLst>
                                </p:cTn>
                              </p:par>
                              <p:par>
                                <p:cTn id="25" presetID="4" presetClass="entr" presetSubtype="16"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500"/>
                                        <p:tgtEl>
                                          <p:spTgt spid="9"/>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ox(in)">
                                      <p:cBhvr>
                                        <p:cTn id="35" dur="500"/>
                                        <p:tgtEl>
                                          <p:spTgt spid="11"/>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ox(in)">
                                      <p:cBhvr>
                                        <p:cTn id="38" dur="500"/>
                                        <p:tgtEl>
                                          <p:spTgt spid="13"/>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box(in)">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2" grpId="0"/>
      <p:bldP spid="1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latin typeface="Times New Roman" pitchFamily="18" charset="0"/>
                <a:cs typeface="Times New Roman" pitchFamily="18" charset="0"/>
              </a:rPr>
              <a:t>KHỞI ĐỘNG</a:t>
            </a:r>
            <a:endParaRPr lang="en-US" b="1" dirty="0">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524000" y="1905000"/>
            <a:ext cx="6034617" cy="4495799"/>
          </a:xfrm>
        </p:spPr>
      </p:pic>
      <p:sp>
        <p:nvSpPr>
          <p:cNvPr id="5" name="Title 1"/>
          <p:cNvSpPr txBox="1">
            <a:spLocks/>
          </p:cNvSpPr>
          <p:nvPr/>
        </p:nvSpPr>
        <p:spPr>
          <a:xfrm>
            <a:off x="588818" y="1066800"/>
            <a:ext cx="82296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err="1" smtClean="0">
                <a:latin typeface="Times New Roman" pitchFamily="18" charset="0"/>
                <a:cs typeface="Times New Roman" pitchFamily="18" charset="0"/>
              </a:rPr>
              <a:t>Em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hãy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chuyển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động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được</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4109063836"/>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76200"/>
            <a:ext cx="3429000" cy="523220"/>
          </a:xfrm>
          <a:prstGeom prst="rect">
            <a:avLst/>
          </a:prstGeom>
          <a:noFill/>
        </p:spPr>
        <p:txBody>
          <a:bodyPr wrap="square" rtlCol="0">
            <a:spAutoFit/>
          </a:bodyPr>
          <a:lstStyle/>
          <a:p>
            <a:r>
              <a:rPr lang="en-US" sz="2800" smtClean="0">
                <a:solidFill>
                  <a:srgbClr val="FF0000"/>
                </a:solidFill>
                <a:latin typeface="Times New Roman" pitchFamily="18" charset="0"/>
                <a:cs typeface="Times New Roman" pitchFamily="18" charset="0"/>
              </a:rPr>
              <a:t>CHỦ ĐỀ 9:     LỰC</a:t>
            </a:r>
            <a:endParaRPr lang="en-US" sz="2800">
              <a:solidFill>
                <a:srgbClr val="FF0000"/>
              </a:solidFill>
              <a:latin typeface="Times New Roman" pitchFamily="18" charset="0"/>
              <a:cs typeface="Times New Roman" pitchFamily="18" charset="0"/>
            </a:endParaRPr>
          </a:p>
        </p:txBody>
      </p:sp>
      <p:sp>
        <p:nvSpPr>
          <p:cNvPr id="5" name="TextBox 4"/>
          <p:cNvSpPr txBox="1"/>
          <p:nvPr/>
        </p:nvSpPr>
        <p:spPr>
          <a:xfrm>
            <a:off x="1066800" y="543580"/>
            <a:ext cx="76200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Tiết 12,13         LỰC VÀ BIỂU DIỄN LỰC</a:t>
            </a:r>
            <a:endParaRPr lang="en-US" sz="2800" b="1">
              <a:latin typeface="Times New Roman" pitchFamily="18" charset="0"/>
              <a:cs typeface="Times New Roman" pitchFamily="18" charset="0"/>
            </a:endParaRPr>
          </a:p>
        </p:txBody>
      </p:sp>
      <p:sp>
        <p:nvSpPr>
          <p:cNvPr id="6" name="TextBox 5"/>
          <p:cNvSpPr txBox="1"/>
          <p:nvPr/>
        </p:nvSpPr>
        <p:spPr>
          <a:xfrm>
            <a:off x="152400" y="914400"/>
            <a:ext cx="1676400" cy="523220"/>
          </a:xfrm>
          <a:prstGeom prst="rect">
            <a:avLst/>
          </a:prstGeom>
          <a:noFill/>
        </p:spPr>
        <p:txBody>
          <a:bodyPr wrap="square" rtlCol="0">
            <a:spAutoFit/>
          </a:bodyPr>
          <a:lstStyle/>
          <a:p>
            <a:r>
              <a:rPr lang="en-US" sz="2800" b="1">
                <a:solidFill>
                  <a:srgbClr val="002060"/>
                </a:solidFill>
                <a:latin typeface="Times New Roman" pitchFamily="18" charset="0"/>
                <a:cs typeface="Times New Roman" pitchFamily="18" charset="0"/>
              </a:rPr>
              <a:t>I</a:t>
            </a:r>
            <a:r>
              <a:rPr lang="en-US" sz="2800" b="1" smtClean="0">
                <a:solidFill>
                  <a:srgbClr val="002060"/>
                </a:solidFill>
                <a:latin typeface="Times New Roman" pitchFamily="18" charset="0"/>
                <a:cs typeface="Times New Roman" pitchFamily="18" charset="0"/>
              </a:rPr>
              <a:t>. </a:t>
            </a:r>
            <a:r>
              <a:rPr lang="en-US" sz="2800" b="1" u="sng" smtClean="0">
                <a:solidFill>
                  <a:srgbClr val="002060"/>
                </a:solidFill>
                <a:latin typeface="Times New Roman" pitchFamily="18" charset="0"/>
                <a:cs typeface="Times New Roman" pitchFamily="18" charset="0"/>
              </a:rPr>
              <a:t>Lực:</a:t>
            </a:r>
            <a:endParaRPr lang="en-US" sz="2800" b="1" u="sng">
              <a:solidFill>
                <a:srgbClr val="002060"/>
              </a:solidFill>
              <a:latin typeface="Times New Roman" pitchFamily="18" charset="0"/>
              <a:cs typeface="Times New Roman" pitchFamily="18" charset="0"/>
            </a:endParaRPr>
          </a:p>
        </p:txBody>
      </p:sp>
      <p:sp>
        <p:nvSpPr>
          <p:cNvPr id="12" name="TextBox 11"/>
          <p:cNvSpPr txBox="1"/>
          <p:nvPr/>
        </p:nvSpPr>
        <p:spPr>
          <a:xfrm>
            <a:off x="76200" y="1381780"/>
            <a:ext cx="3581400" cy="523220"/>
          </a:xfrm>
          <a:prstGeom prst="rect">
            <a:avLst/>
          </a:prstGeom>
          <a:noFill/>
        </p:spPr>
        <p:txBody>
          <a:bodyPr wrap="square" rtlCol="0">
            <a:spAutoFit/>
          </a:bodyPr>
          <a:lstStyle/>
          <a:p>
            <a:r>
              <a:rPr lang="en-US" sz="2800" b="1" smtClean="0">
                <a:solidFill>
                  <a:srgbClr val="002060"/>
                </a:solidFill>
                <a:latin typeface="Times New Roman" pitchFamily="18" charset="0"/>
                <a:cs typeface="Times New Roman" pitchFamily="18" charset="0"/>
              </a:rPr>
              <a:t>II. </a:t>
            </a:r>
            <a:r>
              <a:rPr lang="en-US" sz="2800" b="1" u="sng" smtClean="0">
                <a:solidFill>
                  <a:srgbClr val="002060"/>
                </a:solidFill>
                <a:latin typeface="Times New Roman" pitchFamily="18" charset="0"/>
                <a:cs typeface="Times New Roman" pitchFamily="18" charset="0"/>
              </a:rPr>
              <a:t>Biểu diễn lực:</a:t>
            </a:r>
            <a:endParaRPr lang="en-US" sz="2800" b="1" u="sng">
              <a:solidFill>
                <a:srgbClr val="002060"/>
              </a:solidFill>
              <a:latin typeface="Times New Roman" pitchFamily="18" charset="0"/>
              <a:cs typeface="Times New Roman" pitchFamily="18" charset="0"/>
            </a:endParaRPr>
          </a:p>
        </p:txBody>
      </p:sp>
      <p:sp>
        <p:nvSpPr>
          <p:cNvPr id="13" name="TextBox 12"/>
          <p:cNvSpPr txBox="1"/>
          <p:nvPr/>
        </p:nvSpPr>
        <p:spPr>
          <a:xfrm>
            <a:off x="152400" y="1838980"/>
            <a:ext cx="67818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về cách biểu diễn lực:</a:t>
            </a:r>
            <a:endParaRPr lang="en-US" sz="2800" b="1" u="sng">
              <a:solidFill>
                <a:srgbClr val="7030A0"/>
              </a:solidFill>
              <a:latin typeface="Times New Roman" pitchFamily="18" charset="0"/>
              <a:cs typeface="Times New Roman" pitchFamily="18" charset="0"/>
            </a:endParaRPr>
          </a:p>
        </p:txBody>
      </p:sp>
      <p:sp>
        <p:nvSpPr>
          <p:cNvPr id="10" name="Content Placeholder 2">
            <a:extLst>
              <a:ext uri="{FF2B5EF4-FFF2-40B4-BE49-F238E27FC236}">
                <a16:creationId xmlns:a16="http://schemas.microsoft.com/office/drawing/2014/main" xmlns="" id="{A74D65D3-E240-453A-A64D-72B84FC50DD3}"/>
              </a:ext>
            </a:extLst>
          </p:cNvPr>
          <p:cNvSpPr txBox="1">
            <a:spLocks/>
          </p:cNvSpPr>
          <p:nvPr/>
        </p:nvSpPr>
        <p:spPr>
          <a:xfrm>
            <a:off x="609600" y="2438400"/>
            <a:ext cx="7284720" cy="3200400"/>
          </a:xfrm>
          <a:prstGeom prst="rect">
            <a:avLst/>
          </a:prstGeom>
        </p:spPr>
        <p:txBody>
          <a:bodyPr vert="horz" lIns="91440" tIns="45720" rIns="91440" bIns="45720" rtlCol="0">
            <a:noAutofit/>
          </a:bodyPr>
          <a:lstStyle>
            <a:lvl1pPr marL="0" indent="0" algn="l" defTabSz="914400" rtl="0" eaLnBrk="1" latinLnBrk="0" hangingPunct="1">
              <a:lnSpc>
                <a:spcPct val="105000"/>
              </a:lnSpc>
              <a:spcBef>
                <a:spcPts val="900"/>
              </a:spcBef>
              <a:buClr>
                <a:schemeClr val="accent5"/>
              </a:buClr>
              <a:buFont typeface="Avenir Next LT Pro" panose="020B0504020202020204" pitchFamily="34" charset="0"/>
              <a:buNone/>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a:highlight>
                  <a:srgbClr val="FFFFFF"/>
                </a:highlight>
                <a:latin typeface="Times New Roman" pitchFamily="18" charset="0"/>
                <a:ea typeface="A3.NotoSans-San" panose="020B0502040504020204" pitchFamily="34" charset="0"/>
                <a:cs typeface="Times New Roman" pitchFamily="18" charset="0"/>
              </a:rPr>
              <a:t>Mỗi lực được biểu diễn bằng mũi tên </a:t>
            </a:r>
            <a:r>
              <a:rPr lang="en-US" sz="2400" b="1" smtClean="0">
                <a:highlight>
                  <a:srgbClr val="FFFFFF"/>
                </a:highlight>
                <a:latin typeface="Times New Roman" pitchFamily="18" charset="0"/>
                <a:ea typeface="A3.NotoSans-San" panose="020B0502040504020204" pitchFamily="34" charset="0"/>
                <a:cs typeface="Times New Roman" pitchFamily="18" charset="0"/>
              </a:rPr>
              <a:t>có:</a:t>
            </a:r>
            <a:endParaRPr lang="en-US" sz="2400" b="1">
              <a:highlight>
                <a:srgbClr val="FFFFFF"/>
              </a:highlight>
              <a:latin typeface="Times New Roman" pitchFamily="18" charset="0"/>
              <a:ea typeface="A3.NotoSans-San" panose="020B0502040504020204" pitchFamily="34" charset="0"/>
              <a:cs typeface="Times New Roman" pitchFamily="18" charset="0"/>
            </a:endParaRPr>
          </a:p>
          <a:p>
            <a:pPr marL="457200" indent="-457200" algn="just">
              <a:buFont typeface="Arial" panose="020B0604020202020204" pitchFamily="34" charset="0"/>
              <a:buChar char="•"/>
            </a:pPr>
            <a:r>
              <a:rPr lang="en-US" sz="2400" b="1">
                <a:highlight>
                  <a:srgbClr val="FFFFFF"/>
                </a:highlight>
                <a:latin typeface="Times New Roman" pitchFamily="18" charset="0"/>
                <a:ea typeface="A3.NotoSans-San" panose="020B0502040504020204" pitchFamily="34" charset="0"/>
                <a:cs typeface="Times New Roman" pitchFamily="18" charset="0"/>
              </a:rPr>
              <a:t>G</a:t>
            </a:r>
            <a:r>
              <a:rPr lang="en-US" sz="2400" b="1" smtClean="0">
                <a:highlight>
                  <a:srgbClr val="FFFFFF"/>
                </a:highlight>
                <a:latin typeface="Times New Roman" pitchFamily="18" charset="0"/>
                <a:ea typeface="A3.NotoSans-San" panose="020B0502040504020204" pitchFamily="34" charset="0"/>
                <a:cs typeface="Times New Roman" pitchFamily="18" charset="0"/>
              </a:rPr>
              <a:t>ốc</a:t>
            </a:r>
            <a:r>
              <a:rPr lang="en-US" sz="2400" b="1">
                <a:highlight>
                  <a:srgbClr val="FFFFFF"/>
                </a:highlight>
                <a:latin typeface="Times New Roman" pitchFamily="18" charset="0"/>
                <a:ea typeface="A3.NotoSans-San" panose="020B0502040504020204" pitchFamily="34" charset="0"/>
                <a:cs typeface="Times New Roman" pitchFamily="18" charset="0"/>
              </a:rPr>
              <a:t>: tại điểm mà lực tác dụng lên vật (điểm đặt của lực).</a:t>
            </a:r>
          </a:p>
          <a:p>
            <a:pPr marL="457200" indent="-457200" algn="just">
              <a:buFont typeface="Arial" panose="020B0604020202020204" pitchFamily="34" charset="0"/>
              <a:buChar char="•"/>
            </a:pPr>
            <a:r>
              <a:rPr lang="en-US" sz="2400" b="1">
                <a:highlight>
                  <a:srgbClr val="FFFFFF"/>
                </a:highlight>
                <a:latin typeface="Times New Roman" pitchFamily="18" charset="0"/>
                <a:ea typeface="A3.NotoSans-San" panose="020B0502040504020204" pitchFamily="34" charset="0"/>
                <a:cs typeface="Times New Roman" pitchFamily="18" charset="0"/>
              </a:rPr>
              <a:t>P</a:t>
            </a:r>
            <a:r>
              <a:rPr lang="en-US" sz="2400" b="1" smtClean="0">
                <a:highlight>
                  <a:srgbClr val="FFFFFF"/>
                </a:highlight>
                <a:latin typeface="Times New Roman" pitchFamily="18" charset="0"/>
                <a:ea typeface="A3.NotoSans-San" panose="020B0502040504020204" pitchFamily="34" charset="0"/>
                <a:cs typeface="Times New Roman" pitchFamily="18" charset="0"/>
              </a:rPr>
              <a:t>hương </a:t>
            </a:r>
            <a:r>
              <a:rPr lang="en-US" sz="2400" b="1">
                <a:highlight>
                  <a:srgbClr val="FFFFFF"/>
                </a:highlight>
                <a:latin typeface="Times New Roman" pitchFamily="18" charset="0"/>
                <a:ea typeface="A3.NotoSans-San" panose="020B0502040504020204" pitchFamily="34" charset="0"/>
                <a:cs typeface="Times New Roman" pitchFamily="18" charset="0"/>
              </a:rPr>
              <a:t>và chiều trùng với phương và chiều của lực.</a:t>
            </a:r>
          </a:p>
          <a:p>
            <a:pPr marL="457200" indent="-457200" algn="just">
              <a:buFont typeface="Arial" panose="020B0604020202020204" pitchFamily="34" charset="0"/>
              <a:buChar char="•"/>
            </a:pPr>
            <a:r>
              <a:rPr lang="en-US" sz="2400" b="1">
                <a:highlight>
                  <a:srgbClr val="FFFFFF"/>
                </a:highlight>
                <a:latin typeface="Times New Roman" pitchFamily="18" charset="0"/>
                <a:ea typeface="A3.NotoSans-San" panose="020B0502040504020204" pitchFamily="34" charset="0"/>
                <a:cs typeface="Times New Roman" pitchFamily="18" charset="0"/>
              </a:rPr>
              <a:t>C</a:t>
            </a:r>
            <a:r>
              <a:rPr lang="en-US" sz="2400" b="1" smtClean="0">
                <a:highlight>
                  <a:srgbClr val="FFFFFF"/>
                </a:highlight>
                <a:latin typeface="Times New Roman" pitchFamily="18" charset="0"/>
                <a:ea typeface="A3.NotoSans-San" panose="020B0502040504020204" pitchFamily="34" charset="0"/>
                <a:cs typeface="Times New Roman" pitchFamily="18" charset="0"/>
              </a:rPr>
              <a:t>hiều </a:t>
            </a:r>
            <a:r>
              <a:rPr lang="en-US" sz="2400" b="1">
                <a:highlight>
                  <a:srgbClr val="FFFFFF"/>
                </a:highlight>
                <a:latin typeface="Times New Roman" pitchFamily="18" charset="0"/>
                <a:ea typeface="A3.NotoSans-San" panose="020B0502040504020204" pitchFamily="34" charset="0"/>
                <a:cs typeface="Times New Roman" pitchFamily="18" charset="0"/>
              </a:rPr>
              <a:t>dài biểu diễn độ lớn của lực theo một tỉ xích cho trước.</a:t>
            </a:r>
          </a:p>
        </p:txBody>
      </p:sp>
      <p:sp>
        <p:nvSpPr>
          <p:cNvPr id="11" name="Rectangle 10">
            <a:extLst>
              <a:ext uri="{FF2B5EF4-FFF2-40B4-BE49-F238E27FC236}">
                <a16:creationId xmlns:a16="http://schemas.microsoft.com/office/drawing/2014/main" xmlns="" id="{95FE8CFE-14AB-4E9B-848E-9CAF77CA8A83}"/>
              </a:ext>
            </a:extLst>
          </p:cNvPr>
          <p:cNvSpPr/>
          <p:nvPr/>
        </p:nvSpPr>
        <p:spPr>
          <a:xfrm>
            <a:off x="5486400" y="1752600"/>
            <a:ext cx="636381" cy="609600"/>
          </a:xfrm>
          <a:prstGeom prst="rect">
            <a:avLst/>
          </a:prstGeom>
          <a:blipFill dpi="0" rotWithShape="1">
            <a:blip r:embed="rId2" cstate="print">
              <a:extLst>
                <a:ext uri="{28A0092B-C50C-407E-A947-70E740481C1C}">
                  <a14:useLocalDpi xmlns:a14="http://schemas.microsoft.com/office/drawing/2010/main" xmlns="" val="0"/>
                </a:ext>
                <a:ext uri="{837473B0-CC2E-450A-ABE3-18F120FF3D39}">
                  <a1611:picAttrSrcUrl xmlns="" xmlns:a1611="http://schemas.microsoft.com/office/drawing/2016/11/main" r:id="rId3"/>
                </a:ext>
              </a:extLst>
            </a:blip>
            <a:srcRect/>
            <a:stretch>
              <a:fillRect l="323" t="9623" r="323" b="96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4800" y="5496580"/>
            <a:ext cx="2133600" cy="523220"/>
          </a:xfrm>
          <a:prstGeom prst="rect">
            <a:avLst/>
          </a:prstGeom>
          <a:noFill/>
        </p:spPr>
        <p:txBody>
          <a:bodyPr wrap="square" rtlCol="0">
            <a:spAutoFit/>
          </a:bodyPr>
          <a:lstStyle/>
          <a:p>
            <a:r>
              <a:rPr lang="en-US" sz="2800" b="1" smtClean="0">
                <a:solidFill>
                  <a:srgbClr val="7030A0"/>
                </a:solidFill>
                <a:latin typeface="Times New Roman" pitchFamily="18" charset="0"/>
                <a:cs typeface="Times New Roman" pitchFamily="18" charset="0"/>
              </a:rPr>
              <a:t>2. </a:t>
            </a:r>
            <a:r>
              <a:rPr lang="en-US" sz="2800" b="1" u="sng" smtClean="0">
                <a:solidFill>
                  <a:srgbClr val="7030A0"/>
                </a:solidFill>
                <a:latin typeface="Times New Roman" pitchFamily="18" charset="0"/>
                <a:cs typeface="Times New Roman" pitchFamily="18" charset="0"/>
              </a:rPr>
              <a:t>Kết luận</a:t>
            </a:r>
            <a:r>
              <a:rPr lang="en-US" sz="2800" b="1" smtClean="0">
                <a:solidFill>
                  <a:srgbClr val="7030A0"/>
                </a:solidFill>
                <a:latin typeface="Times New Roman" pitchFamily="18" charset="0"/>
                <a:cs typeface="Times New Roman" pitchFamily="18" charset="0"/>
              </a:rPr>
              <a:t>:</a:t>
            </a:r>
            <a:endParaRPr lang="en-US" sz="2800" b="1">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KẾT LUẬN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2743200"/>
          </a:xfrm>
        </p:spPr>
        <p:txBody>
          <a:bodyPr/>
          <a:lstStyle/>
          <a:p>
            <a:pPr algn="just">
              <a:buFontTx/>
              <a:buChar char="-"/>
            </a:pP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err="1" smtClean="0">
                <a:latin typeface="Times New Roman" pitchFamily="18" charset="0"/>
                <a:cs typeface="Times New Roman" pitchFamily="18" charset="0"/>
              </a:rPr>
              <a:t>đẩy</a:t>
            </a:r>
            <a:r>
              <a:rPr lang="en-US" smtClean="0">
                <a:latin typeface="Times New Roman" pitchFamily="18" charset="0"/>
                <a:cs typeface="Times New Roman" pitchFamily="18" charset="0"/>
              </a:rPr>
              <a:t> hoặc sự </a:t>
            </a:r>
            <a:r>
              <a:rPr lang="en-US" dirty="0" err="1" smtClean="0">
                <a:latin typeface="Times New Roman" pitchFamily="18" charset="0"/>
                <a:cs typeface="Times New Roman" pitchFamily="18" charset="0"/>
              </a:rPr>
              <a:t>kéo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vât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chữ</a:t>
            </a:r>
            <a:r>
              <a:rPr lang="en-US" dirty="0" smtClean="0">
                <a:latin typeface="Times New Roman" pitchFamily="18" charset="0"/>
                <a:cs typeface="Times New Roman" pitchFamily="18" charset="0"/>
              </a:rPr>
              <a:t> F (Force). </a:t>
            </a:r>
            <a:r>
              <a:rPr lang="en-US" dirty="0" err="1" smtClean="0">
                <a:latin typeface="Times New Roman" pitchFamily="18" charset="0"/>
                <a:cs typeface="Times New Roman" pitchFamily="18" charset="0"/>
              </a:rPr>
              <a:t>Mỗi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lớn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hướng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Biểu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diễn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err="1" smtClean="0">
                <a:latin typeface="Times New Roman" pitchFamily="18" charset="0"/>
                <a:cs typeface="Times New Roman" pitchFamily="18" charset="0"/>
              </a:rPr>
              <a:t>mũi</a:t>
            </a:r>
            <a:r>
              <a:rPr lang="en-US" smtClean="0">
                <a:latin typeface="Times New Roman" pitchFamily="18" charset="0"/>
                <a:cs typeface="Times New Roman" pitchFamily="18" charset="0"/>
              </a:rPr>
              <a:t> tên.</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532885152"/>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76200"/>
            <a:ext cx="3429000" cy="523220"/>
          </a:xfrm>
          <a:prstGeom prst="rect">
            <a:avLst/>
          </a:prstGeom>
          <a:noFill/>
        </p:spPr>
        <p:txBody>
          <a:bodyPr wrap="square" rtlCol="0">
            <a:spAutoFit/>
          </a:bodyPr>
          <a:lstStyle/>
          <a:p>
            <a:r>
              <a:rPr lang="en-US" sz="2800" smtClean="0">
                <a:solidFill>
                  <a:srgbClr val="FF0000"/>
                </a:solidFill>
                <a:latin typeface="Times New Roman" pitchFamily="18" charset="0"/>
                <a:cs typeface="Times New Roman" pitchFamily="18" charset="0"/>
              </a:rPr>
              <a:t>CHỦ ĐỀ 9:     LỰC</a:t>
            </a:r>
            <a:endParaRPr lang="en-US" sz="2800">
              <a:solidFill>
                <a:srgbClr val="FF0000"/>
              </a:solidFill>
              <a:latin typeface="Times New Roman" pitchFamily="18" charset="0"/>
              <a:cs typeface="Times New Roman" pitchFamily="18" charset="0"/>
            </a:endParaRPr>
          </a:p>
        </p:txBody>
      </p:sp>
      <p:sp>
        <p:nvSpPr>
          <p:cNvPr id="5" name="TextBox 4"/>
          <p:cNvSpPr txBox="1"/>
          <p:nvPr/>
        </p:nvSpPr>
        <p:spPr>
          <a:xfrm>
            <a:off x="1066800" y="543580"/>
            <a:ext cx="76200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Tiết 12,13         LỰC VÀ BIỂU DIỄN LỰC</a:t>
            </a:r>
            <a:endParaRPr lang="en-US" sz="2800" b="1">
              <a:latin typeface="Times New Roman" pitchFamily="18" charset="0"/>
              <a:cs typeface="Times New Roman" pitchFamily="18" charset="0"/>
            </a:endParaRPr>
          </a:p>
        </p:txBody>
      </p:sp>
      <p:sp>
        <p:nvSpPr>
          <p:cNvPr id="6" name="TextBox 5"/>
          <p:cNvSpPr txBox="1"/>
          <p:nvPr/>
        </p:nvSpPr>
        <p:spPr>
          <a:xfrm>
            <a:off x="152400" y="914400"/>
            <a:ext cx="1676400" cy="523220"/>
          </a:xfrm>
          <a:prstGeom prst="rect">
            <a:avLst/>
          </a:prstGeom>
          <a:noFill/>
        </p:spPr>
        <p:txBody>
          <a:bodyPr wrap="square" rtlCol="0">
            <a:spAutoFit/>
          </a:bodyPr>
          <a:lstStyle/>
          <a:p>
            <a:r>
              <a:rPr lang="en-US" sz="2800" b="1">
                <a:solidFill>
                  <a:srgbClr val="002060"/>
                </a:solidFill>
                <a:latin typeface="Times New Roman" pitchFamily="18" charset="0"/>
                <a:cs typeface="Times New Roman" pitchFamily="18" charset="0"/>
              </a:rPr>
              <a:t>I</a:t>
            </a:r>
            <a:r>
              <a:rPr lang="en-US" sz="2800" b="1" smtClean="0">
                <a:solidFill>
                  <a:srgbClr val="002060"/>
                </a:solidFill>
                <a:latin typeface="Times New Roman" pitchFamily="18" charset="0"/>
                <a:cs typeface="Times New Roman" pitchFamily="18" charset="0"/>
              </a:rPr>
              <a:t>. </a:t>
            </a:r>
            <a:r>
              <a:rPr lang="en-US" sz="2800" b="1" u="sng" smtClean="0">
                <a:solidFill>
                  <a:srgbClr val="002060"/>
                </a:solidFill>
                <a:latin typeface="Times New Roman" pitchFamily="18" charset="0"/>
                <a:cs typeface="Times New Roman" pitchFamily="18" charset="0"/>
              </a:rPr>
              <a:t>Lực:</a:t>
            </a:r>
            <a:endParaRPr lang="en-US" sz="2800" b="1" u="sng">
              <a:solidFill>
                <a:srgbClr val="002060"/>
              </a:solidFill>
              <a:latin typeface="Times New Roman" pitchFamily="18" charset="0"/>
              <a:cs typeface="Times New Roman" pitchFamily="18" charset="0"/>
            </a:endParaRPr>
          </a:p>
        </p:txBody>
      </p:sp>
      <p:sp>
        <p:nvSpPr>
          <p:cNvPr id="12" name="TextBox 11"/>
          <p:cNvSpPr txBox="1"/>
          <p:nvPr/>
        </p:nvSpPr>
        <p:spPr>
          <a:xfrm>
            <a:off x="76200" y="1381780"/>
            <a:ext cx="3581400" cy="523220"/>
          </a:xfrm>
          <a:prstGeom prst="rect">
            <a:avLst/>
          </a:prstGeom>
          <a:noFill/>
        </p:spPr>
        <p:txBody>
          <a:bodyPr wrap="square" rtlCol="0">
            <a:spAutoFit/>
          </a:bodyPr>
          <a:lstStyle/>
          <a:p>
            <a:r>
              <a:rPr lang="en-US" sz="2800" b="1" smtClean="0">
                <a:solidFill>
                  <a:srgbClr val="002060"/>
                </a:solidFill>
                <a:latin typeface="Times New Roman" pitchFamily="18" charset="0"/>
                <a:cs typeface="Times New Roman" pitchFamily="18" charset="0"/>
              </a:rPr>
              <a:t>II. </a:t>
            </a:r>
            <a:r>
              <a:rPr lang="en-US" sz="2800" b="1" u="sng" smtClean="0">
                <a:solidFill>
                  <a:srgbClr val="002060"/>
                </a:solidFill>
                <a:latin typeface="Times New Roman" pitchFamily="18" charset="0"/>
                <a:cs typeface="Times New Roman" pitchFamily="18" charset="0"/>
              </a:rPr>
              <a:t>Biểu diễn lực:</a:t>
            </a:r>
            <a:endParaRPr lang="en-US" sz="2800" b="1" u="sng">
              <a:solidFill>
                <a:srgbClr val="002060"/>
              </a:solidFill>
              <a:latin typeface="Times New Roman" pitchFamily="18" charset="0"/>
              <a:cs typeface="Times New Roman" pitchFamily="18" charset="0"/>
            </a:endParaRPr>
          </a:p>
        </p:txBody>
      </p:sp>
      <p:sp>
        <p:nvSpPr>
          <p:cNvPr id="13" name="TextBox 12"/>
          <p:cNvSpPr txBox="1"/>
          <p:nvPr/>
        </p:nvSpPr>
        <p:spPr>
          <a:xfrm>
            <a:off x="152400" y="1838980"/>
            <a:ext cx="67818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về cách biểu diễn lực:</a:t>
            </a:r>
            <a:endParaRPr lang="en-US" sz="2800" b="1" u="sng">
              <a:solidFill>
                <a:srgbClr val="7030A0"/>
              </a:solidFill>
              <a:latin typeface="Times New Roman" pitchFamily="18" charset="0"/>
              <a:cs typeface="Times New Roman" pitchFamily="18" charset="0"/>
            </a:endParaRPr>
          </a:p>
        </p:txBody>
      </p:sp>
      <p:sp>
        <p:nvSpPr>
          <p:cNvPr id="10" name="Content Placeholder 2">
            <a:extLst>
              <a:ext uri="{FF2B5EF4-FFF2-40B4-BE49-F238E27FC236}">
                <a16:creationId xmlns:a16="http://schemas.microsoft.com/office/drawing/2014/main" xmlns="" id="{A74D65D3-E240-453A-A64D-72B84FC50DD3}"/>
              </a:ext>
            </a:extLst>
          </p:cNvPr>
          <p:cNvSpPr txBox="1">
            <a:spLocks/>
          </p:cNvSpPr>
          <p:nvPr/>
        </p:nvSpPr>
        <p:spPr>
          <a:xfrm>
            <a:off x="609600" y="2438400"/>
            <a:ext cx="7284720" cy="3200400"/>
          </a:xfrm>
          <a:prstGeom prst="rect">
            <a:avLst/>
          </a:prstGeom>
        </p:spPr>
        <p:txBody>
          <a:bodyPr vert="horz" lIns="91440" tIns="45720" rIns="91440" bIns="45720" rtlCol="0">
            <a:noAutofit/>
          </a:bodyPr>
          <a:lstStyle>
            <a:lvl1pPr marL="0" indent="0" algn="l" defTabSz="914400" rtl="0" eaLnBrk="1" latinLnBrk="0" hangingPunct="1">
              <a:lnSpc>
                <a:spcPct val="105000"/>
              </a:lnSpc>
              <a:spcBef>
                <a:spcPts val="900"/>
              </a:spcBef>
              <a:buClr>
                <a:schemeClr val="accent5"/>
              </a:buClr>
              <a:buFont typeface="Avenir Next LT Pro" panose="020B0504020202020204" pitchFamily="34" charset="0"/>
              <a:buNone/>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a:highlight>
                  <a:srgbClr val="FFFFFF"/>
                </a:highlight>
                <a:latin typeface="Times New Roman" pitchFamily="18" charset="0"/>
                <a:ea typeface="A3.NotoSans-San" panose="020B0502040504020204" pitchFamily="34" charset="0"/>
                <a:cs typeface="Times New Roman" pitchFamily="18" charset="0"/>
              </a:rPr>
              <a:t>Mỗi lực được biểu diễn bằng mũi tên </a:t>
            </a:r>
            <a:r>
              <a:rPr lang="en-US" sz="2400" b="1" smtClean="0">
                <a:highlight>
                  <a:srgbClr val="FFFFFF"/>
                </a:highlight>
                <a:latin typeface="Times New Roman" pitchFamily="18" charset="0"/>
                <a:ea typeface="A3.NotoSans-San" panose="020B0502040504020204" pitchFamily="34" charset="0"/>
                <a:cs typeface="Times New Roman" pitchFamily="18" charset="0"/>
              </a:rPr>
              <a:t>có:</a:t>
            </a:r>
            <a:endParaRPr lang="en-US" sz="2400" b="1">
              <a:highlight>
                <a:srgbClr val="FFFFFF"/>
              </a:highlight>
              <a:latin typeface="Times New Roman" pitchFamily="18" charset="0"/>
              <a:ea typeface="A3.NotoSans-San" panose="020B0502040504020204" pitchFamily="34" charset="0"/>
              <a:cs typeface="Times New Roman" pitchFamily="18" charset="0"/>
            </a:endParaRPr>
          </a:p>
          <a:p>
            <a:pPr marL="457200" indent="-457200" algn="just">
              <a:buFont typeface="Arial" panose="020B0604020202020204" pitchFamily="34" charset="0"/>
              <a:buChar char="•"/>
            </a:pPr>
            <a:r>
              <a:rPr lang="en-US" sz="2400" b="1">
                <a:highlight>
                  <a:srgbClr val="FFFFFF"/>
                </a:highlight>
                <a:latin typeface="Times New Roman" pitchFamily="18" charset="0"/>
                <a:ea typeface="A3.NotoSans-San" panose="020B0502040504020204" pitchFamily="34" charset="0"/>
                <a:cs typeface="Times New Roman" pitchFamily="18" charset="0"/>
              </a:rPr>
              <a:t>G</a:t>
            </a:r>
            <a:r>
              <a:rPr lang="en-US" sz="2400" b="1" smtClean="0">
                <a:highlight>
                  <a:srgbClr val="FFFFFF"/>
                </a:highlight>
                <a:latin typeface="Times New Roman" pitchFamily="18" charset="0"/>
                <a:ea typeface="A3.NotoSans-San" panose="020B0502040504020204" pitchFamily="34" charset="0"/>
                <a:cs typeface="Times New Roman" pitchFamily="18" charset="0"/>
              </a:rPr>
              <a:t>ốc</a:t>
            </a:r>
            <a:r>
              <a:rPr lang="en-US" sz="2400" b="1">
                <a:highlight>
                  <a:srgbClr val="FFFFFF"/>
                </a:highlight>
                <a:latin typeface="Times New Roman" pitchFamily="18" charset="0"/>
                <a:ea typeface="A3.NotoSans-San" panose="020B0502040504020204" pitchFamily="34" charset="0"/>
                <a:cs typeface="Times New Roman" pitchFamily="18" charset="0"/>
              </a:rPr>
              <a:t>: tại điểm mà lực tác dụng lên vật (điểm đặt của lực).</a:t>
            </a:r>
          </a:p>
          <a:p>
            <a:pPr marL="457200" indent="-457200" algn="just">
              <a:buFont typeface="Arial" panose="020B0604020202020204" pitchFamily="34" charset="0"/>
              <a:buChar char="•"/>
            </a:pPr>
            <a:r>
              <a:rPr lang="en-US" sz="2400" b="1">
                <a:highlight>
                  <a:srgbClr val="FFFFFF"/>
                </a:highlight>
                <a:latin typeface="Times New Roman" pitchFamily="18" charset="0"/>
                <a:ea typeface="A3.NotoSans-San" panose="020B0502040504020204" pitchFamily="34" charset="0"/>
                <a:cs typeface="Times New Roman" pitchFamily="18" charset="0"/>
              </a:rPr>
              <a:t>P</a:t>
            </a:r>
            <a:r>
              <a:rPr lang="en-US" sz="2400" b="1" smtClean="0">
                <a:highlight>
                  <a:srgbClr val="FFFFFF"/>
                </a:highlight>
                <a:latin typeface="Times New Roman" pitchFamily="18" charset="0"/>
                <a:ea typeface="A3.NotoSans-San" panose="020B0502040504020204" pitchFamily="34" charset="0"/>
                <a:cs typeface="Times New Roman" pitchFamily="18" charset="0"/>
              </a:rPr>
              <a:t>hương </a:t>
            </a:r>
            <a:r>
              <a:rPr lang="en-US" sz="2400" b="1">
                <a:highlight>
                  <a:srgbClr val="FFFFFF"/>
                </a:highlight>
                <a:latin typeface="Times New Roman" pitchFamily="18" charset="0"/>
                <a:ea typeface="A3.NotoSans-San" panose="020B0502040504020204" pitchFamily="34" charset="0"/>
                <a:cs typeface="Times New Roman" pitchFamily="18" charset="0"/>
              </a:rPr>
              <a:t>và chiều trùng với phương và chiều của lực.</a:t>
            </a:r>
          </a:p>
          <a:p>
            <a:pPr marL="457200" indent="-457200" algn="just">
              <a:buFont typeface="Arial" panose="020B0604020202020204" pitchFamily="34" charset="0"/>
              <a:buChar char="•"/>
            </a:pPr>
            <a:r>
              <a:rPr lang="en-US" sz="2400" b="1">
                <a:highlight>
                  <a:srgbClr val="FFFFFF"/>
                </a:highlight>
                <a:latin typeface="Times New Roman" pitchFamily="18" charset="0"/>
                <a:ea typeface="A3.NotoSans-San" panose="020B0502040504020204" pitchFamily="34" charset="0"/>
                <a:cs typeface="Times New Roman" pitchFamily="18" charset="0"/>
              </a:rPr>
              <a:t>C</a:t>
            </a:r>
            <a:r>
              <a:rPr lang="en-US" sz="2400" b="1" smtClean="0">
                <a:highlight>
                  <a:srgbClr val="FFFFFF"/>
                </a:highlight>
                <a:latin typeface="Times New Roman" pitchFamily="18" charset="0"/>
                <a:ea typeface="A3.NotoSans-San" panose="020B0502040504020204" pitchFamily="34" charset="0"/>
                <a:cs typeface="Times New Roman" pitchFamily="18" charset="0"/>
              </a:rPr>
              <a:t>hiều </a:t>
            </a:r>
            <a:r>
              <a:rPr lang="en-US" sz="2400" b="1">
                <a:highlight>
                  <a:srgbClr val="FFFFFF"/>
                </a:highlight>
                <a:latin typeface="Times New Roman" pitchFamily="18" charset="0"/>
                <a:ea typeface="A3.NotoSans-San" panose="020B0502040504020204" pitchFamily="34" charset="0"/>
                <a:cs typeface="Times New Roman" pitchFamily="18" charset="0"/>
              </a:rPr>
              <a:t>dài biểu diễn độ lớn của lực theo một tỉ xích cho trước.</a:t>
            </a:r>
          </a:p>
        </p:txBody>
      </p:sp>
      <p:sp>
        <p:nvSpPr>
          <p:cNvPr id="11" name="Rectangle 10">
            <a:extLst>
              <a:ext uri="{FF2B5EF4-FFF2-40B4-BE49-F238E27FC236}">
                <a16:creationId xmlns:a16="http://schemas.microsoft.com/office/drawing/2014/main" xmlns="" id="{95FE8CFE-14AB-4E9B-848E-9CAF77CA8A83}"/>
              </a:ext>
            </a:extLst>
          </p:cNvPr>
          <p:cNvSpPr/>
          <p:nvPr/>
        </p:nvSpPr>
        <p:spPr>
          <a:xfrm>
            <a:off x="5486400" y="1752600"/>
            <a:ext cx="636381" cy="609600"/>
          </a:xfrm>
          <a:prstGeom prst="rect">
            <a:avLst/>
          </a:prstGeom>
          <a:blipFill dpi="0" rotWithShape="1">
            <a:blip r:embed="rId2" cstate="print">
              <a:extLst>
                <a:ext uri="{28A0092B-C50C-407E-A947-70E740481C1C}">
                  <a14:useLocalDpi xmlns:a14="http://schemas.microsoft.com/office/drawing/2010/main" xmlns="" val="0"/>
                </a:ext>
                <a:ext uri="{837473B0-CC2E-450A-ABE3-18F120FF3D39}">
                  <a1611:picAttrSrcUrl xmlns="" xmlns:a1611="http://schemas.microsoft.com/office/drawing/2016/11/main" r:id="rId3"/>
                </a:ext>
              </a:extLst>
            </a:blip>
            <a:srcRect/>
            <a:stretch>
              <a:fillRect l="323" t="9623" r="323" b="96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4800" y="5496580"/>
            <a:ext cx="2133600" cy="523220"/>
          </a:xfrm>
          <a:prstGeom prst="rect">
            <a:avLst/>
          </a:prstGeom>
          <a:noFill/>
        </p:spPr>
        <p:txBody>
          <a:bodyPr wrap="square" rtlCol="0">
            <a:spAutoFit/>
          </a:bodyPr>
          <a:lstStyle/>
          <a:p>
            <a:r>
              <a:rPr lang="en-US" sz="2800" b="1" smtClean="0">
                <a:solidFill>
                  <a:srgbClr val="7030A0"/>
                </a:solidFill>
                <a:latin typeface="Times New Roman" pitchFamily="18" charset="0"/>
                <a:cs typeface="Times New Roman" pitchFamily="18" charset="0"/>
              </a:rPr>
              <a:t>2. </a:t>
            </a:r>
            <a:r>
              <a:rPr lang="en-US" sz="2800" b="1" u="sng" smtClean="0">
                <a:solidFill>
                  <a:srgbClr val="7030A0"/>
                </a:solidFill>
                <a:latin typeface="Times New Roman" pitchFamily="18" charset="0"/>
                <a:cs typeface="Times New Roman" pitchFamily="18" charset="0"/>
              </a:rPr>
              <a:t>Kết luận</a:t>
            </a:r>
            <a:r>
              <a:rPr lang="en-US" sz="2800" b="1" smtClean="0">
                <a:solidFill>
                  <a:srgbClr val="7030A0"/>
                </a:solidFill>
                <a:latin typeface="Times New Roman" pitchFamily="18" charset="0"/>
                <a:cs typeface="Times New Roman" pitchFamily="18" charset="0"/>
              </a:rPr>
              <a:t>:</a:t>
            </a:r>
            <a:endParaRPr lang="en-US" sz="2800" b="1">
              <a:solidFill>
                <a:srgbClr val="7030A0"/>
              </a:solidFill>
              <a:latin typeface="Times New Roman" pitchFamily="18" charset="0"/>
              <a:cs typeface="Times New Roman" pitchFamily="18" charset="0"/>
            </a:endParaRPr>
          </a:p>
        </p:txBody>
      </p:sp>
      <p:sp>
        <p:nvSpPr>
          <p:cNvPr id="15" name="TextBox 14"/>
          <p:cNvSpPr txBox="1"/>
          <p:nvPr/>
        </p:nvSpPr>
        <p:spPr>
          <a:xfrm>
            <a:off x="2133600" y="5486400"/>
            <a:ext cx="20574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sgk/159)</a:t>
            </a: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DE NOI DUNG"/>
          <p:cNvPicPr>
            <a:picLocks noChangeAspect="1" noChangeArrowheads="1"/>
          </p:cNvPicPr>
          <p:nvPr/>
        </p:nvPicPr>
        <p:blipFill>
          <a:blip r:embed="rId3" cstate="print"/>
          <a:srcRect/>
          <a:stretch>
            <a:fillRect/>
          </a:stretch>
        </p:blipFill>
        <p:spPr bwMode="auto">
          <a:xfrm>
            <a:off x="1295400" y="0"/>
            <a:ext cx="6858000" cy="1622425"/>
          </a:xfrm>
          <a:prstGeom prst="rect">
            <a:avLst/>
          </a:prstGeom>
          <a:noFill/>
          <a:ln w="9525">
            <a:noFill/>
            <a:miter lim="800000"/>
            <a:headEnd/>
            <a:tailEnd/>
          </a:ln>
        </p:spPr>
      </p:pic>
      <p:sp>
        <p:nvSpPr>
          <p:cNvPr id="47109" name="Text Box 5"/>
          <p:cNvSpPr txBox="1">
            <a:spLocks noChangeArrowheads="1"/>
          </p:cNvSpPr>
          <p:nvPr/>
        </p:nvSpPr>
        <p:spPr bwMode="auto">
          <a:xfrm>
            <a:off x="685800" y="381000"/>
            <a:ext cx="7543800" cy="1006475"/>
          </a:xfrm>
          <a:prstGeom prst="rect">
            <a:avLst/>
          </a:prstGeom>
          <a:noFill/>
          <a:ln w="9525" algn="ctr">
            <a:noFill/>
            <a:miter lim="800000"/>
            <a:headEnd/>
            <a:tailEnd/>
          </a:ln>
          <a:effectLst>
            <a:outerShdw dist="107763" dir="18900000" algn="ctr" rotWithShape="0">
              <a:schemeClr val="bg2">
                <a:alpha val="50000"/>
              </a:schemeClr>
            </a:outerShdw>
          </a:effectLst>
        </p:spPr>
        <p:txBody>
          <a:bodyPr>
            <a:spAutoFit/>
          </a:bodyPr>
          <a:lstStyle/>
          <a:p>
            <a:pPr algn="l" eaLnBrk="0" hangingPunct="0">
              <a:spcBef>
                <a:spcPct val="50000"/>
              </a:spcBef>
              <a:defRPr/>
            </a:pPr>
            <a:r>
              <a:rPr lang="en-US" sz="5400" b="0">
                <a:latin typeface="Times New Roman" pitchFamily="18" charset="0"/>
              </a:rPr>
              <a:t>    </a:t>
            </a:r>
            <a:r>
              <a:rPr lang="en-US" sz="6000">
                <a:latin typeface="Times New Roman" pitchFamily="18" charset="0"/>
              </a:rPr>
              <a:t>Hướng dẫn tự học</a:t>
            </a:r>
            <a:endParaRPr lang="en-US" sz="20800">
              <a:latin typeface="Times New Roman" pitchFamily="18" charset="0"/>
            </a:endParaRPr>
          </a:p>
        </p:txBody>
      </p:sp>
      <p:pic>
        <p:nvPicPr>
          <p:cNvPr id="16388" name="Picture 12" descr="NGANG SAO"/>
          <p:cNvPicPr>
            <a:picLocks noChangeAspect="1" noChangeArrowheads="1"/>
          </p:cNvPicPr>
          <p:nvPr/>
        </p:nvPicPr>
        <p:blipFill>
          <a:blip r:embed="rId4" cstate="print"/>
          <a:srcRect/>
          <a:stretch>
            <a:fillRect/>
          </a:stretch>
        </p:blipFill>
        <p:spPr bwMode="auto">
          <a:xfrm>
            <a:off x="1752600" y="5181600"/>
            <a:ext cx="5724525" cy="914400"/>
          </a:xfrm>
          <a:prstGeom prst="rect">
            <a:avLst/>
          </a:prstGeom>
          <a:noFill/>
          <a:ln w="9525">
            <a:noFill/>
            <a:miter lim="800000"/>
            <a:headEnd/>
            <a:tailEnd/>
          </a:ln>
        </p:spPr>
      </p:pic>
      <p:pic>
        <p:nvPicPr>
          <p:cNvPr id="16389" name="Picture 13" descr="STAR"/>
          <p:cNvPicPr>
            <a:picLocks noChangeAspect="1" noChangeArrowheads="1" noCrop="1"/>
          </p:cNvPicPr>
          <p:nvPr/>
        </p:nvPicPr>
        <p:blipFill>
          <a:blip r:embed="rId5" cstate="print"/>
          <a:srcRect/>
          <a:stretch>
            <a:fillRect/>
          </a:stretch>
        </p:blipFill>
        <p:spPr bwMode="auto">
          <a:xfrm>
            <a:off x="3505200" y="5507038"/>
            <a:ext cx="665163" cy="665162"/>
          </a:xfrm>
          <a:prstGeom prst="rect">
            <a:avLst/>
          </a:prstGeom>
          <a:noFill/>
          <a:ln w="9525">
            <a:noFill/>
            <a:miter lim="800000"/>
            <a:headEnd/>
            <a:tailEnd/>
          </a:ln>
        </p:spPr>
      </p:pic>
      <p:pic>
        <p:nvPicPr>
          <p:cNvPr id="16390" name="Picture 14" descr="STAR"/>
          <p:cNvPicPr>
            <a:picLocks noChangeAspect="1" noChangeArrowheads="1" noCrop="1"/>
          </p:cNvPicPr>
          <p:nvPr/>
        </p:nvPicPr>
        <p:blipFill>
          <a:blip r:embed="rId5" cstate="print"/>
          <a:srcRect/>
          <a:stretch>
            <a:fillRect/>
          </a:stretch>
        </p:blipFill>
        <p:spPr bwMode="auto">
          <a:xfrm>
            <a:off x="2743200" y="5507038"/>
            <a:ext cx="665163" cy="665162"/>
          </a:xfrm>
          <a:prstGeom prst="rect">
            <a:avLst/>
          </a:prstGeom>
          <a:noFill/>
          <a:ln w="9525">
            <a:noFill/>
            <a:miter lim="800000"/>
            <a:headEnd/>
            <a:tailEnd/>
          </a:ln>
        </p:spPr>
      </p:pic>
      <p:pic>
        <p:nvPicPr>
          <p:cNvPr id="16391" name="Picture 15" descr="STAR"/>
          <p:cNvPicPr>
            <a:picLocks noChangeAspect="1" noChangeArrowheads="1" noCrop="1"/>
          </p:cNvPicPr>
          <p:nvPr/>
        </p:nvPicPr>
        <p:blipFill>
          <a:blip r:embed="rId5" cstate="print"/>
          <a:srcRect/>
          <a:stretch>
            <a:fillRect/>
          </a:stretch>
        </p:blipFill>
        <p:spPr bwMode="auto">
          <a:xfrm>
            <a:off x="1981200" y="5507038"/>
            <a:ext cx="665163" cy="665162"/>
          </a:xfrm>
          <a:prstGeom prst="rect">
            <a:avLst/>
          </a:prstGeom>
          <a:noFill/>
          <a:ln w="9525">
            <a:noFill/>
            <a:miter lim="800000"/>
            <a:headEnd/>
            <a:tailEnd/>
          </a:ln>
        </p:spPr>
      </p:pic>
      <p:pic>
        <p:nvPicPr>
          <p:cNvPr id="16392" name="Picture 16" descr="STAR"/>
          <p:cNvPicPr>
            <a:picLocks noChangeAspect="1" noChangeArrowheads="1" noCrop="1"/>
          </p:cNvPicPr>
          <p:nvPr/>
        </p:nvPicPr>
        <p:blipFill>
          <a:blip r:embed="rId5" cstate="print"/>
          <a:srcRect/>
          <a:stretch>
            <a:fillRect/>
          </a:stretch>
        </p:blipFill>
        <p:spPr bwMode="auto">
          <a:xfrm>
            <a:off x="5811838" y="5507038"/>
            <a:ext cx="665162" cy="665162"/>
          </a:xfrm>
          <a:prstGeom prst="rect">
            <a:avLst/>
          </a:prstGeom>
          <a:noFill/>
          <a:ln w="9525">
            <a:noFill/>
            <a:miter lim="800000"/>
            <a:headEnd/>
            <a:tailEnd/>
          </a:ln>
        </p:spPr>
      </p:pic>
      <p:pic>
        <p:nvPicPr>
          <p:cNvPr id="16393" name="Picture 17" descr="STAR"/>
          <p:cNvPicPr>
            <a:picLocks noChangeAspect="1" noChangeArrowheads="1" noCrop="1"/>
          </p:cNvPicPr>
          <p:nvPr/>
        </p:nvPicPr>
        <p:blipFill>
          <a:blip r:embed="rId5" cstate="print"/>
          <a:srcRect/>
          <a:stretch>
            <a:fillRect/>
          </a:stretch>
        </p:blipFill>
        <p:spPr bwMode="auto">
          <a:xfrm>
            <a:off x="5181600" y="5486400"/>
            <a:ext cx="665163" cy="665163"/>
          </a:xfrm>
          <a:prstGeom prst="rect">
            <a:avLst/>
          </a:prstGeom>
          <a:noFill/>
          <a:ln w="9525">
            <a:noFill/>
            <a:miter lim="800000"/>
            <a:headEnd/>
            <a:tailEnd/>
          </a:ln>
        </p:spPr>
      </p:pic>
      <p:pic>
        <p:nvPicPr>
          <p:cNvPr id="16394" name="Picture 18" descr="STAR"/>
          <p:cNvPicPr>
            <a:picLocks noChangeAspect="1" noChangeArrowheads="1" noCrop="1"/>
          </p:cNvPicPr>
          <p:nvPr/>
        </p:nvPicPr>
        <p:blipFill>
          <a:blip r:embed="rId5" cstate="print"/>
          <a:srcRect/>
          <a:stretch>
            <a:fillRect/>
          </a:stretch>
        </p:blipFill>
        <p:spPr bwMode="auto">
          <a:xfrm>
            <a:off x="6421438" y="5507038"/>
            <a:ext cx="665162" cy="665162"/>
          </a:xfrm>
          <a:prstGeom prst="rect">
            <a:avLst/>
          </a:prstGeom>
          <a:noFill/>
          <a:ln w="9525">
            <a:noFill/>
            <a:miter lim="800000"/>
            <a:headEnd/>
            <a:tailEnd/>
          </a:ln>
        </p:spPr>
      </p:pic>
      <p:sp>
        <p:nvSpPr>
          <p:cNvPr id="12" name="TextBox 11"/>
          <p:cNvSpPr txBox="1"/>
          <p:nvPr/>
        </p:nvSpPr>
        <p:spPr>
          <a:xfrm>
            <a:off x="1080655" y="1828800"/>
            <a:ext cx="6691745" cy="2677656"/>
          </a:xfrm>
          <a:prstGeom prst="rect">
            <a:avLst/>
          </a:prstGeom>
          <a:noFill/>
        </p:spPr>
        <p:txBody>
          <a:bodyPr wrap="square" rtlCol="0">
            <a:spAutoFit/>
          </a:bodyPr>
          <a:lstStyle/>
          <a:p>
            <a:pPr>
              <a:buFontTx/>
              <a:buChar char="-"/>
            </a:pPr>
            <a:r>
              <a:rPr lang="en-US" sz="2800" smtClean="0">
                <a:latin typeface="Times New Roman" pitchFamily="18" charset="0"/>
                <a:cs typeface="Times New Roman" pitchFamily="18" charset="0"/>
              </a:rPr>
              <a:t>Lực là gì? Cho ví dụ về lực.</a:t>
            </a:r>
          </a:p>
          <a:p>
            <a:pPr>
              <a:buFontTx/>
              <a:buChar char="-"/>
            </a:pPr>
            <a:r>
              <a:rPr lang="en-US" sz="2800" smtClean="0">
                <a:latin typeface="Times New Roman" pitchFamily="18" charset="0"/>
                <a:cs typeface="Times New Roman" pitchFamily="18" charset="0"/>
              </a:rPr>
              <a:t>Đơn vị đo của lực là gì?</a:t>
            </a:r>
          </a:p>
          <a:p>
            <a:pPr>
              <a:buFontTx/>
              <a:buChar char="-"/>
            </a:pPr>
            <a:r>
              <a:rPr lang="en-US" sz="2800" smtClean="0">
                <a:latin typeface="Times New Roman" pitchFamily="18" charset="0"/>
                <a:cs typeface="Times New Roman" pitchFamily="18" charset="0"/>
              </a:rPr>
              <a:t>Nêu kết luận về độ lớn và hướng của lực.</a:t>
            </a:r>
          </a:p>
          <a:p>
            <a:pPr>
              <a:buFontTx/>
              <a:buChar char="-"/>
            </a:pPr>
            <a:r>
              <a:rPr lang="en-US" sz="2800" smtClean="0">
                <a:latin typeface="Times New Roman" pitchFamily="18" charset="0"/>
                <a:cs typeface="Times New Roman" pitchFamily="18" charset="0"/>
              </a:rPr>
              <a:t>Nêu cách biểu diễn lực.</a:t>
            </a:r>
          </a:p>
          <a:p>
            <a:pPr>
              <a:buFontTx/>
              <a:buChar char="-"/>
            </a:pPr>
            <a:r>
              <a:rPr lang="en-US" sz="2800" smtClean="0">
                <a:latin typeface="Times New Roman" pitchFamily="18" charset="0"/>
                <a:cs typeface="Times New Roman" pitchFamily="18" charset="0"/>
              </a:rPr>
              <a:t>Làm bài tập: 1,2,3 sgk/159</a:t>
            </a:r>
          </a:p>
          <a:p>
            <a:pPr>
              <a:buFontTx/>
              <a:buChar char="-"/>
            </a:pPr>
            <a:r>
              <a:rPr lang="en-US" sz="2800" smtClean="0">
                <a:latin typeface="Times New Roman" pitchFamily="18" charset="0"/>
                <a:cs typeface="Times New Roman" pitchFamily="18" charset="0"/>
              </a:rPr>
              <a:t>Tìm hiểu bài: Tác dụng của lực.</a:t>
            </a:r>
            <a:endParaRPr lang="en-US" sz="280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228600"/>
            <a:ext cx="3429000" cy="523220"/>
          </a:xfrm>
          <a:prstGeom prst="rect">
            <a:avLst/>
          </a:prstGeom>
          <a:noFill/>
        </p:spPr>
        <p:txBody>
          <a:bodyPr wrap="square" rtlCol="0">
            <a:spAutoFit/>
          </a:bodyPr>
          <a:lstStyle/>
          <a:p>
            <a:r>
              <a:rPr lang="en-US" sz="2800" b="1" smtClean="0">
                <a:solidFill>
                  <a:srgbClr val="FF0000"/>
                </a:solidFill>
                <a:latin typeface="Times New Roman" pitchFamily="18" charset="0"/>
                <a:cs typeface="Times New Roman" pitchFamily="18" charset="0"/>
              </a:rPr>
              <a:t>CHỦ ĐỀ 9:     LỰC</a:t>
            </a:r>
            <a:endParaRPr lang="en-US" sz="2800" b="1">
              <a:solidFill>
                <a:srgbClr val="FF0000"/>
              </a:solidFill>
              <a:latin typeface="Times New Roman" pitchFamily="18" charset="0"/>
              <a:cs typeface="Times New Roman" pitchFamily="18" charset="0"/>
            </a:endParaRPr>
          </a:p>
        </p:txBody>
      </p:sp>
      <p:sp>
        <p:nvSpPr>
          <p:cNvPr id="5" name="TextBox 4"/>
          <p:cNvSpPr txBox="1"/>
          <p:nvPr/>
        </p:nvSpPr>
        <p:spPr>
          <a:xfrm>
            <a:off x="1066800" y="685800"/>
            <a:ext cx="76200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Tiết </a:t>
            </a:r>
            <a:r>
              <a:rPr lang="en-US" sz="2800" b="1" smtClean="0">
                <a:latin typeface="Times New Roman" pitchFamily="18" charset="0"/>
                <a:cs typeface="Times New Roman" pitchFamily="18" charset="0"/>
              </a:rPr>
              <a:t>12,13                </a:t>
            </a:r>
            <a:r>
              <a:rPr lang="en-US" sz="2800" b="1" smtClean="0">
                <a:latin typeface="Times New Roman" pitchFamily="18" charset="0"/>
                <a:cs typeface="Times New Roman" pitchFamily="18" charset="0"/>
              </a:rPr>
              <a:t>LỰC VÀ BIỂU DIỄN LỰC</a:t>
            </a:r>
            <a:endParaRPr lang="en-US" sz="2800" b="1">
              <a:latin typeface="Times New Roman" pitchFamily="18" charset="0"/>
              <a:cs typeface="Times New Roman" pitchFamily="18" charset="0"/>
            </a:endParaRPr>
          </a:p>
        </p:txBody>
      </p:sp>
      <p:sp>
        <p:nvSpPr>
          <p:cNvPr id="6" name="TextBox 5"/>
          <p:cNvSpPr txBox="1"/>
          <p:nvPr/>
        </p:nvSpPr>
        <p:spPr>
          <a:xfrm>
            <a:off x="457200" y="1143000"/>
            <a:ext cx="1676400" cy="523220"/>
          </a:xfrm>
          <a:prstGeom prst="rect">
            <a:avLst/>
          </a:prstGeom>
          <a:noFill/>
        </p:spPr>
        <p:txBody>
          <a:bodyPr wrap="square" rtlCol="0">
            <a:spAutoFit/>
          </a:bodyPr>
          <a:lstStyle/>
          <a:p>
            <a:r>
              <a:rPr lang="en-US" sz="2800" b="1">
                <a:solidFill>
                  <a:srgbClr val="002060"/>
                </a:solidFill>
                <a:latin typeface="Times New Roman" pitchFamily="18" charset="0"/>
                <a:cs typeface="Times New Roman" pitchFamily="18" charset="0"/>
              </a:rPr>
              <a:t>I</a:t>
            </a:r>
            <a:r>
              <a:rPr lang="en-US" sz="2800" b="1" smtClean="0">
                <a:solidFill>
                  <a:srgbClr val="002060"/>
                </a:solidFill>
                <a:latin typeface="Times New Roman" pitchFamily="18" charset="0"/>
                <a:cs typeface="Times New Roman" pitchFamily="18" charset="0"/>
              </a:rPr>
              <a:t>. </a:t>
            </a:r>
            <a:r>
              <a:rPr lang="en-US" sz="2800" b="1" u="sng" smtClean="0">
                <a:solidFill>
                  <a:srgbClr val="002060"/>
                </a:solidFill>
                <a:latin typeface="Times New Roman" pitchFamily="18" charset="0"/>
                <a:cs typeface="Times New Roman" pitchFamily="18" charset="0"/>
              </a:rPr>
              <a:t>Lực:</a:t>
            </a:r>
            <a:endParaRPr lang="en-US" sz="2800" b="1" u="sng">
              <a:solidFill>
                <a:srgbClr val="002060"/>
              </a:solidFill>
              <a:latin typeface="Times New Roman" pitchFamily="18" charset="0"/>
              <a:cs typeface="Times New Roman" pitchFamily="18" charset="0"/>
            </a:endParaRPr>
          </a:p>
        </p:txBody>
      </p:sp>
      <p:sp>
        <p:nvSpPr>
          <p:cNvPr id="7" name="TextBox 6"/>
          <p:cNvSpPr txBox="1"/>
          <p:nvPr/>
        </p:nvSpPr>
        <p:spPr>
          <a:xfrm>
            <a:off x="609600" y="1600200"/>
            <a:ext cx="57150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khái niệm về lực:</a:t>
            </a:r>
            <a:endParaRPr lang="en-US" sz="2800" b="1" u="sng">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a:latin typeface="Times New Roman" pitchFamily="18" charset="0"/>
                <a:cs typeface="Times New Roman" pitchFamily="18" charset="0"/>
              </a:rPr>
              <a:t>I</a:t>
            </a:r>
            <a:r>
              <a:rPr lang="en-US" sz="3600" b="1"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LỰC</a:t>
            </a:r>
            <a:endParaRPr lang="en-US" sz="3600" b="1" dirty="0">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276600" y="1828800"/>
            <a:ext cx="5744817" cy="3886200"/>
          </a:xfrm>
        </p:spPr>
      </p:pic>
      <p:sp>
        <p:nvSpPr>
          <p:cNvPr id="4" name="Title 1"/>
          <p:cNvSpPr txBox="1">
            <a:spLocks/>
          </p:cNvSpPr>
          <p:nvPr/>
        </p:nvSpPr>
        <p:spPr>
          <a:xfrm>
            <a:off x="0" y="9144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6" name="Rectangle 5"/>
          <p:cNvSpPr/>
          <p:nvPr/>
        </p:nvSpPr>
        <p:spPr>
          <a:xfrm>
            <a:off x="0" y="1981200"/>
            <a:ext cx="3276600" cy="274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Để</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đóng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cánh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cửa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bạn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nhỏ</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35.1 </a:t>
            </a:r>
            <a:r>
              <a:rPr lang="en-US" sz="2800" dirty="0" err="1" smtClean="0">
                <a:solidFill>
                  <a:schemeClr val="tx1"/>
                </a:solidFill>
                <a:latin typeface="Times New Roman" pitchFamily="18" charset="0"/>
                <a:cs typeface="Times New Roman" pitchFamily="18" charset="0"/>
              </a:rPr>
              <a:t>đã</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như</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thế</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nào</a:t>
            </a:r>
            <a:r>
              <a:rPr lang="en-US" sz="2800" dirty="0" smtClean="0">
                <a:solidFill>
                  <a:schemeClr val="tx1"/>
                </a:solidFill>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8268700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638800" y="1647680"/>
            <a:ext cx="2738353" cy="4653284"/>
          </a:xfrm>
        </p:spPr>
      </p:pic>
      <p:sp>
        <p:nvSpPr>
          <p:cNvPr id="6" name="Title 1"/>
          <p:cNvSpPr txBox="1">
            <a:spLocks/>
          </p:cNvSpPr>
          <p:nvPr/>
        </p:nvSpPr>
        <p:spPr>
          <a:xfrm>
            <a:off x="0" y="3048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8" name="Rectangle 7"/>
          <p:cNvSpPr/>
          <p:nvPr/>
        </p:nvSpPr>
        <p:spPr>
          <a:xfrm>
            <a:off x="228600" y="1752600"/>
            <a:ext cx="5181600"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Em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hãy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biết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tác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dụng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của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vật</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nặng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lên</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lò</a:t>
            </a:r>
            <a:r>
              <a:rPr lang="en-US" sz="2800" dirty="0" smtClean="0">
                <a:solidFill>
                  <a:schemeClr val="tx1"/>
                </a:solidFill>
                <a:latin typeface="Times New Roman" pitchFamily="18" charset="0"/>
                <a:cs typeface="Times New Roman" pitchFamily="18" charset="0"/>
              </a:rPr>
              <a:t> xo </a:t>
            </a:r>
            <a:r>
              <a:rPr lang="en-US" sz="2800" dirty="0" err="1" smtClean="0">
                <a:solidFill>
                  <a:schemeClr val="tx1"/>
                </a:solidFill>
                <a:latin typeface="Times New Roman" pitchFamily="18" charset="0"/>
                <a:cs typeface="Times New Roman" pitchFamily="18" charset="0"/>
              </a:rPr>
              <a:t>trong</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hình</a:t>
            </a:r>
            <a:r>
              <a:rPr lang="en-US" sz="2800" dirty="0" smtClean="0">
                <a:solidFill>
                  <a:schemeClr val="tx1"/>
                </a:solidFill>
                <a:latin typeface="Times New Roman" pitchFamily="18" charset="0"/>
                <a:cs typeface="Times New Roman" pitchFamily="18" charset="0"/>
              </a:rPr>
              <a:t> 35.2</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191833236"/>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13855" y="762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khái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6" name="Rectangle 5"/>
          <p:cNvSpPr/>
          <p:nvPr/>
        </p:nvSpPr>
        <p:spPr>
          <a:xfrm>
            <a:off x="0" y="762000"/>
            <a:ext cx="91440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Trong</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xuất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hiện</a:t>
            </a:r>
            <a:r>
              <a:rPr lang="en-US" sz="2400" dirty="0" smtClean="0">
                <a:solidFill>
                  <a:schemeClr val="tx1"/>
                </a:solidFill>
                <a:latin typeface="Times New Roman" pitchFamily="18" charset="0"/>
                <a:cs typeface="Times New Roman" pitchFamily="18" charset="0"/>
              </a:rPr>
              <a:t> ở </a:t>
            </a:r>
            <a:r>
              <a:rPr lang="en-US" sz="2400" dirty="0" err="1" smtClean="0">
                <a:solidFill>
                  <a:schemeClr val="tx1"/>
                </a:solidFill>
                <a:latin typeface="Times New Roman" pitchFamily="18" charset="0"/>
                <a:cs typeface="Times New Roman" pitchFamily="18" charset="0"/>
              </a:rPr>
              <a:t>hình</a:t>
            </a:r>
            <a:r>
              <a:rPr lang="en-US" sz="2400" dirty="0" smtClean="0">
                <a:solidFill>
                  <a:schemeClr val="tx1"/>
                </a:solidFill>
                <a:latin typeface="Times New Roman" pitchFamily="18" charset="0"/>
                <a:cs typeface="Times New Roman" pitchFamily="18" charset="0"/>
              </a:rPr>
              <a:t> 35.1, 35.2, 35.3, 35.4,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nào</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là</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r>
              <a:rPr lang="en-US" sz="2400" dirty="0" smtClean="0">
                <a:solidFill>
                  <a:schemeClr val="tx1"/>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70364" y="2057400"/>
            <a:ext cx="5467951" cy="4724400"/>
          </a:xfrm>
          <a:prstGeom prst="rect">
            <a:avLst/>
          </a:prstGeom>
        </p:spPr>
      </p:pic>
      <p:sp>
        <p:nvSpPr>
          <p:cNvPr id="10" name="Rectangle 9"/>
          <p:cNvSpPr/>
          <p:nvPr/>
        </p:nvSpPr>
        <p:spPr>
          <a:xfrm>
            <a:off x="651164" y="29718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1" name="Rectangle 10"/>
          <p:cNvSpPr/>
          <p:nvPr/>
        </p:nvSpPr>
        <p:spPr>
          <a:xfrm>
            <a:off x="7239000" y="5389418"/>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2" name="Rectangle 11"/>
          <p:cNvSpPr/>
          <p:nvPr/>
        </p:nvSpPr>
        <p:spPr>
          <a:xfrm>
            <a:off x="651164" y="54102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
        <p:nvSpPr>
          <p:cNvPr id="13" name="Rectangle 12"/>
          <p:cNvSpPr/>
          <p:nvPr/>
        </p:nvSpPr>
        <p:spPr>
          <a:xfrm>
            <a:off x="7239000" y="2992582"/>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smtClean="0">
                <a:solidFill>
                  <a:schemeClr val="tx1"/>
                </a:solidFill>
                <a:latin typeface="Times New Roman" pitchFamily="18" charset="0"/>
                <a:cs typeface="Times New Roman" pitchFamily="18" charset="0"/>
              </a:rPr>
              <a:t>Lực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1249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228600"/>
            <a:ext cx="3429000" cy="523220"/>
          </a:xfrm>
          <a:prstGeom prst="rect">
            <a:avLst/>
          </a:prstGeom>
          <a:noFill/>
        </p:spPr>
        <p:txBody>
          <a:bodyPr wrap="square" rtlCol="0">
            <a:spAutoFit/>
          </a:bodyPr>
          <a:lstStyle/>
          <a:p>
            <a:r>
              <a:rPr lang="en-US" sz="2800" smtClean="0">
                <a:solidFill>
                  <a:srgbClr val="FF0000"/>
                </a:solidFill>
                <a:latin typeface="Times New Roman" pitchFamily="18" charset="0"/>
                <a:cs typeface="Times New Roman" pitchFamily="18" charset="0"/>
              </a:rPr>
              <a:t>CHỦ ĐỀ 9:     LỰC</a:t>
            </a:r>
            <a:endParaRPr lang="en-US" sz="2800">
              <a:solidFill>
                <a:srgbClr val="FF0000"/>
              </a:solidFill>
              <a:latin typeface="Times New Roman" pitchFamily="18" charset="0"/>
              <a:cs typeface="Times New Roman" pitchFamily="18" charset="0"/>
            </a:endParaRPr>
          </a:p>
        </p:txBody>
      </p:sp>
      <p:sp>
        <p:nvSpPr>
          <p:cNvPr id="5" name="TextBox 4"/>
          <p:cNvSpPr txBox="1"/>
          <p:nvPr/>
        </p:nvSpPr>
        <p:spPr>
          <a:xfrm>
            <a:off x="1066800" y="685800"/>
            <a:ext cx="76200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Tiết </a:t>
            </a:r>
            <a:r>
              <a:rPr lang="en-US" sz="2800" b="1" smtClean="0">
                <a:latin typeface="Times New Roman" pitchFamily="18" charset="0"/>
                <a:cs typeface="Times New Roman" pitchFamily="18" charset="0"/>
              </a:rPr>
              <a:t>12,13                </a:t>
            </a:r>
            <a:r>
              <a:rPr lang="en-US" sz="2800" b="1" smtClean="0">
                <a:latin typeface="Times New Roman" pitchFamily="18" charset="0"/>
                <a:cs typeface="Times New Roman" pitchFamily="18" charset="0"/>
              </a:rPr>
              <a:t>LỰC VÀ BIỂU DIỄN LỰC</a:t>
            </a:r>
            <a:endParaRPr lang="en-US" sz="2800" b="1">
              <a:latin typeface="Times New Roman" pitchFamily="18" charset="0"/>
              <a:cs typeface="Times New Roman" pitchFamily="18" charset="0"/>
            </a:endParaRPr>
          </a:p>
        </p:txBody>
      </p:sp>
      <p:sp>
        <p:nvSpPr>
          <p:cNvPr id="6" name="TextBox 5"/>
          <p:cNvSpPr txBox="1"/>
          <p:nvPr/>
        </p:nvSpPr>
        <p:spPr>
          <a:xfrm>
            <a:off x="457200" y="1143000"/>
            <a:ext cx="1676400" cy="523220"/>
          </a:xfrm>
          <a:prstGeom prst="rect">
            <a:avLst/>
          </a:prstGeom>
          <a:noFill/>
        </p:spPr>
        <p:txBody>
          <a:bodyPr wrap="square" rtlCol="0">
            <a:spAutoFit/>
          </a:bodyPr>
          <a:lstStyle/>
          <a:p>
            <a:r>
              <a:rPr lang="en-US" sz="2800" b="1">
                <a:solidFill>
                  <a:srgbClr val="002060"/>
                </a:solidFill>
                <a:latin typeface="Times New Roman" pitchFamily="18" charset="0"/>
                <a:cs typeface="Times New Roman" pitchFamily="18" charset="0"/>
              </a:rPr>
              <a:t>I</a:t>
            </a:r>
            <a:r>
              <a:rPr lang="en-US" sz="2800" b="1" smtClean="0">
                <a:solidFill>
                  <a:srgbClr val="002060"/>
                </a:solidFill>
                <a:latin typeface="Times New Roman" pitchFamily="18" charset="0"/>
                <a:cs typeface="Times New Roman" pitchFamily="18" charset="0"/>
              </a:rPr>
              <a:t>. </a:t>
            </a:r>
            <a:r>
              <a:rPr lang="en-US" sz="2800" b="1" u="sng" smtClean="0">
                <a:solidFill>
                  <a:srgbClr val="002060"/>
                </a:solidFill>
                <a:latin typeface="Times New Roman" pitchFamily="18" charset="0"/>
                <a:cs typeface="Times New Roman" pitchFamily="18" charset="0"/>
              </a:rPr>
              <a:t>Lực:</a:t>
            </a:r>
            <a:endParaRPr lang="en-US" sz="2800" b="1" u="sng">
              <a:solidFill>
                <a:srgbClr val="002060"/>
              </a:solidFill>
              <a:latin typeface="Times New Roman" pitchFamily="18" charset="0"/>
              <a:cs typeface="Times New Roman" pitchFamily="18" charset="0"/>
            </a:endParaRPr>
          </a:p>
        </p:txBody>
      </p:sp>
      <p:sp>
        <p:nvSpPr>
          <p:cNvPr id="7" name="TextBox 6"/>
          <p:cNvSpPr txBox="1"/>
          <p:nvPr/>
        </p:nvSpPr>
        <p:spPr>
          <a:xfrm>
            <a:off x="609600" y="1600200"/>
            <a:ext cx="5715000" cy="523220"/>
          </a:xfrm>
          <a:prstGeom prst="rect">
            <a:avLst/>
          </a:prstGeom>
          <a:noFill/>
        </p:spPr>
        <p:txBody>
          <a:bodyPr wrap="square" rtlCol="0">
            <a:spAutoFit/>
          </a:bodyPr>
          <a:lstStyle/>
          <a:p>
            <a:r>
              <a:rPr lang="en-US" sz="2800" b="1" u="sng" smtClean="0">
                <a:solidFill>
                  <a:srgbClr val="7030A0"/>
                </a:solidFill>
                <a:latin typeface="Times New Roman" pitchFamily="18" charset="0"/>
                <a:cs typeface="Times New Roman" pitchFamily="18" charset="0"/>
              </a:rPr>
              <a:t>1.Tìm hiểu khái niệm về lực:</a:t>
            </a:r>
            <a:endParaRPr lang="en-US" sz="2800" b="1" u="sng">
              <a:solidFill>
                <a:srgbClr val="7030A0"/>
              </a:solidFill>
              <a:latin typeface="Times New Roman" pitchFamily="18" charset="0"/>
              <a:cs typeface="Times New Roman" pitchFamily="18" charset="0"/>
            </a:endParaRPr>
          </a:p>
        </p:txBody>
      </p:sp>
      <p:sp>
        <p:nvSpPr>
          <p:cNvPr id="8" name="TextBox 7"/>
          <p:cNvSpPr txBox="1"/>
          <p:nvPr/>
        </p:nvSpPr>
        <p:spPr>
          <a:xfrm>
            <a:off x="838200" y="2170093"/>
            <a:ext cx="7848600" cy="954107"/>
          </a:xfrm>
          <a:prstGeom prst="rect">
            <a:avLst/>
          </a:prstGeom>
          <a:noFill/>
        </p:spPr>
        <p:txBody>
          <a:bodyPr wrap="square" rtlCol="0">
            <a:spAutoFit/>
          </a:bodyPr>
          <a:lstStyle/>
          <a:p>
            <a:r>
              <a:rPr lang="en-US" sz="2800" smtClean="0">
                <a:latin typeface="Times New Roman" pitchFamily="18" charset="0"/>
                <a:cs typeface="Times New Roman" pitchFamily="18" charset="0"/>
              </a:rPr>
              <a:t>-Tác dụng đẩy hoặc kéo của vật này lên vật khác được gọi là lực.</a:t>
            </a:r>
            <a:endParaRPr lang="en-US" sz="2800">
              <a:latin typeface="Times New Roman" pitchFamily="18" charset="0"/>
              <a:cs typeface="Times New Roman" pitchFamily="18" charset="0"/>
            </a:endParaRPr>
          </a:p>
        </p:txBody>
      </p:sp>
      <p:sp>
        <p:nvSpPr>
          <p:cNvPr id="9" name="TextBox 8"/>
          <p:cNvSpPr txBox="1"/>
          <p:nvPr/>
        </p:nvSpPr>
        <p:spPr>
          <a:xfrm>
            <a:off x="609600" y="3200400"/>
            <a:ext cx="6248400" cy="523220"/>
          </a:xfrm>
          <a:prstGeom prst="rect">
            <a:avLst/>
          </a:prstGeom>
          <a:noFill/>
        </p:spPr>
        <p:txBody>
          <a:bodyPr wrap="square" rtlCol="0">
            <a:spAutoFit/>
          </a:bodyPr>
          <a:lstStyle/>
          <a:p>
            <a:r>
              <a:rPr lang="en-US" sz="2800" b="1" smtClean="0">
                <a:solidFill>
                  <a:srgbClr val="7030A0"/>
                </a:solidFill>
                <a:latin typeface="Times New Roman" pitchFamily="18" charset="0"/>
                <a:cs typeface="Times New Roman" pitchFamily="18" charset="0"/>
              </a:rPr>
              <a:t>2. </a:t>
            </a:r>
            <a:r>
              <a:rPr lang="en-US" sz="2800" b="1" u="sng" smtClean="0">
                <a:solidFill>
                  <a:srgbClr val="7030A0"/>
                </a:solidFill>
                <a:latin typeface="Times New Roman" pitchFamily="18" charset="0"/>
                <a:cs typeface="Times New Roman" pitchFamily="18" charset="0"/>
              </a:rPr>
              <a:t>Tìm hiểu về độ lớn và hướng của lực:</a:t>
            </a:r>
            <a:endParaRPr lang="en-US" sz="2800" b="1" u="sng">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noGrp="1"/>
          </p:cNvSpPr>
          <p:nvPr>
            <p:ph type="title"/>
          </p:nvPr>
        </p:nvSpPr>
        <p:spPr>
          <a:xfrm>
            <a:off x="6927"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447800"/>
            <a:ext cx="5258441" cy="3794752"/>
          </a:xfrm>
        </p:spPr>
      </p:pic>
      <p:sp>
        <p:nvSpPr>
          <p:cNvPr id="6" name="Rectangle 5"/>
          <p:cNvSpPr/>
          <p:nvPr/>
        </p:nvSpPr>
        <p:spPr>
          <a:xfrm>
            <a:off x="5320145" y="1413164"/>
            <a:ext cx="3657600" cy="3844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Bạn A thực hiện bóp lần lượt một quả bóng cao su như hình 35.5. Em hãy cho biết lực tác dụng lên quả bóng cao su trong trường hợp nào mạnh hơn. </a:t>
            </a:r>
            <a:r>
              <a:rPr lang="vi-VN" sz="2400">
                <a:solidFill>
                  <a:schemeClr val="tx1"/>
                </a:solidFill>
                <a:latin typeface="Times New Roman" pitchFamily="18" charset="0"/>
                <a:cs typeface="Times New Roman" pitchFamily="18" charset="0"/>
              </a:rPr>
              <a:t>Giải </a:t>
            </a:r>
            <a:r>
              <a:rPr lang="vi-VN" sz="2400" smtClean="0">
                <a:solidFill>
                  <a:schemeClr val="tx1"/>
                </a:solidFill>
                <a:latin typeface="Times New Roman" pitchFamily="18" charset="0"/>
                <a:cs typeface="Times New Roman" pitchFamily="18" charset="0"/>
              </a:rPr>
              <a:t>thích</a:t>
            </a:r>
            <a:r>
              <a:rPr lang="en-US" sz="2400" smtClean="0">
                <a:solidFill>
                  <a:schemeClr val="tx1"/>
                </a:solidFill>
                <a:latin typeface="Times New Roman" pitchFamily="18" charset="0"/>
                <a:cs typeface="Times New Roman" pitchFamily="18" charset="0"/>
              </a:rPr>
              <a:t>.</a:t>
            </a:r>
            <a:endParaRPr lang="vi-VN"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88214685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791200" y="1066800"/>
            <a:ext cx="2047705" cy="3479666"/>
          </a:xfrm>
        </p:spPr>
      </p:pic>
      <p:sp>
        <p:nvSpPr>
          <p:cNvPr id="4" name="Title 1"/>
          <p:cNvSpPr txBox="1">
            <a:spLocks noGrp="1"/>
          </p:cNvSpPr>
          <p:nvPr>
            <p:ph type="title"/>
          </p:nvPr>
        </p:nvSpPr>
        <p:spPr>
          <a:xfrm>
            <a:off x="1524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hiểu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về</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lớn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và</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hướng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867400" y="4648200"/>
            <a:ext cx="2846868" cy="2057400"/>
          </a:xfrm>
          <a:prstGeom prst="rect">
            <a:avLst/>
          </a:prstGeom>
        </p:spPr>
      </p:pic>
      <p:sp>
        <p:nvSpPr>
          <p:cNvPr id="7" name="Rectangle 6"/>
          <p:cNvSpPr/>
          <p:nvPr/>
        </p:nvSpPr>
        <p:spPr>
          <a:xfrm>
            <a:off x="228600" y="1295400"/>
            <a:ext cx="5257800" cy="32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smtClean="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Quan sát hình 35.2, 35.3 và cho biết. Khi gắn vật vào lò xo treo thẳng đứng thì lò xo dãn ra theo hướng nào? Kéo khối gỗ trượt trên mặt bàn thì khối gỗ trượt theo hướng nào?</a:t>
            </a:r>
          </a:p>
        </p:txBody>
      </p:sp>
    </p:spTree>
    <p:extLst>
      <p:ext uri="{BB962C8B-B14F-4D97-AF65-F5344CB8AC3E}">
        <p14:creationId xmlns:p14="http://schemas.microsoft.com/office/powerpoint/2010/main" xmlns="" val="3175061377"/>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1815</TotalTime>
  <Words>1268</Words>
  <Application>Microsoft Office PowerPoint</Application>
  <PresentationFormat>On-screen Show (4:3)</PresentationFormat>
  <Paragraphs>140</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KHỞI ĐỘNG</vt:lpstr>
      <vt:lpstr>Slide 3</vt:lpstr>
      <vt:lpstr>I. LỰC</vt:lpstr>
      <vt:lpstr>Slide 5</vt:lpstr>
      <vt:lpstr>Tìm hiểu khái niệm về lực</vt:lpstr>
      <vt:lpstr>Slide 7</vt:lpstr>
      <vt:lpstr>Tìm hiểu về độ lớn và hướng của lực</vt:lpstr>
      <vt:lpstr>Tìm hiểu về độ lớn và hướng của lực</vt:lpstr>
      <vt:lpstr>Slide 10</vt:lpstr>
      <vt:lpstr>Chủ đề 9: LỰC Bài 35. LỰC VÀ BIỂU DIỄN LỰC</vt:lpstr>
      <vt:lpstr>Chủ đề 9: LỰC Bài 35. LỰC VÀ BIỂU DIỄN LỰC</vt:lpstr>
      <vt:lpstr>Chủ đề 9: LỰC Bài 35. LỰC VÀ BIỂU DIỄN LỰC</vt:lpstr>
      <vt:lpstr>Chủ đề 9: LỰC Bài 35. LỰC VÀ BIỂU DIỄN LỰC</vt:lpstr>
      <vt:lpstr>Slide 15</vt:lpstr>
      <vt:lpstr>NHIỆM VỤ HỌC TẬP</vt:lpstr>
      <vt:lpstr>Slide 17</vt:lpstr>
      <vt:lpstr>Slide 18</vt:lpstr>
      <vt:lpstr>Slide 19</vt:lpstr>
      <vt:lpstr>Slide 20</vt:lpstr>
      <vt:lpstr>KẾT LUẬN</vt:lpstr>
      <vt:lpstr>Slide 22</vt:lpstr>
      <vt:lpstr>Slide 23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DuyThinh</cp:lastModifiedBy>
  <cp:revision>15</cp:revision>
  <dcterms:created xsi:type="dcterms:W3CDTF">2021-11-14T22:40:06Z</dcterms:created>
  <dcterms:modified xsi:type="dcterms:W3CDTF">2022-04-29T15:07:18Z</dcterms:modified>
</cp:coreProperties>
</file>