
<file path=[Content_Types].xml><?xml version="1.0" encoding="utf-8"?>
<Types xmlns="http://schemas.openxmlformats.org/package/2006/content-types">
  <Default Extension="1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1" r:id="rId2"/>
    <p:sldId id="279" r:id="rId3"/>
    <p:sldId id="380" r:id="rId4"/>
    <p:sldId id="256" r:id="rId5"/>
    <p:sldId id="302" r:id="rId6"/>
    <p:sldId id="381" r:id="rId7"/>
    <p:sldId id="388" r:id="rId8"/>
    <p:sldId id="382" r:id="rId9"/>
    <p:sldId id="348" r:id="rId10"/>
    <p:sldId id="276" r:id="rId11"/>
    <p:sldId id="327" r:id="rId12"/>
    <p:sldId id="389" r:id="rId13"/>
    <p:sldId id="390" r:id="rId14"/>
    <p:sldId id="391" r:id="rId15"/>
    <p:sldId id="392" r:id="rId16"/>
    <p:sldId id="393" r:id="rId17"/>
    <p:sldId id="394" r:id="rId18"/>
    <p:sldId id="313" r:id="rId19"/>
    <p:sldId id="395" r:id="rId20"/>
    <p:sldId id="396" r:id="rId21"/>
    <p:sldId id="366" r:id="rId22"/>
    <p:sldId id="361" r:id="rId23"/>
    <p:sldId id="362" r:id="rId24"/>
    <p:sldId id="363" r:id="rId25"/>
    <p:sldId id="370" r:id="rId26"/>
    <p:sldId id="365" r:id="rId27"/>
    <p:sldId id="367" r:id="rId28"/>
    <p:sldId id="314" r:id="rId29"/>
    <p:sldId id="330" r:id="rId30"/>
    <p:sldId id="3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F"/>
    <a:srgbClr val="F26648"/>
    <a:srgbClr val="FBC864"/>
    <a:srgbClr val="F16649"/>
    <a:srgbClr val="0070C0"/>
    <a:srgbClr val="F8B417"/>
    <a:srgbClr val="0087B2"/>
    <a:srgbClr val="6D9FB1"/>
    <a:srgbClr val="F7931D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97A8A-187E-48FE-9253-FED0855AED89}" v="1791" dt="2023-11-28T12:39:28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2745" autoAdjust="0"/>
  </p:normalViewPr>
  <p:slideViewPr>
    <p:cSldViewPr snapToGrid="0" showGuides="1">
      <p:cViewPr varScale="1">
        <p:scale>
          <a:sx n="63" d="100"/>
          <a:sy n="63" d="100"/>
        </p:scale>
        <p:origin x="13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3097A8A-187E-48FE-9253-FED0855AED89}"/>
    <pc:docChg chg="undo custSel addSld delSld modSld sldOrd delMainMaster">
      <pc:chgData name="THU DU" userId="db4d925effa94065" providerId="LiveId" clId="{43097A8A-187E-48FE-9253-FED0855AED89}" dt="2023-11-28T12:40:10.549" v="3515" actId="1076"/>
      <pc:docMkLst>
        <pc:docMk/>
      </pc:docMkLst>
      <pc:sldChg chg="addSp delSp modSp mod ord">
        <pc:chgData name="THU DU" userId="db4d925effa94065" providerId="LiveId" clId="{43097A8A-187E-48FE-9253-FED0855AED89}" dt="2023-11-28T06:44:11.603" v="1069" actId="1076"/>
        <pc:sldMkLst>
          <pc:docMk/>
          <pc:sldMk cId="252621157" sldId="256"/>
        </pc:sldMkLst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" creationId="{AC155344-040F-6BC7-ADEA-68A74118781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" creationId="{88ACD4B1-7C90-1ED8-A397-68D9E95FAC1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" creationId="{079B9248-FDCC-21AC-CD82-AD091E256F9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" creationId="{BB6BE3B0-B9DF-0A2D-5AB1-CC84F3EDFDF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" creationId="{A7B4B531-5C30-D47D-5B82-C4E9B05EE8E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1" creationId="{18AED1F7-79B7-919A-64C7-03B84E5B113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2" creationId="{660B75DB-B950-EDA2-EBEF-2BFA1FCC252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3" creationId="{D15A5D99-3C7A-E244-4883-E991C2F3804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4" creationId="{BCC28ABE-AACD-43DF-C436-E9106E407A8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5" creationId="{AD09F1D4-ED77-C116-3820-0B9C5DE246F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6" creationId="{8111AE18-330D-0954-A5BA-26F34EFE1A3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8" creationId="{563B3CB5-6388-1E8C-C72D-E4850986AB9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9" creationId="{6C4A9C27-736D-C82E-FAB2-5DB51979D32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0" creationId="{5CE9EEC5-6593-5007-79BF-5F36F2A25C9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1" creationId="{B9B5671A-215D-DDFA-1A9F-9104598577E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2" creationId="{84E8BF0D-04A3-2343-23D3-9CB46226C0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6" creationId="{435E0BD6-1C8F-5EAF-6D8F-E4550EE9AD3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7" creationId="{0659B9D5-D162-8165-9363-048026A0E96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8" creationId="{60320157-6BDE-9FAA-8B86-AF943CF584E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9" creationId="{25D2969D-A384-E561-B996-54697B671E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2" creationId="{A94EB4D5-DE8A-6E5D-8A03-650978B55271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7" creationId="{872118F1-F86E-93FF-1F3E-A4DF811275F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8" creationId="{EEB03E27-6BD9-5F88-2986-EC925D2E884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9" creationId="{E1084395-C427-EE8E-EDAB-435B1AC1897E}"/>
          </ac:spMkLst>
        </pc:spChg>
        <pc:spChg chg="mod">
          <ac:chgData name="THU DU" userId="db4d925effa94065" providerId="LiveId" clId="{43097A8A-187E-48FE-9253-FED0855AED89}" dt="2023-11-28T06:44:05.734" v="1066" actId="1076"/>
          <ac:spMkLst>
            <pc:docMk/>
            <pc:sldMk cId="252621157" sldId="256"/>
            <ac:spMk id="43" creationId="{607B7897-B16D-44E3-91AE-9D0FF26971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4" creationId="{EFC3B22E-2022-564E-63CB-845566A2A73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5" creationId="{5B7FDEBE-485F-96A5-DF5B-730866EB52F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6" creationId="{F4327B77-543E-879C-C72D-8755E567C51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7" creationId="{C90B3EBC-D468-9CA0-82B1-68DDBAE6384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8" creationId="{A33EE0FB-A409-57D2-4A8B-1A824CF0DD9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9" creationId="{DDC85C57-A3AE-291D-316C-E86EB6064E1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0" creationId="{A0C838C8-ACBF-532C-D39C-BEE252F917C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1" creationId="{13F41794-1836-2729-E5A8-49E37D6006E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2" creationId="{9F4A4057-1DF7-12DA-C865-0ECBD5695EA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3" creationId="{2C205CB2-5935-D35E-337E-E77704974A7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4" creationId="{99E7FE96-A205-297E-33C8-4DD92F9EB09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5" creationId="{7002B74E-B662-C488-241D-9478577531A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6" creationId="{BDCF62BB-ADA1-D73C-4C62-9A541EA2608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7" creationId="{E63176FF-7850-ABFA-1581-347B953556B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8" creationId="{4071D644-342B-147E-5375-4A25399F88B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9" creationId="{6BE932B7-F5A6-2621-EE8B-2999B9C5F6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0" creationId="{17B94A9A-6B3F-749F-5C17-D887645BB2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1" creationId="{32C4453C-4E52-D47E-0774-81F3643AA59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2" creationId="{890E1572-C282-F925-5101-A069B7954A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3" creationId="{47615836-D734-B74C-293C-F8E2F496FD4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4" creationId="{0CDFB6FC-8A88-BF1F-A8A3-7CD9F40A791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5" creationId="{964BAAF6-5549-525F-EF50-B2DD673EE22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6" creationId="{396F1396-0B5A-82A9-5804-F1911F8A6A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7" creationId="{4B077056-6C4B-C746-8EAF-DA4855A369C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8" creationId="{02188E9B-3096-32D4-8833-CD6D7A2F3F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9" creationId="{63E308C7-0C6B-A056-3708-38787A99D22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0" creationId="{51C8D362-85BA-EB21-5219-167D2FB123A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1" creationId="{DA59BC5C-79D2-27CB-9A9D-2D743B1C4C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2" creationId="{915296E7-9C18-7DC3-B70A-BBCBD92F87C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3" creationId="{ADADD4C5-1A56-4253-DB55-D556BBE00F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4" creationId="{550FAD19-3C06-7E7A-4D48-43AD2BC6532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5" creationId="{8BA1EA02-DDC4-646D-46F6-5C37010EF9F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6" creationId="{1DF5B26B-A41A-26D8-B97B-8CFA9DFB11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7" creationId="{E1909A88-E88E-CAC8-6D80-2D108493DA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8" creationId="{8A93DD34-7684-4382-353E-A90ACA4890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9" creationId="{9712D955-DEBE-F5F8-F84A-E69F30AAB85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0" creationId="{E9D9C0A1-4DBE-CCB9-E27D-7C1A08254F7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1" creationId="{823AD3FD-C4C8-F799-3E7E-D53E7B9B288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2" creationId="{F466E3CC-E0CF-3C10-5D44-B5925ECED0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3" creationId="{0AC1DC6F-CD55-31A3-0112-8E2E394159D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4" creationId="{2B6E036D-DD01-954F-C09E-476E70C8660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5" creationId="{55FF8D66-90C7-0003-DC43-F75C7FAF725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6" creationId="{23E56545-1361-9C3B-B662-CAFCB4541EC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7" creationId="{85EDC6C6-8835-2E7F-1514-F95470FF8DF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8" creationId="{8F06B937-19E0-0F58-3B77-AFD813B9A6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9" creationId="{20A6C83A-404E-9D93-004A-8C533F9C8A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0" creationId="{41869BF0-BFB5-20BE-8C1A-919E84D9E8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1" creationId="{CA858703-53FA-09DE-B863-5018C32A4E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2" creationId="{2C0F7234-9593-DDC5-1256-B2CE58AA8A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3" creationId="{A1FD6BD8-EDA7-1270-12B9-992438AC2E3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4" creationId="{CDAE2936-AC5B-9ABF-8112-2891367BC31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5" creationId="{35FF2FDA-7623-0F1B-F8AC-2909FC71A1C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6" creationId="{E33F54B5-1EB8-24D1-BD93-EAF720EBCBB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7" creationId="{2601F22C-9C43-A972-274B-CE8444CD457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8" creationId="{748D193A-E2D5-D472-9646-C13523B5C4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9" creationId="{32ADFC07-DF10-6C82-3270-C98E5E2B5F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0" creationId="{B8A8EBD1-0BAE-E753-10D3-C0627F8F720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1" creationId="{55469717-1452-C82B-A7EC-75B138859CB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2" creationId="{54986766-CE4F-0453-8BF7-B6F7ACB325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3" creationId="{3AC551E4-E592-3055-C770-41D12775E8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4" creationId="{76CAF6A9-A9F7-60FA-AB8A-A018EE0DF40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5" creationId="{660AA311-C4A1-DBB3-1516-174533B510E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6" creationId="{DDDB9F02-0919-10FC-E374-E328BD6790B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7" creationId="{1DDEFA6F-CD75-2334-844E-60B37C35143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8" creationId="{A850AA44-790E-2C00-E4D4-4629FCE24377}"/>
          </ac:spMkLst>
        </pc:spChg>
        <pc:spChg chg="add del mod">
          <ac:chgData name="THU DU" userId="db4d925effa94065" providerId="LiveId" clId="{43097A8A-187E-48FE-9253-FED0855AED89}" dt="2023-11-28T06:20:28.345" v="733"/>
          <ac:spMkLst>
            <pc:docMk/>
            <pc:sldMk cId="252621157" sldId="256"/>
            <ac:spMk id="109" creationId="{FAFED19E-37C5-4C1A-440D-221A270B609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1" creationId="{A6618349-123B-84A7-53AE-4534B5F59E8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2" creationId="{7955D53F-9C94-461D-2BD4-C8EC49A15F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3" creationId="{C0F9C457-0BFD-1AC2-C1EC-0A277811080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4" creationId="{61C5B097-D86B-2A8A-DECC-55F05CF34A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5" creationId="{6D6987E2-3B7F-1CD6-13B9-F21B4568058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6" creationId="{1943EC5E-2D2C-150F-C8A8-664120947F7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7" creationId="{BB184400-9858-9E92-D671-8013102278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8" creationId="{4BE906E4-914B-E754-C007-E649498916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9" creationId="{AFF69D46-A666-0790-BA56-339E81AD97A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0" creationId="{CD868218-FB7C-F3FD-39BD-90A6B523EB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1" creationId="{7C19F16A-9481-5B05-934A-1392463E6B8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2" creationId="{B6C8875C-39F3-5C5C-DBB4-0C701E435BC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3" creationId="{6E8B2106-2535-2A6A-84D3-CA82B1F00C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4" creationId="{22E33050-5407-0457-6B9C-FD2C88DBC4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5" creationId="{2ACFA9BF-36EA-36CB-64FB-AC38062CE87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6" creationId="{136EE575-58AE-2E9A-54E4-A304AB87774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7" creationId="{A4BC3401-0D0A-58EF-55A0-FF36AEA7804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8" creationId="{B59EE32C-2E47-B0AD-9AC0-7A30BA4B494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9" creationId="{51B3DC77-2DAF-4B26-BA4A-8A3A2124B0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0" creationId="{CCE7CAC6-FE82-1ABD-B9DD-4DF5D8671A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1" creationId="{95AC9AE4-A23C-ED01-F8B8-6482C9BC258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2" creationId="{5141D2C7-3BCD-486C-4B28-2F59E1D21F6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3" creationId="{E0C07E4A-C06D-DA63-751C-CED0C1C058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4" creationId="{8B244BA3-7FE0-5A37-0483-484C7430F9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5" creationId="{A403CC9C-7577-9CDD-F45F-6C9503152A3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6" creationId="{DDCC3C62-5CBE-2694-65EE-CC41413AE3A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7" creationId="{825263E8-B494-686D-41A8-744B4336607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8" creationId="{2BC97948-75DA-3220-759D-787381FD53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9" creationId="{2E4A4772-BA6F-6377-909F-4DBAA658D6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0" creationId="{12089D58-D5FF-8836-C7B9-5C02C55FDE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1" creationId="{48E080F8-5CC6-618D-2058-4D785810C58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2" creationId="{4914126B-08C7-63AB-F094-BD204E2719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3" creationId="{026423F3-E785-CDF9-508D-7A0B3D84730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4" creationId="{AEBC0671-B4DA-A570-0AFB-319B7A0A5DB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5" creationId="{AD8FC62F-EDD3-1A19-3EAD-BA8C90AD467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6" creationId="{3EEC56C4-4847-35C2-720F-DE179F3C17B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7" creationId="{79BA0752-1209-7402-EB77-09219F045F0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8" creationId="{AE9416A0-0314-F55E-1532-4FFB10DC45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9" creationId="{469247EE-2C5F-0D0E-D204-21921EA277C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0" creationId="{ECB75C0B-BB52-6A6C-1A82-BC8B192F89C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1" creationId="{582F04E5-FB54-FDB5-9E67-55BC136D85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2" creationId="{80DE17B2-3F6C-F005-58B6-89030F7937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3" creationId="{CAF2C919-B3E1-C9D0-1ABC-AFFBD2D4D7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4" creationId="{320583A3-81BF-8EF7-79AB-C4DCCDC90C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5" creationId="{4F441853-4CBE-B016-9936-AB8E2421BB9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6" creationId="{80E5418F-B69A-7389-41DB-2DE5AE367E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7" creationId="{9A77B629-BEF7-C2CC-A748-7FEAD8CA8A9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8" creationId="{A5628C77-5252-D8D0-97C4-77ADEC1B8F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9" creationId="{D52C9535-900F-45FE-71A9-4290486FD6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0" creationId="{712C6C63-84DC-E041-C090-4C70B643EF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1" creationId="{1ECE7977-6929-E2B6-D361-F049733972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2" creationId="{1981897F-E5FD-4BCC-C966-A55E7445B5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3" creationId="{36E5DB65-A552-EFBE-F210-9439D2469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4" creationId="{D3C13727-A81F-0665-DB3C-FCAA5A93537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5" creationId="{4CE37B67-4621-5F18-87D2-80BF1E3D0F3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6" creationId="{5AC62BC2-7995-0CA3-7A17-D001C46C6B3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7" creationId="{122BF579-FFA0-3DEB-E954-76587EA677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8" creationId="{B35D7A6E-7618-6766-883B-013083BEC12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9" creationId="{3B311696-176B-369E-696D-0499797DF7F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0" creationId="{1FADA965-441E-96F5-F6C8-C27A6D04A2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1" creationId="{ECF9A5A0-8558-55BF-DC6F-3677024326F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2" creationId="{A819C52F-8BF7-C6AA-9B00-B83CF6FCD1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3" creationId="{87D5CB38-A215-FDF7-83E1-996DE571DB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4" creationId="{68C55A5C-AA36-5A6D-A9D7-E86647C0CF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5" creationId="{99338E09-EA1F-4D9F-21ED-3B8D5453F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6" creationId="{E11D72D8-FFB3-515F-4945-5A9F9941B6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7" creationId="{F69A7CDC-3A8B-1D01-CE91-C608237EDF8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8" creationId="{45AD7148-04BD-B375-32AF-C896439776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9" creationId="{7C0FFB90-B98A-6F75-B7DC-6121594E16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0" creationId="{C9B80F2D-E756-F39E-1B89-91C746DF17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1" creationId="{B97AEA4A-993B-EC43-680D-7A919D5B5BE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2" creationId="{8487B2A5-833A-309C-5CC4-2AF8625CAD0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3" creationId="{4BD7B571-E860-577E-DA43-0C413111CDD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4" creationId="{67397BDE-FC22-AA52-1D75-47FB7BDBD3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5" creationId="{8D98040C-F714-D105-35FE-00022017516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6" creationId="{A26F0723-96D6-A775-06B1-9F62D9F1622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7" creationId="{94E15FB1-8A8D-6F43-C04E-E987D02CC63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8" creationId="{74301FDC-5A58-B2BE-9CAB-9D4BEF4B694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9" creationId="{79273FCB-D728-6F21-0D08-795299B0DD4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0" creationId="{92CAD4D3-2F8B-2745-6C46-D952FC493F4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1" creationId="{BB6996E0-CB96-7732-E711-77FB14345C6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2" creationId="{00A0339A-F89D-2ACF-3DA8-48E61814E80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3" creationId="{D46B808E-AED4-9019-A10B-E4568D484E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4" creationId="{105E4573-46F5-26F4-E3F2-AD36C6488B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5" creationId="{35A33B11-A545-D5F9-61AB-76260D85C56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6" creationId="{F70841AB-6C18-31E2-D922-5435C22515C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7" creationId="{22687E23-12CB-7061-D180-29FA7D9451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8" creationId="{15D10AE3-4592-7D23-D87C-4B0C5F2E717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9" creationId="{BF59C6DA-9C76-E216-FC1E-A14726ABD5E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1" creationId="{469FB310-CD10-A574-D431-CBF326249F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2" creationId="{74A712F9-17D0-BA02-2EC9-2F66E032686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3" creationId="{396BB83B-757B-88DF-20C6-E96867334A5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4" creationId="{0A95A252-7EFA-2011-8C63-CBB388A4B2F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5" creationId="{5B7694F8-8547-77ED-37A3-3F22A1F31C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6" creationId="{294CA12D-5800-9A98-4A84-972C3D21EC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7" creationId="{C44A78FB-2CA4-5FB4-7700-B0B79F7AE9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8" creationId="{7B297555-23B1-EC5E-63A8-74C75B45234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9" creationId="{4A859CE7-A999-80F1-96D4-3ABDF186AD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0" creationId="{9CA028B9-A448-D5D9-B74E-A3010B01F3A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1" creationId="{71B072DC-74F0-6BBD-2C87-F2452AF0284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2" creationId="{46EE38BD-6335-7451-8F67-8F0A78F0FA9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3" creationId="{F7916597-58C7-08C7-5FC8-49D8E1857B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4" creationId="{DC943642-60CC-1A82-E7B6-922757B82F5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5" creationId="{FDAC0A8A-A3F6-7FA9-1CCB-B970B32E5C3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6" creationId="{9883CAFA-D938-B9F9-58B8-735DA38649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7" creationId="{D54E6C8A-9F38-CED4-BA77-49F628E8A99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8" creationId="{7FF3475B-794F-2138-E46D-43913F2C4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9" creationId="{7FA85602-79EB-5205-E442-F6CD811A02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0" creationId="{C8D5C8AF-1503-B970-7C7D-4139AB3B589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1" creationId="{7114F7C4-637B-9ED3-CA72-7FDAEBDD43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2" creationId="{3B2CA53D-C8F7-7E58-0008-D98A6CE032C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3" creationId="{F32139B8-75C2-BA74-E19B-5FBBE09736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4" creationId="{FA1A0557-0B51-092F-7583-ADBED539B2E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5" creationId="{9849620C-07C5-A40B-D592-0B1534600EA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6" creationId="{2C7BFB04-047C-6D7A-BB4D-ACE387158C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7" creationId="{7DF90925-DA75-A63F-7386-ECDFC82290A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8" creationId="{7B91F9CA-0F08-82B7-8FEC-5D4689CEA6F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9" creationId="{FB2DD61F-946E-6836-0BDC-7134E05B57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0" creationId="{CAA20B75-E0A8-75FA-7915-0B14ED94A9B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1" creationId="{D62C0A09-7B43-BC07-ED69-6093D65C6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2" creationId="{007B9B1C-163A-EEE7-CB4C-4114FE03C4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3" creationId="{ABDB43CF-C8F2-E18D-81B2-FD42AE0CDFC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4" creationId="{5A1FB480-6A63-F017-9BD1-04C0B55CD0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5" creationId="{6F287E47-C956-C415-05FF-13013614B7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6" creationId="{2EC27771-8DB9-A3BE-8289-D955F5C071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7" creationId="{5A713540-FFAF-5B37-D8D8-E5BE43337CF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8" creationId="{8A7DC8DF-1EDF-6D65-3DDD-7F0CA92DC5E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9" creationId="{C29036C3-F858-F5A0-E10D-A4AD78A1C9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0" creationId="{E6412DE0-C264-8D59-2160-B6D5E55BD43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1" creationId="{61C2E4E2-82B6-6CF5-A1E4-A626F0F0679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2" creationId="{A0203602-5C25-B13D-16E0-95F8C941D4E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3" creationId="{AFE3E6AE-3DF5-37E3-CCE4-6AEEEF026A2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4" creationId="{483347A2-CC88-FB09-8C10-4024479BCFD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5" creationId="{E380113E-DFA6-D6B9-F576-EDCC498DB3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6" creationId="{20911A2F-D9A3-85BA-6C82-CC75E75C4B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7" creationId="{4D88B8A3-3794-1032-196F-1589C6B77B9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8" creationId="{975E1C34-0534-D3C4-C930-EAAA044BBB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9" creationId="{8AC69A4C-9652-DE01-B1CB-3D84A65DC2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0" creationId="{B75F6EDD-1242-A35A-657F-A375BA8DCB5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1" creationId="{DFE36350-6EB5-5E1D-2741-6CB543860E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2" creationId="{73F7250A-AA78-0ECC-D115-984F8E2C39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3" creationId="{30AA08B7-F696-099E-E3AC-14D1516521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4" creationId="{A0DAFA77-3525-E65E-8AE4-4BCAB4C416C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5" creationId="{D8D7CD78-DD2B-BE7B-0B0C-11F8655E89D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6" creationId="{90C08DAD-A474-060F-08A3-33D90F2B5BD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7" creationId="{7E568927-23B9-335E-E7DC-D7C8644AEA4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8" creationId="{CC7AA72E-AF17-5D89-D33B-D91BDA8642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9" creationId="{FEAF1D6A-A99A-4D93-1A14-0E8D45A194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0" creationId="{8CFB18A9-5EDB-D8FD-B38F-53B4238AF09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1" creationId="{E3D0BFBB-BB1C-3B71-4D54-234DBA2FB2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2" creationId="{B5578E6F-6BB3-71B4-C258-4F2F86BAB8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3" creationId="{89928ED8-6B82-9D9A-5BFC-BAAA6157F3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4" creationId="{5027B582-0F82-3188-76C4-3E907B209A0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5" creationId="{3EB917B8-6DF9-C861-2DA2-77F153FEB2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6" creationId="{FD8F2146-1DC0-EB38-CA3A-B15525ADBA5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7" creationId="{1FB0A6AE-ABCB-80FE-BF16-D375AFCEF1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8" creationId="{5FB0AE92-0D11-5BDC-1210-C3CE8E47200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9" creationId="{5E97AC6B-7951-866B-5A6E-B52E8B65958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70" creationId="{7E6F18FB-44AF-5977-A2C7-3ECBD1679E7B}"/>
          </ac:spMkLst>
        </pc:spChg>
        <pc:grpChg chg="add del mod">
          <ac:chgData name="THU DU" userId="db4d925effa94065" providerId="LiveId" clId="{43097A8A-187E-48FE-9253-FED0855AED89}" dt="2023-11-28T06:20:01.535" v="727"/>
          <ac:grpSpMkLst>
            <pc:docMk/>
            <pc:sldMk cId="252621157" sldId="256"/>
            <ac:grpSpMk id="2" creationId="{8094522D-A8F7-0422-3454-537417727612}"/>
          </ac:grpSpMkLst>
        </pc:grpChg>
        <pc:grpChg chg="mod">
          <ac:chgData name="THU DU" userId="db4d925effa94065" providerId="LiveId" clId="{43097A8A-187E-48FE-9253-FED0855AED89}" dt="2023-11-28T06:44:00.634" v="1064" actId="164"/>
          <ac:grpSpMkLst>
            <pc:docMk/>
            <pc:sldMk cId="252621157" sldId="256"/>
            <ac:grpSpMk id="7" creationId="{00000000-0000-0000-0000-000000000000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110" creationId="{12B37E61-6E09-CA2D-1969-E98266B648CB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200" creationId="{A131304F-898C-483C-555E-0F67C0A85C9D}"/>
          </ac:grpSpMkLst>
        </pc:grpChg>
        <pc:grpChg chg="add mod">
          <ac:chgData name="THU DU" userId="db4d925effa94065" providerId="LiveId" clId="{43097A8A-187E-48FE-9253-FED0855AED89}" dt="2023-11-28T06:44:03.009" v="1065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del mod">
          <ac:chgData name="THU DU" userId="db4d925effa94065" providerId="LiveId" clId="{43097A8A-187E-48FE-9253-FED0855AED89}" dt="2023-11-28T06:21:00.232" v="752" actId="478"/>
          <ac:picMkLst>
            <pc:docMk/>
            <pc:sldMk cId="252621157" sldId="256"/>
            <ac:picMk id="271" creationId="{03B2C5B2-630D-71FA-B9DB-2D268E45C437}"/>
          </ac:picMkLst>
        </pc:picChg>
        <pc:picChg chg="add mod">
          <ac:chgData name="THU DU" userId="db4d925effa94065" providerId="LiveId" clId="{43097A8A-187E-48FE-9253-FED0855AED89}" dt="2023-11-28T06:44:11.603" v="1069" actId="1076"/>
          <ac:picMkLst>
            <pc:docMk/>
            <pc:sldMk cId="252621157" sldId="256"/>
            <ac:picMk id="273" creationId="{8EFF2278-BBB2-2DFB-CECE-DABA4876EB59}"/>
          </ac:picMkLst>
        </pc:picChg>
      </pc:sldChg>
      <pc:sldChg chg="delSp modSp add del mod modAnim">
        <pc:chgData name="THU DU" userId="db4d925effa94065" providerId="LiveId" clId="{43097A8A-187E-48FE-9253-FED0855AED89}" dt="2023-11-28T06:36:24.124" v="905" actId="47"/>
        <pc:sldMkLst>
          <pc:docMk/>
          <pc:sldMk cId="0" sldId="257"/>
        </pc:sldMkLst>
        <pc:spChg chg="mod">
          <ac:chgData name="THU DU" userId="db4d925effa94065" providerId="LiveId" clId="{43097A8A-187E-48FE-9253-FED0855AED89}" dt="2023-11-28T06:32:41.173" v="849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THU DU" userId="db4d925effa94065" providerId="LiveId" clId="{43097A8A-187E-48FE-9253-FED0855AED89}" dt="2023-11-28T06:33:01.036" v="851" actId="1076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THU DU" userId="db4d925effa94065" providerId="LiveId" clId="{43097A8A-187E-48FE-9253-FED0855AED89}" dt="2023-11-28T06:34:05.459" v="872" actId="1076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THU DU" userId="db4d925effa94065" providerId="LiveId" clId="{43097A8A-187E-48FE-9253-FED0855AED89}" dt="2023-11-28T06:34:19.267" v="879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THU DU" userId="db4d925effa94065" providerId="LiveId" clId="{43097A8A-187E-48FE-9253-FED0855AED89}" dt="2023-11-28T06:34:12.994" v="876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THU DU" userId="db4d925effa94065" providerId="LiveId" clId="{43097A8A-187E-48FE-9253-FED0855AED89}" dt="2023-11-28T06:34:03.494" v="871" actId="1076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THU DU" userId="db4d925effa94065" providerId="LiveId" clId="{43097A8A-187E-48FE-9253-FED0855AED89}" dt="2023-11-28T06:34:01.503" v="870" actId="1076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THU DU" userId="db4d925effa94065" providerId="LiveId" clId="{43097A8A-187E-48FE-9253-FED0855AED89}" dt="2023-11-28T06:35:02.117" v="895" actId="14100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THU DU" userId="db4d925effa94065" providerId="LiveId" clId="{43097A8A-187E-48FE-9253-FED0855AED89}" dt="2023-11-28T06:34:55.336" v="890" actId="14100"/>
          <ac:spMkLst>
            <pc:docMk/>
            <pc:sldMk cId="0" sldId="257"/>
            <ac:spMk id="181" creationId="{00000000-0000-0000-0000-000000000000}"/>
          </ac:spMkLst>
        </pc:spChg>
        <pc:spChg chg="mod">
          <ac:chgData name="THU DU" userId="db4d925effa94065" providerId="LiveId" clId="{43097A8A-187E-48FE-9253-FED0855AED89}" dt="2023-11-28T06:33:04.395" v="852" actId="14100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THU DU" userId="db4d925effa94065" providerId="LiveId" clId="{43097A8A-187E-48FE-9253-FED0855AED89}" dt="2023-11-28T06:29:50.066" v="816" actId="14100"/>
          <ac:spMkLst>
            <pc:docMk/>
            <pc:sldMk cId="0" sldId="257"/>
            <ac:spMk id="183" creationId="{00000000-0000-0000-0000-000000000000}"/>
          </ac:spMkLst>
        </pc:spChg>
        <pc:spChg chg="del mod">
          <ac:chgData name="THU DU" userId="db4d925effa94065" providerId="LiveId" clId="{43097A8A-187E-48FE-9253-FED0855AED89}" dt="2023-11-28T06:27:08.813" v="770" actId="478"/>
          <ac:spMkLst>
            <pc:docMk/>
            <pc:sldMk cId="0" sldId="257"/>
            <ac:spMk id="194" creationId="{00000000-0000-0000-0000-000000000000}"/>
          </ac:spMkLst>
        </pc:spChg>
        <pc:cxnChg chg="mod">
          <ac:chgData name="THU DU" userId="db4d925effa94065" providerId="LiveId" clId="{43097A8A-187E-48FE-9253-FED0855AED89}" dt="2023-11-28T06:33:01.036" v="851" actId="1076"/>
          <ac:cxnSpMkLst>
            <pc:docMk/>
            <pc:sldMk cId="0" sldId="257"/>
            <ac:cxnSpMk id="18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29:50.066" v="816" actId="14100"/>
          <ac:cxnSpMkLst>
            <pc:docMk/>
            <pc:sldMk cId="0" sldId="257"/>
            <ac:cxnSpMk id="185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3:04.395" v="852" actId="14100"/>
          <ac:cxnSpMkLst>
            <pc:docMk/>
            <pc:sldMk cId="0" sldId="257"/>
            <ac:cxnSpMk id="186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87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88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5.459" v="872" actId="1076"/>
          <ac:cxnSpMkLst>
            <pc:docMk/>
            <pc:sldMk cId="0" sldId="257"/>
            <ac:cxnSpMk id="189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1.503" v="870" actId="1076"/>
          <ac:cxnSpMkLst>
            <pc:docMk/>
            <pc:sldMk cId="0" sldId="257"/>
            <ac:cxnSpMk id="190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3.494" v="871" actId="1076"/>
          <ac:cxnSpMkLst>
            <pc:docMk/>
            <pc:sldMk cId="0" sldId="257"/>
            <ac:cxnSpMk id="191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92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93" creationId="{00000000-0000-0000-0000-000000000000}"/>
          </ac:cxnSpMkLst>
        </pc:cxnChg>
      </pc:sldChg>
      <pc:sldChg chg="addSp delSp modSp add del mod delAnim modAnim">
        <pc:chgData name="THU DU" userId="db4d925effa94065" providerId="LiveId" clId="{43097A8A-187E-48FE-9253-FED0855AED89}" dt="2023-11-28T12:07:52.319" v="2837" actId="47"/>
        <pc:sldMkLst>
          <pc:docMk/>
          <pc:sldMk cId="0" sldId="269"/>
        </pc:sldMkLst>
        <pc:spChg chg="mod">
          <ac:chgData name="THU DU" userId="db4d925effa94065" providerId="LiveId" clId="{43097A8A-187E-48FE-9253-FED0855AED89}" dt="2023-11-28T12:04:55.238" v="2810" actId="20577"/>
          <ac:spMkLst>
            <pc:docMk/>
            <pc:sldMk cId="0" sldId="269"/>
            <ac:spMk id="6" creationId="{C8C44CE1-549A-C9B1-9F94-F00CB7E8C349}"/>
          </ac:spMkLst>
        </pc:spChg>
        <pc:spChg chg="mod">
          <ac:chgData name="THU DU" userId="db4d925effa94065" providerId="LiveId" clId="{43097A8A-187E-48FE-9253-FED0855AED89}" dt="2023-11-28T12:04:58.358" v="2811" actId="1076"/>
          <ac:spMkLst>
            <pc:docMk/>
            <pc:sldMk cId="0" sldId="269"/>
            <ac:spMk id="7" creationId="{A8DF5666-4CA7-D866-389C-A2C9096652F4}"/>
          </ac:spMkLst>
        </pc:spChg>
        <pc:spChg chg="add mod">
          <ac:chgData name="THU DU" userId="db4d925effa94065" providerId="LiveId" clId="{43097A8A-187E-48FE-9253-FED0855AED89}" dt="2023-11-28T12:06:57.029" v="2836" actId="20577"/>
          <ac:spMkLst>
            <pc:docMk/>
            <pc:sldMk cId="0" sldId="269"/>
            <ac:spMk id="8" creationId="{5C1A31AE-6B44-AF95-B22C-A7F9DDE51B2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6" creationId="{EDD74756-2EB8-782E-3E4D-49EFF4AE929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8" creationId="{90A52646-E3E0-13BD-016E-AD7EE89C50F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5" creationId="{92AB1D02-28B9-50C9-2F50-5718162AD9CF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6" creationId="{14D68F6E-835A-2CA1-E0D1-B742800759FB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7" creationId="{D5FC186E-A83D-58BD-C4FA-9AE9785200D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8" creationId="{68EE9C21-9536-BAB7-89E1-0B9DAC7EA468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9" creationId="{21B79A2C-3D2A-54EB-0B28-A190BBF0948A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51" creationId="{B05BCEC2-FB0A-E791-44E7-7AF1816F2233}"/>
          </ac:spMkLst>
        </pc:sp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35" creationId="{D77CCB7D-CF0F-584F-1FF6-B48278FE43C6}"/>
          </ac:picMkLst>
        </pc:picChg>
        <pc:picChg chg="del">
          <ac:chgData name="THU DU" userId="db4d925effa94065" providerId="LiveId" clId="{43097A8A-187E-48FE-9253-FED0855AED89}" dt="2023-11-28T12:05:57.450" v="2816" actId="478"/>
          <ac:picMkLst>
            <pc:docMk/>
            <pc:sldMk cId="0" sldId="269"/>
            <ac:picMk id="37" creationId="{E02D060F-CCD6-A4C9-6763-914AD2608524}"/>
          </ac:picMkLst>
        </pc:picChg>
        <pc:picChg chg="del">
          <ac:chgData name="THU DU" userId="db4d925effa94065" providerId="LiveId" clId="{43097A8A-187E-48FE-9253-FED0855AED89}" dt="2023-11-28T12:05:56.521" v="2814" actId="478"/>
          <ac:picMkLst>
            <pc:docMk/>
            <pc:sldMk cId="0" sldId="269"/>
            <ac:picMk id="39" creationId="{6DC5A65A-6169-CF44-5E43-9174FEC0FB8B}"/>
          </ac:picMkLst>
        </pc:picChg>
        <pc:picChg chg="del">
          <ac:chgData name="THU DU" userId="db4d925effa94065" providerId="LiveId" clId="{43097A8A-187E-48FE-9253-FED0855AED89}" dt="2023-11-28T12:05:57.030" v="2815" actId="478"/>
          <ac:picMkLst>
            <pc:docMk/>
            <pc:sldMk cId="0" sldId="269"/>
            <ac:picMk id="40" creationId="{E21303FE-10E0-7251-408B-FF0D772068C3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1" creationId="{8F1AC58F-1049-C9AF-1A00-996B28C86826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2" creationId="{F7955BE4-2F77-95AD-61B0-F8E2CE93EA2D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3" creationId="{57832C61-7F31-3F4C-1D87-31C51F5AEBB3}"/>
          </ac:picMkLst>
        </pc:picChg>
      </pc:sldChg>
      <pc:sldChg chg="addSp delSp modSp add del mod delAnim modAnim">
        <pc:chgData name="THU DU" userId="db4d925effa94065" providerId="LiveId" clId="{43097A8A-187E-48FE-9253-FED0855AED89}" dt="2023-11-28T08:04:57.204" v="2176" actId="14100"/>
        <pc:sldMkLst>
          <pc:docMk/>
          <pc:sldMk cId="1529224504" sldId="276"/>
        </pc:sldMkLst>
        <pc:spChg chg="mod">
          <ac:chgData name="THU DU" userId="db4d925effa94065" providerId="LiveId" clId="{43097A8A-187E-48FE-9253-FED0855AED89}" dt="2023-11-28T08:02:42.825" v="2136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43097A8A-187E-48FE-9253-FED0855AED89}" dt="2023-11-28T08:04:27.740" v="2169" actId="14100"/>
          <ac:spMkLst>
            <pc:docMk/>
            <pc:sldMk cId="1529224504" sldId="276"/>
            <ac:spMk id="3" creationId="{CC7F36E8-5789-314C-FD3A-B43799706EEA}"/>
          </ac:spMkLst>
        </pc:spChg>
        <pc:spChg chg="mod">
          <ac:chgData name="THU DU" userId="db4d925effa94065" providerId="LiveId" clId="{43097A8A-187E-48FE-9253-FED0855AED89}" dt="2023-11-28T08:04:20" v="2167" actId="14100"/>
          <ac:spMkLst>
            <pc:docMk/>
            <pc:sldMk cId="1529224504" sldId="276"/>
            <ac:spMk id="4" creationId="{7D4311EF-B31F-B65D-9FAF-B4B261487D75}"/>
          </ac:spMkLst>
        </pc:spChg>
        <pc:spChg chg="del">
          <ac:chgData name="THU DU" userId="db4d925effa94065" providerId="LiveId" clId="{43097A8A-187E-48FE-9253-FED0855AED89}" dt="2023-11-28T08:01:03.718" v="2096" actId="478"/>
          <ac:spMkLst>
            <pc:docMk/>
            <pc:sldMk cId="1529224504" sldId="276"/>
            <ac:spMk id="5" creationId="{8C3218BE-6755-9D63-C5DA-5E409BDBC131}"/>
          </ac:spMkLst>
        </pc:spChg>
        <pc:spChg chg="del mod">
          <ac:chgData name="THU DU" userId="db4d925effa94065" providerId="LiveId" clId="{43097A8A-187E-48FE-9253-FED0855AED89}" dt="2023-11-28T08:01:01.836" v="2095" actId="478"/>
          <ac:spMkLst>
            <pc:docMk/>
            <pc:sldMk cId="1529224504" sldId="276"/>
            <ac:spMk id="6" creationId="{FC9569A9-6A22-1797-9990-8FF70A4D789B}"/>
          </ac:spMkLst>
        </pc:spChg>
        <pc:spChg chg="del mod">
          <ac:chgData name="THU DU" userId="db4d925effa94065" providerId="LiveId" clId="{43097A8A-187E-48FE-9253-FED0855AED89}" dt="2023-11-28T08:01:00.524" v="2091" actId="478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43097A8A-187E-48FE-9253-FED0855AED89}" dt="2023-11-28T08:00:03.986" v="2084" actId="20577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 DU" userId="db4d925effa94065" providerId="LiveId" clId="{43097A8A-187E-48FE-9253-FED0855AED89}" dt="2023-11-28T08:01:01.194" v="2093" actId="478"/>
          <ac:spMkLst>
            <pc:docMk/>
            <pc:sldMk cId="1529224504" sldId="276"/>
            <ac:spMk id="9" creationId="{6C30F88D-0D56-7A64-C93A-B5C0EC0EAFED}"/>
          </ac:spMkLst>
        </pc:spChg>
        <pc:spChg chg="add del mod">
          <ac:chgData name="THU DU" userId="db4d925effa94065" providerId="LiveId" clId="{43097A8A-187E-48FE-9253-FED0855AED89}" dt="2023-11-28T08:03:56.025" v="2160" actId="21"/>
          <ac:spMkLst>
            <pc:docMk/>
            <pc:sldMk cId="1529224504" sldId="276"/>
            <ac:spMk id="10" creationId="{C54F11C8-DA09-AC6A-A36A-B9253EB37E8F}"/>
          </ac:spMkLst>
        </pc:spChg>
        <pc:spChg chg="add del mod">
          <ac:chgData name="THU DU" userId="db4d925effa94065" providerId="LiveId" clId="{43097A8A-187E-48FE-9253-FED0855AED89}" dt="2023-11-28T08:03:58.344" v="2162" actId="21"/>
          <ac:spMkLst>
            <pc:docMk/>
            <pc:sldMk cId="1529224504" sldId="276"/>
            <ac:spMk id="11" creationId="{B4FC369C-F69E-C2BA-6F5F-3FC5AC9CE44F}"/>
          </ac:spMkLst>
        </pc:spChg>
        <pc:spChg chg="mod">
          <ac:chgData name="THU DU" userId="db4d925effa94065" providerId="LiveId" clId="{43097A8A-187E-48FE-9253-FED0855AED89}" dt="2023-11-28T08:00:49.497" v="2088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8:04:53.153" v="2175" actId="1076"/>
          <ac:spMkLst>
            <pc:docMk/>
            <pc:sldMk cId="1529224504" sldId="276"/>
            <ac:spMk id="14" creationId="{8A00F8EC-8E9D-8E85-97DD-A76AD0BAAFC9}"/>
          </ac:spMkLst>
        </pc:spChg>
        <pc:spChg chg="add mod">
          <ac:chgData name="THU DU" userId="db4d925effa94065" providerId="LiveId" clId="{43097A8A-187E-48FE-9253-FED0855AED89}" dt="2023-11-28T08:03:29.724" v="2153" actId="14100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7:59:57.777" v="2074" actId="20577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03:15.285" v="2148" actId="1076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2" creationId="{8D01E641-C45E-03A0-C0D8-1EABACAC4507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3" creationId="{7A53062F-613A-2917-76D5-A7AB3B4F160B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4" creationId="{33304A7A-7DB7-C9C2-F1A2-B99C24B27DD0}"/>
          </ac:spMkLst>
        </pc:spChg>
        <pc:spChg chg="add mod">
          <ac:chgData name="THU DU" userId="db4d925effa94065" providerId="LiveId" clId="{43097A8A-187E-48FE-9253-FED0855AED89}" dt="2023-11-28T08:04:57.204" v="2176" actId="14100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43097A8A-187E-48FE-9253-FED0855AED89}" dt="2023-11-28T08:03:56.831" v="2161" actId="1076"/>
          <ac:grpSpMkLst>
            <pc:docMk/>
            <pc:sldMk cId="1529224504" sldId="276"/>
            <ac:grpSpMk id="13" creationId="{00000000-0000-0000-0000-000000000000}"/>
          </ac:grpSpMkLst>
        </pc:grpChg>
        <pc:grpChg chg="add mod">
          <ac:chgData name="THU DU" userId="db4d925effa94065" providerId="LiveId" clId="{43097A8A-187E-48FE-9253-FED0855AED89}" dt="2023-11-28T08:03:33.670" v="2155" actId="571"/>
          <ac:grpSpMkLst>
            <pc:docMk/>
            <pc:sldMk cId="1529224504" sldId="276"/>
            <ac:grpSpMk id="21" creationId="{D20B3606-6159-F19E-BA06-E4593376C642}"/>
          </ac:grpSpMkLst>
        </pc:grpChg>
      </pc:sldChg>
      <pc:sldChg chg="modSp mod modAnim">
        <pc:chgData name="THU DU" userId="db4d925effa94065" providerId="LiveId" clId="{43097A8A-187E-48FE-9253-FED0855AED89}" dt="2023-11-28T12:34:16.178" v="3467"/>
        <pc:sldMkLst>
          <pc:docMk/>
          <pc:sldMk cId="3404845292" sldId="279"/>
        </pc:sldMkLst>
        <pc:spChg chg="mod">
          <ac:chgData name="THU DU" userId="db4d925effa94065" providerId="LiveId" clId="{43097A8A-187E-48FE-9253-FED0855AED89}" dt="2023-11-28T12:34:13.861" v="3466" actId="1076"/>
          <ac:spMkLst>
            <pc:docMk/>
            <pc:sldMk cId="3404845292" sldId="279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5:58:13.944" v="58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43097A8A-187E-48FE-9253-FED0855AED89}" dt="2023-11-28T08:05:33.929" v="2205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769986107" sldId="283"/>
        </pc:sldMkLst>
      </pc:sldChg>
      <pc:sldChg chg="modSp del mod">
        <pc:chgData name="THU DU" userId="db4d925effa94065" providerId="LiveId" clId="{43097A8A-187E-48FE-9253-FED0855AED89}" dt="2023-11-28T12:33:03.120" v="3462" actId="47"/>
        <pc:sldMkLst>
          <pc:docMk/>
          <pc:sldMk cId="3633158301" sldId="298"/>
        </pc:sldMkLst>
        <pc:spChg chg="mod">
          <ac:chgData name="THU DU" userId="db4d925effa94065" providerId="LiveId" clId="{43097A8A-187E-48FE-9253-FED0855AED89}" dt="2023-11-28T12:00:46.117" v="2764" actId="20577"/>
          <ac:spMkLst>
            <pc:docMk/>
            <pc:sldMk cId="3633158301" sldId="298"/>
            <ac:spMk id="11" creationId="{00000000-0000-0000-0000-000000000000}"/>
          </ac:spMkLst>
        </pc:spChg>
      </pc:sldChg>
      <pc:sldChg chg="modSp mod ord">
        <pc:chgData name="THU DU" userId="db4d925effa94065" providerId="LiveId" clId="{43097A8A-187E-48FE-9253-FED0855AED89}" dt="2023-11-28T06:48:32.161" v="1171" actId="20577"/>
        <pc:sldMkLst>
          <pc:docMk/>
          <pc:sldMk cId="658201877" sldId="302"/>
        </pc:sldMkLst>
        <pc:spChg chg="mod">
          <ac:chgData name="THU DU" userId="db4d925effa94065" providerId="LiveId" clId="{43097A8A-187E-48FE-9253-FED0855AED89}" dt="2023-11-28T06:46:15.538" v="1130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6:44:48.678" v="1129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6:47:14.020" v="11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43097A8A-187E-48FE-9253-FED0855AED89}" dt="2023-11-28T06:48:10.515" v="1158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43097A8A-187E-48FE-9253-FED0855AED89}" dt="2023-11-28T06:48:32.161" v="117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43097A8A-187E-48FE-9253-FED0855AED89}" dt="2023-11-28T06:44:28.482" v="1109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5" creationId="{00000000-0000-0000-0000-000000000000}"/>
          </ac:cxnSpMkLst>
        </pc:cxnChg>
      </pc:sldChg>
      <pc:sldChg chg="modSp mod ord modAnim">
        <pc:chgData name="THU DU" userId="db4d925effa94065" providerId="LiveId" clId="{43097A8A-187E-48FE-9253-FED0855AED89}" dt="2023-11-28T12:39:10.615" v="3494"/>
        <pc:sldMkLst>
          <pc:docMk/>
          <pc:sldMk cId="626516812" sldId="313"/>
        </pc:sldMkLst>
        <pc:spChg chg="mod">
          <ac:chgData name="THU DU" userId="db4d925effa94065" providerId="LiveId" clId="{43097A8A-187E-48FE-9253-FED0855AED89}" dt="2023-11-28T11:43:39.209" v="2520" actId="2711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43097A8A-187E-48FE-9253-FED0855AED89}" dt="2023-11-28T08:31:28.158" v="2504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ord modAnim">
        <pc:chgData name="THU DU" userId="db4d925effa94065" providerId="LiveId" clId="{43097A8A-187E-48FE-9253-FED0855AED89}" dt="2023-11-28T12:02:27.206" v="2785" actId="114"/>
        <pc:sldMkLst>
          <pc:docMk/>
          <pc:sldMk cId="2275727840" sldId="314"/>
        </pc:sldMkLst>
        <pc:spChg chg="mod">
          <ac:chgData name="THU DU" userId="db4d925effa94065" providerId="LiveId" clId="{43097A8A-187E-48FE-9253-FED0855AED89}" dt="2023-11-28T12:02:27.206" v="2785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modSp del mod">
        <pc:chgData name="THU DU" userId="db4d925effa94065" providerId="LiveId" clId="{43097A8A-187E-48FE-9253-FED0855AED89}" dt="2023-11-28T07:51:17.634" v="1824" actId="47"/>
        <pc:sldMkLst>
          <pc:docMk/>
          <pc:sldMk cId="2817977460" sldId="316"/>
        </pc:sldMkLst>
        <pc:picChg chg="mod">
          <ac:chgData name="THU DU" userId="db4d925effa94065" providerId="LiveId" clId="{43097A8A-187E-48FE-9253-FED0855AED89}" dt="2023-11-28T07:24:26.368" v="1721" actId="1076"/>
          <ac:picMkLst>
            <pc:docMk/>
            <pc:sldMk cId="2817977460" sldId="316"/>
            <ac:picMk id="5" creationId="{8B730E2A-B7B7-A92A-747C-DECA1D76C242}"/>
          </ac:picMkLst>
        </pc:picChg>
      </pc:sldChg>
      <pc:sldChg chg="addSp delSp modSp mod ord delAnim modAnim">
        <pc:chgData name="THU DU" userId="db4d925effa94065" providerId="LiveId" clId="{43097A8A-187E-48FE-9253-FED0855AED89}" dt="2023-11-28T12:36:47.387" v="3477" actId="1076"/>
        <pc:sldMkLst>
          <pc:docMk/>
          <pc:sldMk cId="2138508035" sldId="327"/>
        </pc:sldMkLst>
        <pc:spChg chg="add mod">
          <ac:chgData name="THU DU" userId="db4d925effa94065" providerId="LiveId" clId="{43097A8A-187E-48FE-9253-FED0855AED89}" dt="2023-11-28T08:11:15.467" v="2290" actId="207"/>
          <ac:spMkLst>
            <pc:docMk/>
            <pc:sldMk cId="2138508035" sldId="327"/>
            <ac:spMk id="2" creationId="{49E032E5-41A6-6008-27ED-7C6C25ED2FFE}"/>
          </ac:spMkLst>
        </pc:spChg>
        <pc:spChg chg="add mod">
          <ac:chgData name="THU DU" userId="db4d925effa94065" providerId="LiveId" clId="{43097A8A-187E-48FE-9253-FED0855AED89}" dt="2023-11-28T08:12:09.912" v="2297" actId="1076"/>
          <ac:spMkLst>
            <pc:docMk/>
            <pc:sldMk cId="2138508035" sldId="327"/>
            <ac:spMk id="3" creationId="{1E78E009-C5ED-0E62-879B-64A4700A0AE9}"/>
          </ac:spMkLst>
        </pc:spChg>
        <pc:spChg chg="add mod">
          <ac:chgData name="THU DU" userId="db4d925effa94065" providerId="LiveId" clId="{43097A8A-187E-48FE-9253-FED0855AED89}" dt="2023-11-28T08:11:38.427" v="2294" actId="1076"/>
          <ac:spMkLst>
            <pc:docMk/>
            <pc:sldMk cId="2138508035" sldId="327"/>
            <ac:spMk id="4" creationId="{61EBF1E0-C110-DFB2-488C-C51BB9A41509}"/>
          </ac:spMkLst>
        </pc:spChg>
        <pc:spChg chg="add mod">
          <ac:chgData name="THU DU" userId="db4d925effa94065" providerId="LiveId" clId="{43097A8A-187E-48FE-9253-FED0855AED89}" dt="2023-11-28T08:11:12.675" v="2289" actId="207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43097A8A-187E-48FE-9253-FED0855AED89}" dt="2023-11-28T12:36:45.976" v="3475" actId="107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12:36:47.387" v="3477" actId="1076"/>
          <ac:spMkLst>
            <pc:docMk/>
            <pc:sldMk cId="2138508035" sldId="327"/>
            <ac:spMk id="29" creationId="{28A24F36-8B0D-EF70-D699-C098731B4624}"/>
          </ac:spMkLst>
        </pc:spChg>
        <pc:spChg chg="del mod">
          <ac:chgData name="THU DU" userId="db4d925effa94065" providerId="LiveId" clId="{43097A8A-187E-48FE-9253-FED0855AED89}" dt="2023-11-28T08:06:22.391" v="2212" actId="478"/>
          <ac:spMkLst>
            <pc:docMk/>
            <pc:sldMk cId="2138508035" sldId="327"/>
            <ac:spMk id="32" creationId="{B0623794-BD2A-BEC5-1958-57A605A08686}"/>
          </ac:spMkLst>
        </pc:spChg>
        <pc:spChg chg="del mod">
          <ac:chgData name="THU DU" userId="db4d925effa94065" providerId="LiveId" clId="{43097A8A-187E-48FE-9253-FED0855AED89}" dt="2023-11-28T08:06:24.968" v="2216" actId="478"/>
          <ac:spMkLst>
            <pc:docMk/>
            <pc:sldMk cId="2138508035" sldId="327"/>
            <ac:spMk id="33" creationId="{EAE9511F-937D-7915-6306-6476EADBA59A}"/>
          </ac:spMkLst>
        </pc:spChg>
        <pc:spChg chg="del">
          <ac:chgData name="THU DU" userId="db4d925effa94065" providerId="LiveId" clId="{43097A8A-187E-48FE-9253-FED0855AED89}" dt="2023-11-28T08:06:26.695" v="2217" actId="478"/>
          <ac:spMkLst>
            <pc:docMk/>
            <pc:sldMk cId="2138508035" sldId="327"/>
            <ac:spMk id="34" creationId="{3E98DCCA-3037-7811-F587-C75E98DC4069}"/>
          </ac:spMkLst>
        </pc:spChg>
        <pc:spChg chg="del">
          <ac:chgData name="THU DU" userId="db4d925effa94065" providerId="LiveId" clId="{43097A8A-187E-48FE-9253-FED0855AED89}" dt="2023-11-28T08:06:23.571" v="2214" actId="478"/>
          <ac:spMkLst>
            <pc:docMk/>
            <pc:sldMk cId="2138508035" sldId="327"/>
            <ac:spMk id="35" creationId="{5FDDE81F-EE2F-DAAF-D9B9-30C620BED95A}"/>
          </ac:spMkLst>
        </pc:spChg>
        <pc:graphicFrameChg chg="mod modGraphic">
          <ac:chgData name="THU DU" userId="db4d925effa94065" providerId="LiveId" clId="{43097A8A-187E-48FE-9253-FED0855AED89}" dt="2023-11-28T08:09:28.958" v="2261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addSp delSp modSp mod ord delAnim modAnim">
        <pc:chgData name="THU DU" userId="db4d925effa94065" providerId="LiveId" clId="{43097A8A-187E-48FE-9253-FED0855AED89}" dt="2023-11-28T07:59:52.084" v="2071"/>
        <pc:sldMkLst>
          <pc:docMk/>
          <pc:sldMk cId="2720924874" sldId="348"/>
        </pc:sldMkLst>
        <pc:spChg chg="mod">
          <ac:chgData name="THU DU" userId="db4d925effa94065" providerId="LiveId" clId="{43097A8A-187E-48FE-9253-FED0855AED89}" dt="2023-11-28T07:53:31.030" v="1850" actId="1076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43097A8A-187E-48FE-9253-FED0855AED89}" dt="2023-11-28T07:53:04.689" v="1844" actId="478"/>
          <ac:spMkLst>
            <pc:docMk/>
            <pc:sldMk cId="2720924874" sldId="348"/>
            <ac:spMk id="3" creationId="{00000000-0000-0000-0000-000000000000}"/>
          </ac:spMkLst>
        </pc:spChg>
        <pc:spChg chg="mod">
          <ac:chgData name="THU DU" userId="db4d925effa94065" providerId="LiveId" clId="{43097A8A-187E-48FE-9253-FED0855AED89}" dt="2023-11-28T07:53:25.563" v="1848" actId="1076"/>
          <ac:spMkLst>
            <pc:docMk/>
            <pc:sldMk cId="2720924874" sldId="348"/>
            <ac:spMk id="4" creationId="{45DBB1DE-8079-BFCA-E311-466D664B358A}"/>
          </ac:spMkLst>
        </pc:spChg>
        <pc:spChg chg="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5" creationId="{7CF85257-F0BF-3D28-B321-70E31D687BBE}"/>
          </ac:spMkLst>
        </pc:spChg>
        <pc:spChg chg="mod">
          <ac:chgData name="THU DU" userId="db4d925effa94065" providerId="LiveId" clId="{43097A8A-187E-48FE-9253-FED0855AED89}" dt="2023-11-28T07:53:27.859" v="1849" actId="1076"/>
          <ac:spMkLst>
            <pc:docMk/>
            <pc:sldMk cId="2720924874" sldId="348"/>
            <ac:spMk id="6" creationId="{B9AC88B6-E853-2506-A8D4-7FA904A0E2D2}"/>
          </ac:spMkLst>
        </pc:spChg>
        <pc:spChg chg="add 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7" creationId="{AFF65387-23E2-CBF3-57F8-153DEE9CD79B}"/>
          </ac:spMkLst>
        </pc:spChg>
        <pc:spChg chg="add del mod">
          <ac:chgData name="THU DU" userId="db4d925effa94065" providerId="LiveId" clId="{43097A8A-187E-48FE-9253-FED0855AED89}" dt="2023-11-28T07:58:29.879" v="2059" actId="478"/>
          <ac:spMkLst>
            <pc:docMk/>
            <pc:sldMk cId="2720924874" sldId="348"/>
            <ac:spMk id="8" creationId="{55B321B1-3258-D990-9F29-A7233B5C83F0}"/>
          </ac:spMkLst>
        </pc:spChg>
        <pc:spChg chg="add mod">
          <ac:chgData name="THU DU" userId="db4d925effa94065" providerId="LiveId" clId="{43097A8A-187E-48FE-9253-FED0855AED89}" dt="2023-11-28T07:58:17.591" v="2044" actId="1076"/>
          <ac:spMkLst>
            <pc:docMk/>
            <pc:sldMk cId="2720924874" sldId="348"/>
            <ac:spMk id="9" creationId="{EFB037B9-FC9C-10D6-EEE2-45819AFE166E}"/>
          </ac:spMkLst>
        </pc:spChg>
        <pc:spChg chg="add mod">
          <ac:chgData name="THU DU" userId="db4d925effa94065" providerId="LiveId" clId="{43097A8A-187E-48FE-9253-FED0855AED89}" dt="2023-11-28T07:58:56.471" v="2066" actId="20577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43097A8A-187E-48FE-9253-FED0855AED89}" dt="2023-11-28T07:52:52.121" v="1843" actId="20577"/>
          <ac:spMkLst>
            <pc:docMk/>
            <pc:sldMk cId="2720924874" sldId="348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9:11.908" v="2069" actId="1076"/>
          <ac:spMkLst>
            <pc:docMk/>
            <pc:sldMk cId="2720924874" sldId="348"/>
            <ac:spMk id="13" creationId="{2617F6B5-91BF-C042-879D-6D646B0B6713}"/>
          </ac:spMkLst>
        </pc:spChg>
        <pc:spChg chg="add mod">
          <ac:chgData name="THU DU" userId="db4d925effa94065" providerId="LiveId" clId="{43097A8A-187E-48FE-9253-FED0855AED89}" dt="2023-11-28T07:56:57.435" v="1986" actId="1076"/>
          <ac:spMkLst>
            <pc:docMk/>
            <pc:sldMk cId="2720924874" sldId="348"/>
            <ac:spMk id="14" creationId="{F2A2A12B-B958-57B4-6D87-1F46E4EF4141}"/>
          </ac:spMkLst>
        </pc:spChg>
        <pc:spChg chg="mod">
          <ac:chgData name="THU DU" userId="db4d925effa94065" providerId="LiveId" clId="{43097A8A-187E-48FE-9253-FED0855AED89}" dt="2023-11-28T07:52:14.420" v="1837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7:53:32.966" v="1851" actId="1076"/>
          <ac:spMkLst>
            <pc:docMk/>
            <pc:sldMk cId="2720924874" sldId="348"/>
            <ac:spMk id="18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6:20.107" v="1958" actId="1076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43097A8A-187E-48FE-9253-FED0855AED89}" dt="2023-11-28T07:58:21.721" v="2056" actId="20577"/>
          <ac:spMkLst>
            <pc:docMk/>
            <pc:sldMk cId="2720924874" sldId="348"/>
            <ac:spMk id="21" creationId="{00000000-0000-0000-0000-000000000000}"/>
          </ac:spMkLst>
        </pc:spChg>
        <pc:grpChg chg="mod">
          <ac:chgData name="THU DU" userId="db4d925effa94065" providerId="LiveId" clId="{43097A8A-187E-48FE-9253-FED0855AED89}" dt="2023-11-28T07:57:53.912" v="2032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addSp delSp modSp add mod addAnim delAnim modAnim">
        <pc:chgData name="THU DU" userId="db4d925effa94065" providerId="LiveId" clId="{43097A8A-187E-48FE-9253-FED0855AED89}" dt="2023-11-28T12:30:18.967" v="3427" actId="13926"/>
        <pc:sldMkLst>
          <pc:docMk/>
          <pc:sldMk cId="1910885371" sldId="361"/>
        </pc:sldMkLst>
        <pc:spChg chg="mod">
          <ac:chgData name="THU DU" userId="db4d925effa94065" providerId="LiveId" clId="{43097A8A-187E-48FE-9253-FED0855AED89}" dt="2023-11-28T12:19:34.459" v="3204" actId="207"/>
          <ac:spMkLst>
            <pc:docMk/>
            <pc:sldMk cId="1910885371" sldId="361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8:39.213" v="2841" actId="478"/>
          <ac:spMkLst>
            <pc:docMk/>
            <pc:sldMk cId="1910885371" sldId="361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42.765" v="2843" actId="1076"/>
          <ac:spMkLst>
            <pc:docMk/>
            <pc:sldMk cId="1910885371" sldId="361"/>
            <ac:spMk id="5" creationId="{E3FE4806-8A42-4A1E-04EB-979FF4E5579B}"/>
          </ac:spMkLst>
        </pc:spChg>
        <pc:spChg chg="del mod">
          <ac:chgData name="THU DU" userId="db4d925effa94065" providerId="LiveId" clId="{43097A8A-187E-48FE-9253-FED0855AED89}" dt="2023-11-28T12:15:41.330" v="3138" actId="478"/>
          <ac:spMkLst>
            <pc:docMk/>
            <pc:sldMk cId="1910885371" sldId="361"/>
            <ac:spMk id="47" creationId="{8435D46C-839B-D7C3-D337-D35F4CF6B521}"/>
          </ac:spMkLst>
        </pc:spChg>
        <pc:spChg chg="mod">
          <ac:chgData name="THU DU" userId="db4d925effa94065" providerId="LiveId" clId="{43097A8A-187E-48FE-9253-FED0855AED89}" dt="2023-11-28T12:16:58.553" v="3152" actId="1076"/>
          <ac:spMkLst>
            <pc:docMk/>
            <pc:sldMk cId="1910885371" sldId="361"/>
            <ac:spMk id="93" creationId="{EAC2F6BE-BFA9-338C-0320-532663CC1A9D}"/>
          </ac:spMkLst>
        </pc:spChg>
        <pc:spChg chg="add del mod">
          <ac:chgData name="THU DU" userId="db4d925effa94065" providerId="LiveId" clId="{43097A8A-187E-48FE-9253-FED0855AED89}" dt="2023-11-28T12:30:18.967" v="3427" actId="13926"/>
          <ac:spMkLst>
            <pc:docMk/>
            <pc:sldMk cId="1910885371" sldId="361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19:05.398" v="3200" actId="1076"/>
          <ac:picMkLst>
            <pc:docMk/>
            <pc:sldMk cId="1910885371" sldId="361"/>
            <ac:picMk id="7" creationId="{7FBEBE5F-47EA-0679-8473-D2C1369B1BE2}"/>
          </ac:picMkLst>
        </pc:picChg>
        <pc:picChg chg="del">
          <ac:chgData name="THU DU" userId="db4d925effa94065" providerId="LiveId" clId="{43097A8A-187E-48FE-9253-FED0855AED89}" dt="2023-11-28T12:15:57.593" v="3143" actId="478"/>
          <ac:picMkLst>
            <pc:docMk/>
            <pc:sldMk cId="1910885371" sldId="361"/>
            <ac:picMk id="46" creationId="{DD110792-E1C3-B41C-3AFA-3B2CA28784D0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6.512" v="3426" actId="13926"/>
        <pc:sldMkLst>
          <pc:docMk/>
          <pc:sldMk cId="3706221137" sldId="362"/>
        </pc:sldMkLst>
        <pc:spChg chg="mod">
          <ac:chgData name="THU DU" userId="db4d925effa94065" providerId="LiveId" clId="{43097A8A-187E-48FE-9253-FED0855AED89}" dt="2023-11-28T12:19:13.735" v="3201" actId="207"/>
          <ac:spMkLst>
            <pc:docMk/>
            <pc:sldMk cId="3706221137" sldId="362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49.968" v="2845" actId="478"/>
          <ac:spMkLst>
            <pc:docMk/>
            <pc:sldMk cId="3706221137" sldId="362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18:02.876" v="3190" actId="478"/>
          <ac:spMkLst>
            <pc:docMk/>
            <pc:sldMk cId="3706221137" sldId="362"/>
            <ac:spMk id="6" creationId="{19CE98A6-AEB6-A40B-C5D5-9C263540D724}"/>
          </ac:spMkLst>
        </pc:spChg>
        <pc:spChg chg="add mod">
          <ac:chgData name="THU DU" userId="db4d925effa94065" providerId="LiveId" clId="{43097A8A-187E-48FE-9253-FED0855AED89}" dt="2023-11-28T12:08:52.474" v="2847" actId="1076"/>
          <ac:spMkLst>
            <pc:docMk/>
            <pc:sldMk cId="3706221137" sldId="362"/>
            <ac:spMk id="7" creationId="{8FC722C5-F4E2-B137-F8C4-AD16D615BC97}"/>
          </ac:spMkLst>
        </pc:spChg>
        <pc:spChg chg="mod">
          <ac:chgData name="THU DU" userId="db4d925effa94065" providerId="LiveId" clId="{43097A8A-187E-48FE-9253-FED0855AED89}" dt="2023-11-28T12:30:06.512" v="3426" actId="13926"/>
          <ac:spMkLst>
            <pc:docMk/>
            <pc:sldMk cId="3706221137" sldId="362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18:08.454" v="3191" actId="478"/>
          <ac:picMkLst>
            <pc:docMk/>
            <pc:sldMk cId="3706221137" sldId="362"/>
            <ac:picMk id="5" creationId="{62665EB6-53FD-C5AA-1FE3-976D741B9F74}"/>
          </ac:picMkLst>
        </pc:picChg>
        <pc:picChg chg="add mod">
          <ac:chgData name="THU DU" userId="db4d925effa94065" providerId="LiveId" clId="{43097A8A-187E-48FE-9253-FED0855AED89}" dt="2023-11-28T12:18:47.702" v="3197" actId="1076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0.954" v="3425" actId="13926"/>
        <pc:sldMkLst>
          <pc:docMk/>
          <pc:sldMk cId="1662673762" sldId="363"/>
        </pc:sldMkLst>
        <pc:spChg chg="mod">
          <ac:chgData name="THU DU" userId="db4d925effa94065" providerId="LiveId" clId="{43097A8A-187E-48FE-9253-FED0855AED89}" dt="2023-11-28T12:21:02.909" v="3205" actId="207"/>
          <ac:spMkLst>
            <pc:docMk/>
            <pc:sldMk cId="1662673762" sldId="363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59.180" v="2849" actId="478"/>
          <ac:spMkLst>
            <pc:docMk/>
            <pc:sldMk cId="1662673762" sldId="363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1:13.246" v="3209" actId="478"/>
          <ac:spMkLst>
            <pc:docMk/>
            <pc:sldMk cId="1662673762" sldId="363"/>
            <ac:spMk id="6" creationId="{136BC91F-E08C-90E0-A384-559C0AE7A340}"/>
          </ac:spMkLst>
        </pc:spChg>
        <pc:spChg chg="del mod">
          <ac:chgData name="THU DU" userId="db4d925effa94065" providerId="LiveId" clId="{43097A8A-187E-48FE-9253-FED0855AED89}" dt="2023-11-28T12:21:09.554" v="3208" actId="478"/>
          <ac:spMkLst>
            <pc:docMk/>
            <pc:sldMk cId="1662673762" sldId="363"/>
            <ac:spMk id="7" creationId="{34551A7F-6E79-1C97-1EFA-70FA1339B0EE}"/>
          </ac:spMkLst>
        </pc:spChg>
        <pc:spChg chg="add mod">
          <ac:chgData name="THU DU" userId="db4d925effa94065" providerId="LiveId" clId="{43097A8A-187E-48FE-9253-FED0855AED89}" dt="2023-11-28T12:09:04.961" v="2852" actId="1076"/>
          <ac:spMkLst>
            <pc:docMk/>
            <pc:sldMk cId="1662673762" sldId="363"/>
            <ac:spMk id="8" creationId="{7C832A23-0474-09B1-BE6E-1CBD8E01AE33}"/>
          </ac:spMkLst>
        </pc:spChg>
        <pc:spChg chg="mod">
          <ac:chgData name="THU DU" userId="db4d925effa94065" providerId="LiveId" clId="{43097A8A-187E-48FE-9253-FED0855AED89}" dt="2023-11-28T12:30:00.954" v="3425" actId="13926"/>
          <ac:spMkLst>
            <pc:docMk/>
            <pc:sldMk cId="1662673762" sldId="363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23:33.044" v="3313" actId="478"/>
          <ac:picMkLst>
            <pc:docMk/>
            <pc:sldMk cId="1662673762" sldId="363"/>
            <ac:picMk id="5" creationId="{A7FC5EB2-A2AE-5B88-7EB6-A627B02B7A44}"/>
          </ac:picMkLst>
        </pc:picChg>
        <pc:picChg chg="add mod">
          <ac:chgData name="THU DU" userId="db4d925effa94065" providerId="LiveId" clId="{43097A8A-187E-48FE-9253-FED0855AED89}" dt="2023-11-28T12:24:34.091" v="3320" actId="1076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29:47.564" v="3424" actId="13926"/>
        <pc:sldMkLst>
          <pc:docMk/>
          <pc:sldMk cId="2076662025" sldId="365"/>
        </pc:sldMkLst>
        <pc:spChg chg="mod">
          <ac:chgData name="THU DU" userId="db4d925effa94065" providerId="LiveId" clId="{43097A8A-187E-48FE-9253-FED0855AED89}" dt="2023-11-28T12:26:35.640" v="3415" actId="1076"/>
          <ac:spMkLst>
            <pc:docMk/>
            <pc:sldMk cId="2076662025" sldId="365"/>
            <ac:spMk id="2" creationId="{D5F12DB1-E7EC-BFB0-073C-DCDAF8F4B79A}"/>
          </ac:spMkLst>
        </pc:spChg>
        <pc:spChg chg="mod">
          <ac:chgData name="THU DU" userId="db4d925effa94065" providerId="LiveId" clId="{43097A8A-187E-48FE-9253-FED0855AED89}" dt="2023-11-28T12:26:32.006" v="3414" actId="1076"/>
          <ac:spMkLst>
            <pc:docMk/>
            <pc:sldMk cId="2076662025" sldId="365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18.721" v="2858" actId="478"/>
          <ac:spMkLst>
            <pc:docMk/>
            <pc:sldMk cId="2076662025" sldId="365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5:46.727" v="3368" actId="478"/>
          <ac:spMkLst>
            <pc:docMk/>
            <pc:sldMk cId="2076662025" sldId="365"/>
            <ac:spMk id="7" creationId="{E03E18D0-6237-91DC-8429-5AEAB0D8FEFA}"/>
          </ac:spMkLst>
        </pc:spChg>
        <pc:spChg chg="add mod">
          <ac:chgData name="THU DU" userId="db4d925effa94065" providerId="LiveId" clId="{43097A8A-187E-48FE-9253-FED0855AED89}" dt="2023-11-28T12:09:21.533" v="2860" actId="1076"/>
          <ac:spMkLst>
            <pc:docMk/>
            <pc:sldMk cId="2076662025" sldId="365"/>
            <ac:spMk id="8" creationId="{8D0EA785-F57E-5521-83F3-799E19BFDE5D}"/>
          </ac:spMkLst>
        </pc:spChg>
        <pc:spChg chg="mod">
          <ac:chgData name="THU DU" userId="db4d925effa94065" providerId="LiveId" clId="{43097A8A-187E-48FE-9253-FED0855AED89}" dt="2023-11-28T12:26:09.487" v="3407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43097A8A-187E-48FE-9253-FED0855AED89}" dt="2023-11-28T12:29:47.564" v="3424" actId="13926"/>
          <ac:spMkLst>
            <pc:docMk/>
            <pc:sldMk cId="2076662025" sldId="365"/>
            <ac:spMk id="94" creationId="{359C3614-C04E-C58C-E585-940424BFE246}"/>
          </ac:spMkLst>
        </pc:spChg>
        <pc:picChg chg="del mod">
          <ac:chgData name="THU DU" userId="db4d925effa94065" providerId="LiveId" clId="{43097A8A-187E-48FE-9253-FED0855AED89}" dt="2023-11-28T12:26:36.666" v="3416" actId="478"/>
          <ac:picMkLst>
            <pc:docMk/>
            <pc:sldMk cId="2076662025" sldId="365"/>
            <ac:picMk id="6" creationId="{6FCD9753-8629-7CFE-4DF0-EDECF5557AFC}"/>
          </ac:picMkLst>
        </pc:picChg>
        <pc:picChg chg="add mod">
          <ac:chgData name="THU DU" userId="db4d925effa94065" providerId="LiveId" clId="{43097A8A-187E-48FE-9253-FED0855AED89}" dt="2023-11-28T12:29:25.439" v="3422" actId="1076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add mod">
        <pc:chgData name="THU DU" userId="db4d925effa94065" providerId="LiveId" clId="{43097A8A-187E-48FE-9253-FED0855AED89}" dt="2023-11-28T12:13:13.617" v="2965" actId="20577"/>
        <pc:sldMkLst>
          <pc:docMk/>
          <pc:sldMk cId="536420152" sldId="366"/>
        </pc:sldMkLst>
        <pc:spChg chg="mod">
          <ac:chgData name="THU DU" userId="db4d925effa94065" providerId="LiveId" clId="{43097A8A-187E-48FE-9253-FED0855AED89}" dt="2023-11-28T12:13:13.617" v="2965" actId="20577"/>
          <ac:spMkLst>
            <pc:docMk/>
            <pc:sldMk cId="536420152" sldId="366"/>
            <ac:spMk id="2" creationId="{F2466F3E-0551-DE1C-46BC-979662FD2989}"/>
          </ac:spMkLst>
        </pc:spChg>
        <pc:spChg chg="del">
          <ac:chgData name="THU DU" userId="db4d925effa94065" providerId="LiveId" clId="{43097A8A-187E-48FE-9253-FED0855AED89}" dt="2023-11-28T12:08:34.053" v="2839" actId="478"/>
          <ac:spMkLst>
            <pc:docMk/>
            <pc:sldMk cId="536420152" sldId="366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36.497" v="2840" actId="1076"/>
          <ac:spMkLst>
            <pc:docMk/>
            <pc:sldMk cId="536420152" sldId="366"/>
            <ac:spMk id="5" creationId="{B9AF66D4-DDA8-D4DB-0877-95C9AD865F3F}"/>
          </ac:spMkLst>
        </pc:spChg>
      </pc:sldChg>
      <pc:sldChg chg="addSp delSp modSp add mod delAnim modAnim">
        <pc:chgData name="THU DU" userId="db4d925effa94065" providerId="LiveId" clId="{43097A8A-187E-48FE-9253-FED0855AED89}" dt="2023-11-28T12:40:10.549" v="3515" actId="1076"/>
        <pc:sldMkLst>
          <pc:docMk/>
          <pc:sldMk cId="68961951" sldId="367"/>
        </pc:sldMkLst>
        <pc:spChg chg="mod">
          <ac:chgData name="THU DU" userId="db4d925effa94065" providerId="LiveId" clId="{43097A8A-187E-48FE-9253-FED0855AED89}" dt="2023-11-28T12:40:07.869" v="3514" actId="20577"/>
          <ac:spMkLst>
            <pc:docMk/>
            <pc:sldMk cId="68961951" sldId="367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24.229" v="2861" actId="478"/>
          <ac:spMkLst>
            <pc:docMk/>
            <pc:sldMk cId="68961951" sldId="367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9:27.448" v="2863" actId="1076"/>
          <ac:spMkLst>
            <pc:docMk/>
            <pc:sldMk cId="68961951" sldId="367"/>
            <ac:spMk id="5" creationId="{A5497E36-5D05-5847-E974-7EDEBF7EC638}"/>
          </ac:spMkLst>
        </pc:spChg>
        <pc:spChg chg="mod">
          <ac:chgData name="THU DU" userId="db4d925effa94065" providerId="LiveId" clId="{43097A8A-187E-48FE-9253-FED0855AED89}" dt="2023-11-28T12:40:10.549" v="3515" actId="1076"/>
          <ac:spMkLst>
            <pc:docMk/>
            <pc:sldMk cId="68961951" sldId="367"/>
            <ac:spMk id="48" creationId="{8FC2E63A-746A-D139-D971-AF25D3602C5B}"/>
          </ac:spMkLst>
        </pc:spChg>
        <pc:spChg chg="del mod">
          <ac:chgData name="THU DU" userId="db4d925effa94065" providerId="LiveId" clId="{43097A8A-187E-48FE-9253-FED0855AED89}" dt="2023-11-28T12:31:56.789" v="3456"/>
          <ac:spMkLst>
            <pc:docMk/>
            <pc:sldMk cId="68961951" sldId="367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32:42.635" v="3461" actId="1076"/>
          <ac:picMkLst>
            <pc:docMk/>
            <pc:sldMk cId="68961951" sldId="367"/>
            <ac:picMk id="7" creationId="{C02729A8-02CE-AC61-D6FB-C2C9E3417446}"/>
          </ac:picMkLst>
        </pc:picChg>
        <pc:picChg chg="del mod">
          <ac:chgData name="THU DU" userId="db4d925effa94065" providerId="LiveId" clId="{43097A8A-187E-48FE-9253-FED0855AED89}" dt="2023-11-28T12:31:56.789" v="3454" actId="478"/>
          <ac:picMkLst>
            <pc:docMk/>
            <pc:sldMk cId="68961951" sldId="367"/>
            <ac:picMk id="47" creationId="{8371D623-2FF7-F8F7-D9FF-E0CDD2375036}"/>
          </ac:picMkLst>
        </pc:picChg>
      </pc:sldChg>
      <pc:sldChg chg="addSp delSp modSp add mod">
        <pc:chgData name="THU DU" userId="db4d925effa94065" providerId="LiveId" clId="{43097A8A-187E-48FE-9253-FED0855AED89}" dt="2023-11-28T12:09:15.343" v="2857" actId="1076"/>
        <pc:sldMkLst>
          <pc:docMk/>
          <pc:sldMk cId="3674848631" sldId="370"/>
        </pc:sldMkLst>
        <pc:spChg chg="add mod">
          <ac:chgData name="THU DU" userId="db4d925effa94065" providerId="LiveId" clId="{43097A8A-187E-48FE-9253-FED0855AED89}" dt="2023-11-28T12:09:15.343" v="2857" actId="1076"/>
          <ac:spMkLst>
            <pc:docMk/>
            <pc:sldMk cId="3674848631" sldId="370"/>
            <ac:spMk id="2" creationId="{5DDFEAEA-8295-EF79-3650-F638E7641AED}"/>
          </ac:spMkLst>
        </pc:spChg>
        <pc:spChg chg="del mod">
          <ac:chgData name="THU DU" userId="db4d925effa94065" providerId="LiveId" clId="{43097A8A-187E-48FE-9253-FED0855AED89}" dt="2023-11-28T12:09:09.010" v="2854" actId="478"/>
          <ac:spMkLst>
            <pc:docMk/>
            <pc:sldMk cId="3674848631" sldId="370"/>
            <ac:spMk id="4" creationId="{90A3E95A-3D5D-4E3E-A00D-CA3CAC576081}"/>
          </ac:spMkLst>
        </pc:spChg>
        <pc:grpChg chg="mod">
          <ac:chgData name="THU DU" userId="db4d925effa94065" providerId="LiveId" clId="{43097A8A-187E-48FE-9253-FED0855AED89}" dt="2023-11-28T12:09:13.419" v="2856" actId="1076"/>
          <ac:grpSpMkLst>
            <pc:docMk/>
            <pc:sldMk cId="3674848631" sldId="370"/>
            <ac:grpSpMk id="19" creationId="{00000000-0000-0000-0000-000000000000}"/>
          </ac:grpSpMkLst>
        </pc:grpChg>
      </pc:sldChg>
      <pc:sldChg chg="addSp delSp modSp mod delAnim modAnim">
        <pc:chgData name="THU DU" userId="db4d925effa94065" providerId="LiveId" clId="{43097A8A-187E-48FE-9253-FED0855AED89}" dt="2023-11-28T12:35:06.169" v="3470"/>
        <pc:sldMkLst>
          <pc:docMk/>
          <pc:sldMk cId="3778909751" sldId="380"/>
        </pc:sldMkLst>
        <pc:spChg chg="del">
          <ac:chgData name="THU DU" userId="db4d925effa94065" providerId="LiveId" clId="{43097A8A-187E-48FE-9253-FED0855AED89}" dt="2023-11-28T06:04:22.091" v="690" actId="478"/>
          <ac:spMkLst>
            <pc:docMk/>
            <pc:sldMk cId="3778909751" sldId="380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19.156" v="700" actId="478"/>
          <ac:spMkLst>
            <pc:docMk/>
            <pc:sldMk cId="3778909751" sldId="380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21.810" v="703" actId="478"/>
          <ac:spMkLst>
            <pc:docMk/>
            <pc:sldMk cId="3778909751" sldId="380"/>
            <ac:spMk id="4" creationId="{782B5B64-793B-055F-F087-55E2244FD928}"/>
          </ac:spMkLst>
        </pc:spChg>
        <pc:spChg chg="add mod">
          <ac:chgData name="THU DU" userId="db4d925effa94065" providerId="LiveId" clId="{43097A8A-187E-48FE-9253-FED0855AED89}" dt="2023-11-28T06:42:14.011" v="983" actId="207"/>
          <ac:spMkLst>
            <pc:docMk/>
            <pc:sldMk cId="3778909751" sldId="380"/>
            <ac:spMk id="5" creationId="{A686CD57-9C3B-0A74-7825-B687B706AFD4}"/>
          </ac:spMkLst>
        </pc:spChg>
        <pc:spChg chg="del mod">
          <ac:chgData name="THU DU" userId="db4d925effa94065" providerId="LiveId" clId="{43097A8A-187E-48FE-9253-FED0855AED89}" dt="2023-11-28T06:05:17.462" v="698" actId="478"/>
          <ac:spMkLst>
            <pc:docMk/>
            <pc:sldMk cId="3778909751" sldId="380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27.134" v="708" actId="478"/>
          <ac:spMkLst>
            <pc:docMk/>
            <pc:sldMk cId="3778909751" sldId="380"/>
            <ac:spMk id="7" creationId="{E480A532-8B49-BB54-BE91-6D8B1405B7B5}"/>
          </ac:spMkLst>
        </pc:spChg>
        <pc:spChg chg="del">
          <ac:chgData name="THU DU" userId="db4d925effa94065" providerId="LiveId" clId="{43097A8A-187E-48FE-9253-FED0855AED89}" dt="2023-11-28T06:05:24.882" v="707" actId="478"/>
          <ac:spMkLst>
            <pc:docMk/>
            <pc:sldMk cId="3778909751" sldId="380"/>
            <ac:spMk id="8" creationId="{AA38B301-ED7C-9639-E7F4-C48D0741684F}"/>
          </ac:spMkLst>
        </pc:spChg>
        <pc:spChg chg="del mod">
          <ac:chgData name="THU DU" userId="db4d925effa94065" providerId="LiveId" clId="{43097A8A-187E-48FE-9253-FED0855AED89}" dt="2023-11-28T06:05:14.818" v="694" actId="478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43097A8A-187E-48FE-9253-FED0855AED89}" dt="2023-11-28T06:35:14.939" v="898" actId="478"/>
          <ac:spMkLst>
            <pc:docMk/>
            <pc:sldMk cId="3778909751" sldId="380"/>
            <ac:spMk id="12" creationId="{AA1CEF65-D18B-7B43-F173-AB96EA4B848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4" creationId="{B69E05D5-2C0C-CD3C-C452-1E43B376C634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6" creationId="{D42FF60C-82BC-A8E1-47D0-5CCD3429E1EB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8" creationId="{9F30C02E-A3CB-DB37-7C49-15998F305EB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9" creationId="{24151751-8D97-29FE-ED0F-D04CB046748E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0" creationId="{B8CC35CE-A0FF-B05A-569A-B88E31A04B1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1" creationId="{5506643C-9276-F575-05D2-DCD811A30C4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2" creationId="{B4D02810-673F-20A4-C082-E0E223FC3B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3" creationId="{FD764715-6074-EC1B-4E8F-A7EA4F1DE90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4" creationId="{50BABF89-200A-38FA-EA9C-659B272B45C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5" creationId="{9C5844FB-9EF1-1C1D-8C72-2AC254BF831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6" creationId="{9C6B4E9B-EEDE-6128-6D68-40AF9ADC40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7" creationId="{F8C10832-47DF-422F-3A6B-09AF8000563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8" creationId="{E70C9DC4-25FA-7873-9A34-1541ABEDA243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0" creationId="{894F891A-664E-2927-BC2C-57DFC4A70507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6" creationId="{A70FF36E-F739-D296-C4FA-25179577032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49" creationId="{233AF4BC-4CB7-2864-6682-0C9AFC4B984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0" creationId="{F1A4B659-18A8-E6B7-B0F9-7287123CFB5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1" creationId="{9EAF837F-454A-9967-3817-35428C710F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2" creationId="{F029F3E0-86B7-C599-13E8-25FF7D28815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3" creationId="{981CC4E5-A659-742D-4B21-F645C1067FF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4" creationId="{5CBA399E-2991-5476-E38D-80903CEC10D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5" creationId="{CA808F6E-4D95-BEF8-6F08-BCBF0751EAA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6" creationId="{800C45A9-A212-38FE-9AA7-1B314AEFEA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7" creationId="{6B2AB005-3BC5-E7BC-F17E-857C3439E91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8" creationId="{3ED249D8-466C-06C6-FF98-C0D495A30E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9" creationId="{7E2EEF86-6B10-A540-7415-4E90306FB5F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0" creationId="{7671DFCC-91A7-C148-38B1-E2587EAB291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1" creationId="{AB0ABE5F-666A-3E55-17C9-C655457FFD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2" creationId="{966CE3BB-92D8-2E9C-8B6A-357FC746117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3" creationId="{7218B9ED-9CB6-6B58-8EB7-E1B59B3BB0A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4" creationId="{C9724775-4B00-B4FA-FA3A-544480B3FC8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6" creationId="{EF634C99-3861-2B5F-F85E-B984DC70F4A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7" creationId="{696795C0-1703-174C-C78B-BA9CA810D49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8" creationId="{7D93BE85-3B44-58C0-A65E-26EE698F8BE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9" creationId="{62E11175-801E-746C-024A-EE78ADD7021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0" creationId="{B49F1E6A-BDAF-486F-0175-007CEE4C479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1" creationId="{8B2D53CA-617A-EADE-4855-BB314BBD43F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2" creationId="{A242EB7D-B8E7-D9D0-C0D7-BBE9D5C7CEC4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3" creationId="{51A7875E-4250-FA7D-1431-18B406ADFC4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4" creationId="{265A37B4-BF70-B7BF-7E59-7191D504133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5" creationId="{3494E57B-5F00-DF04-D9A3-084D2FD6911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6" creationId="{257097DC-BA00-9FC8-C7C0-33EF441205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7" creationId="{5468DB83-EF8D-3780-0019-EC10BA719D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9" creationId="{3A8CCBE3-59DA-844E-7BBE-E8C244A5E040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0" creationId="{E57926B5-5562-1A78-9DF5-C6CDF8E3C95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1" creationId="{764D0B37-F194-56DA-FFB8-1ED14499AB5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2" creationId="{E07CA2E8-099F-25B7-6B06-1407AFB2A3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3" creationId="{8897A12A-53DF-B980-991E-52C28D86EB9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4" creationId="{2C5DBF33-3386-95E9-B37A-BFEC96D1446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5" creationId="{984557D9-6512-4DAD-4625-5D9D3F003E8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6" creationId="{FC6DC182-B904-FC4E-9301-2F99736960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7" creationId="{862C1837-2F80-A430-9E5B-919EC4042A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9" creationId="{D51FA5A1-68A9-A363-F42B-EBCA32A0B7B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0" creationId="{77C902FB-79E7-3EAF-42A3-0708C0DB836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1" creationId="{91CB96CF-D9AC-9683-1485-020C1C3B42F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2" creationId="{B0D65EAC-7F8D-B7FF-E1B7-5F019086E21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3" creationId="{F9925243-50FC-ADF0-A363-2C47F42727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4" creationId="{123E31F4-45F8-78A2-C680-D0C7855CB2A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5" creationId="{712086B7-7BF6-0CAF-3AC6-D428988E90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6" creationId="{CDB153D8-4952-4E6C-CF59-4A3E300B8EC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7" creationId="{D2FA0AEE-5108-4C3B-59AD-FF78A8C17E2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9" creationId="{8370B6BB-9C0F-A763-D0F2-AA37FE14FD3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0" creationId="{9EC9B193-17D0-E056-5A8A-12156D480B5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1" creationId="{97B3D10A-7356-48A7-5E6E-2BB06EAF3C8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2" creationId="{8802372E-949E-4E8D-28DF-45282F44BE0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3" creationId="{95023689-E2EF-71DB-40B1-1382B56ACAF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4" creationId="{A3E335AE-8009-7367-8F29-D92E63B8BCB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5" creationId="{C5386ED0-6065-FD47-E2BD-45C794AEA45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6" creationId="{8E23D002-5E3F-6EA3-0473-46BEF73BF5F8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7" creationId="{8A0B0311-873F-E097-3337-B4513C22D91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8" creationId="{8DBF9362-6EDF-FF79-C826-8E0F292ED476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9" creationId="{054FFE84-F783-FFB3-2F91-E09B7AC249D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0" creationId="{CDE2FE3A-75C9-CE15-DF7B-C18C6CBA918D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1" creationId="{A0C29641-BD78-055D-1447-EF99EDE7031A}"/>
          </ac:spMkLst>
        </pc:spChg>
        <pc:spChg chg="add mod">
          <ac:chgData name="THU DU" userId="db4d925effa94065" providerId="LiveId" clId="{43097A8A-187E-48FE-9253-FED0855AED89}" dt="2023-11-28T06:40:13.041" v="935" actId="2711"/>
          <ac:spMkLst>
            <pc:docMk/>
            <pc:sldMk cId="3778909751" sldId="380"/>
            <ac:spMk id="112" creationId="{2F45784D-B0D6-9BD5-638C-E3408DD879B5}"/>
          </ac:spMkLst>
        </pc:spChg>
        <pc:spChg chg="add mod">
          <ac:chgData name="THU DU" userId="db4d925effa94065" providerId="LiveId" clId="{43097A8A-187E-48FE-9253-FED0855AED89}" dt="2023-11-28T06:40:00.737" v="934" actId="113"/>
          <ac:spMkLst>
            <pc:docMk/>
            <pc:sldMk cId="3778909751" sldId="380"/>
            <ac:spMk id="113" creationId="{EBF2BC7A-1E58-0C46-D5D9-61404926DA4E}"/>
          </ac:spMkLst>
        </pc:spChg>
        <pc:spChg chg="add mod">
          <ac:chgData name="THU DU" userId="db4d925effa94065" providerId="LiveId" clId="{43097A8A-187E-48FE-9253-FED0855AED89}" dt="2023-11-28T06:41:03.345" v="954" actId="2711"/>
          <ac:spMkLst>
            <pc:docMk/>
            <pc:sldMk cId="3778909751" sldId="380"/>
            <ac:spMk id="114" creationId="{AD2FFC94-642C-21FF-D38D-DAA04C2686DC}"/>
          </ac:spMkLst>
        </pc:spChg>
        <pc:spChg chg="add mod">
          <ac:chgData name="THU DU" userId="db4d925effa94065" providerId="LiveId" clId="{43097A8A-187E-48FE-9253-FED0855AED89}" dt="2023-11-28T06:40:42.682" v="945" actId="2711"/>
          <ac:spMkLst>
            <pc:docMk/>
            <pc:sldMk cId="3778909751" sldId="380"/>
            <ac:spMk id="115" creationId="{29F18754-A44D-7472-D9BA-7B82685DAD29}"/>
          </ac:spMkLst>
        </pc:spChg>
        <pc:spChg chg="add mod">
          <ac:chgData name="THU DU" userId="db4d925effa94065" providerId="LiveId" clId="{43097A8A-187E-48FE-9253-FED0855AED89}" dt="2023-11-28T06:40:37.573" v="943" actId="2711"/>
          <ac:spMkLst>
            <pc:docMk/>
            <pc:sldMk cId="3778909751" sldId="380"/>
            <ac:spMk id="116" creationId="{79749219-F99A-198A-0F91-3DE7D610394F}"/>
          </ac:spMkLst>
        </pc:spChg>
        <pc:spChg chg="add mod">
          <ac:chgData name="THU DU" userId="db4d925effa94065" providerId="LiveId" clId="{43097A8A-187E-48FE-9253-FED0855AED89}" dt="2023-11-28T06:39:56.256" v="933" actId="2711"/>
          <ac:spMkLst>
            <pc:docMk/>
            <pc:sldMk cId="3778909751" sldId="380"/>
            <ac:spMk id="117" creationId="{201B2A3C-90A9-DBBB-987C-7C1B7BDF4DAC}"/>
          </ac:spMkLst>
        </pc:spChg>
        <pc:spChg chg="add mod">
          <ac:chgData name="THU DU" userId="db4d925effa94065" providerId="LiveId" clId="{43097A8A-187E-48FE-9253-FED0855AED89}" dt="2023-11-28T06:40:57.763" v="951" actId="2711"/>
          <ac:spMkLst>
            <pc:docMk/>
            <pc:sldMk cId="3778909751" sldId="380"/>
            <ac:spMk id="118" creationId="{D5FC7684-C312-C465-5CDE-C5C740CFE7AE}"/>
          </ac:spMkLst>
        </pc:spChg>
        <pc:spChg chg="add mod">
          <ac:chgData name="THU DU" userId="db4d925effa94065" providerId="LiveId" clId="{43097A8A-187E-48FE-9253-FED0855AED89}" dt="2023-11-28T06:40:50.690" v="948" actId="2711"/>
          <ac:spMkLst>
            <pc:docMk/>
            <pc:sldMk cId="3778909751" sldId="380"/>
            <ac:spMk id="119" creationId="{71252DD7-60D7-00F3-CFA6-A12E2C19CAF5}"/>
          </ac:spMkLst>
        </pc:spChg>
        <pc:spChg chg="add mod">
          <ac:chgData name="THU DU" userId="db4d925effa94065" providerId="LiveId" clId="{43097A8A-187E-48FE-9253-FED0855AED89}" dt="2023-11-28T06:40:31.225" v="941" actId="2711"/>
          <ac:spMkLst>
            <pc:docMk/>
            <pc:sldMk cId="3778909751" sldId="380"/>
            <ac:spMk id="120" creationId="{241C668D-4234-7783-A019-885F5E149E19}"/>
          </ac:spMkLst>
        </pc:spChg>
        <pc:spChg chg="add mod">
          <ac:chgData name="THU DU" userId="db4d925effa94065" providerId="LiveId" clId="{43097A8A-187E-48FE-9253-FED0855AED89}" dt="2023-11-28T06:40:21.694" v="939" actId="2711"/>
          <ac:spMkLst>
            <pc:docMk/>
            <pc:sldMk cId="3778909751" sldId="380"/>
            <ac:spMk id="121" creationId="{EDEFFA6E-203A-0CC6-7FDB-EBE13646A96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3" creationId="{62BAE3B0-5ED2-1048-574D-AAAF8D3DD84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4" creationId="{FB344FB7-9612-14EC-1892-D8ACEAD7DEA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5" creationId="{EFD9A9F0-685A-4BFD-4E29-52AA19ADAC1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6" creationId="{73C0F092-669A-FA7C-3A23-968E1E6DD61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7" creationId="{734888C6-1A49-D65F-8A22-553551F1936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8" creationId="{FBC7C898-F1DC-86CB-734B-53A9A2F159E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9" creationId="{CE836F00-2440-7538-75CF-08B7097A0FE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0" creationId="{DB3ED809-850A-4D0D-B9E4-51925F2B13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1" creationId="{67C040B0-98A7-DE82-FF61-1A8506A534A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2" creationId="{D980339C-139E-8AD8-5BC1-A5BC2300C30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3" creationId="{2B21B22E-2E8B-FA02-9963-976D4521F52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4" creationId="{6DAB119B-C9E5-06C3-B8A0-F46748FDB57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5" creationId="{CA71250D-56D1-5CA5-5C6E-AC33BDFB46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6" creationId="{D0DFCCD0-3C14-B6D0-722A-4B614132D8D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7" creationId="{FAFC114F-CC8E-984D-D8B1-54DBB1942C8B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8" creationId="{4A4AD0D0-4194-8087-7EAD-EBDFE15BD64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0" creationId="{5DA31AC7-6A35-144B-E3F3-34E0DFCA75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1" creationId="{6A15335B-63FC-6651-8B29-2AE0DD0D079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2" creationId="{24169026-5108-63CF-BD32-72F3DF2FCD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3" creationId="{3A4A12A0-18E0-57CC-D2B8-17CA098D984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4" creationId="{37B0962B-E12A-A744-79C4-5CD74F5486D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5" creationId="{053F3485-95CB-C250-A9C3-5AEE825A6D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6" creationId="{EDCA91AC-9E03-0A39-FDCC-8E7FBE5F2EB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7" creationId="{B50FE599-43C1-9136-0CB5-A6AA51D9F36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8" creationId="{CF92D510-B4F0-1FB9-0F16-D2F3C90852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9" creationId="{F128249C-946B-D4D4-DD74-02F3CCB30F4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0" creationId="{41F83748-13F2-F928-4BA1-A977480584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1" creationId="{D705E348-5400-EFBF-86B2-A14ECBBB036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3" creationId="{D1257580-96DF-33C1-DBFA-05684BB8A3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4" creationId="{AF41110A-9E95-7D17-2B27-91D9CED74F2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5" creationId="{1466638C-228F-CA51-6BA0-F948E2FB100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6" creationId="{7FDC1972-7D82-89EE-1993-C49CBBFD2BF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7" creationId="{D63C3A7A-CB1B-B3E1-5399-D74A65A61E4F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8" creationId="{F9FF5EB4-148B-3A47-9E56-34B6752F51F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9" creationId="{3DBC2FBB-2014-138B-61AA-C967FC342C5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0" creationId="{94546ABA-2D16-49CA-B33B-D2C3B86C53F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1" creationId="{F2FE96FB-EFD8-D131-B5AB-BC05387644F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3" creationId="{987A64D9-BA3D-FD79-BF5A-210CD65C4E2E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4" creationId="{BE03E5C8-E0D7-B152-4FB8-8B5C1E4C1C0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5" creationId="{32100B7E-B79E-0364-7653-6134052F86E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6" creationId="{79D4B33B-E8ED-0D5C-7DE7-47572A47B4D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7" creationId="{29D9F9A1-F49E-0ED3-7893-53CF78182BD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8" creationId="{A4961F4D-7F57-A9FE-E0A3-0986AB74FF3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9" creationId="{585FFE6F-E2CA-E6BC-5E27-C3B8FEBAF20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0" creationId="{8345DFCE-AC48-C121-71D0-3C53AF6894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1" creationId="{1E5749B2-16EB-AEBC-0862-9A2DC999278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3" creationId="{881FE55C-1440-CE2A-E1E4-EB6D072032A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4" creationId="{DA7C57CD-A694-75C6-4D87-D572A22596E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5" creationId="{BE488AE4-07BB-09B8-72CF-56B37EA7C67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6" creationId="{93D5ECE8-E737-4A19-873A-0ACB401C352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7" creationId="{E59C73BB-4BF1-8E46-1D2D-B48A8199CA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8" creationId="{2A17DE8C-BCE3-FE60-7202-2F724CB54C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9" creationId="{7FDB7B96-66E3-1DAA-F02C-9A51CEA58A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90" creationId="{1E88C9CA-2E31-1D1E-50B6-308C29AA4037}"/>
          </ac:spMkLst>
        </pc:spChg>
        <pc:spChg chg="add mod">
          <ac:chgData name="THU DU" userId="db4d925effa94065" providerId="LiveId" clId="{43097A8A-187E-48FE-9253-FED0855AED89}" dt="2023-11-28T06:42:39.498" v="990" actId="1076"/>
          <ac:spMkLst>
            <pc:docMk/>
            <pc:sldMk cId="3778909751" sldId="380"/>
            <ac:spMk id="201" creationId="{DDA19845-6A63-AE75-D2C6-97BB3E77D646}"/>
          </ac:spMkLst>
        </pc:s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48" creationId="{0ECBB4CB-17C9-388C-B4D8-F087C69E0B0C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65" creationId="{B967550D-93F4-4A77-F547-8FDAE131C4FD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78" creationId="{9660BBB7-B6C1-807F-C501-C7A0F818685B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88" creationId="{D1181B27-942C-331B-EA81-8961750FAEE9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98" creationId="{6F65656E-F214-4DC2-1C07-A9076588EDDD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32" creationId="{E83B8F42-098C-3FA9-3883-EF998B2D1ECB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49" creationId="{5E13B974-92E8-AF73-50BF-5AD52EFCCD5F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62" creationId="{FEC4E600-47B6-C305-D5A6-E1173EB58A18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72" creationId="{685EEEC9-CAFE-7A99-239B-6D4C682D1CE5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82" creationId="{B58FF0A1-2E1B-7404-102E-1E944CCC3FA8}"/>
          </ac:grpSpMkLst>
        </pc:grpChg>
        <pc:picChg chg="del mod">
          <ac:chgData name="THU DU" userId="db4d925effa94065" providerId="LiveId" clId="{43097A8A-187E-48FE-9253-FED0855AED89}" dt="2023-11-28T06:05:19.821" v="702" actId="478"/>
          <ac:picMkLst>
            <pc:docMk/>
            <pc:sldMk cId="3778909751" sldId="380"/>
            <ac:picMk id="11" creationId="{F6CA3DC0-D16B-31D7-E904-61762EA39619}"/>
          </ac:picMkLst>
        </pc:picChg>
        <pc:picChg chg="del">
          <ac:chgData name="THU DU" userId="db4d925effa94065" providerId="LiveId" clId="{43097A8A-187E-48FE-9253-FED0855AED89}" dt="2023-11-28T06:05:17.903" v="699" actId="478"/>
          <ac:picMkLst>
            <pc:docMk/>
            <pc:sldMk cId="3778909751" sldId="380"/>
            <ac:picMk id="13" creationId="{D94FDEFC-4836-0A12-179A-5BD7522DC563}"/>
          </ac:picMkLst>
        </pc:picChg>
        <pc:picChg chg="del">
          <ac:chgData name="THU DU" userId="db4d925effa94065" providerId="LiveId" clId="{43097A8A-187E-48FE-9253-FED0855AED89}" dt="2023-11-28T06:05:15.403" v="695" actId="478"/>
          <ac:picMkLst>
            <pc:docMk/>
            <pc:sldMk cId="3778909751" sldId="380"/>
            <ac:picMk id="17" creationId="{1B72B7E0-507B-8608-FC43-817A24556F62}"/>
          </ac:picMkLst>
        </pc:picChg>
        <pc:picChg chg="del">
          <ac:chgData name="THU DU" userId="db4d925effa94065" providerId="LiveId" clId="{43097A8A-187E-48FE-9253-FED0855AED89}" dt="2023-11-28T06:05:22.387" v="704" actId="478"/>
          <ac:picMkLst>
            <pc:docMk/>
            <pc:sldMk cId="3778909751" sldId="380"/>
            <ac:picMk id="29" creationId="{0DF84964-0075-1621-B653-41330E7D5F95}"/>
          </ac:picMkLst>
        </pc:picChg>
        <pc:picChg chg="del mod">
          <ac:chgData name="THU DU" userId="db4d925effa94065" providerId="LiveId" clId="{43097A8A-187E-48FE-9253-FED0855AED89}" dt="2023-11-28T06:05:22.995" v="706" actId="478"/>
          <ac:picMkLst>
            <pc:docMk/>
            <pc:sldMk cId="3778909751" sldId="380"/>
            <ac:picMk id="35" creationId="{9D235690-0563-58F3-AEED-62E9DA3DBE68}"/>
          </ac:picMkLst>
        </pc:picChg>
        <pc:picChg chg="del">
          <ac:chgData name="THU DU" userId="db4d925effa94065" providerId="LiveId" clId="{43097A8A-187E-48FE-9253-FED0855AED89}" dt="2023-11-28T06:05:15.981" v="696" actId="478"/>
          <ac:picMkLst>
            <pc:docMk/>
            <pc:sldMk cId="3778909751" sldId="380"/>
            <ac:picMk id="37" creationId="{6A3CD0AC-90EC-3837-CB25-C70049519069}"/>
          </ac:picMkLst>
        </pc:pic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8" creationId="{4DE7922C-A2FF-614C-DFB1-1E13712881EE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9" creationId="{000AD450-7282-2278-101E-79D8465F480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0" creationId="{A7EF310B-DCAF-D278-8AEA-E858B81855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1" creationId="{16EE67D3-8327-E42D-5608-94C57BE37931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2" creationId="{EB82590D-8B52-5AB8-6F99-0B8D034B357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3" creationId="{C164DB09-D6AB-6AA7-9870-D210DBF0C3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4" creationId="{433BF04D-32E0-14EA-2125-8F4C94BE25A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5" creationId="{DB595A19-2C47-708C-9B19-5ACFE308526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6" creationId="{13DD7C10-3F08-2A50-D471-AE89B101D202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7" creationId="{DBE3A73F-EBB1-A23F-7BA3-4578C0F7C9AC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2" creationId="{349DBA49-E205-3245-4C97-2AAEA36155EE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3" creationId="{BBA09EB8-4F79-0524-8914-5A1BB168217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4" creationId="{E577C29E-44A2-B8A5-75A0-CF093ACB8EF6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5" creationId="{A9BFB59B-BF75-72DA-DF2B-C3E54075D333}"/>
          </ac:cxnSpMkLst>
        </pc:cxnChg>
        <pc:cxnChg chg="add mod">
          <ac:chgData name="THU DU" userId="db4d925effa94065" providerId="LiveId" clId="{43097A8A-187E-48FE-9253-FED0855AED89}" dt="2023-11-28T06:37:33.407" v="920" actId="1076"/>
          <ac:cxnSpMkLst>
            <pc:docMk/>
            <pc:sldMk cId="3778909751" sldId="380"/>
            <ac:cxnSpMk id="126" creationId="{A94F9198-9358-DD96-8943-7E1C3865C50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7" creationId="{17CBAA12-25C6-828F-8678-04B7E34A9B48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8" creationId="{D127DB35-62D9-EA8B-0190-C16931722657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9" creationId="{27778C2B-8C47-69CF-7914-3059483B2EFA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30" creationId="{4F6AD95B-59FD-F16C-6C09-1D31835C036F}"/>
          </ac:cxnSpMkLst>
        </pc:cxnChg>
        <pc:cxnChg chg="add mod">
          <ac:chgData name="THU DU" userId="db4d925effa94065" providerId="LiveId" clId="{43097A8A-187E-48FE-9253-FED0855AED89}" dt="2023-11-28T06:37:30.717" v="919" actId="1076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43097A8A-187E-48FE-9253-FED0855AED89}" dt="2023-11-28T07:17:04.865" v="1691" actId="478"/>
        <pc:sldMkLst>
          <pc:docMk/>
          <pc:sldMk cId="1485820456" sldId="381"/>
        </pc:sldMkLst>
        <pc:spChg chg="del">
          <ac:chgData name="THU DU" userId="db4d925effa94065" providerId="LiveId" clId="{43097A8A-187E-48FE-9253-FED0855AED89}" dt="2023-11-28T06:05:41.734" v="719" actId="478"/>
          <ac:spMkLst>
            <pc:docMk/>
            <pc:sldMk cId="1485820456" sldId="381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38.502" v="717" actId="478"/>
          <ac:spMkLst>
            <pc:docMk/>
            <pc:sldMk cId="1485820456" sldId="381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39.774" v="718" actId="478"/>
          <ac:spMkLst>
            <pc:docMk/>
            <pc:sldMk cId="1485820456" sldId="381"/>
            <ac:spMk id="4" creationId="{782B5B64-793B-055F-F087-55E2244FD928}"/>
          </ac:spMkLst>
        </pc:spChg>
        <pc:spChg chg="del">
          <ac:chgData name="THU DU" userId="db4d925effa94065" providerId="LiveId" clId="{43097A8A-187E-48FE-9253-FED0855AED89}" dt="2023-11-28T06:05:36.038" v="716" actId="478"/>
          <ac:spMkLst>
            <pc:docMk/>
            <pc:sldMk cId="1485820456" sldId="381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34.660" v="715" actId="478"/>
          <ac:spMkLst>
            <pc:docMk/>
            <pc:sldMk cId="1485820456" sldId="381"/>
            <ac:spMk id="7" creationId="{E480A532-8B49-BB54-BE91-6D8B1405B7B5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1" creationId="{96F165D5-BD7F-762B-43A3-333EF99F9FC2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3" creationId="{7B7C6E5B-8473-6C04-D484-DDCF820ACA86}"/>
          </ac:spMkLst>
        </pc:spChg>
        <pc:spChg chg="mod">
          <ac:chgData name="THU DU" userId="db4d925effa94065" providerId="LiveId" clId="{43097A8A-187E-48FE-9253-FED0855AED89}" dt="2023-11-28T06:49:02.450" v="1190" actId="20577"/>
          <ac:spMkLst>
            <pc:docMk/>
            <pc:sldMk cId="1485820456" sldId="381"/>
            <ac:spMk id="15" creationId="{3620506D-D0FB-4364-9BF0-30325723643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6" creationId="{40791E99-A7CE-3192-05CE-F81F3D6EB76E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7" creationId="{F2152023-E077-4CEF-433B-02DBC457E947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8" creationId="{CCC2AE31-C462-710A-F6C0-DC1C2DF8A28B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9" creationId="{306ECA1B-39D7-D645-74C1-7AAD22D71F20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0" creationId="{4F182F88-C787-5BEF-4EFB-6F1365A44DA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1" creationId="{398309DC-B3E4-F0EA-327B-C4A9EE74EFAC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2" creationId="{667D3DF0-B223-C6AC-C573-9B0CC76FEB5F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5" creationId="{21D888B4-1326-FD6B-C33B-5B80C274D93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6" creationId="{8C436DC6-FE55-3D7D-45D5-D6CA1BDEBDF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7" creationId="{6A0760D5-A956-7977-880A-FFDC0EC98DEE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8" creationId="{63AF94F3-733A-E4BA-2964-A374939C9D3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9" creationId="{DDDAEB0B-A4D7-5048-B835-04E87C5FD0B1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0" creationId="{E3A697B5-885F-F3E6-FE54-1624E206B053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5" creationId="{E4FD021A-CC43-27C9-33CB-4F8BF51B739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6" creationId="{A3703C48-1DD8-DD7A-C273-89DB140CBA2D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7" creationId="{4C5AB05C-B1BB-8E19-547B-9D8522C93C6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8" creationId="{6F3E2E3D-670C-A756-0E03-EB4C42784BC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9" creationId="{0AEB17CD-6457-4369-3F6B-62823A8EAD36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0" creationId="{16AA3894-1A0D-7639-037F-8BA7F2C52BB9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1" creationId="{CA32D105-F0FC-6F28-0BD0-680FDA3A87F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2" creationId="{40CC3CB2-0212-D9CD-B58D-A5DFF0DFF0D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3" creationId="{4FA34230-B0A0-92C4-B332-EF0A51ACA1F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4" creationId="{A53D2253-0AB3-0216-7798-85346399DF56}"/>
          </ac:spMkLst>
        </pc:spChg>
        <pc:spChg chg="add del mod">
          <ac:chgData name="THU DU" userId="db4d925effa94065" providerId="LiveId" clId="{43097A8A-187E-48FE-9253-FED0855AED89}" dt="2023-11-28T07:05:20.366" v="1391"/>
          <ac:spMkLst>
            <pc:docMk/>
            <pc:sldMk cId="1485820456" sldId="381"/>
            <ac:spMk id="45" creationId="{3E3F75FC-474F-FFFA-4764-1BEBF517943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7" creationId="{DB63AAAF-1A20-4CE5-0C2D-A39C32CEC598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8" creationId="{DF01B144-E44C-EE20-B917-B43CA784903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9" creationId="{B1B0D54A-DAE3-4637-FE2E-EB7776B0426C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0" creationId="{D1D7A817-7B90-FD3B-DFE2-B1BB7441574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1" creationId="{3A76DD4F-7A55-505B-4015-175C84F66C6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2" creationId="{04977C49-1488-CA1D-F80D-4504E7DF052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3" creationId="{AE72ACF8-B2C6-9989-68C3-3CC1B279C204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4" creationId="{595F95C7-9257-EAD8-15A8-88A500947B32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5" creationId="{EC424E5A-B79C-ACB1-81A6-85E50EE2992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6" creationId="{799EA2BB-F810-5B4F-EE53-8E9E1423DA46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7" creationId="{6BCB4B51-9F39-5C3D-13B5-4F2151C1817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8" creationId="{CBFD988B-64F6-B9E5-D58D-2590481B801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9" creationId="{06010372-D213-C2EE-CCE2-673635E52DDF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0" creationId="{48282576-C19B-1200-7048-5EBC3C10CFD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1" creationId="{D60CBF10-8D26-968C-EC08-8F6FF8DD939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2" creationId="{A25F417F-FFC7-76E9-D910-E92C5383D407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3" creationId="{52B52470-ADCC-522A-BD27-F75D483FF2CE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4" creationId="{4E9F5772-1801-63A7-80E6-560342BE7997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6" creationId="{529F38B7-C0A2-FFD5-772A-C47AF9474D81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7" creationId="{5BCD769D-D71D-0E64-85BC-87C1E4EA8FB4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8" creationId="{AB29A8E2-C8FD-735A-E0C6-8AEFA2C564CA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9" creationId="{93ED67C3-F770-A10A-3CEE-3775E2C92CC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0" creationId="{5168A534-90F4-CA76-FC3A-78F8151FCCE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1" creationId="{DC5EAF94-9633-BE51-9C7A-7236E3936E6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2" creationId="{85B72CC4-2D41-4FB4-5F01-4A8596B77A2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3" creationId="{2C222C97-C3E9-5F05-98C4-08B19ADD346D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4" creationId="{0A4D05F5-3992-B642-B0D0-42C2839911FC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5" creationId="{9FBD6281-9970-7CCB-D5B8-54423EB4A2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7" creationId="{E7BED6C2-77EA-E21F-D21B-A3EFF7F289C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8" creationId="{D1F23553-E94B-C8DA-9904-C644FA7EB23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9" creationId="{2683C4CF-D3F8-2B33-9875-451130F83260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0" creationId="{DC50BD31-D630-5E92-9E6F-66BEE3AC766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1" creationId="{68591236-F220-6934-357B-B837B2EC965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2" creationId="{C273118E-BDCF-4223-1FB1-9126D1B1DB0D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3" creationId="{713681EA-B7BA-064D-9176-C3B40E605BAE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4" creationId="{6C5239AF-F2BD-4926-1917-32BCEDF3790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5" creationId="{F1C12049-386C-35EA-E43A-A65314CAC8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6" creationId="{A607D439-D8DA-2B9C-8CA8-068C466214E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7" creationId="{54443483-1169-9A95-2F02-43A9B114581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8" creationId="{D44B66E6-303A-A438-896E-3F8E0A94F078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9" creationId="{3AB2C584-0DEA-9007-8E32-69FBC0B73F26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0" creationId="{ECFEA67E-0E4E-33A0-B254-151F182F0A4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1" creationId="{5621E13E-9261-40E5-0338-8EBF35D0B7B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2" creationId="{F1984D56-D01F-9328-FE8E-AFCDA5563604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3" creationId="{D89B49CE-8AE1-6D4E-8EEC-5A840FA2B54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4" creationId="{A24E4B0E-14C0-5F35-3F2C-B0CA11FA1ED3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5" creationId="{7DEAB9DE-0DE2-8497-5AF1-4DF1213117A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7" creationId="{A47E3CCD-CF8E-1273-7B38-6F1B44856F81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8" creationId="{F0F6B648-3618-BDCC-E2F7-0E08E14C79F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9" creationId="{B0CCCB67-F2DC-CEC9-5B12-E8D4E1952A07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0" creationId="{D70A047C-9F51-D52B-9A37-1E86C57BF29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1" creationId="{90E64023-4543-09B0-CB14-7507EC270DD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2" creationId="{DBF06621-5F61-AB32-0174-57138BD34A1A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3" creationId="{A0DD23B9-E64D-D91A-EB43-3A1A549CBB7C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4" creationId="{D3B7CCD2-C3B8-C787-DFD9-8DD0B51A6D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5" creationId="{A24DF093-3569-2EA7-5EAE-3B737D8662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6" creationId="{259E0F34-9197-6D96-4BE8-B94CE6EBFFE3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7" creationId="{C2F08005-037F-B6B7-8D1E-020DAA1D8D0F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8" creationId="{D7A67C3D-2522-4314-E8F0-FD52A897F104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9" creationId="{8627D2A2-62A2-224C-559A-890B04B30B48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0" creationId="{88E3DC3A-BAF2-F018-7676-788C40DDEA7D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1" creationId="{40560B2D-EFE7-12DE-0E00-54A7D3EDB32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2" creationId="{E0122BB1-F21D-AC6A-7BE5-71E71A3A5B39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3" creationId="{857F62F1-36E5-6975-1B14-B3FA96AF6D15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5" creationId="{9594556E-4EB8-D918-DD77-DF8FAAA111FA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6" creationId="{56ED19B8-3331-45E8-6C2B-4CB9E217E29B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7" creationId="{ED9CD472-9223-E867-04D3-E8E1EAE2EC5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19" creationId="{E8B941A8-53E2-ECA6-FCC8-E327AD1603F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0" creationId="{827C0BC3-BDBB-22DE-9E8E-F2D172C87FBF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1" creationId="{3EF05B5F-E142-8BA2-8784-6A604A4BF430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2" creationId="{7A64C4C5-F540-2A46-9C81-E4E4D3E7A36B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3" creationId="{2CC63C41-A927-57E6-28E2-52FFD8AA42F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4" creationId="{26C7BB7B-4ACF-D41E-7EA7-75F87B7B16D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5" creationId="{9436C1CC-968E-46CD-9C0E-372C1C1B7EC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6" creationId="{463BF7FD-F53D-34AE-1811-758D8BBCE5BD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7" creationId="{A951908A-557D-3B0D-D4EA-9DF135762D2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8" creationId="{DB5AC957-6AED-37D9-1A35-2E08E00672F8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9" creationId="{6AC0D111-E9D9-5D94-3C77-80F4135392CC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0" creationId="{E2280E14-F4E7-E9DA-24EC-25AE350987C6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1" creationId="{260FC3DE-9899-8280-97EB-86638894341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2" creationId="{C3558728-7868-8AA9-BB87-51EC7C4757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3" creationId="{3FC965FC-C5FE-6964-07A7-7C69EF245291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4" creationId="{9C22FAF7-705D-5120-4831-F09B642136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5" creationId="{9AABE0A6-87E0-30F0-8927-3A41146DE9A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7" creationId="{BA0B5905-684A-A0AB-7F52-AB1864C7EBCF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8" creationId="{8B970384-F38A-43AF-EF93-3045636D5248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9" creationId="{8773EBCE-EF8B-A5B3-71FB-8763BB2F78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0" creationId="{3970B87C-065F-FFD6-CABC-0A091E9A66E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1" creationId="{7C0A8FD7-AA9E-79CF-64A1-2CF0AE5813D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2" creationId="{C7197A77-D6C5-01A3-581B-B9CA74DB862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3" creationId="{A5E138C0-30E6-6204-AFFA-CE950EABE02C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4" creationId="{99047079-3D70-7242-E475-C8AE81125789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5" creationId="{AD11A792-39E4-B9BA-C7D9-CC993F697E3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6" creationId="{236D16F8-F50C-4DF8-BC0F-76C4634BA75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7" creationId="{7472D2E2-EBE8-6E27-41DB-DBB7FBA1BC2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8" creationId="{A537A058-73E9-3DB3-2AD3-FEE5E7E1496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9" creationId="{DACE00DD-040A-909D-5FB1-8D156CE3A3C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0" creationId="{8E4167DC-67CF-0302-401F-64A2D93B21C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1" creationId="{97ECD13E-EF3A-3C93-B43A-97573A7DD4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2" creationId="{08E28E87-0F56-577B-8E49-C108A0B108F7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3" creationId="{6134D5A8-86D7-95E1-5672-771F4AB5C9A7}"/>
          </ac:spMkLst>
        </pc:spChg>
        <pc:spChg chg="add del mod">
          <ac:chgData name="THU DU" userId="db4d925effa94065" providerId="LiveId" clId="{43097A8A-187E-48FE-9253-FED0855AED89}" dt="2023-11-28T07:14:25.181" v="1503" actId="207"/>
          <ac:spMkLst>
            <pc:docMk/>
            <pc:sldMk cId="1485820456" sldId="381"/>
            <ac:spMk id="154" creationId="{42EDA560-8BCD-26E2-E25C-F194B5A32477}"/>
          </ac:spMkLst>
        </pc:spChg>
        <pc:spChg chg="add del">
          <ac:chgData name="THU DU" userId="db4d925effa94065" providerId="LiveId" clId="{43097A8A-187E-48FE-9253-FED0855AED89}" dt="2023-11-28T07:12:54.138" v="1465" actId="22"/>
          <ac:spMkLst>
            <pc:docMk/>
            <pc:sldMk cId="1485820456" sldId="381"/>
            <ac:spMk id="156" creationId="{A97EA7DE-B4DB-D532-5A36-293E3903F91A}"/>
          </ac:spMkLst>
        </pc:spChg>
        <pc:spChg chg="add mod">
          <ac:chgData name="THU DU" userId="db4d925effa94065" providerId="LiveId" clId="{43097A8A-187E-48FE-9253-FED0855AED89}" dt="2023-11-28T07:16:24.650" v="1682" actId="1076"/>
          <ac:spMkLst>
            <pc:docMk/>
            <pc:sldMk cId="1485820456" sldId="381"/>
            <ac:spMk id="157" creationId="{F466961A-B69F-3EA2-E80F-5EDB94AE878F}"/>
          </ac:spMkLst>
        </pc:spChg>
        <pc:spChg chg="add del mod">
          <ac:chgData name="THU DU" userId="db4d925effa94065" providerId="LiveId" clId="{43097A8A-187E-48FE-9253-FED0855AED89}" dt="2023-11-28T07:14:35.214" v="1510" actId="478"/>
          <ac:spMkLst>
            <pc:docMk/>
            <pc:sldMk cId="1485820456" sldId="381"/>
            <ac:spMk id="158" creationId="{C1BB761B-651D-6FF6-2397-6265470B6281}"/>
          </ac:spMkLst>
        </pc:spChg>
        <pc:spChg chg="add del mod">
          <ac:chgData name="THU DU" userId="db4d925effa94065" providerId="LiveId" clId="{43097A8A-187E-48FE-9253-FED0855AED89}" dt="2023-11-28T07:14:33.604" v="1508" actId="478"/>
          <ac:spMkLst>
            <pc:docMk/>
            <pc:sldMk cId="1485820456" sldId="381"/>
            <ac:spMk id="159" creationId="{29EEE06E-5E8C-0248-9749-590281FFD9EF}"/>
          </ac:spMkLst>
        </pc:spChg>
        <pc:spChg chg="add del mod">
          <ac:chgData name="THU DU" userId="db4d925effa94065" providerId="LiveId" clId="{43097A8A-187E-48FE-9253-FED0855AED89}" dt="2023-11-28T07:14:32.936" v="1507" actId="478"/>
          <ac:spMkLst>
            <pc:docMk/>
            <pc:sldMk cId="1485820456" sldId="381"/>
            <ac:spMk id="160" creationId="{5DF254A5-1EFF-7F33-579F-CB2D97AF2A6A}"/>
          </ac:spMkLst>
        </pc:spChg>
        <pc:spChg chg="add mod">
          <ac:chgData name="THU DU" userId="db4d925effa94065" providerId="LiveId" clId="{43097A8A-187E-48FE-9253-FED0855AED89}" dt="2023-11-28T07:16:05.954" v="1630" actId="1076"/>
          <ac:spMkLst>
            <pc:docMk/>
            <pc:sldMk cId="1485820456" sldId="381"/>
            <ac:spMk id="161" creationId="{4FB76C40-DC2B-D10A-696A-2DA1B8EEA678}"/>
          </ac:spMkLst>
        </pc:spChg>
        <pc:spChg chg="add mod">
          <ac:chgData name="THU DU" userId="db4d925effa94065" providerId="LiveId" clId="{43097A8A-187E-48FE-9253-FED0855AED89}" dt="2023-11-28T07:16:47.192" v="1688" actId="1076"/>
          <ac:spMkLst>
            <pc:docMk/>
            <pc:sldMk cId="1485820456" sldId="381"/>
            <ac:spMk id="162" creationId="{3E14EBB4-8F99-A289-0607-51500C98DC0A}"/>
          </ac:spMkLst>
        </pc:spChg>
        <pc:spChg chg="add mod">
          <ac:chgData name="THU DU" userId="db4d925effa94065" providerId="LiveId" clId="{43097A8A-187E-48FE-9253-FED0855AED89}" dt="2023-11-28T07:15:31.868" v="1588" actId="1076"/>
          <ac:spMkLst>
            <pc:docMk/>
            <pc:sldMk cId="1485820456" sldId="381"/>
            <ac:spMk id="163" creationId="{AA23301C-CFC4-E0B2-207B-EEE1C1548150}"/>
          </ac:spMkLst>
        </pc:spChg>
        <pc:spChg chg="add del mod">
          <ac:chgData name="THU DU" userId="db4d925effa94065" providerId="LiveId" clId="{43097A8A-187E-48FE-9253-FED0855AED89}" dt="2023-11-28T07:15:11.388" v="1541" actId="478"/>
          <ac:spMkLst>
            <pc:docMk/>
            <pc:sldMk cId="1485820456" sldId="381"/>
            <ac:spMk id="164" creationId="{02A1F124-417D-876A-AF04-87961AB0631B}"/>
          </ac:spMkLst>
        </pc:spChg>
        <pc:spChg chg="add mod">
          <ac:chgData name="THU DU" userId="db4d925effa94065" providerId="LiveId" clId="{43097A8A-187E-48FE-9253-FED0855AED89}" dt="2023-11-28T07:15:09.430" v="1540" actId="1076"/>
          <ac:spMkLst>
            <pc:docMk/>
            <pc:sldMk cId="1485820456" sldId="381"/>
            <ac:spMk id="165" creationId="{C1F2D1F7-53AB-8325-C76F-F0542A6C1EC2}"/>
          </ac:spMkLst>
        </pc:spChg>
        <pc:grpChg chg="add mod">
          <ac:chgData name="THU DU" userId="db4d925effa94065" providerId="LiveId" clId="{43097A8A-187E-48FE-9253-FED0855AED89}" dt="2023-11-28T07:04:43.485" v="1385" actId="1076"/>
          <ac:grpSpMkLst>
            <pc:docMk/>
            <pc:sldMk cId="1485820456" sldId="381"/>
            <ac:grpSpMk id="9" creationId="{D7BBE63B-7FCD-3860-FD34-1CB471070FFA}"/>
          </ac:grpSpMkLst>
        </pc:grpChg>
        <pc:grpChg chg="add mod">
          <ac:chgData name="THU DU" userId="db4d925effa94065" providerId="LiveId" clId="{43097A8A-187E-48FE-9253-FED0855AED89}" dt="2023-11-28T07:05:38.743" v="1396" actId="1076"/>
          <ac:grpSpMkLst>
            <pc:docMk/>
            <pc:sldMk cId="1485820456" sldId="381"/>
            <ac:grpSpMk id="24" creationId="{7DCCCE0B-84C5-69A5-E687-E4AF816BE3BF}"/>
          </ac:grpSpMkLst>
        </pc:grpChg>
        <pc:grpChg chg="add mod">
          <ac:chgData name="THU DU" userId="db4d925effa94065" providerId="LiveId" clId="{43097A8A-187E-48FE-9253-FED0855AED89}" dt="2023-11-28T07:05:35.233" v="1395" actId="1076"/>
          <ac:grpSpMkLst>
            <pc:docMk/>
            <pc:sldMk cId="1485820456" sldId="381"/>
            <ac:grpSpMk id="46" creationId="{C0CA5E80-EF56-F895-0321-E9C9AE2B3C3E}"/>
          </ac:grpSpMkLst>
        </pc:grpChg>
        <pc:grpChg chg="add mod">
          <ac:chgData name="THU DU" userId="db4d925effa94065" providerId="LiveId" clId="{43097A8A-187E-48FE-9253-FED0855AED89}" dt="2023-11-28T07:07:02.828" v="1411" actId="1076"/>
          <ac:grpSpMkLst>
            <pc:docMk/>
            <pc:sldMk cId="1485820456" sldId="381"/>
            <ac:grpSpMk id="65" creationId="{457876EC-0AF5-36DF-5A9E-623E510E2237}"/>
          </ac:grpSpMkLst>
        </pc:grpChg>
        <pc:grpChg chg="add mod">
          <ac:chgData name="THU DU" userId="db4d925effa94065" providerId="LiveId" clId="{43097A8A-187E-48FE-9253-FED0855AED89}" dt="2023-11-28T07:06:54.253" v="1408" actId="1076"/>
          <ac:grpSpMkLst>
            <pc:docMk/>
            <pc:sldMk cId="1485820456" sldId="381"/>
            <ac:grpSpMk id="76" creationId="{56F61D91-9B73-D91D-926C-00433E9DA80C}"/>
          </ac:grpSpMkLst>
        </pc:grpChg>
        <pc:grpChg chg="add mod">
          <ac:chgData name="THU DU" userId="db4d925effa94065" providerId="LiveId" clId="{43097A8A-187E-48FE-9253-FED0855AED89}" dt="2023-11-28T07:07:57.648" v="1418" actId="1076"/>
          <ac:grpSpMkLst>
            <pc:docMk/>
            <pc:sldMk cId="1485820456" sldId="381"/>
            <ac:grpSpMk id="96" creationId="{9D63B025-1319-2427-04A5-CF866F4E3BD6}"/>
          </ac:grpSpMkLst>
        </pc:grpChg>
        <pc:grpChg chg="add mod">
          <ac:chgData name="THU DU" userId="db4d925effa94065" providerId="LiveId" clId="{43097A8A-187E-48FE-9253-FED0855AED89}" dt="2023-11-28T07:07:21.433" v="1414" actId="571"/>
          <ac:grpSpMkLst>
            <pc:docMk/>
            <pc:sldMk cId="1485820456" sldId="381"/>
            <ac:grpSpMk id="114" creationId="{DF7C8C2D-3803-E03E-B113-F9AF4FC71411}"/>
          </ac:grpSpMkLst>
        </pc:grpChg>
        <pc:grpChg chg="add del mod">
          <ac:chgData name="THU DU" userId="db4d925effa94065" providerId="LiveId" clId="{43097A8A-187E-48FE-9253-FED0855AED89}" dt="2023-11-28T07:08:31.708" v="1423"/>
          <ac:grpSpMkLst>
            <pc:docMk/>
            <pc:sldMk cId="1485820456" sldId="381"/>
            <ac:grpSpMk id="118" creationId="{6DC8DEE5-696E-BB11-F9D1-1692C5CF6E66}"/>
          </ac:grpSpMkLst>
        </pc:grpChg>
        <pc:grpChg chg="add del mod">
          <ac:chgData name="THU DU" userId="db4d925effa94065" providerId="LiveId" clId="{43097A8A-187E-48FE-9253-FED0855AED89}" dt="2023-11-28T07:17:04.865" v="1691" actId="478"/>
          <ac:grpSpMkLst>
            <pc:docMk/>
            <pc:sldMk cId="1485820456" sldId="381"/>
            <ac:grpSpMk id="136" creationId="{26DF678D-1649-B4F3-E630-67C91B7C48F7}"/>
          </ac:grpSpMkLst>
        </pc:grpChg>
        <pc:graphicFrameChg chg="add del">
          <ac:chgData name="THU DU" userId="db4d925effa94065" providerId="LiveId" clId="{43097A8A-187E-48FE-9253-FED0855AED89}" dt="2023-11-28T06:52:56.581" v="1198"/>
          <ac:graphicFrameMkLst>
            <pc:docMk/>
            <pc:sldMk cId="1485820456" sldId="381"/>
            <ac:graphicFrameMk id="5" creationId="{DEDBFDA1-8611-21DD-B11F-CC40F5F70BC9}"/>
          </ac:graphicFrameMkLst>
        </pc:graphicFrameChg>
        <pc:graphicFrameChg chg="add mod modGraphic">
          <ac:chgData name="THU DU" userId="db4d925effa94065" providerId="LiveId" clId="{43097A8A-187E-48FE-9253-FED0855AED89}" dt="2023-11-28T07:16:19.426" v="1681" actId="20577"/>
          <ac:graphicFrameMkLst>
            <pc:docMk/>
            <pc:sldMk cId="1485820456" sldId="381"/>
            <ac:graphicFrameMk id="8" creationId="{3C5FBF06-B8AC-ED0A-B853-E4001E495572}"/>
          </ac:graphicFrameMkLst>
        </pc:graphicFrameChg>
        <pc:picChg chg="del mod">
          <ac:chgData name="THU DU" userId="db4d925effa94065" providerId="LiveId" clId="{43097A8A-187E-48FE-9253-FED0855AED89}" dt="2023-11-28T06:05:32.032" v="710" actId="478"/>
          <ac:picMkLst>
            <pc:docMk/>
            <pc:sldMk cId="1485820456" sldId="381"/>
            <ac:picMk id="10" creationId="{200AA0F3-8A3B-28AD-F68D-97DA4CEB1A7D}"/>
          </ac:picMkLst>
        </pc:picChg>
        <pc:picChg chg="del">
          <ac:chgData name="THU DU" userId="db4d925effa94065" providerId="LiveId" clId="{43097A8A-187E-48FE-9253-FED0855AED89}" dt="2023-11-28T06:05:32.547" v="711" actId="478"/>
          <ac:picMkLst>
            <pc:docMk/>
            <pc:sldMk cId="1485820456" sldId="381"/>
            <ac:picMk id="12" creationId="{5BD90CE3-C5DC-8C4B-44F5-CC201C303F79}"/>
          </ac:picMkLst>
        </pc:picChg>
        <pc:picChg chg="del mod">
          <ac:chgData name="THU DU" userId="db4d925effa94065" providerId="LiveId" clId="{43097A8A-187E-48FE-9253-FED0855AED89}" dt="2023-11-28T06:05:33.707" v="714" actId="478"/>
          <ac:picMkLst>
            <pc:docMk/>
            <pc:sldMk cId="1485820456" sldId="381"/>
            <ac:picMk id="14" creationId="{68E56A8E-0FDF-1031-50A1-212A1A20BF29}"/>
          </ac:picMkLst>
        </pc:picChg>
        <pc:picChg chg="del">
          <ac:chgData name="THU DU" userId="db4d925effa94065" providerId="LiveId" clId="{43097A8A-187E-48FE-9253-FED0855AED89}" dt="2023-11-28T06:05:33.048" v="712" actId="478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mod modAnim">
        <pc:chgData name="THU DU" userId="db4d925effa94065" providerId="LiveId" clId="{43097A8A-187E-48FE-9253-FED0855AED89}" dt="2023-11-28T07:51:29.160" v="1827" actId="1076"/>
        <pc:sldMkLst>
          <pc:docMk/>
          <pc:sldMk cId="2724405015" sldId="382"/>
        </pc:sldMkLst>
        <pc:spChg chg="del mod">
          <ac:chgData name="THU DU" userId="db4d925effa94065" providerId="LiveId" clId="{43097A8A-187E-48FE-9253-FED0855AED89}" dt="2023-11-28T07:23:00.179" v="1717" actId="478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7:51:07.414" v="1823" actId="579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43097A8A-187E-48FE-9253-FED0855AED89}" dt="2023-11-28T07:22:56.251" v="1715" actId="20577"/>
          <ac:spMkLst>
            <pc:docMk/>
            <pc:sldMk cId="2724405015" sldId="382"/>
            <ac:spMk id="15" creationId="{3620506D-D0FB-4364-9BF0-303257236434}"/>
          </ac:spMkLst>
        </pc:spChg>
        <pc:picChg chg="add del mod">
          <ac:chgData name="THU DU" userId="db4d925effa94065" providerId="LiveId" clId="{43097A8A-187E-48FE-9253-FED0855AED89}" dt="2023-11-28T07:27:46.962" v="1729" actId="478"/>
          <ac:picMkLst>
            <pc:docMk/>
            <pc:sldMk cId="2724405015" sldId="382"/>
            <ac:picMk id="4" creationId="{618C0D1E-D08D-7A36-0818-D023C41142AE}"/>
          </ac:picMkLst>
        </pc:picChg>
        <pc:picChg chg="add del mod">
          <ac:chgData name="THU DU" userId="db4d925effa94065" providerId="LiveId" clId="{43097A8A-187E-48FE-9253-FED0855AED89}" dt="2023-11-28T07:48:32.054" v="1737" actId="478"/>
          <ac:picMkLst>
            <pc:docMk/>
            <pc:sldMk cId="2724405015" sldId="382"/>
            <ac:picMk id="6" creationId="{9D544AC3-B79B-272E-BF5E-5B1B0C573853}"/>
          </ac:picMkLst>
        </pc:picChg>
        <pc:picChg chg="del mod">
          <ac:chgData name="THU DU" userId="db4d925effa94065" providerId="LiveId" clId="{43097A8A-187E-48FE-9253-FED0855AED89}" dt="2023-11-28T07:24:31.914" v="1723" actId="478"/>
          <ac:picMkLst>
            <pc:docMk/>
            <pc:sldMk cId="2724405015" sldId="382"/>
            <ac:picMk id="8" creationId="{6C34D5E2-DB28-CED1-BB56-0FD0D1CFD28F}"/>
          </ac:picMkLst>
        </pc:picChg>
        <pc:picChg chg="add mod">
          <ac:chgData name="THU DU" userId="db4d925effa94065" providerId="LiveId" clId="{43097A8A-187E-48FE-9253-FED0855AED89}" dt="2023-11-28T07:51:29.160" v="1827" actId="1076"/>
          <ac:picMkLst>
            <pc:docMk/>
            <pc:sldMk cId="2724405015" sldId="382"/>
            <ac:picMk id="10" creationId="{E99E0971-5626-EEAE-237A-E916D7E0D0E1}"/>
          </ac:picMkLst>
        </pc:pic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40237351" sldId="383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2476321260" sldId="384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537957076" sldId="385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778077590" sldId="386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31330328" sldId="387"/>
        </pc:sldMkLst>
      </pc:sldChg>
      <pc:sldChg chg="addSp delSp modSp add mod delAnim">
        <pc:chgData name="THU DU" userId="db4d925effa94065" providerId="LiveId" clId="{43097A8A-187E-48FE-9253-FED0855AED89}" dt="2023-11-28T11:47:46.100" v="2524" actId="1076"/>
        <pc:sldMkLst>
          <pc:docMk/>
          <pc:sldMk cId="2979931564" sldId="388"/>
        </pc:sldMkLst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4" creationId="{42EDA560-8BCD-26E2-E25C-F194B5A32477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7" creationId="{F466961A-B69F-3EA2-E80F-5EDB94AE878F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1" creationId="{4FB76C40-DC2B-D10A-696A-2DA1B8EEA678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2" creationId="{3E14EBB4-8F99-A289-0607-51500C98DC0A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3" creationId="{AA23301C-CFC4-E0B2-207B-EEE1C1548150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5" creationId="{C1F2D1F7-53AB-8325-C76F-F0542A6C1EC2}"/>
          </ac:spMkLst>
        </pc:s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" creationId="{D7BBE63B-7FCD-3860-FD34-1CB471070FFA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24" creationId="{7DCCCE0B-84C5-69A5-E687-E4AF816BE3BF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46" creationId="{C0CA5E80-EF56-F895-0321-E9C9AE2B3C3E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65" creationId="{457876EC-0AF5-36DF-5A9E-623E510E2237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76" creationId="{56F61D91-9B73-D91D-926C-00433E9DA80C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6" creationId="{9D63B025-1319-2427-04A5-CF866F4E3BD6}"/>
          </ac:grpSpMkLst>
        </pc:grpChg>
        <pc:graphicFrameChg chg="del">
          <ac:chgData name="THU DU" userId="db4d925effa94065" providerId="LiveId" clId="{43097A8A-187E-48FE-9253-FED0855AED89}" dt="2023-11-28T07:17:29.725" v="1693" actId="478"/>
          <ac:graphicFrameMkLst>
            <pc:docMk/>
            <pc:sldMk cId="2979931564" sldId="388"/>
            <ac:graphicFrameMk id="8" creationId="{3C5FBF06-B8AC-ED0A-B853-E4001E495572}"/>
          </ac:graphicFrameMkLst>
        </pc:graphicFrameChg>
        <pc:picChg chg="add mod">
          <ac:chgData name="THU DU" userId="db4d925effa94065" providerId="LiveId" clId="{43097A8A-187E-48FE-9253-FED0855AED89}" dt="2023-11-28T11:47:46.100" v="2524" actId="1076"/>
          <ac:picMkLst>
            <pc:docMk/>
            <pc:sldMk cId="2979931564" sldId="388"/>
            <ac:picMk id="3" creationId="{AF066F4E-470B-0192-3CA1-B6DA8374765C}"/>
          </ac:picMkLst>
        </pc:picChg>
      </pc:sldChg>
      <pc:sldChg chg="addSp delSp modSp add mod modAnim">
        <pc:chgData name="THU DU" userId="db4d925effa94065" providerId="LiveId" clId="{43097A8A-187E-48FE-9253-FED0855AED89}" dt="2023-11-28T12:38:11.462" v="3492" actId="13926"/>
        <pc:sldMkLst>
          <pc:docMk/>
          <pc:sldMk cId="3239860900" sldId="389"/>
        </pc:sldMkLst>
        <pc:spChg chg="mod">
          <ac:chgData name="THU DU" userId="db4d925effa94065" providerId="LiveId" clId="{43097A8A-187E-48FE-9253-FED0855AED89}" dt="2023-11-28T08:15:06.755" v="2316" actId="1076"/>
          <ac:spMkLst>
            <pc:docMk/>
            <pc:sldMk cId="3239860900" sldId="389"/>
            <ac:spMk id="2" creationId="{49E032E5-41A6-6008-27ED-7C6C25ED2FFE}"/>
          </ac:spMkLst>
        </pc:spChg>
        <pc:spChg chg="mod">
          <ac:chgData name="THU DU" userId="db4d925effa94065" providerId="LiveId" clId="{43097A8A-187E-48FE-9253-FED0855AED89}" dt="2023-11-28T08:14:58.385" v="2314" actId="1076"/>
          <ac:spMkLst>
            <pc:docMk/>
            <pc:sldMk cId="3239860900" sldId="389"/>
            <ac:spMk id="3" creationId="{1E78E009-C5ED-0E62-879B-64A4700A0AE9}"/>
          </ac:spMkLst>
        </pc:spChg>
        <pc:spChg chg="mod">
          <ac:chgData name="THU DU" userId="db4d925effa94065" providerId="LiveId" clId="{43097A8A-187E-48FE-9253-FED0855AED89}" dt="2023-11-28T08:15:20.695" v="2318" actId="1076"/>
          <ac:spMkLst>
            <pc:docMk/>
            <pc:sldMk cId="3239860900" sldId="389"/>
            <ac:spMk id="4" creationId="{61EBF1E0-C110-DFB2-488C-C51BB9A41509}"/>
          </ac:spMkLst>
        </pc:spChg>
        <pc:spChg chg="mod">
          <ac:chgData name="THU DU" userId="db4d925effa94065" providerId="LiveId" clId="{43097A8A-187E-48FE-9253-FED0855AED89}" dt="2023-11-28T08:15:15.159" v="2317" actId="1076"/>
          <ac:spMkLst>
            <pc:docMk/>
            <pc:sldMk cId="3239860900" sldId="389"/>
            <ac:spMk id="5" creationId="{EED5143E-861A-F954-9571-CAFAB5B73ED7}"/>
          </ac:spMkLst>
        </pc:spChg>
        <pc:spChg chg="add del mod">
          <ac:chgData name="THU DU" userId="db4d925effa94065" providerId="LiveId" clId="{43097A8A-187E-48FE-9253-FED0855AED89}" dt="2023-11-28T12:38:01.041" v="3486" actId="22"/>
          <ac:spMkLst>
            <pc:docMk/>
            <pc:sldMk cId="3239860900" sldId="389"/>
            <ac:spMk id="7" creationId="{AC5F53E9-1E04-9CAB-09CE-B4D4F839D332}"/>
          </ac:spMkLst>
        </pc:spChg>
        <pc:spChg chg="mod">
          <ac:chgData name="THU DU" userId="db4d925effa94065" providerId="LiveId" clId="{43097A8A-187E-48FE-9253-FED0855AED89}" dt="2023-11-28T12:38:11.462" v="3492" actId="13926"/>
          <ac:spMkLst>
            <pc:docMk/>
            <pc:sldMk cId="3239860900" sldId="389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15:25.159" v="2319" actId="1076"/>
          <ac:spMkLst>
            <pc:docMk/>
            <pc:sldMk cId="3239860900" sldId="389"/>
            <ac:spMk id="29" creationId="{28A24F36-8B0D-EF70-D699-C098731B4624}"/>
          </ac:spMkLst>
        </pc:spChg>
      </pc:sldChg>
      <pc:sldChg chg="add del">
        <pc:chgData name="THU DU" userId="db4d925effa94065" providerId="LiveId" clId="{43097A8A-187E-48FE-9253-FED0855AED89}" dt="2023-11-28T07:24:16.426" v="1720"/>
        <pc:sldMkLst>
          <pc:docMk/>
          <pc:sldMk cId="4280629624" sldId="389"/>
        </pc:sldMkLst>
      </pc:sldChg>
      <pc:sldChg chg="addSp delSp modSp add mod delAnim modAnim modNotesTx">
        <pc:chgData name="THU DU" userId="db4d925effa94065" providerId="LiveId" clId="{43097A8A-187E-48FE-9253-FED0855AED89}" dt="2023-11-28T08:30:12.670" v="2493"/>
        <pc:sldMkLst>
          <pc:docMk/>
          <pc:sldMk cId="841424517" sldId="390"/>
        </pc:sldMkLst>
        <pc:spChg chg="del">
          <ac:chgData name="THU DU" userId="db4d925effa94065" providerId="LiveId" clId="{43097A8A-187E-48FE-9253-FED0855AED89}" dt="2023-11-28T08:17:19.416" v="2338" actId="478"/>
          <ac:spMkLst>
            <pc:docMk/>
            <pc:sldMk cId="841424517" sldId="390"/>
            <ac:spMk id="2" creationId="{E3A9C1B8-0CE8-0D50-9A56-544198A0E515}"/>
          </ac:spMkLst>
        </pc:spChg>
        <pc:spChg chg="del mod">
          <ac:chgData name="THU DU" userId="db4d925effa94065" providerId="LiveId" clId="{43097A8A-187E-48FE-9253-FED0855AED89}" dt="2023-11-28T08:17:22.117" v="2340" actId="478"/>
          <ac:spMkLst>
            <pc:docMk/>
            <pc:sldMk cId="841424517" sldId="390"/>
            <ac:spMk id="3" creationId="{CC7F36E8-5789-314C-FD3A-B43799706EEA}"/>
          </ac:spMkLst>
        </pc:spChg>
        <pc:spChg chg="del">
          <ac:chgData name="THU DU" userId="db4d925effa94065" providerId="LiveId" clId="{43097A8A-187E-48FE-9253-FED0855AED89}" dt="2023-11-28T08:17:25.325" v="2344" actId="478"/>
          <ac:spMkLst>
            <pc:docMk/>
            <pc:sldMk cId="841424517" sldId="390"/>
            <ac:spMk id="4" creationId="{7D4311EF-B31F-B65D-9FAF-B4B261487D75}"/>
          </ac:spMkLst>
        </pc:spChg>
        <pc:spChg chg="add mod">
          <ac:chgData name="THU DU" userId="db4d925effa94065" providerId="LiveId" clId="{43097A8A-187E-48FE-9253-FED0855AED89}" dt="2023-11-28T08:18:19.733" v="2347"/>
          <ac:spMkLst>
            <pc:docMk/>
            <pc:sldMk cId="841424517" sldId="390"/>
            <ac:spMk id="5" creationId="{E6D0AA06-3E8C-579E-CAF0-A47B7720D64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7" creationId="{DA29DFA7-975C-D6FE-6C6D-F768C467368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9" creationId="{CDC0A295-189D-E88E-B498-B099094563E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0" creationId="{942559E3-E582-CC97-0A68-8A39FBE51ED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1" creationId="{CE5B0B44-F45B-6F02-BC87-EAE7B2E57EB2}"/>
          </ac:spMkLst>
        </pc:spChg>
        <pc:spChg chg="mod">
          <ac:chgData name="THU DU" userId="db4d925effa94065" providerId="LiveId" clId="{43097A8A-187E-48FE-9253-FED0855AED89}" dt="2023-11-28T08:17:16.975" v="2337" actId="14100"/>
          <ac:spMkLst>
            <pc:docMk/>
            <pc:sldMk cId="841424517" sldId="390"/>
            <ac:spMk id="12" creationId="{00000000-0000-0000-0000-000000000000}"/>
          </ac:spMkLst>
        </pc:spChg>
        <pc:spChg chg="del">
          <ac:chgData name="THU DU" userId="db4d925effa94065" providerId="LiveId" clId="{43097A8A-187E-48FE-9253-FED0855AED89}" dt="2023-11-28T08:17:23.975" v="2343" actId="478"/>
          <ac:spMkLst>
            <pc:docMk/>
            <pc:sldMk cId="841424517" sldId="390"/>
            <ac:spMk id="14" creationId="{8A00F8EC-8E9D-8E85-97DD-A76AD0BAAFC9}"/>
          </ac:spMkLst>
        </pc:spChg>
        <pc:spChg chg="del mod">
          <ac:chgData name="THU DU" userId="db4d925effa94065" providerId="LiveId" clId="{43097A8A-187E-48FE-9253-FED0855AED89}" dt="2023-11-28T08:17:23.369" v="2342" actId="478"/>
          <ac:spMkLst>
            <pc:docMk/>
            <pc:sldMk cId="841424517" sldId="390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8:16:56.703" v="2333" actId="20577"/>
          <ac:spMkLst>
            <pc:docMk/>
            <pc:sldMk cId="841424517" sldId="390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1" creationId="{C6881FE5-B565-5A97-0220-FEE05416AD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2" creationId="{E092A8DA-DFA2-CBBF-58C3-EC176A932C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3" creationId="{045D3109-16DB-BF24-AEF1-979FB35C6DF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4" creationId="{55A94FA0-F8B2-D719-4A62-19EE75876977}"/>
          </ac:spMkLst>
        </pc:spChg>
        <pc:spChg chg="del mod">
          <ac:chgData name="THU DU" userId="db4d925effa94065" providerId="LiveId" clId="{43097A8A-187E-48FE-9253-FED0855AED89}" dt="2023-11-28T08:17:26.737" v="2346" actId="478"/>
          <ac:spMkLst>
            <pc:docMk/>
            <pc:sldMk cId="841424517" sldId="390"/>
            <ac:spMk id="25" creationId="{2E5C553D-BCA3-217E-0843-4FFCE605AD2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6" creationId="{33BA43B7-F222-9B83-A3A0-A3B9979A16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7" creationId="{5F206988-B963-A8F5-D953-C621E6F033C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8" creationId="{83ED4D1A-0414-412E-7FBF-63F9F0EA27B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9" creationId="{02C63405-97A4-9EFD-2177-571342650D9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0" creationId="{5E54D8A8-7F17-1AE2-99E5-318D1CF80E5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1" creationId="{E6923C53-4E11-767D-B49E-2067235498F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2" creationId="{2EF0025C-E8F5-50C5-04B7-782FE6AAF65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3" creationId="{B63B2778-DC55-4BE0-185B-1CE9297A86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4" creationId="{0412838E-9F72-408E-0AE1-3FF85DB3570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5" creationId="{11A46B5F-5CA6-0A0F-CEC0-C2A14048F27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6" creationId="{01E053F2-E86F-8FE9-2071-28D589C079C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7" creationId="{A20B3313-FBE2-3CD7-9EF0-1C5313D5314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8" creationId="{239B8A17-66CC-73DB-DFF8-920DEA3233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9" creationId="{2654A83C-A856-23C2-70FE-7B68D9CEAFD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0" creationId="{91339DF2-9DCF-5C47-68DB-FC358EB3BC6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1" creationId="{B9F39FB3-73EF-25CE-3AEF-808528CD351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2" creationId="{D71349F2-A1E6-3B8F-1794-FA2B3986C80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3" creationId="{572AEB78-4B55-768C-98F8-85D271988B15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4" creationId="{AB15A5CA-0883-0B6D-01EF-97246FB6CDAF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5" creationId="{6B2B7CFF-B14D-CB7F-0A17-DF3F57D370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6" creationId="{9D2A11F1-D881-4A2C-4806-51912D78798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7" creationId="{8BBC2D10-4D4D-FBF2-F775-9B412566C89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8" creationId="{8A409FF6-A4DF-47B0-63A7-95614FFF154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9" creationId="{8AC174CE-4A38-CF72-40D6-84F261A89F3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0" creationId="{6BE2BA98-8078-FCAF-B21E-AD9F572B114B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1" creationId="{43B35ABA-4E91-1793-495F-1D24334EE46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2" creationId="{9E6446BB-3833-6F32-C673-91910BA25B6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3" creationId="{396BA7FF-1FD8-0548-B0E8-7C4CCA713883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5" creationId="{36B2C8A8-BA09-B312-B09F-8BC9F7B985B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6" creationId="{1414EC11-D250-2DAB-4F19-03DB8E30DD58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7" creationId="{98502189-E30C-81C9-A46A-DA4D853BC34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8" creationId="{BD4668AE-F7BC-2B5A-249C-B923D07F9C7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9" creationId="{218D5246-4AE0-78C3-832A-6311470A6D0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0" creationId="{1436551D-9F8F-AD5B-1D1D-97392E4EF46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1" creationId="{E19D7BF1-5CE6-035E-A6BF-0648543E55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2" creationId="{0CDA7F72-4431-1776-A93B-5122DBAB214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3" creationId="{10D725BC-9EEB-7175-7ACF-01B4CFBA04D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4" creationId="{B1739154-ECFA-7D03-860F-E00DDFBFA58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5" creationId="{1768D90D-A7DA-F57F-799B-E951D7B5FF0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6" creationId="{CB65883F-1CE9-FC7D-D1FD-FDAD8C06DD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7" creationId="{88563138-CAFD-3510-0D79-DDAD650E0FD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8" creationId="{7FDD28DD-D526-AC58-964C-1118894B0C5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9" creationId="{6A6B5F75-09A4-1FBB-4ADC-FED757FD60F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0" creationId="{1D6BDDEF-6FB7-4515-C663-921DF8554DE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1" creationId="{7187E579-C4D3-E613-8E5C-D38DCBAED5A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2" creationId="{F9B58D34-7D1D-E401-74FD-06BB8BCD13FD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3" creationId="{273FE637-2B6C-ACD6-3C53-A128B530650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4" creationId="{86DA9730-F8AF-F111-6467-F2E3C2743B8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5" creationId="{C54300FE-1729-8CDF-9BD8-EBA2BA90923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6" creationId="{32985496-CAB3-2334-B72A-0953EB325B4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7" creationId="{132DB3EE-43A5-430E-7360-9EADF98EF8B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8" creationId="{5B78A872-D490-0D4D-8F95-D48A6F05142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9" creationId="{2BE2A2F5-7DD1-95C7-4F00-475F81EC5C2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0" creationId="{0D837847-36F0-5570-C567-5A273DEB210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1" creationId="{34D11658-E8A8-4EF5-3D5F-E1BBFE0D179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2" creationId="{0AFC4898-C859-0C84-2F93-F0669EE84AB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3" creationId="{3990175A-8BEF-2BA5-10AC-76AFB4793CB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4" creationId="{D189E8C6-CD4F-8312-FEB7-B2DF622A0B7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5" creationId="{01A6F67A-D7D9-E4C7-DB46-50F0749CCFD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6" creationId="{0815ABA3-E61F-1F88-4C02-B8040EE61524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7" creationId="{8EA91C7B-F3C2-8B06-AF4C-6E169044D02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8" creationId="{B780D008-483D-621D-79A5-62D73866131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9" creationId="{FC7A20C6-8D46-82F8-CFAF-C04404F7F2A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90" creationId="{F007C14C-0269-D9C1-BD37-D3CFEA32E276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2" creationId="{7409F936-C2C1-2747-F376-9A8C208C413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3" creationId="{1E197834-833A-D13C-1AD1-68D5CBDC3D8B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4" creationId="{4C423805-E667-1FAF-3441-368310F9C8F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5" creationId="{C9C2CBBF-CAB8-6312-B6D4-92942F4C9C5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6" creationId="{97F21BE3-94B8-83ED-6E96-C6B2183BAA9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7" creationId="{4AACADE7-2FB4-27D5-8EA8-5DCC0E3B0A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8" creationId="{87E9ECFC-7D83-9B10-65A2-73D7B4589ED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9" creationId="{C23F9DCB-5C16-6A4B-57F2-D49460803D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0" creationId="{009B919E-5751-0243-8581-0CE1651CC2FE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1" creationId="{A604DF9F-8D3A-B334-EFAE-32676A6B723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2" creationId="{D8547160-6C12-03A2-444B-C4000B1B70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3" creationId="{2C9603D9-1A75-A995-3707-CCED81BFB9F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4" creationId="{04487C21-2E78-C213-93A2-83749E9D405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5" creationId="{4FEB106F-C5B0-4C1F-A110-AB3EE728B47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6" creationId="{6B229B02-75CE-1DB7-974F-F1069E5A71C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7" creationId="{EABAFEE1-7608-1158-7693-45F09194D5A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8" creationId="{34816CC1-C629-F387-3D8A-94A4852AA58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9" creationId="{42F83FA6-3394-94D7-21A6-9C6FD6FF5ED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0" creationId="{D0248D67-3C87-B2BC-8413-D812226DFB5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1" creationId="{8DFECCBC-53AD-DC2A-CCBB-FC30285CA21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2" creationId="{8D8E980B-6433-3222-FADD-B588D9D5044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3" creationId="{18519C3F-0FF2-8C64-4801-7ECAA5E40F6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4" creationId="{CB829933-EB32-FD52-06A7-D3520E066BA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5" creationId="{6EBFF49F-9EE7-6B9E-7203-90911CF1F0E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6" creationId="{DDA956C2-80DB-BCCF-D4F8-4B8A45ECB70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7" creationId="{0D126EA5-A2EF-B511-93E5-3519FCE57EF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8" creationId="{4E3E03A3-6120-1771-55E3-E5748DA43CC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9" creationId="{84FF693C-3423-BB56-651A-F72693C09B5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0" creationId="{EF58A4D4-0411-937C-6D08-3A0C4450BD2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1" creationId="{73C2392B-B33D-DEDB-9703-5B6D307D8D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2" creationId="{E2EE282A-44BB-3748-341C-0054C9AE89F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3" creationId="{8B47894B-C422-D376-AF24-1BAB1C4408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4" creationId="{94611090-2BB1-AD43-C6BB-F72AD009358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5" creationId="{D9C7C490-7E53-225A-DBEC-FA28CA3950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6" creationId="{18901B12-F8DC-96A1-E166-5DAA7D37566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7" creationId="{AF561231-080A-E42E-7E32-F128AB48A29E}"/>
          </ac:spMkLst>
        </pc:spChg>
        <pc:spChg chg="add mod">
          <ac:chgData name="THU DU" userId="db4d925effa94065" providerId="LiveId" clId="{43097A8A-187E-48FE-9253-FED0855AED89}" dt="2023-11-28T08:19:49.919" v="2373" actId="1076"/>
          <ac:spMkLst>
            <pc:docMk/>
            <pc:sldMk cId="841424517" sldId="390"/>
            <ac:spMk id="128" creationId="{A14FDE14-03E2-CA8A-D9D9-1654432AE747}"/>
          </ac:spMkLst>
        </pc:spChg>
        <pc:spChg chg="add mod">
          <ac:chgData name="THU DU" userId="db4d925effa94065" providerId="LiveId" clId="{43097A8A-187E-48FE-9253-FED0855AED89}" dt="2023-11-28T08:20:56.121" v="2384" actId="1076"/>
          <ac:spMkLst>
            <pc:docMk/>
            <pc:sldMk cId="841424517" sldId="390"/>
            <ac:spMk id="129" creationId="{9109E875-22D9-7C23-6494-CE48A740CE2D}"/>
          </ac:spMkLst>
        </pc:spChg>
        <pc:grpChg chg="add del mod">
          <ac:chgData name="THU DU" userId="db4d925effa94065" providerId="LiveId" clId="{43097A8A-187E-48FE-9253-FED0855AED89}" dt="2023-11-28T08:18:33.103" v="2351"/>
          <ac:grpSpMkLst>
            <pc:docMk/>
            <pc:sldMk cId="841424517" sldId="390"/>
            <ac:grpSpMk id="6" creationId="{4CE4EF2B-8923-A5E1-D7A0-EBEF52B74406}"/>
          </ac:grpSpMkLst>
        </pc:grpChg>
        <pc:grpChg chg="add mod">
          <ac:chgData name="THU DU" userId="db4d925effa94065" providerId="LiveId" clId="{43097A8A-187E-48FE-9253-FED0855AED89}" dt="2023-11-28T08:19:47.669" v="2372" actId="1076"/>
          <ac:grpSpMkLst>
            <pc:docMk/>
            <pc:sldMk cId="841424517" sldId="390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18:55.895" v="2361" actId="571"/>
          <ac:grpSpMkLst>
            <pc:docMk/>
            <pc:sldMk cId="841424517" sldId="390"/>
            <ac:grpSpMk id="91" creationId="{230B7F6D-A743-5099-F27A-3EFB6FAF008B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15.551" v="2494"/>
        <pc:sldMkLst>
          <pc:docMk/>
          <pc:sldMk cId="3259138926" sldId="391"/>
        </pc:sldMkLst>
        <pc:spChg chg="mod">
          <ac:chgData name="THU DU" userId="db4d925effa94065" providerId="LiveId" clId="{43097A8A-187E-48FE-9253-FED0855AED89}" dt="2023-11-28T08:21:20.958" v="2391"/>
          <ac:spMkLst>
            <pc:docMk/>
            <pc:sldMk cId="3259138926" sldId="391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1:59.196" v="2432" actId="20577"/>
          <ac:spMkLst>
            <pc:docMk/>
            <pc:sldMk cId="3259138926" sldId="391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2:02.126" v="2434" actId="478"/>
          <ac:grpSpMkLst>
            <pc:docMk/>
            <pc:sldMk cId="3259138926" sldId="391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23:44.462" v="2441" actId="1076"/>
          <ac:picMkLst>
            <pc:docMk/>
            <pc:sldMk cId="3259138926" sldId="391"/>
            <ac:picMk id="3" creationId="{BE453EFD-DB9B-F6BC-FF2E-8B9B747D694A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19.722" v="2495"/>
        <pc:sldMkLst>
          <pc:docMk/>
          <pc:sldMk cId="2393903981" sldId="392"/>
        </pc:sldMkLst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" creationId="{535DC2E1-674C-E721-9DCC-F510BDD97E5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" creationId="{2AA8AF67-9338-2887-C17A-C28652DA762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6" creationId="{25362AA2-ED5F-1E66-841B-AEC817B1C4FF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7" creationId="{6F0953E7-8668-774B-86D1-F668F3F2FC18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" creationId="{534EDE11-7873-590A-9A78-8261185E19B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" creationId="{9C02791B-6E51-1621-3089-735D940B9A1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" creationId="{0FA8A38C-69E4-32C7-32C5-6F7E48D7D60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4" creationId="{EB6310F8-F2E1-C324-28CC-01E0D7376F5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5" creationId="{9E9F2FD3-259E-6E7E-A297-F94715DE40A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1" creationId="{658AC5A4-1C52-5E29-AECB-50912F1DDB1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2" creationId="{8CB65B36-FBCB-8DF0-FC89-093B01BC355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3" creationId="{8EE8E2B6-C3E8-27C6-3F1E-D355CD8FD6C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4" creationId="{4C38B23E-2B59-0B5E-631A-56C4EF0C5DA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5" creationId="{0032D697-3763-E07C-A4DA-FB51D3FC434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6" creationId="{BD88E7D4-6027-3F57-B696-1AF8D322EEE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7" creationId="{69B54C67-6FFB-45B0-02A6-0EDAB852ADD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8" creationId="{AC67077A-8BE1-5C67-C004-145FCEF4A7F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9" creationId="{6148E172-8B9E-1FF7-A5D8-A1D89612B44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0" creationId="{57F6B2A2-2D2B-8B62-E0A0-6B48BDD106B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1" creationId="{BF0E5AB1-9AB0-6DA5-4415-46BB48D8D5A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2" creationId="{02346307-16EE-1D56-8FB1-0156351BC3C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3" creationId="{0B461515-5C99-AB0E-AF46-78E818D9A6B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4" creationId="{AF0D5D09-51ED-2334-40E2-AC21A301C69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5" creationId="{C0E300B7-31B3-D7AB-8B28-6DB574429C0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6" creationId="{AA0D8ABE-3062-CC4B-05F3-339543C2E4E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7" creationId="{D987A10B-AC46-C125-11AD-8F285DA858C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8" creationId="{E22200C7-644C-304F-1E42-3B651040F65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9" creationId="{2F992EC9-BE30-578F-3B36-C64791AF561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0" creationId="{EB3CC20D-5810-1806-11A6-A037F8F771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1" creationId="{E81E10FC-4C9F-273A-5436-68F9B8C6992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2" creationId="{2FB4067C-F8FA-A272-1F4E-FC5380F1753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3" creationId="{94C0CF9E-FD25-205A-4248-3F94917F698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4" creationId="{3C96E603-7B94-BB63-B557-FA8ECE08836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5" creationId="{CE338ABB-8743-8120-8A35-DB51EFE3D2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6" creationId="{C35A06A2-1670-2509-411B-8753E15EDAD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7" creationId="{A675838D-68FD-3C6F-781F-220DACF863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8" creationId="{36C0623E-63F3-6523-E3CE-D23925D5C5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9" creationId="{D0EE43FB-E8E1-E040-CC9C-1595B5F3EFB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0" creationId="{7FB687A5-825C-81ED-210D-BE1A7A59298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1" creationId="{B8824965-4185-0693-EEA3-DFA14B5742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2" creationId="{F5431F9F-D63C-F300-2254-2EBB118AD5D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3" creationId="{B0D1D9A3-BE45-8783-BB89-7F0CE40C698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1" creationId="{AE7459CC-76F5-7741-D4AE-DE230318173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2" creationId="{1B43F9DB-325D-2088-33BC-1E8B000D10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3" creationId="{B5A71512-A9F6-D0EF-2A21-FE753EB7BFF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4" creationId="{5926E8B5-BD59-C0DC-EF49-46DCB7622A8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5" creationId="{488AECD0-E57E-9E97-96C6-EA1D06C4F58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6" creationId="{895ED5DA-930F-8DFF-3776-F6BC8311485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7" creationId="{A42A86A2-398B-9C77-6B89-D869323305E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8" creationId="{B27EABD9-A05E-461C-BFC5-2A74C038509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9" creationId="{45361A1E-F70D-665C-F578-3D99F9D0258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0" creationId="{971F52E2-8C7E-FC47-DE8A-2BCECA870F4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1" creationId="{1C94F12C-BE1F-9649-23C6-4DA97DB58E5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2" creationId="{42622C28-21CE-95A5-0023-16A1E92F1C6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3" creationId="{1734984C-F7C4-4A9A-73D9-3F95613747F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4" creationId="{3BED4585-681B-8720-7E42-B2524FC4AE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5" creationId="{6D0ECE5B-0874-CD9B-67CE-27E0DA5D87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6" creationId="{B03FCEFF-CE06-5E97-C646-B88FFA22D60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7" creationId="{2A350397-8543-DC95-A1A5-A6C05ED956B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8" creationId="{C5862BFE-ED82-A8BD-E5ED-CC9958CA6A3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9" creationId="{22686D5C-9AD1-2835-8B61-EA0CC0C26C3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0" creationId="{C7204651-3111-963D-3A48-B376D556BFF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1" creationId="{C98A2A96-2679-AED5-992A-34A47881959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2" creationId="{BA86442D-BA9D-87E8-5C3A-32E43837B54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3" creationId="{513812AC-DDB6-0F6F-E588-0CD24636F3C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5" creationId="{5FE49829-F2AD-EF81-57AF-72C93DEBDB5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6" creationId="{0E3C44F6-89B9-BED6-70E8-5022EAE1F13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7" creationId="{FE9DD9AF-6F65-CA3D-34FE-5FA192CB9D0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8" creationId="{68E5227A-8D2D-C182-6FB0-D222DEBC25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9" creationId="{17FCF376-AAB2-645A-6F2D-D883FC3CF6A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0" creationId="{CB817D66-AF2D-654E-9BAE-448FC140567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1" creationId="{CEC74F72-7F57-8C28-A1BE-F5F8A00BD0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2" creationId="{2392EB92-1414-AE38-CFFD-ECD6B285734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3" creationId="{7E84622C-AD24-E1EF-656B-98EEAFFA01F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4" creationId="{DE93C6C4-083C-C290-D2D6-864B82E870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5" creationId="{E569BEEA-6707-D911-2B53-53C48ED4324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6" creationId="{1926D257-D2EC-44BD-A188-487069CE48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7" creationId="{95A30332-BBF3-EA6C-7268-140BF5823525}"/>
          </ac:spMkLst>
        </pc:spChg>
        <pc:spChg chg="mod">
          <ac:chgData name="THU DU" userId="db4d925effa94065" providerId="LiveId" clId="{43097A8A-187E-48FE-9253-FED0855AED89}" dt="2023-11-28T08:24:06.329" v="2446"/>
          <ac:spMkLst>
            <pc:docMk/>
            <pc:sldMk cId="2393903981" sldId="392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4:23.406" v="2450"/>
          <ac:spMkLst>
            <pc:docMk/>
            <pc:sldMk cId="2393903981" sldId="392"/>
            <ac:spMk id="129" creationId="{9109E875-22D9-7C23-6494-CE48A740CE2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0" creationId="{66473884-2FC5-C047-1BB5-E6D62607DF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1" creationId="{521E04A7-2E7D-5944-94C1-05B342944D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2" creationId="{3224D0EA-5B1E-981A-5248-CAF980258A6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3" creationId="{AA094260-7240-D9D3-4A22-A678F1120D0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4" creationId="{BB23BBEE-15E4-62E9-8936-4739BB20002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5" creationId="{D9A41568-C585-AE4F-AC9B-912532813A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6" creationId="{519AC101-2EAD-CF79-E75F-9DCBC89E756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7" creationId="{978F51D0-667D-A04D-31E5-B0FAE524899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8" creationId="{2623599A-9A10-0298-37C7-140B987A0D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9" creationId="{D6981B7D-1A00-799C-699D-1C0FF3A60D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0" creationId="{45DFB796-FBE1-FB36-C436-92BEBC093E4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1" creationId="{F96EECA3-72B0-E2F7-0A15-904B40FBCD5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2" creationId="{F16DF741-A625-10F6-3B2E-9CE3AA8DC61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3" creationId="{41252C9D-3F26-8776-60CA-FE26227201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4" creationId="{5CF64233-AAC3-1671-E0B1-30CC6BA52C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5" creationId="{B0343B05-3C8D-BC6E-51A3-A45A2EE83F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6" creationId="{E1962A2C-FB4B-C3C8-6D54-74F758A3C0C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7" creationId="{002778CA-384E-7758-9C8F-31633259FC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8" creationId="{2DEB15DA-24F6-1F36-658D-0BE6158A249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9" creationId="{03400D59-2DBF-1A39-D222-2BCAA5B30B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0" creationId="{45A54CF1-8A75-4AC1-91FA-DA7C48D88AD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1" creationId="{69A9412B-A7D2-9238-3ABC-56C509FCA87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2" creationId="{A3CBD5A3-944B-5FF2-BE11-17B89FDD41F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3" creationId="{9CD568F3-0DD2-1281-AA35-76DD8F56F2F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4" creationId="{9E593372-32D1-8F73-3C25-97D49044A4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5" creationId="{EA4AD007-5AB0-EDD9-E2C3-29F30BCEA30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6" creationId="{412AA07E-5751-87F5-679A-2A7A2A30BBE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7" creationId="{2F98374C-64A7-8C78-AF43-35591B6512D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8" creationId="{05E31596-D93E-A814-678E-AE06308CFD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9" creationId="{9E4FA8E5-F825-233F-4C2F-7A011284727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0" creationId="{26501D25-7124-E79E-7278-089E4A880D2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1" creationId="{BFC7BF1B-ADD0-0636-3125-1470AB24EB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2" creationId="{7FD4BC0E-7136-B1F4-BC1D-3580B1C4C4F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3" creationId="{FFD231AE-E810-10AD-3E7E-330B4FCB228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4" creationId="{311FF57E-2338-EB1E-D4FB-438282FB63F0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5" creationId="{D326AAB5-457A-6ADE-9886-F774BABAE8F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6" creationId="{8F5AE4DB-5A54-F309-B4CA-419BB85562A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7" creationId="{CCE7D76A-A69B-9E25-6BB2-E50275DD12F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8" creationId="{906D3B90-62B7-3940-E85C-33FF7DEDAB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9" creationId="{4A11DC9D-FBCD-17EF-E74C-4B6A5E6C0B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0" creationId="{F1F47C93-8E0D-94F0-2876-64FCCE4AC7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1" creationId="{995F989C-4C08-A473-DFD0-D0BAB8C54BB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2" creationId="{53D984A5-E018-0D76-2D7F-F36583C26E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3" creationId="{6B16CF5F-8162-CB54-7BD2-162DA935EFD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4" creationId="{EDA29FF7-9F6E-F2A0-FFFF-A76BCBC922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5" creationId="{CED15DE5-7FA2-A7D2-5B0C-1498ECCEC93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6" creationId="{AB1BD68E-7387-31B7-6A9B-4579778F93F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7" creationId="{86D4283E-772B-EA11-5A5A-B83BC0F148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8" creationId="{E91643DF-AB0D-83A5-B642-8E801E16D7B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9" creationId="{75EC543E-88E5-5FFE-264D-FED737F5B0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0" creationId="{8772F8A1-4F7A-1C08-24E5-4967D6FE5F7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1" creationId="{6A72CEB0-ECC7-CDBB-E844-4D3FBF74F2D6}"/>
          </ac:spMkLst>
        </pc:spChg>
        <pc:grpChg chg="add del mod">
          <ac:chgData name="THU DU" userId="db4d925effa94065" providerId="LiveId" clId="{43097A8A-187E-48FE-9253-FED0855AED89}" dt="2023-11-28T08:24:43.152" v="2453"/>
          <ac:grpSpMkLst>
            <pc:docMk/>
            <pc:sldMk cId="2393903981" sldId="392"/>
            <ac:grpSpMk id="2" creationId="{956E1A98-547A-9AEB-A37F-22FF7ABAE57D}"/>
          </ac:grpSpMkLst>
        </pc:grpChg>
        <pc:grpChg chg="del">
          <ac:chgData name="THU DU" userId="db4d925effa94065" providerId="LiveId" clId="{43097A8A-187E-48FE-9253-FED0855AED89}" dt="2023-11-28T08:24:26.477" v="2451" actId="478"/>
          <ac:grpSpMkLst>
            <pc:docMk/>
            <pc:sldMk cId="2393903981" sldId="392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24:53.322" v="2459" actId="1076"/>
          <ac:grpSpMkLst>
            <pc:docMk/>
            <pc:sldMk cId="2393903981" sldId="392"/>
            <ac:grpSpMk id="114" creationId="{A0D4F80E-D333-A87C-D7B7-4454FD4C7D03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22.143" v="2496"/>
        <pc:sldMkLst>
          <pc:docMk/>
          <pc:sldMk cId="1342345731" sldId="393"/>
        </pc:sldMkLst>
        <pc:spChg chg="mod">
          <ac:chgData name="THU DU" userId="db4d925effa94065" providerId="LiveId" clId="{43097A8A-187E-48FE-9253-FED0855AED89}" dt="2023-11-28T08:27:47.002" v="2476" actId="1076"/>
          <ac:spMkLst>
            <pc:docMk/>
            <pc:sldMk cId="1342345731" sldId="393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25:08.112" v="2464" actId="20577"/>
          <ac:spMkLst>
            <pc:docMk/>
            <pc:sldMk cId="1342345731" sldId="393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5:19.665" v="2467"/>
          <ac:spMkLst>
            <pc:docMk/>
            <pc:sldMk cId="1342345731" sldId="393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6:38.196" v="2469" actId="478"/>
          <ac:grpSpMkLst>
            <pc:docMk/>
            <pc:sldMk cId="1342345731" sldId="393"/>
            <ac:grpSpMk id="54" creationId="{B684F391-6CF5-88C3-237E-6EE009953DA7}"/>
          </ac:grpSpMkLst>
        </pc:grpChg>
        <pc:picChg chg="add mod modCrop">
          <ac:chgData name="THU DU" userId="db4d925effa94065" providerId="LiveId" clId="{43097A8A-187E-48FE-9253-FED0855AED89}" dt="2023-11-28T08:27:49.431" v="2477" actId="1076"/>
          <ac:picMkLst>
            <pc:docMk/>
            <pc:sldMk cId="1342345731" sldId="393"/>
            <ac:picMk id="3" creationId="{C795CE46-BA6D-7781-C629-69D41F906E19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24.662" v="2497"/>
        <pc:sldMkLst>
          <pc:docMk/>
          <pc:sldMk cId="35001812" sldId="394"/>
        </pc:sldMkLst>
        <pc:spChg chg="mod">
          <ac:chgData name="THU DU" userId="db4d925effa94065" providerId="LiveId" clId="{43097A8A-187E-48FE-9253-FED0855AED89}" dt="2023-11-28T08:28:07.503" v="2481"/>
          <ac:spMkLst>
            <pc:docMk/>
            <pc:sldMk cId="35001812" sldId="394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8:16.284" v="2484"/>
          <ac:spMkLst>
            <pc:docMk/>
            <pc:sldMk cId="35001812" sldId="394"/>
            <ac:spMk id="129" creationId="{9109E875-22D9-7C23-6494-CE48A740CE2D}"/>
          </ac:spMkLst>
        </pc:spChg>
        <pc:grpChg chg="del">
          <ac:chgData name="THU DU" userId="db4d925effa94065" providerId="LiveId" clId="{43097A8A-187E-48FE-9253-FED0855AED89}" dt="2023-11-28T08:28:28.821" v="2485" actId="478"/>
          <ac:grpSpMkLst>
            <pc:docMk/>
            <pc:sldMk cId="35001812" sldId="394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30:00.372" v="2491" actId="1076"/>
          <ac:picMkLst>
            <pc:docMk/>
            <pc:sldMk cId="35001812" sldId="394"/>
            <ac:picMk id="3" creationId="{F09FF680-64D1-BCAE-99B8-BD28CF44B443}"/>
          </ac:picMkLst>
        </pc:picChg>
      </pc:sldChg>
      <pc:sldChg chg="addSp delSp modSp add mod delAnim modAnim modNotesTx">
        <pc:chgData name="THU DU" userId="db4d925effa94065" providerId="LiveId" clId="{43097A8A-187E-48FE-9253-FED0855AED89}" dt="2023-11-28T12:39:28.715" v="3512" actId="20577"/>
        <pc:sldMkLst>
          <pc:docMk/>
          <pc:sldMk cId="3000469062" sldId="395"/>
        </pc:sldMkLst>
        <pc:spChg chg="add mod">
          <ac:chgData name="THU DU" userId="db4d925effa94065" providerId="LiveId" clId="{43097A8A-187E-48FE-9253-FED0855AED89}" dt="2023-11-28T12:39:28.715" v="3512" actId="20577"/>
          <ac:spMkLst>
            <pc:docMk/>
            <pc:sldMk cId="3000469062" sldId="395"/>
            <ac:spMk id="3" creationId="{96ACE342-3CA5-09B7-FF5D-E1438574EFA3}"/>
          </ac:spMkLst>
        </pc:spChg>
        <pc:spChg chg="mod">
          <ac:chgData name="THU DU" userId="db4d925effa94065" providerId="LiveId" clId="{43097A8A-187E-48FE-9253-FED0855AED89}" dt="2023-11-28T11:56:24.737" v="2727" actId="1076"/>
          <ac:spMkLst>
            <pc:docMk/>
            <pc:sldMk cId="3000469062" sldId="395"/>
            <ac:spMk id="7" creationId="{982D8210-261F-9045-2B54-8E7E3569665D}"/>
          </ac:spMkLst>
        </pc:spChg>
        <pc:spChg chg="add mod">
          <ac:chgData name="THU DU" userId="db4d925effa94065" providerId="LiveId" clId="{43097A8A-187E-48FE-9253-FED0855AED89}" dt="2023-11-28T11:51:38.697" v="2644" actId="1076"/>
          <ac:spMkLst>
            <pc:docMk/>
            <pc:sldMk cId="3000469062" sldId="395"/>
            <ac:spMk id="8" creationId="{968CA3E9-5706-897F-D4EA-82B58039F61B}"/>
          </ac:spMkLst>
        </pc:spChg>
        <pc:spChg chg="add mod">
          <ac:chgData name="THU DU" userId="db4d925effa94065" providerId="LiveId" clId="{43097A8A-187E-48FE-9253-FED0855AED89}" dt="2023-11-28T11:55:48.399" v="2724" actId="164"/>
          <ac:spMkLst>
            <pc:docMk/>
            <pc:sldMk cId="3000469062" sldId="395"/>
            <ac:spMk id="9" creationId="{E7B949B0-6AFA-E41D-EFEB-32876C8B83E3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0" creationId="{9799A18D-C83D-1A03-4806-37DE61EB4A8D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3" creationId="{318FE56A-6B46-5B01-DDF9-FBF07DBD25F2}"/>
          </ac:spMkLst>
        </pc:spChg>
        <pc:spChg chg="add mod">
          <ac:chgData name="THU DU" userId="db4d925effa94065" providerId="LiveId" clId="{43097A8A-187E-48FE-9253-FED0855AED89}" dt="2023-11-28T11:56:44.069" v="2730" actId="1076"/>
          <ac:spMkLst>
            <pc:docMk/>
            <pc:sldMk cId="3000469062" sldId="395"/>
            <ac:spMk id="14" creationId="{960A8950-B65C-9B66-5708-A85347A3A50F}"/>
          </ac:spMkLst>
        </pc:spChg>
        <pc:grpChg chg="add mod">
          <ac:chgData name="THU DU" userId="db4d925effa94065" providerId="LiveId" clId="{43097A8A-187E-48FE-9253-FED0855AED89}" dt="2023-11-28T11:55:18.538" v="2718" actId="164"/>
          <ac:grpSpMkLst>
            <pc:docMk/>
            <pc:sldMk cId="3000469062" sldId="395"/>
            <ac:grpSpMk id="21" creationId="{3D459292-D851-F11B-68B6-D04E6ACD7FA8}"/>
          </ac:grpSpMkLst>
        </pc:grpChg>
        <pc:grpChg chg="add mod">
          <ac:chgData name="THU DU" userId="db4d925effa94065" providerId="LiveId" clId="{43097A8A-187E-48FE-9253-FED0855AED89}" dt="2023-11-28T11:55:48.399" v="2724" actId="164"/>
          <ac:grpSpMkLst>
            <pc:docMk/>
            <pc:sldMk cId="3000469062" sldId="395"/>
            <ac:grpSpMk id="22" creationId="{AE63A880-301D-BDAB-8FD5-040DE71F7CE2}"/>
          </ac:grpSpMkLst>
        </pc:grp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2" creationId="{C02516A5-D05B-AECD-FA5F-AA730F51FA5C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4" creationId="{A4036C04-E008-687A-7E65-325F1FEF0EC9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5" creationId="{FB8AC1D4-ADB1-E040-6AE7-68AB256ADC88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6" creationId="{D7A42323-99C9-C700-641A-5EC5B849D147}"/>
          </ac:picMkLst>
        </pc:picChg>
      </pc:sldChg>
      <pc:sldChg chg="add">
        <pc:chgData name="THU DU" userId="db4d925effa94065" providerId="LiveId" clId="{43097A8A-187E-48FE-9253-FED0855AED89}" dt="2023-11-28T12:05:42.413" v="2812"/>
        <pc:sldMkLst>
          <pc:docMk/>
          <pc:sldMk cId="3194621746" sldId="396"/>
        </pc:sldMkLst>
      </pc:sldChg>
      <pc:sldMasterChg chg="del delSldLayout">
        <pc:chgData name="THU DU" userId="db4d925effa94065" providerId="LiveId" clId="{43097A8A-187E-48FE-9253-FED0855AED89}" dt="2023-11-28T06:36:24.124" v="905" actId="47"/>
        <pc:sldMasterMkLst>
          <pc:docMk/>
          <pc:sldMasterMk cId="2437186725" sldId="2147483684"/>
        </pc:sldMasterMkLst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41247971" sldId="2147483685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01743540" sldId="2147483686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71648282" sldId="2147483687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892514742" sldId="2147483688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149486823" sldId="2147483689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459985715" sldId="2147483690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321168808" sldId="2147483691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4039445679" sldId="2147483692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985148074" sldId="2147483693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932783629" sldId="2147483694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372563522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96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00588/premium-photo-image-ice-cream-gelato-aeria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itocontador.com.br/699-doing-homework-carto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59200&amp;picture=retro-housewife-cook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3.png"/><Relationship Id="rId7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11" Type="http://schemas.openxmlformats.org/officeDocument/2006/relationships/slide" Target="slide13.xml"/><Relationship Id="rId5" Type="http://schemas.openxmlformats.org/officeDocument/2006/relationships/slide" Target="slide23.xml"/><Relationship Id="rId10" Type="http://schemas.openxmlformats.org/officeDocument/2006/relationships/slide" Target="slide27.xml"/><Relationship Id="rId4" Type="http://schemas.openxmlformats.org/officeDocument/2006/relationships/slide" Target="slide24.xml"/><Relationship Id="rId9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healthy" TargetMode="External"/><Relationship Id="rId4" Type="http://schemas.openxmlformats.org/officeDocument/2006/relationships/image" Target="../media/image15.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dwayclinic.ca/5-tips-to-reduce-stress/" TargetMode="Externa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38853&amp;picture=time" TargetMode="Externa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classcheatreviews.com/blog/balance-video-games-studying/" TargetMode="Externa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adviser.com.au/breaking-news/40202-accc-delays-decision-on-afg-connective-merger" TargetMode="Externa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modal verbs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787938" y="2029144"/>
            <a:ext cx="109992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She </a:t>
            </a:r>
            <a:r>
              <a:rPr lang="en-US" sz="3200" b="1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go home early if she finishes her work.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If you train hard, you </a:t>
            </a:r>
            <a:r>
              <a:rPr lang="en-US" sz="3200" b="1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win the first prize.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If they don’t want to be punished, they </a:t>
            </a:r>
            <a:r>
              <a:rPr lang="en-US" sz="3200" b="1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follow the rules.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students have an upcoming exam, they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wait to study until the day before it.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If you’re having a bad day, you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do your best to get through it.</a:t>
            </a:r>
            <a:endParaRPr lang="en-US" sz="320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1889666" y="2029979"/>
            <a:ext cx="772512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4678366" y="2492550"/>
            <a:ext cx="1186355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0F8EC-8E9D-8E85-97DD-A76AD0BAAFC9}"/>
              </a:ext>
            </a:extLst>
          </p:cNvPr>
          <p:cNvSpPr/>
          <p:nvPr/>
        </p:nvSpPr>
        <p:spPr>
          <a:xfrm>
            <a:off x="8055114" y="4001684"/>
            <a:ext cx="1725494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0426C6-88C7-1830-41D0-A9805B86E1FD}"/>
              </a:ext>
            </a:extLst>
          </p:cNvPr>
          <p:cNvSpPr/>
          <p:nvPr/>
        </p:nvSpPr>
        <p:spPr>
          <a:xfrm>
            <a:off x="7726636" y="3007247"/>
            <a:ext cx="101225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5C553D-BCA3-217E-0843-4FFCE605AD2E}"/>
              </a:ext>
            </a:extLst>
          </p:cNvPr>
          <p:cNvSpPr/>
          <p:nvPr/>
        </p:nvSpPr>
        <p:spPr>
          <a:xfrm>
            <a:off x="6296628" y="4996121"/>
            <a:ext cx="1430008" cy="6314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4" grpId="0" animBg="1"/>
      <p:bldP spid="15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272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52808"/>
              </p:ext>
            </p:extLst>
          </p:nvPr>
        </p:nvGraphicFramePr>
        <p:xfrm>
          <a:off x="1131589" y="1670925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166630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36899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4771873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571421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267811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7713" y="11893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 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highlight>
                  <a:srgbClr val="FEE3AF"/>
                </a:highlight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/>
        </p:nvGraphicFramePr>
        <p:xfrm>
          <a:off x="1131589" y="1670925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5745276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2704685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166604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4730457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371757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</p:spTree>
    <p:extLst>
      <p:ext uri="{BB962C8B-B14F-4D97-AF65-F5344CB8AC3E}">
        <p14:creationId xmlns:p14="http://schemas.microsoft.com/office/powerpoint/2010/main" val="323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id="{B684F391-6CF5-88C3-237E-6EE009953DA7}"/>
              </a:ext>
            </a:extLst>
          </p:cNvPr>
          <p:cNvGrpSpPr/>
          <p:nvPr/>
        </p:nvGrpSpPr>
        <p:grpSpPr>
          <a:xfrm>
            <a:off x="8496531" y="3747052"/>
            <a:ext cx="3517669" cy="2823117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1. </a:t>
            </a:r>
            <a:r>
              <a:rPr lang="en-US" sz="3200" dirty="0">
                <a:latin typeface="ChronicaProMediumIt"/>
              </a:rPr>
              <a:t>Your friend wants to lose weight. You</a:t>
            </a:r>
          </a:p>
          <a:p>
            <a:r>
              <a:rPr lang="en-US" sz="3200" dirty="0">
                <a:latin typeface="ChronicaProMediumIt"/>
              </a:rPr>
              <a:t>advise him / her to eat less high fat food</a:t>
            </a:r>
          </a:p>
          <a:p>
            <a:r>
              <a:rPr lang="en-US" sz="3200" dirty="0">
                <a:latin typeface="ChronicaProMediumIt"/>
              </a:rPr>
              <a:t>and do more exercise.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lose weight, you should eat less high fat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841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2. </a:t>
            </a:r>
            <a:r>
              <a:rPr lang="en-US" sz="3200" dirty="0">
                <a:latin typeface="ChronicaProMediumIt"/>
              </a:rPr>
              <a:t>Your friend invites you out for an ice cream,</a:t>
            </a:r>
          </a:p>
          <a:p>
            <a:r>
              <a:rPr lang="en-US" sz="3200" dirty="0">
                <a:latin typeface="ChronicaProMediumIt"/>
              </a:rPr>
              <a:t>but it’s possible that you will have a sore</a:t>
            </a:r>
          </a:p>
          <a:p>
            <a:r>
              <a:rPr lang="en-US" sz="3200" dirty="0">
                <a:latin typeface="ChronicaProMediumIt"/>
              </a:rPr>
              <a:t>throat.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59756" y="4043251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an ice cream, I may have a sore throat.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pic>
        <p:nvPicPr>
          <p:cNvPr id="3" name="Picture 2" descr="A group of hands holding ice cream cones&#10;&#10;Description automatically generated">
            <a:extLst>
              <a:ext uri="{FF2B5EF4-FFF2-40B4-BE49-F238E27FC236}">
                <a16:creationId xmlns:a16="http://schemas.microsoft.com/office/drawing/2014/main" id="{BE453EFD-DB9B-F6BC-FF2E-8B9B747D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2703" y="3801357"/>
            <a:ext cx="3921497" cy="29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3. </a:t>
            </a:r>
            <a:r>
              <a:rPr lang="en-US" sz="3200" dirty="0">
                <a:latin typeface="ChronicaProMediumIt"/>
              </a:rPr>
              <a:t>Your roommate often stays up late at</a:t>
            </a:r>
          </a:p>
          <a:p>
            <a:r>
              <a:rPr lang="en-US" sz="3200" dirty="0">
                <a:latin typeface="ChronicaProMediumIt"/>
              </a:rPr>
              <a:t>night. You think it is necessary to get</a:t>
            </a:r>
          </a:p>
          <a:p>
            <a:r>
              <a:rPr lang="en-US" sz="3200" dirty="0">
                <a:latin typeface="ChronicaProMediumIt"/>
              </a:rPr>
              <a:t>enough sleep every night; otherwise,</a:t>
            </a:r>
          </a:p>
          <a:p>
            <a:r>
              <a:rPr lang="en-US" sz="3200" dirty="0">
                <a:latin typeface="ChronicaProMediumIt"/>
              </a:rPr>
              <a:t>his health will suffer.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331288" y="4592645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have good health, you must get 8 hours of sleep per night. </a:t>
            </a:r>
          </a:p>
        </p:txBody>
      </p:sp>
      <p:grpSp>
        <p:nvGrpSpPr>
          <p:cNvPr id="114" name="Google Shape;5630;p77">
            <a:extLst>
              <a:ext uri="{FF2B5EF4-FFF2-40B4-BE49-F238E27FC236}">
                <a16:creationId xmlns:a16="http://schemas.microsoft.com/office/drawing/2014/main" id="{A0D4F80E-D333-A87C-D7B7-4454FD4C7D03}"/>
              </a:ext>
            </a:extLst>
          </p:cNvPr>
          <p:cNvGrpSpPr/>
          <p:nvPr/>
        </p:nvGrpSpPr>
        <p:grpSpPr>
          <a:xfrm>
            <a:off x="9746680" y="2903420"/>
            <a:ext cx="1724396" cy="3511668"/>
            <a:chOff x="5999825" y="238125"/>
            <a:chExt cx="410175" cy="957625"/>
          </a:xfrm>
        </p:grpSpPr>
        <p:sp>
          <p:nvSpPr>
            <p:cNvPr id="115" name="Google Shape;5631;p77">
              <a:extLst>
                <a:ext uri="{FF2B5EF4-FFF2-40B4-BE49-F238E27FC236}">
                  <a16:creationId xmlns:a16="http://schemas.microsoft.com/office/drawing/2014/main" id="{5FE49829-F2AD-EF81-57AF-72C93DEBDB58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632;p77">
              <a:extLst>
                <a:ext uri="{FF2B5EF4-FFF2-40B4-BE49-F238E27FC236}">
                  <a16:creationId xmlns:a16="http://schemas.microsoft.com/office/drawing/2014/main" id="{0E3C44F6-89B9-BED6-70E8-5022EAE1F133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633;p77">
              <a:extLst>
                <a:ext uri="{FF2B5EF4-FFF2-40B4-BE49-F238E27FC236}">
                  <a16:creationId xmlns:a16="http://schemas.microsoft.com/office/drawing/2014/main" id="{FE9DD9AF-6F65-CA3D-34FE-5FA192CB9D0A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634;p77">
              <a:extLst>
                <a:ext uri="{FF2B5EF4-FFF2-40B4-BE49-F238E27FC236}">
                  <a16:creationId xmlns:a16="http://schemas.microsoft.com/office/drawing/2014/main" id="{68E5227A-8D2D-C182-6FB0-D222DEBC25AF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635;p77">
              <a:extLst>
                <a:ext uri="{FF2B5EF4-FFF2-40B4-BE49-F238E27FC236}">
                  <a16:creationId xmlns:a16="http://schemas.microsoft.com/office/drawing/2014/main" id="{17FCF376-AAB2-645A-6F2D-D883FC3CF6A9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636;p77">
              <a:extLst>
                <a:ext uri="{FF2B5EF4-FFF2-40B4-BE49-F238E27FC236}">
                  <a16:creationId xmlns:a16="http://schemas.microsoft.com/office/drawing/2014/main" id="{CB817D66-AF2D-654E-9BAE-448FC1405675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637;p77">
              <a:extLst>
                <a:ext uri="{FF2B5EF4-FFF2-40B4-BE49-F238E27FC236}">
                  <a16:creationId xmlns:a16="http://schemas.microsoft.com/office/drawing/2014/main" id="{CEC74F72-7F57-8C28-A1BE-F5F8A00BD03D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638;p77">
              <a:extLst>
                <a:ext uri="{FF2B5EF4-FFF2-40B4-BE49-F238E27FC236}">
                  <a16:creationId xmlns:a16="http://schemas.microsoft.com/office/drawing/2014/main" id="{2392EB92-1414-AE38-CFFD-ECD6B2857347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639;p77">
              <a:extLst>
                <a:ext uri="{FF2B5EF4-FFF2-40B4-BE49-F238E27FC236}">
                  <a16:creationId xmlns:a16="http://schemas.microsoft.com/office/drawing/2014/main" id="{7E84622C-AD24-E1EF-656B-98EEAFFA01F4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640;p77">
              <a:extLst>
                <a:ext uri="{FF2B5EF4-FFF2-40B4-BE49-F238E27FC236}">
                  <a16:creationId xmlns:a16="http://schemas.microsoft.com/office/drawing/2014/main" id="{DE93C6C4-083C-C290-D2D6-864B82E870F6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641;p77">
              <a:extLst>
                <a:ext uri="{FF2B5EF4-FFF2-40B4-BE49-F238E27FC236}">
                  <a16:creationId xmlns:a16="http://schemas.microsoft.com/office/drawing/2014/main" id="{E569BEEA-6707-D911-2B53-53C48ED43242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642;p77">
              <a:extLst>
                <a:ext uri="{FF2B5EF4-FFF2-40B4-BE49-F238E27FC236}">
                  <a16:creationId xmlns:a16="http://schemas.microsoft.com/office/drawing/2014/main" id="{1926D257-D2EC-44BD-A188-487069CE4843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643;p77">
              <a:extLst>
                <a:ext uri="{FF2B5EF4-FFF2-40B4-BE49-F238E27FC236}">
                  <a16:creationId xmlns:a16="http://schemas.microsoft.com/office/drawing/2014/main" id="{95A30332-BBF3-EA6C-7268-140BF5823525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44;p77">
              <a:extLst>
                <a:ext uri="{FF2B5EF4-FFF2-40B4-BE49-F238E27FC236}">
                  <a16:creationId xmlns:a16="http://schemas.microsoft.com/office/drawing/2014/main" id="{66473884-2FC5-C047-1BB5-E6D62607DFE9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45;p77">
              <a:extLst>
                <a:ext uri="{FF2B5EF4-FFF2-40B4-BE49-F238E27FC236}">
                  <a16:creationId xmlns:a16="http://schemas.microsoft.com/office/drawing/2014/main" id="{521E04A7-2E7D-5944-94C1-05B342944DF6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46;p77">
              <a:extLst>
                <a:ext uri="{FF2B5EF4-FFF2-40B4-BE49-F238E27FC236}">
                  <a16:creationId xmlns:a16="http://schemas.microsoft.com/office/drawing/2014/main" id="{3224D0EA-5B1E-981A-5248-CAF980258A6D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47;p77">
              <a:extLst>
                <a:ext uri="{FF2B5EF4-FFF2-40B4-BE49-F238E27FC236}">
                  <a16:creationId xmlns:a16="http://schemas.microsoft.com/office/drawing/2014/main" id="{AA094260-7240-D9D3-4A22-A678F1120D02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48;p77">
              <a:extLst>
                <a:ext uri="{FF2B5EF4-FFF2-40B4-BE49-F238E27FC236}">
                  <a16:creationId xmlns:a16="http://schemas.microsoft.com/office/drawing/2014/main" id="{BB23BBEE-15E4-62E9-8936-4739BB200024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49;p77">
              <a:extLst>
                <a:ext uri="{FF2B5EF4-FFF2-40B4-BE49-F238E27FC236}">
                  <a16:creationId xmlns:a16="http://schemas.microsoft.com/office/drawing/2014/main" id="{D9A41568-C585-AE4F-AC9B-912532813AAF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50;p77">
              <a:extLst>
                <a:ext uri="{FF2B5EF4-FFF2-40B4-BE49-F238E27FC236}">
                  <a16:creationId xmlns:a16="http://schemas.microsoft.com/office/drawing/2014/main" id="{519AC101-2EAD-CF79-E75F-9DCBC89E756E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51;p77">
              <a:extLst>
                <a:ext uri="{FF2B5EF4-FFF2-40B4-BE49-F238E27FC236}">
                  <a16:creationId xmlns:a16="http://schemas.microsoft.com/office/drawing/2014/main" id="{978F51D0-667D-A04D-31E5-B0FAE524899A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52;p77">
              <a:extLst>
                <a:ext uri="{FF2B5EF4-FFF2-40B4-BE49-F238E27FC236}">
                  <a16:creationId xmlns:a16="http://schemas.microsoft.com/office/drawing/2014/main" id="{2623599A-9A10-0298-37C7-140B987A0D31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53;p77">
              <a:extLst>
                <a:ext uri="{FF2B5EF4-FFF2-40B4-BE49-F238E27FC236}">
                  <a16:creationId xmlns:a16="http://schemas.microsoft.com/office/drawing/2014/main" id="{D6981B7D-1A00-799C-699D-1C0FF3A60D3D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54;p77">
              <a:extLst>
                <a:ext uri="{FF2B5EF4-FFF2-40B4-BE49-F238E27FC236}">
                  <a16:creationId xmlns:a16="http://schemas.microsoft.com/office/drawing/2014/main" id="{45DFB796-FBE1-FB36-C436-92BEBC093E4A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55;p77">
              <a:extLst>
                <a:ext uri="{FF2B5EF4-FFF2-40B4-BE49-F238E27FC236}">
                  <a16:creationId xmlns:a16="http://schemas.microsoft.com/office/drawing/2014/main" id="{F96EECA3-72B0-E2F7-0A15-904B40FBCD5E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56;p77">
              <a:extLst>
                <a:ext uri="{FF2B5EF4-FFF2-40B4-BE49-F238E27FC236}">
                  <a16:creationId xmlns:a16="http://schemas.microsoft.com/office/drawing/2014/main" id="{F16DF741-A625-10F6-3B2E-9CE3AA8DC619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657;p77">
              <a:extLst>
                <a:ext uri="{FF2B5EF4-FFF2-40B4-BE49-F238E27FC236}">
                  <a16:creationId xmlns:a16="http://schemas.microsoft.com/office/drawing/2014/main" id="{41252C9D-3F26-8776-60CA-FE262272015A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658;p77">
              <a:extLst>
                <a:ext uri="{FF2B5EF4-FFF2-40B4-BE49-F238E27FC236}">
                  <a16:creationId xmlns:a16="http://schemas.microsoft.com/office/drawing/2014/main" id="{5CF64233-AAC3-1671-E0B1-30CC6BA52CB9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659;p77">
              <a:extLst>
                <a:ext uri="{FF2B5EF4-FFF2-40B4-BE49-F238E27FC236}">
                  <a16:creationId xmlns:a16="http://schemas.microsoft.com/office/drawing/2014/main" id="{B0343B05-3C8D-BC6E-51A3-A45A2EE83F96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660;p77">
              <a:extLst>
                <a:ext uri="{FF2B5EF4-FFF2-40B4-BE49-F238E27FC236}">
                  <a16:creationId xmlns:a16="http://schemas.microsoft.com/office/drawing/2014/main" id="{E1962A2C-FB4B-C3C8-6D54-74F758A3C0C8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661;p77">
              <a:extLst>
                <a:ext uri="{FF2B5EF4-FFF2-40B4-BE49-F238E27FC236}">
                  <a16:creationId xmlns:a16="http://schemas.microsoft.com/office/drawing/2014/main" id="{002778CA-384E-7758-9C8F-31633259FC31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662;p77">
              <a:extLst>
                <a:ext uri="{FF2B5EF4-FFF2-40B4-BE49-F238E27FC236}">
                  <a16:creationId xmlns:a16="http://schemas.microsoft.com/office/drawing/2014/main" id="{2DEB15DA-24F6-1F36-658D-0BE6158A2497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663;p77">
              <a:extLst>
                <a:ext uri="{FF2B5EF4-FFF2-40B4-BE49-F238E27FC236}">
                  <a16:creationId xmlns:a16="http://schemas.microsoft.com/office/drawing/2014/main" id="{03400D59-2DBF-1A39-D222-2BCAA5B30B96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664;p77">
              <a:extLst>
                <a:ext uri="{FF2B5EF4-FFF2-40B4-BE49-F238E27FC236}">
                  <a16:creationId xmlns:a16="http://schemas.microsoft.com/office/drawing/2014/main" id="{45A54CF1-8A75-4AC1-91FA-DA7C48D88ADC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665;p77">
              <a:extLst>
                <a:ext uri="{FF2B5EF4-FFF2-40B4-BE49-F238E27FC236}">
                  <a16:creationId xmlns:a16="http://schemas.microsoft.com/office/drawing/2014/main" id="{69A9412B-A7D2-9238-3ABC-56C509FCA87C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666;p77">
              <a:extLst>
                <a:ext uri="{FF2B5EF4-FFF2-40B4-BE49-F238E27FC236}">
                  <a16:creationId xmlns:a16="http://schemas.microsoft.com/office/drawing/2014/main" id="{A3CBD5A3-944B-5FF2-BE11-17B89FDD41FE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667;p77">
              <a:extLst>
                <a:ext uri="{FF2B5EF4-FFF2-40B4-BE49-F238E27FC236}">
                  <a16:creationId xmlns:a16="http://schemas.microsoft.com/office/drawing/2014/main" id="{9CD568F3-0DD2-1281-AA35-76DD8F56F2F5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668;p77">
              <a:extLst>
                <a:ext uri="{FF2B5EF4-FFF2-40B4-BE49-F238E27FC236}">
                  <a16:creationId xmlns:a16="http://schemas.microsoft.com/office/drawing/2014/main" id="{9E593372-32D1-8F73-3C25-97D49044A489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69;p77">
              <a:extLst>
                <a:ext uri="{FF2B5EF4-FFF2-40B4-BE49-F238E27FC236}">
                  <a16:creationId xmlns:a16="http://schemas.microsoft.com/office/drawing/2014/main" id="{EA4AD007-5AB0-EDD9-E2C3-29F30BCEA30F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70;p77">
              <a:extLst>
                <a:ext uri="{FF2B5EF4-FFF2-40B4-BE49-F238E27FC236}">
                  <a16:creationId xmlns:a16="http://schemas.microsoft.com/office/drawing/2014/main" id="{412AA07E-5751-87F5-679A-2A7A2A30BBEA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71;p77">
              <a:extLst>
                <a:ext uri="{FF2B5EF4-FFF2-40B4-BE49-F238E27FC236}">
                  <a16:creationId xmlns:a16="http://schemas.microsoft.com/office/drawing/2014/main" id="{2F98374C-64A7-8C78-AF43-35591B6512D1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72;p77">
              <a:extLst>
                <a:ext uri="{FF2B5EF4-FFF2-40B4-BE49-F238E27FC236}">
                  <a16:creationId xmlns:a16="http://schemas.microsoft.com/office/drawing/2014/main" id="{05E31596-D93E-A814-678E-AE06308CFD5A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73;p77">
              <a:extLst>
                <a:ext uri="{FF2B5EF4-FFF2-40B4-BE49-F238E27FC236}">
                  <a16:creationId xmlns:a16="http://schemas.microsoft.com/office/drawing/2014/main" id="{9E4FA8E5-F825-233F-4C2F-7A0112847277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74;p77">
              <a:extLst>
                <a:ext uri="{FF2B5EF4-FFF2-40B4-BE49-F238E27FC236}">
                  <a16:creationId xmlns:a16="http://schemas.microsoft.com/office/drawing/2014/main" id="{26501D25-7124-E79E-7278-089E4A880D2E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75;p77">
              <a:extLst>
                <a:ext uri="{FF2B5EF4-FFF2-40B4-BE49-F238E27FC236}">
                  <a16:creationId xmlns:a16="http://schemas.microsoft.com/office/drawing/2014/main" id="{BFC7BF1B-ADD0-0636-3125-1470AB24EBB9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6;p77">
              <a:extLst>
                <a:ext uri="{FF2B5EF4-FFF2-40B4-BE49-F238E27FC236}">
                  <a16:creationId xmlns:a16="http://schemas.microsoft.com/office/drawing/2014/main" id="{7FD4BC0E-7136-B1F4-BC1D-3580B1C4C4FF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77;p77">
              <a:extLst>
                <a:ext uri="{FF2B5EF4-FFF2-40B4-BE49-F238E27FC236}">
                  <a16:creationId xmlns:a16="http://schemas.microsoft.com/office/drawing/2014/main" id="{FFD231AE-E810-10AD-3E7E-330B4FCB2283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78;p77">
              <a:extLst>
                <a:ext uri="{FF2B5EF4-FFF2-40B4-BE49-F238E27FC236}">
                  <a16:creationId xmlns:a16="http://schemas.microsoft.com/office/drawing/2014/main" id="{311FF57E-2338-EB1E-D4FB-438282FB63F0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679;p77">
              <a:extLst>
                <a:ext uri="{FF2B5EF4-FFF2-40B4-BE49-F238E27FC236}">
                  <a16:creationId xmlns:a16="http://schemas.microsoft.com/office/drawing/2014/main" id="{D326AAB5-457A-6ADE-9886-F774BABAE8F8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680;p77">
              <a:extLst>
                <a:ext uri="{FF2B5EF4-FFF2-40B4-BE49-F238E27FC236}">
                  <a16:creationId xmlns:a16="http://schemas.microsoft.com/office/drawing/2014/main" id="{8F5AE4DB-5A54-F309-B4CA-419BB85562A5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681;p77">
              <a:extLst>
                <a:ext uri="{FF2B5EF4-FFF2-40B4-BE49-F238E27FC236}">
                  <a16:creationId xmlns:a16="http://schemas.microsoft.com/office/drawing/2014/main" id="{CCE7D76A-A69B-9E25-6BB2-E50275DD12F1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682;p77">
              <a:extLst>
                <a:ext uri="{FF2B5EF4-FFF2-40B4-BE49-F238E27FC236}">
                  <a16:creationId xmlns:a16="http://schemas.microsoft.com/office/drawing/2014/main" id="{906D3B90-62B7-3940-E85C-33FF7DEDAB59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683;p77">
              <a:extLst>
                <a:ext uri="{FF2B5EF4-FFF2-40B4-BE49-F238E27FC236}">
                  <a16:creationId xmlns:a16="http://schemas.microsoft.com/office/drawing/2014/main" id="{4A11DC9D-FBCD-17EF-E74C-4B6A5E6C0B89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684;p77">
              <a:extLst>
                <a:ext uri="{FF2B5EF4-FFF2-40B4-BE49-F238E27FC236}">
                  <a16:creationId xmlns:a16="http://schemas.microsoft.com/office/drawing/2014/main" id="{F1F47C93-8E0D-94F0-2876-64FCCE4AC759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685;p77">
              <a:extLst>
                <a:ext uri="{FF2B5EF4-FFF2-40B4-BE49-F238E27FC236}">
                  <a16:creationId xmlns:a16="http://schemas.microsoft.com/office/drawing/2014/main" id="{995F989C-4C08-A473-DFD0-D0BAB8C54BB6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686;p77">
              <a:extLst>
                <a:ext uri="{FF2B5EF4-FFF2-40B4-BE49-F238E27FC236}">
                  <a16:creationId xmlns:a16="http://schemas.microsoft.com/office/drawing/2014/main" id="{53D984A5-E018-0D76-2D7F-F36583C26ED8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687;p77">
              <a:extLst>
                <a:ext uri="{FF2B5EF4-FFF2-40B4-BE49-F238E27FC236}">
                  <a16:creationId xmlns:a16="http://schemas.microsoft.com/office/drawing/2014/main" id="{6B16CF5F-8162-CB54-7BD2-162DA935EFD4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688;p77">
              <a:extLst>
                <a:ext uri="{FF2B5EF4-FFF2-40B4-BE49-F238E27FC236}">
                  <a16:creationId xmlns:a16="http://schemas.microsoft.com/office/drawing/2014/main" id="{EDA29FF7-9F6E-F2A0-FFFF-A76BCBC922D8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689;p77">
              <a:extLst>
                <a:ext uri="{FF2B5EF4-FFF2-40B4-BE49-F238E27FC236}">
                  <a16:creationId xmlns:a16="http://schemas.microsoft.com/office/drawing/2014/main" id="{CED15DE5-7FA2-A7D2-5B0C-1498ECCEC936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690;p77">
              <a:extLst>
                <a:ext uri="{FF2B5EF4-FFF2-40B4-BE49-F238E27FC236}">
                  <a16:creationId xmlns:a16="http://schemas.microsoft.com/office/drawing/2014/main" id="{AB1BD68E-7387-31B7-6A9B-4579778F93FC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691;p77">
              <a:extLst>
                <a:ext uri="{FF2B5EF4-FFF2-40B4-BE49-F238E27FC236}">
                  <a16:creationId xmlns:a16="http://schemas.microsoft.com/office/drawing/2014/main" id="{86D4283E-772B-EA11-5A5A-B83BC0F148E9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692;p77">
              <a:extLst>
                <a:ext uri="{FF2B5EF4-FFF2-40B4-BE49-F238E27FC236}">
                  <a16:creationId xmlns:a16="http://schemas.microsoft.com/office/drawing/2014/main" id="{E91643DF-AB0D-83A5-B642-8E801E16D7BC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693;p77">
              <a:extLst>
                <a:ext uri="{FF2B5EF4-FFF2-40B4-BE49-F238E27FC236}">
                  <a16:creationId xmlns:a16="http://schemas.microsoft.com/office/drawing/2014/main" id="{75EC543E-88E5-5FFE-264D-FED737F5B043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694;p77">
              <a:extLst>
                <a:ext uri="{FF2B5EF4-FFF2-40B4-BE49-F238E27FC236}">
                  <a16:creationId xmlns:a16="http://schemas.microsoft.com/office/drawing/2014/main" id="{8772F8A1-4F7A-1C08-24E5-4967D6FE5F79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695;p77">
              <a:extLst>
                <a:ext uri="{FF2B5EF4-FFF2-40B4-BE49-F238E27FC236}">
                  <a16:creationId xmlns:a16="http://schemas.microsoft.com/office/drawing/2014/main" id="{6A72CEB0-ECC7-CDBB-E844-4D3FBF74F2D6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184362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4. </a:t>
            </a:r>
            <a:r>
              <a:rPr lang="en-US" sz="3200" dirty="0">
                <a:latin typeface="ChronicaProMediumIt"/>
              </a:rPr>
              <a:t>Your little brother wants to go for a swim.</a:t>
            </a:r>
          </a:p>
          <a:p>
            <a:r>
              <a:rPr lang="en-US" sz="3200" dirty="0">
                <a:latin typeface="ChronicaProMediumIt"/>
              </a:rPr>
              <a:t>You agree but ask him to finish all his</a:t>
            </a:r>
          </a:p>
          <a:p>
            <a:r>
              <a:rPr lang="en-US" sz="3200" dirty="0">
                <a:latin typeface="ChronicaProMediumIt"/>
              </a:rPr>
              <a:t>homework first.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You can go for a swim if you finish all your homework.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pic>
        <p:nvPicPr>
          <p:cNvPr id="3" name="Picture 2" descr="A cartoon of a child sitting at a desk with books and a pencil&#10;&#10;Description automatically generated">
            <a:extLst>
              <a:ext uri="{FF2B5EF4-FFF2-40B4-BE49-F238E27FC236}">
                <a16:creationId xmlns:a16="http://schemas.microsoft.com/office/drawing/2014/main" id="{C795CE46-BA6D-7781-C629-69D41F90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6899"/>
          <a:stretch/>
        </p:blipFill>
        <p:spPr>
          <a:xfrm>
            <a:off x="8474812" y="3110125"/>
            <a:ext cx="3253960" cy="32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5. </a:t>
            </a:r>
            <a:r>
              <a:rPr lang="en-US" sz="3200" dirty="0">
                <a:latin typeface="ChronicaProMediumIt"/>
              </a:rPr>
              <a:t>You’re able to make a delicious pizza when</a:t>
            </a:r>
          </a:p>
          <a:p>
            <a:r>
              <a:rPr lang="en-US" sz="3200" dirty="0">
                <a:latin typeface="ChronicaProMediumIt"/>
              </a:rPr>
              <a:t>you have all the needed ingredients.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all needed ingredients, I can make a delicious pizza.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pic>
        <p:nvPicPr>
          <p:cNvPr id="3" name="Picture 2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id="{F09FF680-64D1-BCAE-99B8-BD28CF44B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11257" y="2654468"/>
            <a:ext cx="3502943" cy="42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5226" y="2137985"/>
            <a:ext cx="77630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</a:t>
            </a:r>
          </a:p>
          <a:p>
            <a:r>
              <a:rPr lang="en-US" sz="3200" dirty="0">
                <a:solidFill>
                  <a:srgbClr val="242021"/>
                </a:solidFill>
              </a:rPr>
              <a:t>computer games, ________________ 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41587" y="2654701"/>
            <a:ext cx="117343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 computer games, 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 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227639" y="2063457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306661" y="3164021"/>
            <a:ext cx="1339944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you might miss out on other important activities like exercising, </a:t>
            </a:r>
            <a:r>
              <a:rPr lang="en-US" sz="2500" i="1" dirty="0" err="1">
                <a:solidFill>
                  <a:srgbClr val="F16649"/>
                </a:solidFill>
                <a:latin typeface="ChronicaProMediumIt"/>
              </a:rPr>
              <a:t>socialising</a:t>
            </a:r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, and studying.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459292-D851-F11B-68B6-D04E6ACD7FA8}"/>
              </a:ext>
            </a:extLst>
          </p:cNvPr>
          <p:cNvGrpSpPr/>
          <p:nvPr/>
        </p:nvGrpSpPr>
        <p:grpSpPr>
          <a:xfrm>
            <a:off x="241587" y="3707370"/>
            <a:ext cx="20495495" cy="1870933"/>
            <a:chOff x="227639" y="3719692"/>
            <a:chExt cx="20495495" cy="1870933"/>
          </a:xfrm>
        </p:grpSpPr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9799A18D-C83D-1A03-4806-37DE61EB4A8D}"/>
                </a:ext>
              </a:extLst>
            </p:cNvPr>
            <p:cNvSpPr txBox="1"/>
            <p:nvPr/>
          </p:nvSpPr>
          <p:spPr>
            <a:xfrm>
              <a:off x="227639" y="4236408"/>
              <a:ext cx="13399446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drinking caffeine or alcohol before bed and try to establish a regular sleep schedule.</a:t>
              </a:r>
            </a:p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3" name="Hộp Văn bản 3">
              <a:extLst>
                <a:ext uri="{FF2B5EF4-FFF2-40B4-BE49-F238E27FC236}">
                  <a16:creationId xmlns:a16="http://schemas.microsoft.com/office/drawing/2014/main" id="{318FE56A-6B46-5B01-DDF9-FBF07DBD25F2}"/>
                </a:ext>
              </a:extLst>
            </p:cNvPr>
            <p:cNvSpPr txBox="1"/>
            <p:nvPr/>
          </p:nvSpPr>
          <p:spPr>
            <a:xfrm>
              <a:off x="7323688" y="371969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avoid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63A880-301D-BDAB-8FD5-040DE71F7CE2}"/>
              </a:ext>
            </a:extLst>
          </p:cNvPr>
          <p:cNvGrpSpPr/>
          <p:nvPr/>
        </p:nvGrpSpPr>
        <p:grpSpPr>
          <a:xfrm>
            <a:off x="241587" y="4722382"/>
            <a:ext cx="17747479" cy="1422276"/>
            <a:chOff x="241587" y="4722382"/>
            <a:chExt cx="17747479" cy="1422276"/>
          </a:xfrm>
        </p:grpSpPr>
        <p:sp>
          <p:nvSpPr>
            <p:cNvPr id="9" name="Hộp Văn bản 3">
              <a:extLst>
                <a:ext uri="{FF2B5EF4-FFF2-40B4-BE49-F238E27FC236}">
                  <a16:creationId xmlns:a16="http://schemas.microsoft.com/office/drawing/2014/main" id="{E7B949B0-6AFA-E41D-EFEB-32876C8B83E3}"/>
                </a:ext>
              </a:extLst>
            </p:cNvPr>
            <p:cNvSpPr txBox="1"/>
            <p:nvPr/>
          </p:nvSpPr>
          <p:spPr>
            <a:xfrm>
              <a:off x="4589620" y="472238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consult a doctor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4" name="Hộp Văn bản 3">
              <a:extLst>
                <a:ext uri="{FF2B5EF4-FFF2-40B4-BE49-F238E27FC236}">
                  <a16:creationId xmlns:a16="http://schemas.microsoft.com/office/drawing/2014/main" id="{960A8950-B65C-9B66-5708-A85347A3A50F}"/>
                </a:ext>
              </a:extLst>
            </p:cNvPr>
            <p:cNvSpPr txBox="1"/>
            <p:nvPr/>
          </p:nvSpPr>
          <p:spPr>
            <a:xfrm>
              <a:off x="241587" y="517516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or a medical professional to get a proper diagnosis and treatment.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</a:t>
            </a:r>
            <a:r>
              <a:rPr lang="en-US" sz="3200" i="1" dirty="0"/>
              <a:t>first conditional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The Ss who are the fastest with more correct answers will be the winner.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2333313" y="95637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95336" y="2442011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487067" y="3734511"/>
            <a:ext cx="7525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m</a:t>
            </a:r>
            <a:r>
              <a:rPr lang="en-US" sz="4500" b="1" noProof="0" dirty="0" err="1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aintain</a:t>
            </a:r>
            <a:r>
              <a:rPr lang="en-US" sz="4500" b="1" noProof="0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 good health/ can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7FBEBE5F-47EA-0679-8473-D2C1369B1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2184" y="1788105"/>
            <a:ext cx="4390355" cy="32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25333" y="3835192"/>
            <a:ext cx="5915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reduce stress/ should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A person in front of many hands&#10;&#10;Description automatically generated">
            <a:extLst>
              <a:ext uri="{FF2B5EF4-FFF2-40B4-BE49-F238E27FC236}">
                <a16:creationId xmlns:a16="http://schemas.microsoft.com/office/drawing/2014/main" id="{B3726CC2-0CAE-630E-441C-72BCB0013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2406" y="1952609"/>
            <a:ext cx="3607357" cy="36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mangage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 time/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group of people standing in front of a clock&#10;&#10;Description automatically generated">
            <a:extLst>
              <a:ext uri="{FF2B5EF4-FFF2-40B4-BE49-F238E27FC236}">
                <a16:creationId xmlns:a16="http://schemas.microsoft.com/office/drawing/2014/main" id="{6754C535-BA00-4A0B-2576-E0D5EAFE4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5115" y="1751243"/>
            <a:ext cx="3355513" cy="33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11548" y="2936801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05878" y="3686642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705878" y="4812462"/>
            <a:ext cx="895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balance study and play time/ may 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cartoon of a person thinking about a game&#10;&#10;Description automatically generated">
            <a:extLst>
              <a:ext uri="{FF2B5EF4-FFF2-40B4-BE49-F238E27FC236}">
                <a16:creationId xmlns:a16="http://schemas.microsoft.com/office/drawing/2014/main" id="{F98A0A59-A9F6-D5BB-95CA-26A5CCCD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0626" y="1861201"/>
            <a:ext cx="4270831" cy="2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55008"/>
            <a:ext cx="948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suggested words.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669851" y="3855945"/>
            <a:ext cx="8240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delay/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alarm clock with a post-it note&#10;&#10;Description automatically generated">
            <a:extLst>
              <a:ext uri="{FF2B5EF4-FFF2-40B4-BE49-F238E27FC236}">
                <a16:creationId xmlns:a16="http://schemas.microsoft.com/office/drawing/2014/main" id="{C02729A8-02CE-AC61-D6FB-C2C9E341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0004" y="3082828"/>
            <a:ext cx="5852145" cy="26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Make first </a:t>
            </a:r>
            <a:r>
              <a:rPr lang="en-US" sz="3600" dirty="0"/>
              <a:t>conditional sentences about yourselves, using modal verbs instead </a:t>
            </a:r>
            <a:r>
              <a:rPr lang="en-US" sz="3600" i="1" dirty="0"/>
              <a:t>will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2136760" y="136912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id="{8A0B0311-873F-E097-3337-B4513C22D910}"/>
              </a:ext>
            </a:extLst>
          </p:cNvPr>
          <p:cNvSpPr/>
          <p:nvPr/>
        </p:nvSpPr>
        <p:spPr>
          <a:xfrm>
            <a:off x="898655" y="1794367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id="{8DBF9362-6EDF-FF79-C826-8E0F292ED476}"/>
              </a:ext>
            </a:extLst>
          </p:cNvPr>
          <p:cNvSpPr/>
          <p:nvPr/>
        </p:nvSpPr>
        <p:spPr>
          <a:xfrm>
            <a:off x="898655" y="4580431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id="{054FFE84-F783-FFB3-2F91-E09B7AC249D0}"/>
              </a:ext>
            </a:extLst>
          </p:cNvPr>
          <p:cNvSpPr/>
          <p:nvPr/>
        </p:nvSpPr>
        <p:spPr>
          <a:xfrm>
            <a:off x="898655" y="3651743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id="{CDE2FE3A-75C9-CE15-DF7B-C18C6CBA918D}"/>
              </a:ext>
            </a:extLst>
          </p:cNvPr>
          <p:cNvSpPr/>
          <p:nvPr/>
        </p:nvSpPr>
        <p:spPr>
          <a:xfrm>
            <a:off x="898622" y="272303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173;p16">
            <a:extLst>
              <a:ext uri="{FF2B5EF4-FFF2-40B4-BE49-F238E27FC236}">
                <a16:creationId xmlns:a16="http://schemas.microsoft.com/office/drawing/2014/main" id="{A0C29641-BD78-055D-1447-EF99EDE7031A}"/>
              </a:ext>
            </a:extLst>
          </p:cNvPr>
          <p:cNvSpPr/>
          <p:nvPr/>
        </p:nvSpPr>
        <p:spPr>
          <a:xfrm>
            <a:off x="898655" y="550911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id="{2F45784D-B0D6-9BD5-638C-E3408DD879B5}"/>
              </a:ext>
            </a:extLst>
          </p:cNvPr>
          <p:cNvSpPr txBox="1"/>
          <p:nvPr/>
        </p:nvSpPr>
        <p:spPr>
          <a:xfrm>
            <a:off x="2511438" y="1979366"/>
            <a:ext cx="3535400" cy="673179"/>
          </a:xfrm>
          <a:prstGeom prst="rect">
            <a:avLst/>
          </a:prstGeom>
          <a:solidFill>
            <a:srgbClr val="41BF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she trains harder,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id="{EBF2BC7A-1E58-0C46-D5D9-61404926DA4E}"/>
              </a:ext>
            </a:extLst>
          </p:cNvPr>
          <p:cNvSpPr txBox="1"/>
          <p:nvPr/>
        </p:nvSpPr>
        <p:spPr>
          <a:xfrm>
            <a:off x="7318438" y="1935171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she can run faster than you.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76;p16">
            <a:extLst>
              <a:ext uri="{FF2B5EF4-FFF2-40B4-BE49-F238E27FC236}">
                <a16:creationId xmlns:a16="http://schemas.microsoft.com/office/drawing/2014/main" id="{AD2FFC94-642C-21FF-D38D-DAA04C2686DC}"/>
              </a:ext>
            </a:extLst>
          </p:cNvPr>
          <p:cNvSpPr txBox="1"/>
          <p:nvPr/>
        </p:nvSpPr>
        <p:spPr>
          <a:xfrm>
            <a:off x="7317035" y="5458368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must get rid of all the distractions.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id="{29F18754-A44D-7472-D9BA-7B82685DAD29}"/>
              </a:ext>
            </a:extLst>
          </p:cNvPr>
          <p:cNvSpPr txBox="1"/>
          <p:nvPr/>
        </p:nvSpPr>
        <p:spPr>
          <a:xfrm>
            <a:off x="7318438" y="4548513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can hand it in and leave for home.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id="{79749219-F99A-198A-0F91-3DE7D610394F}"/>
              </a:ext>
            </a:extLst>
          </p:cNvPr>
          <p:cNvSpPr txBox="1"/>
          <p:nvPr/>
        </p:nvSpPr>
        <p:spPr>
          <a:xfrm>
            <a:off x="7318438" y="3591230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he may / might get a good job.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id="{201B2A3C-90A9-DBBB-987C-7C1B7BDF4DAC}"/>
              </a:ext>
            </a:extLst>
          </p:cNvPr>
          <p:cNvSpPr txBox="1"/>
          <p:nvPr/>
        </p:nvSpPr>
        <p:spPr>
          <a:xfrm>
            <a:off x="7317040" y="2721362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you should balance your study and life.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8" name="Google Shape;180;p16">
            <a:extLst>
              <a:ext uri="{FF2B5EF4-FFF2-40B4-BE49-F238E27FC236}">
                <a16:creationId xmlns:a16="http://schemas.microsoft.com/office/drawing/2014/main" id="{D5FC7684-C312-C465-5CDE-C5C740CFE7AE}"/>
              </a:ext>
            </a:extLst>
          </p:cNvPr>
          <p:cNvSpPr txBox="1"/>
          <p:nvPr/>
        </p:nvSpPr>
        <p:spPr>
          <a:xfrm>
            <a:off x="2518155" y="5470328"/>
            <a:ext cx="3535398" cy="1007609"/>
          </a:xfrm>
          <a:prstGeom prst="rect">
            <a:avLst/>
          </a:prstGeom>
          <a:solidFill>
            <a:srgbClr val="1628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manage your time effectively,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id="{71252DD7-60D7-00F3-CFA6-A12E2C19CAF5}"/>
              </a:ext>
            </a:extLst>
          </p:cNvPr>
          <p:cNvSpPr txBox="1"/>
          <p:nvPr/>
        </p:nvSpPr>
        <p:spPr>
          <a:xfrm>
            <a:off x="2511438" y="4775275"/>
            <a:ext cx="3535398" cy="423239"/>
          </a:xfrm>
          <a:prstGeom prst="rect">
            <a:avLst/>
          </a:prstGeom>
          <a:solidFill>
            <a:srgbClr val="F283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If you finish your paper,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id="{241C668D-4234-7783-A019-885F5E149E19}"/>
              </a:ext>
            </a:extLst>
          </p:cNvPr>
          <p:cNvSpPr txBox="1"/>
          <p:nvPr/>
        </p:nvSpPr>
        <p:spPr>
          <a:xfrm>
            <a:off x="2511437" y="3836750"/>
            <a:ext cx="3535399" cy="462023"/>
          </a:xfrm>
          <a:prstGeom prst="rect">
            <a:avLst/>
          </a:prstGeom>
          <a:solidFill>
            <a:srgbClr val="198D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he is good at IT, 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id="{EDEFFA6E-203A-0CC6-7FDB-EBE13646A963}"/>
              </a:ext>
            </a:extLst>
          </p:cNvPr>
          <p:cNvSpPr txBox="1"/>
          <p:nvPr/>
        </p:nvSpPr>
        <p:spPr>
          <a:xfrm>
            <a:off x="2511438" y="2908058"/>
            <a:ext cx="3535400" cy="673199"/>
          </a:xfrm>
          <a:prstGeom prst="rect">
            <a:avLst/>
          </a:prstGeom>
          <a:solidFill>
            <a:srgbClr val="F241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have good mental health,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705055" y="2197567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705022" y="3126239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705055" y="4054943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705055" y="4983631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88;p16">
            <a:extLst>
              <a:ext uri="{FF2B5EF4-FFF2-40B4-BE49-F238E27FC236}">
                <a16:creationId xmlns:a16="http://schemas.microsoft.com/office/drawing/2014/main" id="{A94F9198-9358-DD96-8943-7E1C3865C50D}"/>
              </a:ext>
            </a:extLst>
          </p:cNvPr>
          <p:cNvCxnSpPr>
            <a:cxnSpLocks/>
          </p:cNvCxnSpPr>
          <p:nvPr/>
        </p:nvCxnSpPr>
        <p:spPr>
          <a:xfrm>
            <a:off x="1674102" y="5902764"/>
            <a:ext cx="806382" cy="24384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6046838" y="2290772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6046838" y="3092400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6046836" y="3927830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6046836" y="4885113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93;p16">
            <a:extLst>
              <a:ext uri="{FF2B5EF4-FFF2-40B4-BE49-F238E27FC236}">
                <a16:creationId xmlns:a16="http://schemas.microsoft.com/office/drawing/2014/main" id="{6CF9F4E3-FED3-4091-CC34-F281A50831CC}"/>
              </a:ext>
            </a:extLst>
          </p:cNvPr>
          <p:cNvCxnSpPr>
            <a:cxnSpLocks/>
          </p:cNvCxnSpPr>
          <p:nvPr/>
        </p:nvCxnSpPr>
        <p:spPr>
          <a:xfrm flipV="1">
            <a:off x="6045437" y="5684671"/>
            <a:ext cx="1271603" cy="33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id="{E83B8F42-098C-3FA9-3883-EF998B2D1ECB}"/>
              </a:ext>
            </a:extLst>
          </p:cNvPr>
          <p:cNvGrpSpPr/>
          <p:nvPr/>
        </p:nvGrpSpPr>
        <p:grpSpPr>
          <a:xfrm>
            <a:off x="1058011" y="2007773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id="{5E13B974-92E8-AF73-50BF-5AD52EFCCD5F}"/>
              </a:ext>
            </a:extLst>
          </p:cNvPr>
          <p:cNvGrpSpPr/>
          <p:nvPr/>
        </p:nvGrpSpPr>
        <p:grpSpPr>
          <a:xfrm>
            <a:off x="1032878" y="2876362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225;p16">
            <a:extLst>
              <a:ext uri="{FF2B5EF4-FFF2-40B4-BE49-F238E27FC236}">
                <a16:creationId xmlns:a16="http://schemas.microsoft.com/office/drawing/2014/main" id="{FEC4E600-47B6-C305-D5A6-E1173EB58A18}"/>
              </a:ext>
            </a:extLst>
          </p:cNvPr>
          <p:cNvGrpSpPr/>
          <p:nvPr/>
        </p:nvGrpSpPr>
        <p:grpSpPr>
          <a:xfrm>
            <a:off x="1079711" y="5668489"/>
            <a:ext cx="444305" cy="487676"/>
            <a:chOff x="-1148650" y="3130950"/>
            <a:chExt cx="419525" cy="461000"/>
          </a:xfrm>
        </p:grpSpPr>
        <p:sp>
          <p:nvSpPr>
            <p:cNvPr id="163" name="Google Shape;226;p16">
              <a:extLst>
                <a:ext uri="{FF2B5EF4-FFF2-40B4-BE49-F238E27FC236}">
                  <a16:creationId xmlns:a16="http://schemas.microsoft.com/office/drawing/2014/main" id="{D1257580-96DF-33C1-DBFA-05684BB8A320}"/>
                </a:ext>
              </a:extLst>
            </p:cNvPr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7;p16">
              <a:extLst>
                <a:ext uri="{FF2B5EF4-FFF2-40B4-BE49-F238E27FC236}">
                  <a16:creationId xmlns:a16="http://schemas.microsoft.com/office/drawing/2014/main" id="{AF41110A-9E95-7D17-2B27-91D9CED74F2D}"/>
                </a:ext>
              </a:extLst>
            </p:cNvPr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28;p16">
              <a:extLst>
                <a:ext uri="{FF2B5EF4-FFF2-40B4-BE49-F238E27FC236}">
                  <a16:creationId xmlns:a16="http://schemas.microsoft.com/office/drawing/2014/main" id="{1466638C-228F-CA51-6BA0-F948E2FB1007}"/>
                </a:ext>
              </a:extLst>
            </p:cNvPr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29;p16">
              <a:extLst>
                <a:ext uri="{FF2B5EF4-FFF2-40B4-BE49-F238E27FC236}">
                  <a16:creationId xmlns:a16="http://schemas.microsoft.com/office/drawing/2014/main" id="{7FDC1972-7D82-89EE-1993-C49CBBFD2BF9}"/>
                </a:ext>
              </a:extLst>
            </p:cNvPr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0;p16">
              <a:extLst>
                <a:ext uri="{FF2B5EF4-FFF2-40B4-BE49-F238E27FC236}">
                  <a16:creationId xmlns:a16="http://schemas.microsoft.com/office/drawing/2014/main" id="{D63C3A7A-CB1B-B3E1-5399-D74A65A61E4F}"/>
                </a:ext>
              </a:extLst>
            </p:cNvPr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31;p16">
              <a:extLst>
                <a:ext uri="{FF2B5EF4-FFF2-40B4-BE49-F238E27FC236}">
                  <a16:creationId xmlns:a16="http://schemas.microsoft.com/office/drawing/2014/main" id="{F9FF5EB4-148B-3A47-9E56-34B6752F51F5}"/>
                </a:ext>
              </a:extLst>
            </p:cNvPr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32;p16">
              <a:extLst>
                <a:ext uri="{FF2B5EF4-FFF2-40B4-BE49-F238E27FC236}">
                  <a16:creationId xmlns:a16="http://schemas.microsoft.com/office/drawing/2014/main" id="{3DBC2FBB-2014-138B-61AA-C967FC342C58}"/>
                </a:ext>
              </a:extLst>
            </p:cNvPr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33;p16">
              <a:extLst>
                <a:ext uri="{FF2B5EF4-FFF2-40B4-BE49-F238E27FC236}">
                  <a16:creationId xmlns:a16="http://schemas.microsoft.com/office/drawing/2014/main" id="{94546ABA-2D16-49CA-B33B-D2C3B86C53FD}"/>
                </a:ext>
              </a:extLst>
            </p:cNvPr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34;p16">
              <a:extLst>
                <a:ext uri="{FF2B5EF4-FFF2-40B4-BE49-F238E27FC236}">
                  <a16:creationId xmlns:a16="http://schemas.microsoft.com/office/drawing/2014/main" id="{F2FE96FB-EFD8-D131-B5AB-BC05387644F3}"/>
                </a:ext>
              </a:extLst>
            </p:cNvPr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id="{685EEEC9-CAFE-7A99-239B-6D4C682D1CE5}"/>
              </a:ext>
            </a:extLst>
          </p:cNvPr>
          <p:cNvGrpSpPr/>
          <p:nvPr/>
        </p:nvGrpSpPr>
        <p:grpSpPr>
          <a:xfrm>
            <a:off x="1058022" y="4755360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id="{B58FF0A1-2E1B-7404-102E-1E944CCC3FA8}"/>
              </a:ext>
            </a:extLst>
          </p:cNvPr>
          <p:cNvGrpSpPr/>
          <p:nvPr/>
        </p:nvGrpSpPr>
        <p:grpSpPr>
          <a:xfrm>
            <a:off x="1058038" y="3811100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DDA19845-6A63-AE75-D2C6-97BB3E77D646}"/>
              </a:ext>
            </a:extLst>
          </p:cNvPr>
          <p:cNvSpPr txBox="1"/>
          <p:nvPr/>
        </p:nvSpPr>
        <p:spPr>
          <a:xfrm>
            <a:off x="4156031" y="103599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Grammar: Modal verbs in first conditional sentences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BCFC5B3-8AA8-A91C-DBD9-461D456A5B34}"/>
              </a:ext>
            </a:extLst>
          </p:cNvPr>
          <p:cNvGrpSpPr/>
          <p:nvPr/>
        </p:nvGrpSpPr>
        <p:grpSpPr>
          <a:xfrm>
            <a:off x="2786763" y="1200970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273" name="Picture 272">
            <a:extLst>
              <a:ext uri="{FF2B5EF4-FFF2-40B4-BE49-F238E27FC236}">
                <a16:creationId xmlns:a16="http://schemas.microsoft.com/office/drawing/2014/main" id="{8EFF2278-BBB2-2DFB-CECE-DABA4876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713" y="2903404"/>
            <a:ext cx="4053047" cy="37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12035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4281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B.I.N.G.O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Modal verbs in first conditional sentences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correct form of each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Circle the correct modal verbs to complete the following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first half of the sentence in A with the second half in B.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sentences with your own ideas using the modal verbs you have learnt.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71120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429159"/>
            <a:ext cx="728462" cy="10583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9037"/>
              </p:ext>
            </p:extLst>
          </p:nvPr>
        </p:nvGraphicFramePr>
        <p:xfrm>
          <a:off x="658356" y="913834"/>
          <a:ext cx="11449921" cy="58407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7257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425052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898238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079374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449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IF -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MAIN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physical exercise regularly,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Your health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will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improve.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she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trains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harder,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she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run faster than you.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finish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your paper,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hand it in and leave for home.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have good mental health,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should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balance your study and life.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good at IT,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may / might 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get a good job.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43614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manage your time effectively,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must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get rid of all the distractions.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358009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875919" y="1643640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956263" y="5868669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967;p46">
            <a:extLst>
              <a:ext uri="{FF2B5EF4-FFF2-40B4-BE49-F238E27FC236}">
                <a16:creationId xmlns:a16="http://schemas.microsoft.com/office/drawing/2014/main" id="{C0CA5E80-EF56-F895-0321-E9C9AE2B3C3E}"/>
              </a:ext>
            </a:extLst>
          </p:cNvPr>
          <p:cNvGrpSpPr/>
          <p:nvPr/>
        </p:nvGrpSpPr>
        <p:grpSpPr>
          <a:xfrm>
            <a:off x="904498" y="2456906"/>
            <a:ext cx="522671" cy="560175"/>
            <a:chOff x="11960725" y="4697900"/>
            <a:chExt cx="361800" cy="462625"/>
          </a:xfrm>
        </p:grpSpPr>
        <p:sp>
          <p:nvSpPr>
            <p:cNvPr id="47" name="Google Shape;3968;p46">
              <a:extLst>
                <a:ext uri="{FF2B5EF4-FFF2-40B4-BE49-F238E27FC236}">
                  <a16:creationId xmlns:a16="http://schemas.microsoft.com/office/drawing/2014/main" id="{DB63AAAF-1A20-4CE5-0C2D-A39C32CEC598}"/>
                </a:ext>
              </a:extLst>
            </p:cNvPr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9;p46">
              <a:extLst>
                <a:ext uri="{FF2B5EF4-FFF2-40B4-BE49-F238E27FC236}">
                  <a16:creationId xmlns:a16="http://schemas.microsoft.com/office/drawing/2014/main" id="{DF01B144-E44C-EE20-B917-B43CA7849033}"/>
                </a:ext>
              </a:extLst>
            </p:cNvPr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0;p46">
              <a:extLst>
                <a:ext uri="{FF2B5EF4-FFF2-40B4-BE49-F238E27FC236}">
                  <a16:creationId xmlns:a16="http://schemas.microsoft.com/office/drawing/2014/main" id="{B1B0D54A-DAE3-4637-FE2E-EB7776B0426C}"/>
                </a:ext>
              </a:extLst>
            </p:cNvPr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71;p46">
              <a:extLst>
                <a:ext uri="{FF2B5EF4-FFF2-40B4-BE49-F238E27FC236}">
                  <a16:creationId xmlns:a16="http://schemas.microsoft.com/office/drawing/2014/main" id="{D1D7A817-7B90-FD3B-DFE2-B1BB74415743}"/>
                </a:ext>
              </a:extLst>
            </p:cNvPr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72;p46">
              <a:extLst>
                <a:ext uri="{FF2B5EF4-FFF2-40B4-BE49-F238E27FC236}">
                  <a16:creationId xmlns:a16="http://schemas.microsoft.com/office/drawing/2014/main" id="{3A76DD4F-7A55-505B-4015-175C84F66C6B}"/>
                </a:ext>
              </a:extLst>
            </p:cNvPr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73;p46">
              <a:extLst>
                <a:ext uri="{FF2B5EF4-FFF2-40B4-BE49-F238E27FC236}">
                  <a16:creationId xmlns:a16="http://schemas.microsoft.com/office/drawing/2014/main" id="{04977C49-1488-CA1D-F80D-4504E7DF052B}"/>
                </a:ext>
              </a:extLst>
            </p:cNvPr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74;p46">
              <a:extLst>
                <a:ext uri="{FF2B5EF4-FFF2-40B4-BE49-F238E27FC236}">
                  <a16:creationId xmlns:a16="http://schemas.microsoft.com/office/drawing/2014/main" id="{AE72ACF8-B2C6-9989-68C3-3CC1B279C204}"/>
                </a:ext>
              </a:extLst>
            </p:cNvPr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5;p46">
              <a:extLst>
                <a:ext uri="{FF2B5EF4-FFF2-40B4-BE49-F238E27FC236}">
                  <a16:creationId xmlns:a16="http://schemas.microsoft.com/office/drawing/2014/main" id="{595F95C7-9257-EAD8-15A8-88A500947B32}"/>
                </a:ext>
              </a:extLst>
            </p:cNvPr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6;p46">
              <a:extLst>
                <a:ext uri="{FF2B5EF4-FFF2-40B4-BE49-F238E27FC236}">
                  <a16:creationId xmlns:a16="http://schemas.microsoft.com/office/drawing/2014/main" id="{EC424E5A-B79C-ACB1-81A6-85E50EE29929}"/>
                </a:ext>
              </a:extLst>
            </p:cNvPr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7;p46">
              <a:extLst>
                <a:ext uri="{FF2B5EF4-FFF2-40B4-BE49-F238E27FC236}">
                  <a16:creationId xmlns:a16="http://schemas.microsoft.com/office/drawing/2014/main" id="{799EA2BB-F810-5B4F-EE53-8E9E1423DA46}"/>
                </a:ext>
              </a:extLst>
            </p:cNvPr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8;p46">
              <a:extLst>
                <a:ext uri="{FF2B5EF4-FFF2-40B4-BE49-F238E27FC236}">
                  <a16:creationId xmlns:a16="http://schemas.microsoft.com/office/drawing/2014/main" id="{6BCB4B51-9F39-5C3D-13B5-4F2151C18175}"/>
                </a:ext>
              </a:extLst>
            </p:cNvPr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9;p46">
              <a:extLst>
                <a:ext uri="{FF2B5EF4-FFF2-40B4-BE49-F238E27FC236}">
                  <a16:creationId xmlns:a16="http://schemas.microsoft.com/office/drawing/2014/main" id="{CBFD988B-64F6-B9E5-D58D-2590481B8015}"/>
                </a:ext>
              </a:extLst>
            </p:cNvPr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0;p46">
              <a:extLst>
                <a:ext uri="{FF2B5EF4-FFF2-40B4-BE49-F238E27FC236}">
                  <a16:creationId xmlns:a16="http://schemas.microsoft.com/office/drawing/2014/main" id="{06010372-D213-C2EE-CCE2-673635E52DDF}"/>
                </a:ext>
              </a:extLst>
            </p:cNvPr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1;p46">
              <a:extLst>
                <a:ext uri="{FF2B5EF4-FFF2-40B4-BE49-F238E27FC236}">
                  <a16:creationId xmlns:a16="http://schemas.microsoft.com/office/drawing/2014/main" id="{48282576-C19B-1200-7048-5EBC3C10CFD9}"/>
                </a:ext>
              </a:extLst>
            </p:cNvPr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82;p46">
              <a:extLst>
                <a:ext uri="{FF2B5EF4-FFF2-40B4-BE49-F238E27FC236}">
                  <a16:creationId xmlns:a16="http://schemas.microsoft.com/office/drawing/2014/main" id="{D60CBF10-8D26-968C-EC08-8F6FF8DD9393}"/>
                </a:ext>
              </a:extLst>
            </p:cNvPr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83;p46">
              <a:extLst>
                <a:ext uri="{FF2B5EF4-FFF2-40B4-BE49-F238E27FC236}">
                  <a16:creationId xmlns:a16="http://schemas.microsoft.com/office/drawing/2014/main" id="{A25F417F-FFC7-76E9-D910-E92C5383D407}"/>
                </a:ext>
              </a:extLst>
            </p:cNvPr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84;p46">
              <a:extLst>
                <a:ext uri="{FF2B5EF4-FFF2-40B4-BE49-F238E27FC236}">
                  <a16:creationId xmlns:a16="http://schemas.microsoft.com/office/drawing/2014/main" id="{52B52470-ADCC-522A-BD27-F75D483FF2CE}"/>
                </a:ext>
              </a:extLst>
            </p:cNvPr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5;p46">
              <a:extLst>
                <a:ext uri="{FF2B5EF4-FFF2-40B4-BE49-F238E27FC236}">
                  <a16:creationId xmlns:a16="http://schemas.microsoft.com/office/drawing/2014/main" id="{4E9F5772-1801-63A7-80E6-560342BE7997}"/>
                </a:ext>
              </a:extLst>
            </p:cNvPr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1;p46">
            <a:extLst>
              <a:ext uri="{FF2B5EF4-FFF2-40B4-BE49-F238E27FC236}">
                <a16:creationId xmlns:a16="http://schemas.microsoft.com/office/drawing/2014/main" id="{457876EC-0AF5-36DF-5A9E-623E510E2237}"/>
              </a:ext>
            </a:extLst>
          </p:cNvPr>
          <p:cNvGrpSpPr/>
          <p:nvPr/>
        </p:nvGrpSpPr>
        <p:grpSpPr>
          <a:xfrm>
            <a:off x="852229" y="4988576"/>
            <a:ext cx="509859" cy="556104"/>
            <a:chOff x="-2778275" y="1855588"/>
            <a:chExt cx="362600" cy="461800"/>
          </a:xfrm>
        </p:grpSpPr>
        <p:sp>
          <p:nvSpPr>
            <p:cNvPr id="66" name="Google Shape;3302;p46">
              <a:extLst>
                <a:ext uri="{FF2B5EF4-FFF2-40B4-BE49-F238E27FC236}">
                  <a16:creationId xmlns:a16="http://schemas.microsoft.com/office/drawing/2014/main" id="{529F38B7-C0A2-FFD5-772A-C47AF9474D81}"/>
                </a:ext>
              </a:extLst>
            </p:cNvPr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3;p46">
              <a:extLst>
                <a:ext uri="{FF2B5EF4-FFF2-40B4-BE49-F238E27FC236}">
                  <a16:creationId xmlns:a16="http://schemas.microsoft.com/office/drawing/2014/main" id="{5BCD769D-D71D-0E64-85BC-87C1E4EA8FB4}"/>
                </a:ext>
              </a:extLst>
            </p:cNvPr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04;p46">
              <a:extLst>
                <a:ext uri="{FF2B5EF4-FFF2-40B4-BE49-F238E27FC236}">
                  <a16:creationId xmlns:a16="http://schemas.microsoft.com/office/drawing/2014/main" id="{AB29A8E2-C8FD-735A-E0C6-8AEFA2C564CA}"/>
                </a:ext>
              </a:extLst>
            </p:cNvPr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05;p46">
              <a:extLst>
                <a:ext uri="{FF2B5EF4-FFF2-40B4-BE49-F238E27FC236}">
                  <a16:creationId xmlns:a16="http://schemas.microsoft.com/office/drawing/2014/main" id="{93ED67C3-F770-A10A-3CEE-3775E2C92CCE}"/>
                </a:ext>
              </a:extLst>
            </p:cNvPr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06;p46">
              <a:extLst>
                <a:ext uri="{FF2B5EF4-FFF2-40B4-BE49-F238E27FC236}">
                  <a16:creationId xmlns:a16="http://schemas.microsoft.com/office/drawing/2014/main" id="{5168A534-90F4-CA76-FC3A-78F8151FCCE6}"/>
                </a:ext>
              </a:extLst>
            </p:cNvPr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07;p46">
              <a:extLst>
                <a:ext uri="{FF2B5EF4-FFF2-40B4-BE49-F238E27FC236}">
                  <a16:creationId xmlns:a16="http://schemas.microsoft.com/office/drawing/2014/main" id="{DC5EAF94-9633-BE51-9C7A-7236E3936E66}"/>
                </a:ext>
              </a:extLst>
            </p:cNvPr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08;p46">
              <a:extLst>
                <a:ext uri="{FF2B5EF4-FFF2-40B4-BE49-F238E27FC236}">
                  <a16:creationId xmlns:a16="http://schemas.microsoft.com/office/drawing/2014/main" id="{85B72CC4-2D41-4FB4-5F01-4A8596B77A2E}"/>
                </a:ext>
              </a:extLst>
            </p:cNvPr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09;p46">
              <a:extLst>
                <a:ext uri="{FF2B5EF4-FFF2-40B4-BE49-F238E27FC236}">
                  <a16:creationId xmlns:a16="http://schemas.microsoft.com/office/drawing/2014/main" id="{2C222C97-C3E9-5F05-98C4-08B19ADD346D}"/>
                </a:ext>
              </a:extLst>
            </p:cNvPr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10;p46">
              <a:extLst>
                <a:ext uri="{FF2B5EF4-FFF2-40B4-BE49-F238E27FC236}">
                  <a16:creationId xmlns:a16="http://schemas.microsoft.com/office/drawing/2014/main" id="{0A4D05F5-3992-B642-B0D0-42C2839911FC}"/>
                </a:ext>
              </a:extLst>
            </p:cNvPr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11;p46">
              <a:extLst>
                <a:ext uri="{FF2B5EF4-FFF2-40B4-BE49-F238E27FC236}">
                  <a16:creationId xmlns:a16="http://schemas.microsoft.com/office/drawing/2014/main" id="{9FBD6281-9970-7CCB-D5B8-54423EB4A2F1}"/>
                </a:ext>
              </a:extLst>
            </p:cNvPr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877806" y="4165010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945223" y="3407740"/>
            <a:ext cx="365780" cy="272530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42EDA560-8BCD-26E2-E25C-F194B5A32477}"/>
              </a:ext>
            </a:extLst>
          </p:cNvPr>
          <p:cNvSpPr/>
          <p:nvPr/>
        </p:nvSpPr>
        <p:spPr>
          <a:xfrm>
            <a:off x="10043597" y="1586185"/>
            <a:ext cx="2064680" cy="6318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0070C0"/>
                </a:solidFill>
              </a:rPr>
              <a:t>standard form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10033549" y="5824283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necessity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4FB76C40-DC2B-D10A-696A-2DA1B8EEA678}"/>
              </a:ext>
            </a:extLst>
          </p:cNvPr>
          <p:cNvSpPr/>
          <p:nvPr/>
        </p:nvSpPr>
        <p:spPr>
          <a:xfrm>
            <a:off x="10033549" y="4869438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possibility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10021279" y="4018020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advice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10033549" y="3172821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permission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10043597" y="2353628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ability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 animBg="1"/>
      <p:bldP spid="161" grpId="0" animBg="1"/>
      <p:bldP spid="162" grpId="0" animBg="1"/>
      <p:bldP spid="163" grpId="0" animBg="1"/>
      <p:bldP spid="1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905A1-EC30-45BA-85F1-C90C2181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40" y="1280316"/>
            <a:ext cx="6930418" cy="39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4726519" y="1544992"/>
            <a:ext cx="66480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Work in pairs.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Write a short dialogue where you </a:t>
            </a:r>
            <a:r>
              <a:rPr lang="en-GB" sz="2800" b="1" u="sng" dirty="0">
                <a:solidFill>
                  <a:srgbClr val="0070C0"/>
                </a:solidFill>
              </a:rPr>
              <a:t>use at least three different modal verbs </a:t>
            </a:r>
            <a:r>
              <a:rPr lang="en-GB" sz="2800" dirty="0">
                <a:solidFill>
                  <a:srgbClr val="0070C0"/>
                </a:solidFill>
              </a:rPr>
              <a:t>in first conditional sentences.</a:t>
            </a:r>
          </a:p>
          <a:p>
            <a:endParaRPr lang="en-GB" sz="2800" dirty="0"/>
          </a:p>
          <a:p>
            <a:r>
              <a:rPr lang="en-GB" sz="2800" u="sng" dirty="0">
                <a:solidFill>
                  <a:srgbClr val="F16649"/>
                </a:solidFill>
              </a:rPr>
              <a:t>Example:</a:t>
            </a:r>
          </a:p>
          <a:p>
            <a:r>
              <a:rPr lang="en-GB" sz="2800" dirty="0">
                <a:solidFill>
                  <a:srgbClr val="F16649"/>
                </a:solidFill>
              </a:rPr>
              <a:t>A: </a:t>
            </a:r>
            <a:r>
              <a:rPr lang="en-GB" sz="2800" i="1" dirty="0">
                <a:solidFill>
                  <a:srgbClr val="F16649"/>
                </a:solidFill>
              </a:rPr>
              <a:t>If you have time tonight, you </a:t>
            </a:r>
            <a:r>
              <a:rPr lang="en-GB" sz="2800" i="1" u="sng" dirty="0">
                <a:solidFill>
                  <a:srgbClr val="F16649"/>
                </a:solidFill>
              </a:rPr>
              <a:t>should</a:t>
            </a:r>
            <a:r>
              <a:rPr lang="en-GB" sz="2800" i="1" dirty="0">
                <a:solidFill>
                  <a:srgbClr val="F16649"/>
                </a:solidFill>
              </a:rPr>
              <a:t> go to the cinema. </a:t>
            </a:r>
          </a:p>
          <a:p>
            <a:r>
              <a:rPr lang="en-GB" sz="2800" i="1" dirty="0">
                <a:solidFill>
                  <a:srgbClr val="F16649"/>
                </a:solidFill>
              </a:rPr>
              <a:t>B: I agree. If I don’t, I </a:t>
            </a:r>
            <a:r>
              <a:rPr lang="en-GB" sz="2800" i="1" u="sng" dirty="0">
                <a:solidFill>
                  <a:srgbClr val="F16649"/>
                </a:solidFill>
              </a:rPr>
              <a:t>might</a:t>
            </a:r>
            <a:r>
              <a:rPr lang="en-GB" sz="2800" i="1" dirty="0">
                <a:solidFill>
                  <a:srgbClr val="F16649"/>
                </a:solidFill>
              </a:rPr>
              <a:t> watch a movie at home……"</a:t>
            </a:r>
            <a:endParaRPr lang="en-US" sz="2800" dirty="0">
              <a:solidFill>
                <a:srgbClr val="F16649"/>
              </a:solidFill>
            </a:endParaRP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716" y="1725746"/>
            <a:ext cx="3406507" cy="34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166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7949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068" y="1820235"/>
            <a:ext cx="10884318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If Mai (not want) _____________________ to gain weight, she shouldn’t eat much fast food.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If you stay up too late tonight, you might (feel) __________ tired tomorrow morning.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You should (sleep) __________ eight hours a night if you want to be awake and fully alert.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If Tom (complete) ___________ his assignment on Friday, he can go out with his friends at the weekend.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You must (be) _____ careful if you don’t want to get burnt.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923" y="-226199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866905" y="-34883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627526" y="-183773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41274" y="-198855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037B9-FC9C-10D6-EEE2-45819AFE166E}"/>
              </a:ext>
            </a:extLst>
          </p:cNvPr>
          <p:cNvSpPr txBox="1"/>
          <p:nvPr/>
        </p:nvSpPr>
        <p:spPr>
          <a:xfrm>
            <a:off x="3332490" y="570766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A779D-1418-C88F-50B1-ED80F05F86C3}"/>
              </a:ext>
            </a:extLst>
          </p:cNvPr>
          <p:cNvSpPr txBox="1"/>
          <p:nvPr/>
        </p:nvSpPr>
        <p:spPr>
          <a:xfrm>
            <a:off x="3900585" y="473259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completes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7F6B5-91BF-C042-879D-6D646B0B6713}"/>
              </a:ext>
            </a:extLst>
          </p:cNvPr>
          <p:cNvSpPr txBox="1"/>
          <p:nvPr/>
        </p:nvSpPr>
        <p:spPr>
          <a:xfrm>
            <a:off x="4267217" y="375131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2A12B-B958-57B4-6D87-1F46E4EF4141}"/>
              </a:ext>
            </a:extLst>
          </p:cNvPr>
          <p:cNvSpPr txBox="1"/>
          <p:nvPr/>
        </p:nvSpPr>
        <p:spPr>
          <a:xfrm>
            <a:off x="8560751" y="276853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559A1-0306-F6C4-8D86-EF93EDDFD537}"/>
              </a:ext>
            </a:extLst>
          </p:cNvPr>
          <p:cNvSpPr txBox="1"/>
          <p:nvPr/>
        </p:nvSpPr>
        <p:spPr>
          <a:xfrm>
            <a:off x="4192231" y="179975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doesn’t want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4367</TotalTime>
  <Words>1630</Words>
  <Application>Microsoft Office PowerPoint</Application>
  <PresentationFormat>Widescreen</PresentationFormat>
  <Paragraphs>285</Paragraphs>
  <Slides>30</Slides>
  <Notes>27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Arvo</vt:lpstr>
      <vt:lpstr>Calibri</vt:lpstr>
      <vt:lpstr>Calibri Light</vt:lpstr>
      <vt:lpstr>ChronicaPro-Book</vt:lpstr>
      <vt:lpstr>ChronicaProMediumIt</vt:lpstr>
      <vt:lpstr>Fira Sans Extra Condensed Medium</vt:lpstr>
      <vt:lpstr>Myriad Pro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Hue-NN</cp:lastModifiedBy>
  <cp:revision>220</cp:revision>
  <dcterms:created xsi:type="dcterms:W3CDTF">2020-12-09T02:04:09Z</dcterms:created>
  <dcterms:modified xsi:type="dcterms:W3CDTF">2024-01-22T08:00:31Z</dcterms:modified>
</cp:coreProperties>
</file>