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302" r:id="rId4"/>
    <p:sldId id="279" r:id="rId5"/>
    <p:sldId id="380" r:id="rId6"/>
    <p:sldId id="381" r:id="rId7"/>
    <p:sldId id="382" r:id="rId8"/>
    <p:sldId id="316" r:id="rId9"/>
    <p:sldId id="383" r:id="rId10"/>
    <p:sldId id="384" r:id="rId11"/>
    <p:sldId id="385" r:id="rId12"/>
    <p:sldId id="386" r:id="rId13"/>
    <p:sldId id="387" r:id="rId14"/>
    <p:sldId id="283" r:id="rId15"/>
    <p:sldId id="276" r:id="rId16"/>
    <p:sldId id="298" r:id="rId17"/>
    <p:sldId id="327" r:id="rId18"/>
    <p:sldId id="348" r:id="rId19"/>
    <p:sldId id="313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6D9FB1"/>
    <a:srgbClr val="F26648"/>
    <a:srgbClr val="F16649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0874" y="1195790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bring about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5282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đem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850783" y="2472563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4518" y="1687602"/>
            <a:ext cx="707365" cy="7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balance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0422" y="2999868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manage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9988" y="414844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quản</a:t>
            </a:r>
            <a:r>
              <a:rPr lang="en-US" sz="4800" dirty="0"/>
              <a:t> </a:t>
            </a:r>
            <a:r>
              <a:rPr lang="en-US" sz="4800" dirty="0" err="1"/>
              <a:t>lý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50960" y="2999868"/>
            <a:ext cx="3153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3553" y="1932852"/>
            <a:ext cx="730341" cy="7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priority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8719" y="416024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ưu</a:t>
            </a:r>
            <a:r>
              <a:rPr lang="en-US" sz="4800" dirty="0"/>
              <a:t> </a:t>
            </a:r>
            <a:r>
              <a:rPr lang="en-US" sz="4800" dirty="0" err="1"/>
              <a:t>tiên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25739" y="2999868"/>
            <a:ext cx="3603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054" y="2038206"/>
            <a:ext cx="756665" cy="7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9207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61922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we often find it difficult to get a good night’s sleep, especially before exams. Could you offer us any advice?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61923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endParaRPr lang="en-US" dirty="0"/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5912" y="1206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97277"/>
              </p:ext>
            </p:extLst>
          </p:nvPr>
        </p:nvGraphicFramePr>
        <p:xfrm>
          <a:off x="1107297" y="1604266"/>
          <a:ext cx="10760962" cy="50588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52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452" y="32866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08" y="24132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07212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215" y="4209057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948690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95866"/>
              </p:ext>
            </p:extLst>
          </p:nvPr>
        </p:nvGraphicFramePr>
        <p:xfrm>
          <a:off x="3778796" y="1724673"/>
          <a:ext cx="6217920" cy="514773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18989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62132" y="3848070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62132" y="4801119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priority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2076-28C3-42BD-BDBE-F74A11B2EFDB}"/>
              </a:ext>
            </a:extLst>
          </p:cNvPr>
          <p:cNvSpPr txBox="1"/>
          <p:nvPr/>
        </p:nvSpPr>
        <p:spPr>
          <a:xfrm>
            <a:off x="10217426" y="2255168"/>
            <a:ext cx="148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1. b </a:t>
            </a:r>
          </a:p>
          <a:p>
            <a:r>
              <a:rPr lang="pt-BR" sz="3200" dirty="0"/>
              <a:t>2. d </a:t>
            </a:r>
          </a:p>
          <a:p>
            <a:r>
              <a:rPr lang="pt-BR" sz="3200" dirty="0"/>
              <a:t>3. e </a:t>
            </a:r>
          </a:p>
          <a:p>
            <a:r>
              <a:rPr lang="pt-BR" sz="3200" dirty="0"/>
              <a:t>4. c </a:t>
            </a:r>
          </a:p>
          <a:p>
            <a:r>
              <a:rPr lang="pt-BR" sz="3200" dirty="0"/>
              <a:t>5.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437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81 L 0.23671 0.3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3776 0.3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96 L 0.23776 -0.1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23671 -0.58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6657" y="1735122"/>
            <a:ext cx="11060412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0292" y="551851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7046781" y="497898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849813" y="434736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198917" y="22551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936576" y="331422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Interview each other about how healthy you are. </a:t>
            </a:r>
          </a:p>
          <a:p>
            <a:r>
              <a:rPr lang="en-US" sz="2400" b="1" dirty="0"/>
              <a:t>Give each other advice.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974100" y="2782669"/>
            <a:ext cx="64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57809" y="2344581"/>
            <a:ext cx="1157488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I.N.I.T.I.A.L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(False).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Interview each other about how healthy you are. Give each other advice.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2544" y="3330669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1129" y="2596245"/>
            <a:ext cx="7155800" cy="425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530775" y="2380733"/>
            <a:ext cx="55775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does a school counsellor do in a secondary school? 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maintain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duy</a:t>
            </a:r>
            <a:r>
              <a:rPr lang="en-US" sz="4800" dirty="0"/>
              <a:t> </a:t>
            </a:r>
            <a:r>
              <a:rPr lang="en-US" sz="4800" dirty="0" err="1"/>
              <a:t>trì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7655" y="2999868"/>
            <a:ext cx="3420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advice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lời</a:t>
            </a:r>
            <a:r>
              <a:rPr lang="en-US" sz="4800" dirty="0"/>
              <a:t> </a:t>
            </a:r>
            <a:r>
              <a:rPr lang="en-US" sz="4800" dirty="0" err="1"/>
              <a:t>khuyên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5093" y="2999868"/>
            <a:ext cx="2705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3995</TotalTime>
  <Words>1182</Words>
  <Application>Microsoft Office PowerPoint</Application>
  <PresentationFormat>Widescreen</PresentationFormat>
  <Paragraphs>196</Paragraphs>
  <Slides>22</Slides>
  <Notes>19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ChronicaPro-Book</vt:lpstr>
      <vt:lpstr>ChronicaProMediumIt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Hue-NN</cp:lastModifiedBy>
  <cp:revision>220</cp:revision>
  <dcterms:created xsi:type="dcterms:W3CDTF">2020-12-09T02:04:09Z</dcterms:created>
  <dcterms:modified xsi:type="dcterms:W3CDTF">2024-01-22T07:51:58Z</dcterms:modified>
</cp:coreProperties>
</file>