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mp3" ContentType="audio/mpe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56" r:id="rId3"/>
    <p:sldId id="257" r:id="rId4"/>
    <p:sldId id="258" r:id="rId5"/>
    <p:sldId id="259" r:id="rId6"/>
    <p:sldId id="274" r:id="rId7"/>
    <p:sldId id="275" r:id="rId8"/>
    <p:sldId id="260" r:id="rId9"/>
    <p:sldId id="261" r:id="rId10"/>
    <p:sldId id="277" r:id="rId11"/>
    <p:sldId id="278" r:id="rId12"/>
    <p:sldId id="279" r:id="rId13"/>
    <p:sldId id="280" r:id="rId14"/>
    <p:sldId id="263" r:id="rId15"/>
    <p:sldId id="264" r:id="rId16"/>
    <p:sldId id="281" r:id="rId17"/>
    <p:sldId id="285" r:id="rId18"/>
    <p:sldId id="284" r:id="rId19"/>
    <p:sldId id="268" r:id="rId20"/>
    <p:sldId id="273" r:id="rId21"/>
    <p:sldId id="28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624" autoAdjust="0"/>
  </p:normalViewPr>
  <p:slideViewPr>
    <p:cSldViewPr>
      <p:cViewPr>
        <p:scale>
          <a:sx n="70" d="100"/>
          <a:sy n="70" d="100"/>
        </p:scale>
        <p:origin x="-82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ADCA463-130E-4BE5-A156-177953CF9270}" type="datetimeFigureOut">
              <a:rPr lang="en-US" smtClean="0"/>
              <a:pPr/>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0D0AE3-9859-4023-8524-C9F3771E5C1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DCA463-130E-4BE5-A156-177953CF9270}" type="datetimeFigureOut">
              <a:rPr lang="en-US" smtClean="0"/>
              <a:pPr/>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0D0AE3-9859-4023-8524-C9F3771E5C1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DCA463-130E-4BE5-A156-177953CF9270}" type="datetimeFigureOut">
              <a:rPr lang="en-US" smtClean="0"/>
              <a:pPr/>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0D0AE3-9859-4023-8524-C9F3771E5C1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DCA463-130E-4BE5-A156-177953CF9270}" type="datetimeFigureOut">
              <a:rPr lang="en-US" smtClean="0"/>
              <a:pPr/>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0D0AE3-9859-4023-8524-C9F3771E5C1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DCA463-130E-4BE5-A156-177953CF9270}" type="datetimeFigureOut">
              <a:rPr lang="en-US" smtClean="0"/>
              <a:pPr/>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0D0AE3-9859-4023-8524-C9F3771E5C1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ADCA463-130E-4BE5-A156-177953CF9270}" type="datetimeFigureOut">
              <a:rPr lang="en-US" smtClean="0"/>
              <a:pPr/>
              <a:t>11/25/2022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0D0AE3-9859-4023-8524-C9F3771E5C1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ADCA463-130E-4BE5-A156-177953CF9270}" type="datetimeFigureOut">
              <a:rPr lang="en-US" smtClean="0"/>
              <a:pPr/>
              <a:t>11/25/2022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0D0AE3-9859-4023-8524-C9F3771E5C1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ADCA463-130E-4BE5-A156-177953CF9270}" type="datetimeFigureOut">
              <a:rPr lang="en-US" smtClean="0"/>
              <a:pPr/>
              <a:t>11/25/2022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0D0AE3-9859-4023-8524-C9F3771E5C1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DCA463-130E-4BE5-A156-177953CF9270}" type="datetimeFigureOut">
              <a:rPr lang="en-US" smtClean="0"/>
              <a:pPr/>
              <a:t>11/25/2022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0D0AE3-9859-4023-8524-C9F3771E5C1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DCA463-130E-4BE5-A156-177953CF9270}" type="datetimeFigureOut">
              <a:rPr lang="en-US" smtClean="0"/>
              <a:pPr/>
              <a:t>11/25/2022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0D0AE3-9859-4023-8524-C9F3771E5C1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DCA463-130E-4BE5-A156-177953CF9270}" type="datetimeFigureOut">
              <a:rPr lang="en-US" smtClean="0"/>
              <a:pPr/>
              <a:t>11/25/2022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0D0AE3-9859-4023-8524-C9F3771E5C1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DCA463-130E-4BE5-A156-177953CF9270}" type="datetimeFigureOut">
              <a:rPr lang="en-US" smtClean="0"/>
              <a:pPr/>
              <a:t>11/25/2022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0D0AE3-9859-4023-8524-C9F3771E5C1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E:\T&#192;I%20LI&#7878;U%20C&#7910;A%20NG&#7884;C\video,%20h&#236;nh%20b&#224;i%20L&#7921;c%20v&#224;%20bi&#7875;u%20di&#7877;n%20l&#7921;c\treo%20vat%20nang.wmv" TargetMode="External"/><Relationship Id="rId1" Type="http://schemas.openxmlformats.org/officeDocument/2006/relationships/video" Target="file:///E:\T&#192;I%20LI&#7878;U%20C&#7910;A%20NG&#7884;C\video,%20h&#236;nh%20b&#224;i%20L&#7921;c%20v&#224;%20bi&#7875;u%20di&#7877;n%20l&#7921;c\keo%20vat.wmv" TargetMode="External"/><Relationship Id="rId5" Type="http://schemas.openxmlformats.org/officeDocument/2006/relationships/image" Target="../media/image6.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media/media5.mp3"/><Relationship Id="rId7" Type="http://schemas.microsoft.com/office/2007/relationships/media" Target="../media/media3.mp3"/><Relationship Id="rId2" Type="http://schemas.openxmlformats.org/officeDocument/2006/relationships/audio" Target="../media/media4.mp3"/><Relationship Id="rId1" Type="http://schemas.openxmlformats.org/officeDocument/2006/relationships/audio" Target="../media/media3.mp3"/><Relationship Id="rId6" Type="http://schemas.openxmlformats.org/officeDocument/2006/relationships/image" Target="../media/image15.png"/><Relationship Id="rId11" Type="http://schemas.microsoft.com/office/2007/relationships/media" Target="../media/media6.mp3"/><Relationship Id="rId5" Type="http://schemas.openxmlformats.org/officeDocument/2006/relationships/slideLayout" Target="../slideLayouts/slideLayout1.xml"/><Relationship Id="rId10" Type="http://schemas.microsoft.com/office/2007/relationships/media" Target="../media/media5.mp3"/><Relationship Id="rId4" Type="http://schemas.openxmlformats.org/officeDocument/2006/relationships/audio" Target="../media/media6.mp3"/><Relationship Id="rId9" Type="http://schemas.microsoft.com/office/2007/relationships/media" Target="../media/media4.mp3"/></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media/media5.mp3"/><Relationship Id="rId7" Type="http://schemas.microsoft.com/office/2007/relationships/media" Target="../media/media3.mp3"/><Relationship Id="rId2" Type="http://schemas.openxmlformats.org/officeDocument/2006/relationships/audio" Target="../media/media4.mp3"/><Relationship Id="rId1" Type="http://schemas.openxmlformats.org/officeDocument/2006/relationships/audio" Target="../media/media3.mp3"/><Relationship Id="rId6" Type="http://schemas.openxmlformats.org/officeDocument/2006/relationships/image" Target="../media/image15.png"/><Relationship Id="rId11" Type="http://schemas.microsoft.com/office/2007/relationships/media" Target="../media/media6.mp3"/><Relationship Id="rId5" Type="http://schemas.openxmlformats.org/officeDocument/2006/relationships/slideLayout" Target="../slideLayouts/slideLayout1.xml"/><Relationship Id="rId10" Type="http://schemas.microsoft.com/office/2007/relationships/media" Target="../media/media5.mp3"/><Relationship Id="rId4" Type="http://schemas.openxmlformats.org/officeDocument/2006/relationships/audio" Target="../media/media6.mp3"/><Relationship Id="rId9" Type="http://schemas.microsoft.com/office/2007/relationships/media" Target="../media/media4.mp3"/></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video" Target="file:///E:\T&#192;I%20LI&#7878;U%20C&#7910;A%20NG&#7884;C\video,%20h&#236;nh%20b&#224;i%20L&#7921;c%20v&#224;%20bi&#7875;u%20di&#7877;n%20l&#7921;c\con%20bo.wmv"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E:\T&#192;I%20LI&#7878;U%20C&#7910;A%20NG&#7884;C\video,%20h&#236;nh%20b&#224;i%20L&#7921;c%20v&#224;%20bi&#7875;u%20di&#7877;n%20l&#7921;c\dong%20cua.wm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file:///E:\T&#192;I%20LI&#7878;U%20C&#7910;A%20NG&#7884;C\video,%20h&#236;nh%20b&#224;i%20L&#7921;c%20v&#224;%20bi&#7875;u%20di&#7877;n%20l&#7921;c\treo%20vat%20nang.wmv" TargetMode="Externa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E:\T&#192;I%20LI&#7878;U%20C&#7910;A%20NG&#7884;C\video,%20h&#236;nh%20b&#224;i%20L&#7921;c%20v&#224;%20bi&#7875;u%20di&#7877;n%20l&#7921;c\treo%20vat%20nang.wmv" TargetMode="External"/><Relationship Id="rId1" Type="http://schemas.openxmlformats.org/officeDocument/2006/relationships/video" Target="file:///E:\T&#192;I%20LI&#7878;U%20C&#7910;A%20NG&#7884;C\video,%20h&#236;nh%20b&#224;i%20L&#7921;c%20v&#224;%20bi&#7875;u%20di&#7877;n%20l&#7921;c\dong%20cua.wmv"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ideo" Target="file:///E:\T&#192;I%20LI&#7878;U%20C&#7910;A%20NG&#7884;C\video,%20h&#236;nh%20b&#224;i%20L&#7921;c%20v&#224;%20bi&#7875;u%20di&#7877;n%20l&#7921;c\thung%20son.wm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AutoShape 2"/>
          <p:cNvSpPr>
            <a:spLocks noChangeArrowheads="1"/>
          </p:cNvSpPr>
          <p:nvPr/>
        </p:nvSpPr>
        <p:spPr bwMode="auto">
          <a:xfrm>
            <a:off x="6553200" y="3276600"/>
            <a:ext cx="609600" cy="685800"/>
          </a:xfrm>
          <a:prstGeom prst="star5">
            <a:avLst/>
          </a:prstGeom>
          <a:solidFill>
            <a:srgbClr val="FFFF00">
              <a:alpha val="37000"/>
            </a:srgbClr>
          </a:solidFill>
          <a:ln w="9525">
            <a:noFill/>
            <a:miter lim="800000"/>
            <a:headEnd/>
            <a:tailEnd/>
          </a:ln>
          <a:effectLst/>
        </p:spPr>
        <p:txBody>
          <a:bodyPr wrap="none" anchor="ctr"/>
          <a:lstStyle/>
          <a:p>
            <a:pPr algn="ctr" defTabSz="914400" eaLnBrk="1" fontAlgn="auto" hangingPunct="1">
              <a:spcBef>
                <a:spcPts val="0"/>
              </a:spcBef>
              <a:spcAft>
                <a:spcPts val="0"/>
              </a:spcAft>
              <a:defRPr/>
            </a:pPr>
            <a:endParaRPr lang="en-US" sz="2000" dirty="0">
              <a:solidFill>
                <a:srgbClr val="000000"/>
              </a:solidFill>
              <a:latin typeface="Calibri"/>
              <a:cs typeface="Arial" panose="020B0604020202020204" pitchFamily="34" charset="0"/>
            </a:endParaRPr>
          </a:p>
        </p:txBody>
      </p:sp>
      <p:sp>
        <p:nvSpPr>
          <p:cNvPr id="90115" name="Oval 3"/>
          <p:cNvSpPr>
            <a:spLocks noChangeArrowheads="1"/>
          </p:cNvSpPr>
          <p:nvPr/>
        </p:nvSpPr>
        <p:spPr bwMode="auto">
          <a:xfrm>
            <a:off x="6019800" y="914400"/>
            <a:ext cx="1060450" cy="1295400"/>
          </a:xfrm>
          <a:prstGeom prst="ellipse">
            <a:avLst/>
          </a:prstGeom>
          <a:solidFill>
            <a:srgbClr val="0000FF">
              <a:alpha val="10196"/>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defTabSz="914400" eaLnBrk="1" hangingPunct="1"/>
            <a:endParaRPr lang="vi-VN" altLang="vi-VN" sz="2000">
              <a:solidFill>
                <a:srgbClr val="000000"/>
              </a:solidFill>
              <a:latin typeface="Calibri" pitchFamily="34" charset="0"/>
              <a:cs typeface="Arial" pitchFamily="34" charset="0"/>
            </a:endParaRPr>
          </a:p>
        </p:txBody>
      </p:sp>
      <p:pic>
        <p:nvPicPr>
          <p:cNvPr id="10244" name="Picture 4" descr="15"/>
          <p:cNvPicPr>
            <a:picLocks noChangeAspect="1" noChangeArrowheads="1" noCrop="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0800000">
            <a:off x="2743200" y="1447800"/>
            <a:ext cx="3810000"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0117" name="WordArt 5"/>
          <p:cNvSpPr>
            <a:spLocks noChangeArrowheads="1" noChangeShapeType="1" noTextEdit="1"/>
          </p:cNvSpPr>
          <p:nvPr/>
        </p:nvSpPr>
        <p:spPr bwMode="auto">
          <a:xfrm>
            <a:off x="685800" y="685800"/>
            <a:ext cx="7924800" cy="6629400"/>
          </a:xfrm>
          <a:prstGeom prst="rect">
            <a:avLst/>
          </a:prstGeom>
        </p:spPr>
        <p:txBody>
          <a:bodyPr spcFirstLastPara="1" wrap="none" fromWordArt="1">
            <a:prstTxWarp prst="textButton">
              <a:avLst>
                <a:gd name="adj" fmla="val 10800004"/>
              </a:avLst>
            </a:prstTxWarp>
          </a:bodyPr>
          <a:lstStyle/>
          <a:p>
            <a:pPr algn="ctr"/>
            <a:r>
              <a:rPr lang="en-US" sz="3600" b="1" kern="10" dirty="0" err="1">
                <a:ln w="9525">
                  <a:solidFill>
                    <a:srgbClr val="993300"/>
                  </a:solidFill>
                  <a:round/>
                  <a:headEnd/>
                  <a:tailEnd/>
                </a:ln>
                <a:solidFill>
                  <a:srgbClr val="FF0000"/>
                </a:solidFill>
                <a:latin typeface="Times New Roman"/>
                <a:cs typeface="Times New Roman"/>
              </a:rPr>
              <a:t>C</a:t>
            </a:r>
            <a:r>
              <a:rPr lang="en-US" sz="3600" b="1" kern="10" dirty="0" err="1" smtClean="0">
                <a:ln w="9525">
                  <a:solidFill>
                    <a:srgbClr val="993300"/>
                  </a:solidFill>
                  <a:round/>
                  <a:headEnd/>
                  <a:tailEnd/>
                </a:ln>
                <a:solidFill>
                  <a:srgbClr val="FF0000"/>
                </a:solidFill>
                <a:latin typeface="Times New Roman"/>
                <a:cs typeface="Times New Roman"/>
              </a:rPr>
              <a:t>hào</a:t>
            </a:r>
            <a:r>
              <a:rPr lang="en-US" sz="3600" b="1" kern="10" dirty="0" smtClean="0">
                <a:ln w="9525">
                  <a:solidFill>
                    <a:srgbClr val="993300"/>
                  </a:solidFill>
                  <a:round/>
                  <a:headEnd/>
                  <a:tailEnd/>
                </a:ln>
                <a:solidFill>
                  <a:srgbClr val="FF0000"/>
                </a:solidFill>
                <a:latin typeface="Times New Roman"/>
                <a:cs typeface="Times New Roman"/>
              </a:rPr>
              <a:t> </a:t>
            </a:r>
            <a:r>
              <a:rPr lang="en-US" sz="3600" b="1" kern="10" dirty="0" err="1">
                <a:ln w="9525">
                  <a:solidFill>
                    <a:srgbClr val="993300"/>
                  </a:solidFill>
                  <a:round/>
                  <a:headEnd/>
                  <a:tailEnd/>
                </a:ln>
                <a:solidFill>
                  <a:srgbClr val="FF0000"/>
                </a:solidFill>
                <a:latin typeface="Times New Roman"/>
                <a:cs typeface="Times New Roman"/>
              </a:rPr>
              <a:t>mừng</a:t>
            </a:r>
            <a:r>
              <a:rPr lang="en-US" sz="3600" b="1" kern="10" dirty="0">
                <a:ln w="9525">
                  <a:solidFill>
                    <a:srgbClr val="993300"/>
                  </a:solidFill>
                  <a:round/>
                  <a:headEnd/>
                  <a:tailEnd/>
                </a:ln>
                <a:solidFill>
                  <a:srgbClr val="FF0000"/>
                </a:solidFill>
                <a:latin typeface="Times New Roman"/>
                <a:cs typeface="Times New Roman"/>
              </a:rPr>
              <a:t> </a:t>
            </a:r>
            <a:r>
              <a:rPr lang="en-US" sz="3600" b="1" kern="10" dirty="0" err="1">
                <a:ln w="9525">
                  <a:solidFill>
                    <a:srgbClr val="993300"/>
                  </a:solidFill>
                  <a:round/>
                  <a:headEnd/>
                  <a:tailEnd/>
                </a:ln>
                <a:solidFill>
                  <a:srgbClr val="FF0000"/>
                </a:solidFill>
                <a:latin typeface="Times New Roman"/>
                <a:cs typeface="Times New Roman"/>
              </a:rPr>
              <a:t>các</a:t>
            </a:r>
            <a:r>
              <a:rPr lang="en-US" sz="3600" b="1" kern="10" dirty="0">
                <a:ln w="9525">
                  <a:solidFill>
                    <a:srgbClr val="993300"/>
                  </a:solidFill>
                  <a:round/>
                  <a:headEnd/>
                  <a:tailEnd/>
                </a:ln>
                <a:solidFill>
                  <a:srgbClr val="FF0000"/>
                </a:solidFill>
                <a:latin typeface="Times New Roman"/>
                <a:cs typeface="Times New Roman"/>
              </a:rPr>
              <a:t> </a:t>
            </a:r>
            <a:r>
              <a:rPr lang="en-US" sz="3600" b="1" kern="10" dirty="0" err="1">
                <a:ln w="9525">
                  <a:solidFill>
                    <a:srgbClr val="993300"/>
                  </a:solidFill>
                  <a:round/>
                  <a:headEnd/>
                  <a:tailEnd/>
                </a:ln>
                <a:solidFill>
                  <a:srgbClr val="FF0000"/>
                </a:solidFill>
                <a:latin typeface="Times New Roman"/>
                <a:cs typeface="Times New Roman"/>
              </a:rPr>
              <a:t>em</a:t>
            </a:r>
            <a:r>
              <a:rPr lang="en-US" sz="3600" b="1" kern="10" dirty="0">
                <a:ln w="9525">
                  <a:solidFill>
                    <a:srgbClr val="993300"/>
                  </a:solidFill>
                  <a:round/>
                  <a:headEnd/>
                  <a:tailEnd/>
                </a:ln>
                <a:solidFill>
                  <a:srgbClr val="FF0000"/>
                </a:solidFill>
                <a:latin typeface="Times New Roman"/>
                <a:cs typeface="Times New Roman"/>
              </a:rPr>
              <a:t> </a:t>
            </a:r>
            <a:r>
              <a:rPr lang="en-US" sz="3600" b="1" kern="10" dirty="0" err="1">
                <a:ln w="9525">
                  <a:solidFill>
                    <a:srgbClr val="993300"/>
                  </a:solidFill>
                  <a:round/>
                  <a:headEnd/>
                  <a:tailEnd/>
                </a:ln>
                <a:solidFill>
                  <a:srgbClr val="FF0000"/>
                </a:solidFill>
                <a:latin typeface="Times New Roman"/>
                <a:cs typeface="Times New Roman"/>
              </a:rPr>
              <a:t>học</a:t>
            </a:r>
            <a:r>
              <a:rPr lang="en-US" sz="3600" b="1" kern="10" dirty="0">
                <a:ln w="9525">
                  <a:solidFill>
                    <a:srgbClr val="993300"/>
                  </a:solidFill>
                  <a:round/>
                  <a:headEnd/>
                  <a:tailEnd/>
                </a:ln>
                <a:solidFill>
                  <a:srgbClr val="FF0000"/>
                </a:solidFill>
                <a:latin typeface="Times New Roman"/>
                <a:cs typeface="Times New Roman"/>
              </a:rPr>
              <a:t> </a:t>
            </a:r>
            <a:r>
              <a:rPr lang="en-US" sz="3600" b="1" kern="10" dirty="0" err="1">
                <a:ln w="9525">
                  <a:solidFill>
                    <a:srgbClr val="993300"/>
                  </a:solidFill>
                  <a:round/>
                  <a:headEnd/>
                  <a:tailEnd/>
                </a:ln>
                <a:solidFill>
                  <a:srgbClr val="FF0000"/>
                </a:solidFill>
                <a:latin typeface="Times New Roman"/>
                <a:cs typeface="Times New Roman"/>
              </a:rPr>
              <a:t>sinh</a:t>
            </a:r>
            <a:r>
              <a:rPr lang="en-US" sz="3600" b="1" kern="10" dirty="0">
                <a:ln w="9525">
                  <a:solidFill>
                    <a:srgbClr val="993300"/>
                  </a:solidFill>
                  <a:round/>
                  <a:headEnd/>
                  <a:tailEnd/>
                </a:ln>
                <a:solidFill>
                  <a:srgbClr val="FF0000"/>
                </a:solidFill>
                <a:latin typeface="Times New Roman"/>
                <a:cs typeface="Times New Roman"/>
              </a:rPr>
              <a:t> </a:t>
            </a:r>
          </a:p>
        </p:txBody>
      </p:sp>
      <p:pic>
        <p:nvPicPr>
          <p:cNvPr id="10247" name="Picture 8" descr="POINSET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
            <a:ext cx="1905000" cy="1897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8" name="Picture 9" descr="POINSET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5400000">
            <a:off x="7242969" y="3969"/>
            <a:ext cx="1905000" cy="1897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0122" name="Oval 10"/>
          <p:cNvSpPr>
            <a:spLocks noChangeArrowheads="1"/>
          </p:cNvSpPr>
          <p:nvPr/>
        </p:nvSpPr>
        <p:spPr bwMode="auto">
          <a:xfrm>
            <a:off x="0" y="3810000"/>
            <a:ext cx="914400" cy="1066800"/>
          </a:xfrm>
          <a:prstGeom prst="ellipse">
            <a:avLst/>
          </a:prstGeom>
          <a:solidFill>
            <a:srgbClr val="CC00CC">
              <a:alpha val="10196"/>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defTabSz="914400" eaLnBrk="1" hangingPunct="1"/>
            <a:endParaRPr lang="vi-VN" altLang="vi-VN" sz="2000">
              <a:solidFill>
                <a:srgbClr val="000000"/>
              </a:solidFill>
              <a:latin typeface="Calibri" pitchFamily="34" charset="0"/>
              <a:cs typeface="Arial" pitchFamily="34" charset="0"/>
            </a:endParaRPr>
          </a:p>
        </p:txBody>
      </p:sp>
      <p:sp>
        <p:nvSpPr>
          <p:cNvPr id="90123" name="Oval 11"/>
          <p:cNvSpPr>
            <a:spLocks noChangeArrowheads="1"/>
          </p:cNvSpPr>
          <p:nvPr/>
        </p:nvSpPr>
        <p:spPr bwMode="auto">
          <a:xfrm>
            <a:off x="7224713" y="3505200"/>
            <a:ext cx="685800" cy="838200"/>
          </a:xfrm>
          <a:prstGeom prst="ellipse">
            <a:avLst/>
          </a:prstGeom>
          <a:solidFill>
            <a:srgbClr val="00FF00">
              <a:alpha val="10196"/>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defTabSz="914400" eaLnBrk="1" hangingPunct="1"/>
            <a:endParaRPr lang="vi-VN" altLang="vi-VN" sz="2000">
              <a:solidFill>
                <a:srgbClr val="000000"/>
              </a:solidFill>
              <a:latin typeface="Calibri" pitchFamily="34" charset="0"/>
              <a:cs typeface="Arial" pitchFamily="34" charset="0"/>
            </a:endParaRPr>
          </a:p>
        </p:txBody>
      </p:sp>
      <p:sp>
        <p:nvSpPr>
          <p:cNvPr id="90124" name="Oval 12"/>
          <p:cNvSpPr>
            <a:spLocks noChangeArrowheads="1"/>
          </p:cNvSpPr>
          <p:nvPr/>
        </p:nvSpPr>
        <p:spPr bwMode="auto">
          <a:xfrm>
            <a:off x="1981200" y="5257800"/>
            <a:ext cx="685800" cy="838200"/>
          </a:xfrm>
          <a:prstGeom prst="ellipse">
            <a:avLst/>
          </a:prstGeom>
          <a:solidFill>
            <a:srgbClr val="00FF00">
              <a:alpha val="10196"/>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defTabSz="914400" eaLnBrk="1" hangingPunct="1"/>
            <a:endParaRPr lang="vi-VN" altLang="vi-VN" sz="2000">
              <a:solidFill>
                <a:srgbClr val="000000"/>
              </a:solidFill>
              <a:latin typeface="Calibri" pitchFamily="34" charset="0"/>
              <a:cs typeface="Arial" pitchFamily="34" charset="0"/>
            </a:endParaRPr>
          </a:p>
        </p:txBody>
      </p:sp>
      <p:sp>
        <p:nvSpPr>
          <p:cNvPr id="90125" name="Oval 13"/>
          <p:cNvSpPr>
            <a:spLocks noChangeArrowheads="1"/>
          </p:cNvSpPr>
          <p:nvPr/>
        </p:nvSpPr>
        <p:spPr bwMode="auto">
          <a:xfrm>
            <a:off x="1219200" y="5029200"/>
            <a:ext cx="1060450" cy="1295400"/>
          </a:xfrm>
          <a:prstGeom prst="ellipse">
            <a:avLst/>
          </a:prstGeom>
          <a:solidFill>
            <a:srgbClr val="0000FF">
              <a:alpha val="10196"/>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defTabSz="914400" eaLnBrk="1" hangingPunct="1"/>
            <a:endParaRPr lang="vi-VN" altLang="vi-VN" sz="2000">
              <a:solidFill>
                <a:srgbClr val="000000"/>
              </a:solidFill>
              <a:latin typeface="Calibri" pitchFamily="34" charset="0"/>
              <a:cs typeface="Arial" pitchFamily="34" charset="0"/>
            </a:endParaRPr>
          </a:p>
        </p:txBody>
      </p:sp>
      <p:sp>
        <p:nvSpPr>
          <p:cNvPr id="90127" name="Oval 15"/>
          <p:cNvSpPr>
            <a:spLocks noChangeArrowheads="1"/>
          </p:cNvSpPr>
          <p:nvPr/>
        </p:nvSpPr>
        <p:spPr bwMode="auto">
          <a:xfrm>
            <a:off x="7924801" y="3657600"/>
            <a:ext cx="749300" cy="914400"/>
          </a:xfrm>
          <a:prstGeom prst="ellipse">
            <a:avLst/>
          </a:prstGeom>
          <a:solidFill>
            <a:srgbClr val="FF00FF">
              <a:alpha val="10196"/>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defTabSz="914400" eaLnBrk="1" hangingPunct="1"/>
            <a:endParaRPr lang="vi-VN" altLang="vi-VN" sz="2000">
              <a:solidFill>
                <a:srgbClr val="000000"/>
              </a:solidFill>
              <a:latin typeface="Calibri" pitchFamily="34" charset="0"/>
              <a:cs typeface="Arial" pitchFamily="34" charset="0"/>
            </a:endParaRPr>
          </a:p>
        </p:txBody>
      </p:sp>
      <p:sp>
        <p:nvSpPr>
          <p:cNvPr id="90128" name="Oval 16"/>
          <p:cNvSpPr>
            <a:spLocks noChangeArrowheads="1"/>
          </p:cNvSpPr>
          <p:nvPr/>
        </p:nvSpPr>
        <p:spPr bwMode="auto">
          <a:xfrm>
            <a:off x="6400800" y="6248400"/>
            <a:ext cx="990600" cy="1066800"/>
          </a:xfrm>
          <a:prstGeom prst="ellipse">
            <a:avLst/>
          </a:prstGeom>
          <a:solidFill>
            <a:srgbClr val="FF00FF">
              <a:alpha val="10196"/>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defTabSz="914400" eaLnBrk="1" hangingPunct="1"/>
            <a:endParaRPr lang="vi-VN" altLang="vi-VN" sz="2000">
              <a:solidFill>
                <a:srgbClr val="000000"/>
              </a:solidFill>
              <a:latin typeface="Calibri" pitchFamily="34" charset="0"/>
              <a:cs typeface="Arial" pitchFamily="34" charset="0"/>
            </a:endParaRPr>
          </a:p>
        </p:txBody>
      </p:sp>
      <p:sp>
        <p:nvSpPr>
          <p:cNvPr id="90129" name="AutoShape 17"/>
          <p:cNvSpPr>
            <a:spLocks noChangeArrowheads="1"/>
          </p:cNvSpPr>
          <p:nvPr/>
        </p:nvSpPr>
        <p:spPr bwMode="auto">
          <a:xfrm>
            <a:off x="381000" y="1066800"/>
            <a:ext cx="609600" cy="685800"/>
          </a:xfrm>
          <a:prstGeom prst="star5">
            <a:avLst/>
          </a:prstGeom>
          <a:solidFill>
            <a:srgbClr val="FFFF00">
              <a:alpha val="53999"/>
            </a:srgbClr>
          </a:solidFill>
          <a:ln w="9525">
            <a:noFill/>
            <a:miter lim="800000"/>
            <a:headEnd/>
            <a:tailEnd/>
          </a:ln>
          <a:effectLst/>
        </p:spPr>
        <p:txBody>
          <a:bodyPr wrap="none" anchor="ctr"/>
          <a:lstStyle/>
          <a:p>
            <a:pPr algn="ctr" defTabSz="914400" eaLnBrk="1" fontAlgn="auto" hangingPunct="1">
              <a:spcBef>
                <a:spcPts val="0"/>
              </a:spcBef>
              <a:spcAft>
                <a:spcPts val="0"/>
              </a:spcAft>
              <a:defRPr/>
            </a:pPr>
            <a:endParaRPr lang="en-US" sz="2000">
              <a:solidFill>
                <a:srgbClr val="000000"/>
              </a:solidFill>
              <a:latin typeface="Calibri"/>
              <a:cs typeface="Arial" panose="020B0604020202020204" pitchFamily="34" charset="0"/>
            </a:endParaRPr>
          </a:p>
        </p:txBody>
      </p:sp>
      <p:sp>
        <p:nvSpPr>
          <p:cNvPr id="90130" name="AutoShape 18"/>
          <p:cNvSpPr>
            <a:spLocks noChangeArrowheads="1"/>
          </p:cNvSpPr>
          <p:nvPr/>
        </p:nvSpPr>
        <p:spPr bwMode="auto">
          <a:xfrm>
            <a:off x="2438400" y="2590800"/>
            <a:ext cx="609600" cy="685800"/>
          </a:xfrm>
          <a:prstGeom prst="star5">
            <a:avLst/>
          </a:prstGeom>
          <a:solidFill>
            <a:srgbClr val="FFFF00">
              <a:alpha val="53999"/>
            </a:srgbClr>
          </a:solidFill>
          <a:ln w="9525">
            <a:noFill/>
            <a:miter lim="800000"/>
            <a:headEnd/>
            <a:tailEnd/>
          </a:ln>
          <a:effectLst/>
        </p:spPr>
        <p:txBody>
          <a:bodyPr wrap="none" anchor="ctr"/>
          <a:lstStyle/>
          <a:p>
            <a:pPr algn="ctr" defTabSz="914400" eaLnBrk="1" fontAlgn="auto" hangingPunct="1">
              <a:spcBef>
                <a:spcPts val="0"/>
              </a:spcBef>
              <a:spcAft>
                <a:spcPts val="0"/>
              </a:spcAft>
              <a:defRPr/>
            </a:pPr>
            <a:endParaRPr lang="en-US" sz="2000">
              <a:solidFill>
                <a:srgbClr val="000000"/>
              </a:solidFill>
              <a:latin typeface="Calibri"/>
              <a:cs typeface="Arial" panose="020B0604020202020204" pitchFamily="34" charset="0"/>
            </a:endParaRPr>
          </a:p>
        </p:txBody>
      </p:sp>
      <p:sp>
        <p:nvSpPr>
          <p:cNvPr id="90131" name="AutoShape 19"/>
          <p:cNvSpPr>
            <a:spLocks noChangeArrowheads="1"/>
          </p:cNvSpPr>
          <p:nvPr/>
        </p:nvSpPr>
        <p:spPr bwMode="auto">
          <a:xfrm>
            <a:off x="7772400" y="1143000"/>
            <a:ext cx="609600" cy="685800"/>
          </a:xfrm>
          <a:prstGeom prst="star5">
            <a:avLst/>
          </a:prstGeom>
          <a:solidFill>
            <a:srgbClr val="FFFF00">
              <a:alpha val="37000"/>
            </a:srgbClr>
          </a:solidFill>
          <a:ln w="9525">
            <a:noFill/>
            <a:miter lim="800000"/>
            <a:headEnd/>
            <a:tailEnd/>
          </a:ln>
          <a:effectLst/>
        </p:spPr>
        <p:txBody>
          <a:bodyPr wrap="none" anchor="ctr"/>
          <a:lstStyle/>
          <a:p>
            <a:pPr algn="ctr" defTabSz="914400" eaLnBrk="1" fontAlgn="auto" hangingPunct="1">
              <a:spcBef>
                <a:spcPts val="0"/>
              </a:spcBef>
              <a:spcAft>
                <a:spcPts val="0"/>
              </a:spcAft>
              <a:defRPr/>
            </a:pPr>
            <a:endParaRPr lang="en-US" sz="2000">
              <a:solidFill>
                <a:srgbClr val="000000"/>
              </a:solidFill>
              <a:latin typeface="Calibri"/>
              <a:cs typeface="Arial" panose="020B0604020202020204" pitchFamily="34" charset="0"/>
            </a:endParaRPr>
          </a:p>
        </p:txBody>
      </p:sp>
      <p:sp>
        <p:nvSpPr>
          <p:cNvPr id="90132" name="AutoShape 20"/>
          <p:cNvSpPr>
            <a:spLocks noChangeArrowheads="1"/>
          </p:cNvSpPr>
          <p:nvPr/>
        </p:nvSpPr>
        <p:spPr bwMode="auto">
          <a:xfrm>
            <a:off x="1524000" y="6172200"/>
            <a:ext cx="609600" cy="685800"/>
          </a:xfrm>
          <a:prstGeom prst="star5">
            <a:avLst/>
          </a:prstGeom>
          <a:solidFill>
            <a:srgbClr val="FFFF00">
              <a:alpha val="53999"/>
            </a:srgbClr>
          </a:solidFill>
          <a:ln w="9525">
            <a:noFill/>
            <a:miter lim="800000"/>
            <a:headEnd/>
            <a:tailEnd/>
          </a:ln>
          <a:effectLst/>
        </p:spPr>
        <p:txBody>
          <a:bodyPr wrap="none" anchor="ctr"/>
          <a:lstStyle/>
          <a:p>
            <a:pPr algn="ctr" defTabSz="914400" eaLnBrk="1" fontAlgn="auto" hangingPunct="1">
              <a:spcBef>
                <a:spcPts val="0"/>
              </a:spcBef>
              <a:spcAft>
                <a:spcPts val="0"/>
              </a:spcAft>
              <a:defRPr/>
            </a:pPr>
            <a:endParaRPr lang="en-US" sz="2000">
              <a:solidFill>
                <a:srgbClr val="000000"/>
              </a:solidFill>
              <a:latin typeface="Calibri"/>
              <a:cs typeface="Arial" panose="020B0604020202020204" pitchFamily="34" charset="0"/>
            </a:endParaRPr>
          </a:p>
        </p:txBody>
      </p:sp>
      <p:sp>
        <p:nvSpPr>
          <p:cNvPr id="90133" name="AutoShape 21"/>
          <p:cNvSpPr>
            <a:spLocks noChangeArrowheads="1"/>
          </p:cNvSpPr>
          <p:nvPr/>
        </p:nvSpPr>
        <p:spPr bwMode="auto">
          <a:xfrm rot="884614">
            <a:off x="0" y="4572000"/>
            <a:ext cx="609600" cy="685800"/>
          </a:xfrm>
          <a:prstGeom prst="star5">
            <a:avLst/>
          </a:prstGeom>
          <a:solidFill>
            <a:srgbClr val="FFFF00">
              <a:alpha val="53999"/>
            </a:srgbClr>
          </a:solidFill>
          <a:ln w="9525">
            <a:noFill/>
            <a:miter lim="800000"/>
            <a:headEnd/>
            <a:tailEnd/>
          </a:ln>
          <a:effectLst/>
        </p:spPr>
        <p:txBody>
          <a:bodyPr wrap="none" anchor="ctr"/>
          <a:lstStyle/>
          <a:p>
            <a:pPr algn="ctr" defTabSz="914400" eaLnBrk="1" fontAlgn="auto" hangingPunct="1">
              <a:spcBef>
                <a:spcPts val="0"/>
              </a:spcBef>
              <a:spcAft>
                <a:spcPts val="0"/>
              </a:spcAft>
              <a:defRPr/>
            </a:pPr>
            <a:endParaRPr lang="en-US" sz="2000">
              <a:solidFill>
                <a:srgbClr val="000000"/>
              </a:solidFill>
              <a:latin typeface="Calibri"/>
              <a:cs typeface="Arial" panose="020B0604020202020204" pitchFamily="34" charset="0"/>
            </a:endParaRPr>
          </a:p>
        </p:txBody>
      </p:sp>
      <p:sp>
        <p:nvSpPr>
          <p:cNvPr id="90134" name="AutoShape 22"/>
          <p:cNvSpPr>
            <a:spLocks noChangeArrowheads="1"/>
          </p:cNvSpPr>
          <p:nvPr/>
        </p:nvSpPr>
        <p:spPr bwMode="auto">
          <a:xfrm>
            <a:off x="7772400" y="4800600"/>
            <a:ext cx="609600" cy="685800"/>
          </a:xfrm>
          <a:prstGeom prst="star5">
            <a:avLst/>
          </a:prstGeom>
          <a:solidFill>
            <a:srgbClr val="FFFF00">
              <a:alpha val="53999"/>
            </a:srgbClr>
          </a:solidFill>
          <a:ln w="9525">
            <a:noFill/>
            <a:miter lim="800000"/>
            <a:headEnd/>
            <a:tailEnd/>
          </a:ln>
          <a:effectLst/>
        </p:spPr>
        <p:txBody>
          <a:bodyPr wrap="none" anchor="ctr"/>
          <a:lstStyle/>
          <a:p>
            <a:pPr algn="ctr" defTabSz="914400" eaLnBrk="1" fontAlgn="auto" hangingPunct="1">
              <a:spcBef>
                <a:spcPts val="0"/>
              </a:spcBef>
              <a:spcAft>
                <a:spcPts val="0"/>
              </a:spcAft>
              <a:defRPr/>
            </a:pPr>
            <a:endParaRPr lang="en-US" sz="2000">
              <a:solidFill>
                <a:srgbClr val="000000"/>
              </a:solidFill>
              <a:latin typeface="Calibri"/>
              <a:cs typeface="Arial" panose="020B0604020202020204" pitchFamily="34" charset="0"/>
            </a:endParaRPr>
          </a:p>
        </p:txBody>
      </p:sp>
      <p:pic>
        <p:nvPicPr>
          <p:cNvPr id="10261" name="Picture 23" descr="homework 6"/>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28600" y="4648200"/>
            <a:ext cx="2362200" cy="200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62" name="Text Box 7"/>
          <p:cNvSpPr txBox="1">
            <a:spLocks noChangeArrowheads="1"/>
          </p:cNvSpPr>
          <p:nvPr/>
        </p:nvSpPr>
        <p:spPr bwMode="auto">
          <a:xfrm>
            <a:off x="2743200" y="5189990"/>
            <a:ext cx="640080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ctr" defTabSz="914400"/>
            <a:r>
              <a:rPr lang="en-US" altLang="vi-VN" b="1" i="1">
                <a:solidFill>
                  <a:srgbClr val="000066"/>
                </a:solidFill>
                <a:latin typeface="Times New Roman" pitchFamily="18" charset="0"/>
                <a:ea typeface="SimSun" pitchFamily="2" charset="-122"/>
                <a:cs typeface="Arial" pitchFamily="34" charset="0"/>
              </a:rPr>
              <a:t>GV </a:t>
            </a:r>
            <a:r>
              <a:rPr lang="en-US" altLang="vi-VN" b="1" i="1" smtClean="0">
                <a:solidFill>
                  <a:srgbClr val="000066"/>
                </a:solidFill>
                <a:latin typeface="Times New Roman" pitchFamily="18" charset="0"/>
                <a:ea typeface="SimSun" pitchFamily="2" charset="-122"/>
                <a:cs typeface="Arial" pitchFamily="34" charset="0"/>
              </a:rPr>
              <a:t>dạy:Phạm Thị Bích Ngọc</a:t>
            </a:r>
            <a:endParaRPr lang="en-US" altLang="vi-VN" b="1" i="1" dirty="0">
              <a:solidFill>
                <a:srgbClr val="000066"/>
              </a:solidFill>
              <a:latin typeface="Times New Roman" pitchFamily="18" charset="0"/>
              <a:ea typeface="SimSun" pitchFamily="2" charset="-122"/>
              <a:cs typeface="Arial" pitchFamily="34" charset="0"/>
            </a:endParaRPr>
          </a:p>
          <a:p>
            <a:pPr algn="ctr" defTabSz="914400"/>
            <a:r>
              <a:rPr lang="en-US" altLang="vi-VN" b="1" i="1" dirty="0" err="1" smtClean="0">
                <a:solidFill>
                  <a:srgbClr val="000066"/>
                </a:solidFill>
                <a:latin typeface="Times New Roman" pitchFamily="18" charset="0"/>
                <a:ea typeface="SimSun" pitchFamily="2" charset="-122"/>
                <a:cs typeface="Arial" pitchFamily="34" charset="0"/>
              </a:rPr>
              <a:t>Trường</a:t>
            </a:r>
            <a:r>
              <a:rPr lang="en-US" altLang="vi-VN" b="1" i="1" dirty="0" smtClean="0">
                <a:solidFill>
                  <a:srgbClr val="000066"/>
                </a:solidFill>
                <a:latin typeface="Times New Roman" pitchFamily="18" charset="0"/>
                <a:ea typeface="SimSun" pitchFamily="2" charset="-122"/>
                <a:cs typeface="Arial" pitchFamily="34" charset="0"/>
              </a:rPr>
              <a:t>: </a:t>
            </a:r>
            <a:r>
              <a:rPr lang="en-US" altLang="vi-VN" b="1" i="1" smtClean="0">
                <a:solidFill>
                  <a:srgbClr val="000066"/>
                </a:solidFill>
                <a:latin typeface="Times New Roman" pitchFamily="18" charset="0"/>
                <a:ea typeface="SimSun" pitchFamily="2" charset="-122"/>
                <a:cs typeface="Arial" pitchFamily="34" charset="0"/>
              </a:rPr>
              <a:t>THCS Thị Trấn Phú Hòa</a:t>
            </a:r>
            <a:endParaRPr lang="en-US" altLang="vi-VN" b="1" i="1" dirty="0">
              <a:solidFill>
                <a:srgbClr val="000066"/>
              </a:solidFill>
              <a:latin typeface="Times New Roman" pitchFamily="18" charset="0"/>
              <a:ea typeface="SimSun" pitchFamily="2" charset="-122"/>
              <a:cs typeface="Arial" pitchFamily="34" charset="0"/>
            </a:endParaRPr>
          </a:p>
        </p:txBody>
      </p:sp>
    </p:spTree>
    <p:extLst>
      <p:ext uri="{BB962C8B-B14F-4D97-AF65-F5344CB8AC3E}">
        <p14:creationId xmlns:p14="http://schemas.microsoft.com/office/powerpoint/2010/main" xmlns="" val="3677398494"/>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repeatCount="indefinite" fill="hold" grpId="0" nodeType="withEffect">
                                  <p:stCondLst>
                                    <p:cond delay="0"/>
                                  </p:stCondLst>
                                  <p:childTnLst>
                                    <p:animClr clrSpc="hsl" dir="cw">
                                      <p:cBhvr override="childStyle">
                                        <p:cTn id="6" dur="2000" fill="hold"/>
                                        <p:tgtEl>
                                          <p:spTgt spid="90117"/>
                                        </p:tgtEl>
                                        <p:attrNameLst>
                                          <p:attrName>style.color</p:attrName>
                                        </p:attrNameLst>
                                      </p:cBhvr>
                                      <p:by>
                                        <p:hsl h="-7200000" s="0" l="0"/>
                                      </p:by>
                                    </p:animClr>
                                    <p:animClr clrSpc="hsl" dir="cw">
                                      <p:cBhvr>
                                        <p:cTn id="7" dur="2000" fill="hold"/>
                                        <p:tgtEl>
                                          <p:spTgt spid="90117"/>
                                        </p:tgtEl>
                                        <p:attrNameLst>
                                          <p:attrName>fillcolor</p:attrName>
                                        </p:attrNameLst>
                                      </p:cBhvr>
                                      <p:by>
                                        <p:hsl h="-7200000" s="0" l="0"/>
                                      </p:by>
                                    </p:animClr>
                                    <p:animClr clrSpc="hsl" dir="cw">
                                      <p:cBhvr>
                                        <p:cTn id="8" dur="2000" fill="hold"/>
                                        <p:tgtEl>
                                          <p:spTgt spid="90117"/>
                                        </p:tgtEl>
                                        <p:attrNameLst>
                                          <p:attrName>stroke.color</p:attrName>
                                        </p:attrNameLst>
                                      </p:cBhvr>
                                      <p:by>
                                        <p:hsl h="-7200000" s="0" l="0"/>
                                      </p:by>
                                    </p:animClr>
                                    <p:set>
                                      <p:cBhvr>
                                        <p:cTn id="9" dur="2000" fill="hold"/>
                                        <p:tgtEl>
                                          <p:spTgt spid="90117"/>
                                        </p:tgtEl>
                                        <p:attrNameLst>
                                          <p:attrName>fill.type</p:attrName>
                                        </p:attrNameLst>
                                      </p:cBhvr>
                                      <p:to>
                                        <p:strVal val="solid"/>
                                      </p:to>
                                    </p:set>
                                  </p:childTnLst>
                                </p:cTn>
                              </p:par>
                              <p:par>
                                <p:cTn id="10" presetID="31" presetClass="entr" presetSubtype="0" repeatCount="indefinite" fill="hold" grpId="0" nodeType="withEffect">
                                  <p:stCondLst>
                                    <p:cond delay="0"/>
                                  </p:stCondLst>
                                  <p:iterate type="lt">
                                    <p:tmPct val="5000"/>
                                  </p:iterate>
                                  <p:childTnLst>
                                    <p:set>
                                      <p:cBhvr>
                                        <p:cTn id="11" dur="1" fill="hold">
                                          <p:stCondLst>
                                            <p:cond delay="0"/>
                                          </p:stCondLst>
                                        </p:cTn>
                                        <p:tgtEl>
                                          <p:spTgt spid="90122"/>
                                        </p:tgtEl>
                                        <p:attrNameLst>
                                          <p:attrName>style.visibility</p:attrName>
                                        </p:attrNameLst>
                                      </p:cBhvr>
                                      <p:to>
                                        <p:strVal val="visible"/>
                                      </p:to>
                                    </p:set>
                                    <p:anim calcmode="lin" valueType="num">
                                      <p:cBhvr>
                                        <p:cTn id="12" dur="2000" fill="hold"/>
                                        <p:tgtEl>
                                          <p:spTgt spid="90122"/>
                                        </p:tgtEl>
                                        <p:attrNameLst>
                                          <p:attrName>ppt_w</p:attrName>
                                        </p:attrNameLst>
                                      </p:cBhvr>
                                      <p:tavLst>
                                        <p:tav tm="0">
                                          <p:val>
                                            <p:fltVal val="0"/>
                                          </p:val>
                                        </p:tav>
                                        <p:tav tm="100000">
                                          <p:val>
                                            <p:strVal val="#ppt_w"/>
                                          </p:val>
                                        </p:tav>
                                      </p:tavLst>
                                    </p:anim>
                                    <p:anim calcmode="lin" valueType="num">
                                      <p:cBhvr>
                                        <p:cTn id="13" dur="2000" fill="hold"/>
                                        <p:tgtEl>
                                          <p:spTgt spid="90122"/>
                                        </p:tgtEl>
                                        <p:attrNameLst>
                                          <p:attrName>ppt_h</p:attrName>
                                        </p:attrNameLst>
                                      </p:cBhvr>
                                      <p:tavLst>
                                        <p:tav tm="0">
                                          <p:val>
                                            <p:fltVal val="0"/>
                                          </p:val>
                                        </p:tav>
                                        <p:tav tm="100000">
                                          <p:val>
                                            <p:strVal val="#ppt_h"/>
                                          </p:val>
                                        </p:tav>
                                      </p:tavLst>
                                    </p:anim>
                                    <p:anim calcmode="lin" valueType="num">
                                      <p:cBhvr>
                                        <p:cTn id="14" dur="2000" fill="hold"/>
                                        <p:tgtEl>
                                          <p:spTgt spid="90122"/>
                                        </p:tgtEl>
                                        <p:attrNameLst>
                                          <p:attrName>style.rotation</p:attrName>
                                        </p:attrNameLst>
                                      </p:cBhvr>
                                      <p:tavLst>
                                        <p:tav tm="0">
                                          <p:val>
                                            <p:fltVal val="90"/>
                                          </p:val>
                                        </p:tav>
                                        <p:tav tm="100000">
                                          <p:val>
                                            <p:fltVal val="0"/>
                                          </p:val>
                                        </p:tav>
                                      </p:tavLst>
                                    </p:anim>
                                    <p:animEffect transition="in" filter="fade">
                                      <p:cBhvr>
                                        <p:cTn id="15" dur="2000"/>
                                        <p:tgtEl>
                                          <p:spTgt spid="90122"/>
                                        </p:tgtEl>
                                      </p:cBhvr>
                                    </p:animEffect>
                                  </p:childTnLst>
                                </p:cTn>
                              </p:par>
                              <p:par>
                                <p:cTn id="16" presetID="31" presetClass="entr" presetSubtype="0" repeatCount="indefinite" fill="hold" grpId="0" nodeType="withEffect">
                                  <p:stCondLst>
                                    <p:cond delay="0"/>
                                  </p:stCondLst>
                                  <p:iterate type="lt">
                                    <p:tmPct val="5000"/>
                                  </p:iterate>
                                  <p:childTnLst>
                                    <p:set>
                                      <p:cBhvr>
                                        <p:cTn id="17" dur="1" fill="hold">
                                          <p:stCondLst>
                                            <p:cond delay="0"/>
                                          </p:stCondLst>
                                        </p:cTn>
                                        <p:tgtEl>
                                          <p:spTgt spid="90123"/>
                                        </p:tgtEl>
                                        <p:attrNameLst>
                                          <p:attrName>style.visibility</p:attrName>
                                        </p:attrNameLst>
                                      </p:cBhvr>
                                      <p:to>
                                        <p:strVal val="visible"/>
                                      </p:to>
                                    </p:set>
                                    <p:anim calcmode="lin" valueType="num">
                                      <p:cBhvr>
                                        <p:cTn id="18" dur="2000" fill="hold"/>
                                        <p:tgtEl>
                                          <p:spTgt spid="90123"/>
                                        </p:tgtEl>
                                        <p:attrNameLst>
                                          <p:attrName>ppt_w</p:attrName>
                                        </p:attrNameLst>
                                      </p:cBhvr>
                                      <p:tavLst>
                                        <p:tav tm="0">
                                          <p:val>
                                            <p:fltVal val="0"/>
                                          </p:val>
                                        </p:tav>
                                        <p:tav tm="100000">
                                          <p:val>
                                            <p:strVal val="#ppt_w"/>
                                          </p:val>
                                        </p:tav>
                                      </p:tavLst>
                                    </p:anim>
                                    <p:anim calcmode="lin" valueType="num">
                                      <p:cBhvr>
                                        <p:cTn id="19" dur="2000" fill="hold"/>
                                        <p:tgtEl>
                                          <p:spTgt spid="90123"/>
                                        </p:tgtEl>
                                        <p:attrNameLst>
                                          <p:attrName>ppt_h</p:attrName>
                                        </p:attrNameLst>
                                      </p:cBhvr>
                                      <p:tavLst>
                                        <p:tav tm="0">
                                          <p:val>
                                            <p:fltVal val="0"/>
                                          </p:val>
                                        </p:tav>
                                        <p:tav tm="100000">
                                          <p:val>
                                            <p:strVal val="#ppt_h"/>
                                          </p:val>
                                        </p:tav>
                                      </p:tavLst>
                                    </p:anim>
                                    <p:anim calcmode="lin" valueType="num">
                                      <p:cBhvr>
                                        <p:cTn id="20" dur="2000" fill="hold"/>
                                        <p:tgtEl>
                                          <p:spTgt spid="90123"/>
                                        </p:tgtEl>
                                        <p:attrNameLst>
                                          <p:attrName>style.rotation</p:attrName>
                                        </p:attrNameLst>
                                      </p:cBhvr>
                                      <p:tavLst>
                                        <p:tav tm="0">
                                          <p:val>
                                            <p:fltVal val="90"/>
                                          </p:val>
                                        </p:tav>
                                        <p:tav tm="100000">
                                          <p:val>
                                            <p:fltVal val="0"/>
                                          </p:val>
                                        </p:tav>
                                      </p:tavLst>
                                    </p:anim>
                                    <p:animEffect transition="in" filter="fade">
                                      <p:cBhvr>
                                        <p:cTn id="21" dur="2000"/>
                                        <p:tgtEl>
                                          <p:spTgt spid="90123"/>
                                        </p:tgtEl>
                                      </p:cBhvr>
                                    </p:animEffect>
                                  </p:childTnLst>
                                </p:cTn>
                              </p:par>
                              <p:par>
                                <p:cTn id="22" presetID="31" presetClass="entr" presetSubtype="0" repeatCount="indefinite" fill="hold" grpId="0" nodeType="withEffect">
                                  <p:stCondLst>
                                    <p:cond delay="0"/>
                                  </p:stCondLst>
                                  <p:iterate type="lt">
                                    <p:tmPct val="5000"/>
                                  </p:iterate>
                                  <p:childTnLst>
                                    <p:set>
                                      <p:cBhvr>
                                        <p:cTn id="23" dur="1" fill="hold">
                                          <p:stCondLst>
                                            <p:cond delay="0"/>
                                          </p:stCondLst>
                                        </p:cTn>
                                        <p:tgtEl>
                                          <p:spTgt spid="90124"/>
                                        </p:tgtEl>
                                        <p:attrNameLst>
                                          <p:attrName>style.visibility</p:attrName>
                                        </p:attrNameLst>
                                      </p:cBhvr>
                                      <p:to>
                                        <p:strVal val="visible"/>
                                      </p:to>
                                    </p:set>
                                    <p:anim calcmode="lin" valueType="num">
                                      <p:cBhvr>
                                        <p:cTn id="24" dur="2000" fill="hold"/>
                                        <p:tgtEl>
                                          <p:spTgt spid="90124"/>
                                        </p:tgtEl>
                                        <p:attrNameLst>
                                          <p:attrName>ppt_w</p:attrName>
                                        </p:attrNameLst>
                                      </p:cBhvr>
                                      <p:tavLst>
                                        <p:tav tm="0">
                                          <p:val>
                                            <p:fltVal val="0"/>
                                          </p:val>
                                        </p:tav>
                                        <p:tav tm="100000">
                                          <p:val>
                                            <p:strVal val="#ppt_w"/>
                                          </p:val>
                                        </p:tav>
                                      </p:tavLst>
                                    </p:anim>
                                    <p:anim calcmode="lin" valueType="num">
                                      <p:cBhvr>
                                        <p:cTn id="25" dur="2000" fill="hold"/>
                                        <p:tgtEl>
                                          <p:spTgt spid="90124"/>
                                        </p:tgtEl>
                                        <p:attrNameLst>
                                          <p:attrName>ppt_h</p:attrName>
                                        </p:attrNameLst>
                                      </p:cBhvr>
                                      <p:tavLst>
                                        <p:tav tm="0">
                                          <p:val>
                                            <p:fltVal val="0"/>
                                          </p:val>
                                        </p:tav>
                                        <p:tav tm="100000">
                                          <p:val>
                                            <p:strVal val="#ppt_h"/>
                                          </p:val>
                                        </p:tav>
                                      </p:tavLst>
                                    </p:anim>
                                    <p:anim calcmode="lin" valueType="num">
                                      <p:cBhvr>
                                        <p:cTn id="26" dur="2000" fill="hold"/>
                                        <p:tgtEl>
                                          <p:spTgt spid="90124"/>
                                        </p:tgtEl>
                                        <p:attrNameLst>
                                          <p:attrName>style.rotation</p:attrName>
                                        </p:attrNameLst>
                                      </p:cBhvr>
                                      <p:tavLst>
                                        <p:tav tm="0">
                                          <p:val>
                                            <p:fltVal val="90"/>
                                          </p:val>
                                        </p:tav>
                                        <p:tav tm="100000">
                                          <p:val>
                                            <p:fltVal val="0"/>
                                          </p:val>
                                        </p:tav>
                                      </p:tavLst>
                                    </p:anim>
                                    <p:animEffect transition="in" filter="fade">
                                      <p:cBhvr>
                                        <p:cTn id="27" dur="2000"/>
                                        <p:tgtEl>
                                          <p:spTgt spid="90124"/>
                                        </p:tgtEl>
                                      </p:cBhvr>
                                    </p:animEffect>
                                  </p:childTnLst>
                                </p:cTn>
                              </p:par>
                              <p:par>
                                <p:cTn id="28" presetID="31" presetClass="entr" presetSubtype="0" repeatCount="indefinite" fill="hold" grpId="0" nodeType="withEffect">
                                  <p:stCondLst>
                                    <p:cond delay="0"/>
                                  </p:stCondLst>
                                  <p:iterate type="lt">
                                    <p:tmPct val="5000"/>
                                  </p:iterate>
                                  <p:childTnLst>
                                    <p:set>
                                      <p:cBhvr>
                                        <p:cTn id="29" dur="1" fill="hold">
                                          <p:stCondLst>
                                            <p:cond delay="0"/>
                                          </p:stCondLst>
                                        </p:cTn>
                                        <p:tgtEl>
                                          <p:spTgt spid="90125"/>
                                        </p:tgtEl>
                                        <p:attrNameLst>
                                          <p:attrName>style.visibility</p:attrName>
                                        </p:attrNameLst>
                                      </p:cBhvr>
                                      <p:to>
                                        <p:strVal val="visible"/>
                                      </p:to>
                                    </p:set>
                                    <p:anim calcmode="lin" valueType="num">
                                      <p:cBhvr>
                                        <p:cTn id="30" dur="2000" fill="hold"/>
                                        <p:tgtEl>
                                          <p:spTgt spid="90125"/>
                                        </p:tgtEl>
                                        <p:attrNameLst>
                                          <p:attrName>ppt_w</p:attrName>
                                        </p:attrNameLst>
                                      </p:cBhvr>
                                      <p:tavLst>
                                        <p:tav tm="0">
                                          <p:val>
                                            <p:fltVal val="0"/>
                                          </p:val>
                                        </p:tav>
                                        <p:tav tm="100000">
                                          <p:val>
                                            <p:strVal val="#ppt_w"/>
                                          </p:val>
                                        </p:tav>
                                      </p:tavLst>
                                    </p:anim>
                                    <p:anim calcmode="lin" valueType="num">
                                      <p:cBhvr>
                                        <p:cTn id="31" dur="2000" fill="hold"/>
                                        <p:tgtEl>
                                          <p:spTgt spid="90125"/>
                                        </p:tgtEl>
                                        <p:attrNameLst>
                                          <p:attrName>ppt_h</p:attrName>
                                        </p:attrNameLst>
                                      </p:cBhvr>
                                      <p:tavLst>
                                        <p:tav tm="0">
                                          <p:val>
                                            <p:fltVal val="0"/>
                                          </p:val>
                                        </p:tav>
                                        <p:tav tm="100000">
                                          <p:val>
                                            <p:strVal val="#ppt_h"/>
                                          </p:val>
                                        </p:tav>
                                      </p:tavLst>
                                    </p:anim>
                                    <p:anim calcmode="lin" valueType="num">
                                      <p:cBhvr>
                                        <p:cTn id="32" dur="2000" fill="hold"/>
                                        <p:tgtEl>
                                          <p:spTgt spid="90125"/>
                                        </p:tgtEl>
                                        <p:attrNameLst>
                                          <p:attrName>style.rotation</p:attrName>
                                        </p:attrNameLst>
                                      </p:cBhvr>
                                      <p:tavLst>
                                        <p:tav tm="0">
                                          <p:val>
                                            <p:fltVal val="90"/>
                                          </p:val>
                                        </p:tav>
                                        <p:tav tm="100000">
                                          <p:val>
                                            <p:fltVal val="0"/>
                                          </p:val>
                                        </p:tav>
                                      </p:tavLst>
                                    </p:anim>
                                    <p:animEffect transition="in" filter="fade">
                                      <p:cBhvr>
                                        <p:cTn id="33" dur="2000"/>
                                        <p:tgtEl>
                                          <p:spTgt spid="90125"/>
                                        </p:tgtEl>
                                      </p:cBhvr>
                                    </p:animEffect>
                                  </p:childTnLst>
                                </p:cTn>
                              </p:par>
                              <p:par>
                                <p:cTn id="34" presetID="31" presetClass="entr" presetSubtype="0" repeatCount="indefinite" fill="hold" grpId="0" nodeType="withEffect">
                                  <p:stCondLst>
                                    <p:cond delay="0"/>
                                  </p:stCondLst>
                                  <p:iterate type="lt">
                                    <p:tmPct val="5000"/>
                                  </p:iterate>
                                  <p:childTnLst>
                                    <p:set>
                                      <p:cBhvr>
                                        <p:cTn id="35" dur="1" fill="hold">
                                          <p:stCondLst>
                                            <p:cond delay="0"/>
                                          </p:stCondLst>
                                        </p:cTn>
                                        <p:tgtEl>
                                          <p:spTgt spid="90115"/>
                                        </p:tgtEl>
                                        <p:attrNameLst>
                                          <p:attrName>style.visibility</p:attrName>
                                        </p:attrNameLst>
                                      </p:cBhvr>
                                      <p:to>
                                        <p:strVal val="visible"/>
                                      </p:to>
                                    </p:set>
                                    <p:anim calcmode="lin" valueType="num">
                                      <p:cBhvr>
                                        <p:cTn id="36" dur="2000" fill="hold"/>
                                        <p:tgtEl>
                                          <p:spTgt spid="90115"/>
                                        </p:tgtEl>
                                        <p:attrNameLst>
                                          <p:attrName>ppt_w</p:attrName>
                                        </p:attrNameLst>
                                      </p:cBhvr>
                                      <p:tavLst>
                                        <p:tav tm="0">
                                          <p:val>
                                            <p:fltVal val="0"/>
                                          </p:val>
                                        </p:tav>
                                        <p:tav tm="100000">
                                          <p:val>
                                            <p:strVal val="#ppt_w"/>
                                          </p:val>
                                        </p:tav>
                                      </p:tavLst>
                                    </p:anim>
                                    <p:anim calcmode="lin" valueType="num">
                                      <p:cBhvr>
                                        <p:cTn id="37" dur="2000" fill="hold"/>
                                        <p:tgtEl>
                                          <p:spTgt spid="90115"/>
                                        </p:tgtEl>
                                        <p:attrNameLst>
                                          <p:attrName>ppt_h</p:attrName>
                                        </p:attrNameLst>
                                      </p:cBhvr>
                                      <p:tavLst>
                                        <p:tav tm="0">
                                          <p:val>
                                            <p:fltVal val="0"/>
                                          </p:val>
                                        </p:tav>
                                        <p:tav tm="100000">
                                          <p:val>
                                            <p:strVal val="#ppt_h"/>
                                          </p:val>
                                        </p:tav>
                                      </p:tavLst>
                                    </p:anim>
                                    <p:anim calcmode="lin" valueType="num">
                                      <p:cBhvr>
                                        <p:cTn id="38" dur="2000" fill="hold"/>
                                        <p:tgtEl>
                                          <p:spTgt spid="90115"/>
                                        </p:tgtEl>
                                        <p:attrNameLst>
                                          <p:attrName>style.rotation</p:attrName>
                                        </p:attrNameLst>
                                      </p:cBhvr>
                                      <p:tavLst>
                                        <p:tav tm="0">
                                          <p:val>
                                            <p:fltVal val="90"/>
                                          </p:val>
                                        </p:tav>
                                        <p:tav tm="100000">
                                          <p:val>
                                            <p:fltVal val="0"/>
                                          </p:val>
                                        </p:tav>
                                      </p:tavLst>
                                    </p:anim>
                                    <p:animEffect transition="in" filter="fade">
                                      <p:cBhvr>
                                        <p:cTn id="39" dur="2000"/>
                                        <p:tgtEl>
                                          <p:spTgt spid="90115"/>
                                        </p:tgtEl>
                                      </p:cBhvr>
                                    </p:animEffect>
                                  </p:childTnLst>
                                </p:cTn>
                              </p:par>
                              <p:par>
                                <p:cTn id="40" presetID="31" presetClass="entr" presetSubtype="0" repeatCount="indefinite" fill="hold" grpId="0" nodeType="withEffect">
                                  <p:stCondLst>
                                    <p:cond delay="0"/>
                                  </p:stCondLst>
                                  <p:iterate type="lt">
                                    <p:tmPct val="5000"/>
                                  </p:iterate>
                                  <p:childTnLst>
                                    <p:set>
                                      <p:cBhvr>
                                        <p:cTn id="41" dur="1" fill="hold">
                                          <p:stCondLst>
                                            <p:cond delay="0"/>
                                          </p:stCondLst>
                                        </p:cTn>
                                        <p:tgtEl>
                                          <p:spTgt spid="90127"/>
                                        </p:tgtEl>
                                        <p:attrNameLst>
                                          <p:attrName>style.visibility</p:attrName>
                                        </p:attrNameLst>
                                      </p:cBhvr>
                                      <p:to>
                                        <p:strVal val="visible"/>
                                      </p:to>
                                    </p:set>
                                    <p:anim calcmode="lin" valueType="num">
                                      <p:cBhvr>
                                        <p:cTn id="42" dur="2000" fill="hold"/>
                                        <p:tgtEl>
                                          <p:spTgt spid="90127"/>
                                        </p:tgtEl>
                                        <p:attrNameLst>
                                          <p:attrName>ppt_w</p:attrName>
                                        </p:attrNameLst>
                                      </p:cBhvr>
                                      <p:tavLst>
                                        <p:tav tm="0">
                                          <p:val>
                                            <p:fltVal val="0"/>
                                          </p:val>
                                        </p:tav>
                                        <p:tav tm="100000">
                                          <p:val>
                                            <p:strVal val="#ppt_w"/>
                                          </p:val>
                                        </p:tav>
                                      </p:tavLst>
                                    </p:anim>
                                    <p:anim calcmode="lin" valueType="num">
                                      <p:cBhvr>
                                        <p:cTn id="43" dur="2000" fill="hold"/>
                                        <p:tgtEl>
                                          <p:spTgt spid="90127"/>
                                        </p:tgtEl>
                                        <p:attrNameLst>
                                          <p:attrName>ppt_h</p:attrName>
                                        </p:attrNameLst>
                                      </p:cBhvr>
                                      <p:tavLst>
                                        <p:tav tm="0">
                                          <p:val>
                                            <p:fltVal val="0"/>
                                          </p:val>
                                        </p:tav>
                                        <p:tav tm="100000">
                                          <p:val>
                                            <p:strVal val="#ppt_h"/>
                                          </p:val>
                                        </p:tav>
                                      </p:tavLst>
                                    </p:anim>
                                    <p:anim calcmode="lin" valueType="num">
                                      <p:cBhvr>
                                        <p:cTn id="44" dur="2000" fill="hold"/>
                                        <p:tgtEl>
                                          <p:spTgt spid="90127"/>
                                        </p:tgtEl>
                                        <p:attrNameLst>
                                          <p:attrName>style.rotation</p:attrName>
                                        </p:attrNameLst>
                                      </p:cBhvr>
                                      <p:tavLst>
                                        <p:tav tm="0">
                                          <p:val>
                                            <p:fltVal val="90"/>
                                          </p:val>
                                        </p:tav>
                                        <p:tav tm="100000">
                                          <p:val>
                                            <p:fltVal val="0"/>
                                          </p:val>
                                        </p:tav>
                                      </p:tavLst>
                                    </p:anim>
                                    <p:animEffect transition="in" filter="fade">
                                      <p:cBhvr>
                                        <p:cTn id="45" dur="2000"/>
                                        <p:tgtEl>
                                          <p:spTgt spid="90127"/>
                                        </p:tgtEl>
                                      </p:cBhvr>
                                    </p:animEffect>
                                  </p:childTnLst>
                                </p:cTn>
                              </p:par>
                              <p:par>
                                <p:cTn id="46" presetID="31" presetClass="entr" presetSubtype="0" repeatCount="indefinite" fill="hold" grpId="0" nodeType="withEffect">
                                  <p:stCondLst>
                                    <p:cond delay="0"/>
                                  </p:stCondLst>
                                  <p:iterate type="lt">
                                    <p:tmPct val="5000"/>
                                  </p:iterate>
                                  <p:childTnLst>
                                    <p:set>
                                      <p:cBhvr>
                                        <p:cTn id="47" dur="1" fill="hold">
                                          <p:stCondLst>
                                            <p:cond delay="0"/>
                                          </p:stCondLst>
                                        </p:cTn>
                                        <p:tgtEl>
                                          <p:spTgt spid="90128"/>
                                        </p:tgtEl>
                                        <p:attrNameLst>
                                          <p:attrName>style.visibility</p:attrName>
                                        </p:attrNameLst>
                                      </p:cBhvr>
                                      <p:to>
                                        <p:strVal val="visible"/>
                                      </p:to>
                                    </p:set>
                                    <p:anim calcmode="lin" valueType="num">
                                      <p:cBhvr>
                                        <p:cTn id="48" dur="2000" fill="hold"/>
                                        <p:tgtEl>
                                          <p:spTgt spid="90128"/>
                                        </p:tgtEl>
                                        <p:attrNameLst>
                                          <p:attrName>ppt_w</p:attrName>
                                        </p:attrNameLst>
                                      </p:cBhvr>
                                      <p:tavLst>
                                        <p:tav tm="0">
                                          <p:val>
                                            <p:fltVal val="0"/>
                                          </p:val>
                                        </p:tav>
                                        <p:tav tm="100000">
                                          <p:val>
                                            <p:strVal val="#ppt_w"/>
                                          </p:val>
                                        </p:tav>
                                      </p:tavLst>
                                    </p:anim>
                                    <p:anim calcmode="lin" valueType="num">
                                      <p:cBhvr>
                                        <p:cTn id="49" dur="2000" fill="hold"/>
                                        <p:tgtEl>
                                          <p:spTgt spid="90128"/>
                                        </p:tgtEl>
                                        <p:attrNameLst>
                                          <p:attrName>ppt_h</p:attrName>
                                        </p:attrNameLst>
                                      </p:cBhvr>
                                      <p:tavLst>
                                        <p:tav tm="0">
                                          <p:val>
                                            <p:fltVal val="0"/>
                                          </p:val>
                                        </p:tav>
                                        <p:tav tm="100000">
                                          <p:val>
                                            <p:strVal val="#ppt_h"/>
                                          </p:val>
                                        </p:tav>
                                      </p:tavLst>
                                    </p:anim>
                                    <p:anim calcmode="lin" valueType="num">
                                      <p:cBhvr>
                                        <p:cTn id="50" dur="2000" fill="hold"/>
                                        <p:tgtEl>
                                          <p:spTgt spid="90128"/>
                                        </p:tgtEl>
                                        <p:attrNameLst>
                                          <p:attrName>style.rotation</p:attrName>
                                        </p:attrNameLst>
                                      </p:cBhvr>
                                      <p:tavLst>
                                        <p:tav tm="0">
                                          <p:val>
                                            <p:fltVal val="90"/>
                                          </p:val>
                                        </p:tav>
                                        <p:tav tm="100000">
                                          <p:val>
                                            <p:fltVal val="0"/>
                                          </p:val>
                                        </p:tav>
                                      </p:tavLst>
                                    </p:anim>
                                    <p:animEffect transition="in" filter="fade">
                                      <p:cBhvr>
                                        <p:cTn id="51" dur="2000"/>
                                        <p:tgtEl>
                                          <p:spTgt spid="90128"/>
                                        </p:tgtEl>
                                      </p:cBhvr>
                                    </p:animEffect>
                                  </p:childTnLst>
                                </p:cTn>
                              </p:par>
                              <p:par>
                                <p:cTn id="52" presetID="31" presetClass="entr" presetSubtype="0" repeatCount="indefinite" fill="hold" nodeType="withEffect">
                                  <p:stCondLst>
                                    <p:cond delay="0"/>
                                  </p:stCondLst>
                                  <p:iterate type="lt">
                                    <p:tmPct val="5000"/>
                                  </p:iterate>
                                  <p:childTnLst>
                                    <p:set>
                                      <p:cBhvr>
                                        <p:cTn id="53" dur="1" fill="hold">
                                          <p:stCondLst>
                                            <p:cond delay="0"/>
                                          </p:stCondLst>
                                        </p:cTn>
                                        <p:tgtEl>
                                          <p:spTgt spid="90129"/>
                                        </p:tgtEl>
                                        <p:attrNameLst>
                                          <p:attrName>style.visibility</p:attrName>
                                        </p:attrNameLst>
                                      </p:cBhvr>
                                      <p:to>
                                        <p:strVal val="visible"/>
                                      </p:to>
                                    </p:set>
                                    <p:anim calcmode="lin" valueType="num">
                                      <p:cBhvr>
                                        <p:cTn id="54" dur="2000" fill="hold"/>
                                        <p:tgtEl>
                                          <p:spTgt spid="90129"/>
                                        </p:tgtEl>
                                        <p:attrNameLst>
                                          <p:attrName>ppt_w</p:attrName>
                                        </p:attrNameLst>
                                      </p:cBhvr>
                                      <p:tavLst>
                                        <p:tav tm="0">
                                          <p:val>
                                            <p:fltVal val="0"/>
                                          </p:val>
                                        </p:tav>
                                        <p:tav tm="100000">
                                          <p:val>
                                            <p:strVal val="#ppt_w"/>
                                          </p:val>
                                        </p:tav>
                                      </p:tavLst>
                                    </p:anim>
                                    <p:anim calcmode="lin" valueType="num">
                                      <p:cBhvr>
                                        <p:cTn id="55" dur="2000" fill="hold"/>
                                        <p:tgtEl>
                                          <p:spTgt spid="90129"/>
                                        </p:tgtEl>
                                        <p:attrNameLst>
                                          <p:attrName>ppt_h</p:attrName>
                                        </p:attrNameLst>
                                      </p:cBhvr>
                                      <p:tavLst>
                                        <p:tav tm="0">
                                          <p:val>
                                            <p:fltVal val="0"/>
                                          </p:val>
                                        </p:tav>
                                        <p:tav tm="100000">
                                          <p:val>
                                            <p:strVal val="#ppt_h"/>
                                          </p:val>
                                        </p:tav>
                                      </p:tavLst>
                                    </p:anim>
                                    <p:anim calcmode="lin" valueType="num">
                                      <p:cBhvr>
                                        <p:cTn id="56" dur="2000" fill="hold"/>
                                        <p:tgtEl>
                                          <p:spTgt spid="90129"/>
                                        </p:tgtEl>
                                        <p:attrNameLst>
                                          <p:attrName>style.rotation</p:attrName>
                                        </p:attrNameLst>
                                      </p:cBhvr>
                                      <p:tavLst>
                                        <p:tav tm="0">
                                          <p:val>
                                            <p:fltVal val="90"/>
                                          </p:val>
                                        </p:tav>
                                        <p:tav tm="100000">
                                          <p:val>
                                            <p:fltVal val="0"/>
                                          </p:val>
                                        </p:tav>
                                      </p:tavLst>
                                    </p:anim>
                                    <p:animEffect transition="in" filter="fade">
                                      <p:cBhvr>
                                        <p:cTn id="57" dur="2000"/>
                                        <p:tgtEl>
                                          <p:spTgt spid="90129"/>
                                        </p:tgtEl>
                                      </p:cBhvr>
                                    </p:animEffect>
                                  </p:childTnLst>
                                </p:cTn>
                              </p:par>
                              <p:par>
                                <p:cTn id="58" presetID="31" presetClass="entr" presetSubtype="0" repeatCount="indefinite" fill="hold" nodeType="withEffect">
                                  <p:stCondLst>
                                    <p:cond delay="0"/>
                                  </p:stCondLst>
                                  <p:iterate type="lt">
                                    <p:tmPct val="5000"/>
                                  </p:iterate>
                                  <p:childTnLst>
                                    <p:set>
                                      <p:cBhvr>
                                        <p:cTn id="59" dur="1" fill="hold">
                                          <p:stCondLst>
                                            <p:cond delay="0"/>
                                          </p:stCondLst>
                                        </p:cTn>
                                        <p:tgtEl>
                                          <p:spTgt spid="90130"/>
                                        </p:tgtEl>
                                        <p:attrNameLst>
                                          <p:attrName>style.visibility</p:attrName>
                                        </p:attrNameLst>
                                      </p:cBhvr>
                                      <p:to>
                                        <p:strVal val="visible"/>
                                      </p:to>
                                    </p:set>
                                    <p:anim calcmode="lin" valueType="num">
                                      <p:cBhvr>
                                        <p:cTn id="60" dur="2000" fill="hold"/>
                                        <p:tgtEl>
                                          <p:spTgt spid="90130"/>
                                        </p:tgtEl>
                                        <p:attrNameLst>
                                          <p:attrName>ppt_w</p:attrName>
                                        </p:attrNameLst>
                                      </p:cBhvr>
                                      <p:tavLst>
                                        <p:tav tm="0">
                                          <p:val>
                                            <p:fltVal val="0"/>
                                          </p:val>
                                        </p:tav>
                                        <p:tav tm="100000">
                                          <p:val>
                                            <p:strVal val="#ppt_w"/>
                                          </p:val>
                                        </p:tav>
                                      </p:tavLst>
                                    </p:anim>
                                    <p:anim calcmode="lin" valueType="num">
                                      <p:cBhvr>
                                        <p:cTn id="61" dur="2000" fill="hold"/>
                                        <p:tgtEl>
                                          <p:spTgt spid="90130"/>
                                        </p:tgtEl>
                                        <p:attrNameLst>
                                          <p:attrName>ppt_h</p:attrName>
                                        </p:attrNameLst>
                                      </p:cBhvr>
                                      <p:tavLst>
                                        <p:tav tm="0">
                                          <p:val>
                                            <p:fltVal val="0"/>
                                          </p:val>
                                        </p:tav>
                                        <p:tav tm="100000">
                                          <p:val>
                                            <p:strVal val="#ppt_h"/>
                                          </p:val>
                                        </p:tav>
                                      </p:tavLst>
                                    </p:anim>
                                    <p:anim calcmode="lin" valueType="num">
                                      <p:cBhvr>
                                        <p:cTn id="62" dur="2000" fill="hold"/>
                                        <p:tgtEl>
                                          <p:spTgt spid="90130"/>
                                        </p:tgtEl>
                                        <p:attrNameLst>
                                          <p:attrName>style.rotation</p:attrName>
                                        </p:attrNameLst>
                                      </p:cBhvr>
                                      <p:tavLst>
                                        <p:tav tm="0">
                                          <p:val>
                                            <p:fltVal val="90"/>
                                          </p:val>
                                        </p:tav>
                                        <p:tav tm="100000">
                                          <p:val>
                                            <p:fltVal val="0"/>
                                          </p:val>
                                        </p:tav>
                                      </p:tavLst>
                                    </p:anim>
                                    <p:animEffect transition="in" filter="fade">
                                      <p:cBhvr>
                                        <p:cTn id="63" dur="2000"/>
                                        <p:tgtEl>
                                          <p:spTgt spid="90130"/>
                                        </p:tgtEl>
                                      </p:cBhvr>
                                    </p:animEffect>
                                  </p:childTnLst>
                                </p:cTn>
                              </p:par>
                              <p:par>
                                <p:cTn id="64" presetID="31" presetClass="entr" presetSubtype="0" repeatCount="indefinite" fill="hold" nodeType="withEffect">
                                  <p:stCondLst>
                                    <p:cond delay="0"/>
                                  </p:stCondLst>
                                  <p:iterate type="lt">
                                    <p:tmPct val="5000"/>
                                  </p:iterate>
                                  <p:childTnLst>
                                    <p:set>
                                      <p:cBhvr>
                                        <p:cTn id="65" dur="1" fill="hold">
                                          <p:stCondLst>
                                            <p:cond delay="0"/>
                                          </p:stCondLst>
                                        </p:cTn>
                                        <p:tgtEl>
                                          <p:spTgt spid="90114"/>
                                        </p:tgtEl>
                                        <p:attrNameLst>
                                          <p:attrName>style.visibility</p:attrName>
                                        </p:attrNameLst>
                                      </p:cBhvr>
                                      <p:to>
                                        <p:strVal val="visible"/>
                                      </p:to>
                                    </p:set>
                                    <p:anim calcmode="lin" valueType="num">
                                      <p:cBhvr>
                                        <p:cTn id="66" dur="2000" fill="hold"/>
                                        <p:tgtEl>
                                          <p:spTgt spid="90114"/>
                                        </p:tgtEl>
                                        <p:attrNameLst>
                                          <p:attrName>ppt_w</p:attrName>
                                        </p:attrNameLst>
                                      </p:cBhvr>
                                      <p:tavLst>
                                        <p:tav tm="0">
                                          <p:val>
                                            <p:fltVal val="0"/>
                                          </p:val>
                                        </p:tav>
                                        <p:tav tm="100000">
                                          <p:val>
                                            <p:strVal val="#ppt_w"/>
                                          </p:val>
                                        </p:tav>
                                      </p:tavLst>
                                    </p:anim>
                                    <p:anim calcmode="lin" valueType="num">
                                      <p:cBhvr>
                                        <p:cTn id="67" dur="2000" fill="hold"/>
                                        <p:tgtEl>
                                          <p:spTgt spid="90114"/>
                                        </p:tgtEl>
                                        <p:attrNameLst>
                                          <p:attrName>ppt_h</p:attrName>
                                        </p:attrNameLst>
                                      </p:cBhvr>
                                      <p:tavLst>
                                        <p:tav tm="0">
                                          <p:val>
                                            <p:fltVal val="0"/>
                                          </p:val>
                                        </p:tav>
                                        <p:tav tm="100000">
                                          <p:val>
                                            <p:strVal val="#ppt_h"/>
                                          </p:val>
                                        </p:tav>
                                      </p:tavLst>
                                    </p:anim>
                                    <p:anim calcmode="lin" valueType="num">
                                      <p:cBhvr>
                                        <p:cTn id="68" dur="2000" fill="hold"/>
                                        <p:tgtEl>
                                          <p:spTgt spid="90114"/>
                                        </p:tgtEl>
                                        <p:attrNameLst>
                                          <p:attrName>style.rotation</p:attrName>
                                        </p:attrNameLst>
                                      </p:cBhvr>
                                      <p:tavLst>
                                        <p:tav tm="0">
                                          <p:val>
                                            <p:fltVal val="90"/>
                                          </p:val>
                                        </p:tav>
                                        <p:tav tm="100000">
                                          <p:val>
                                            <p:fltVal val="0"/>
                                          </p:val>
                                        </p:tav>
                                      </p:tavLst>
                                    </p:anim>
                                    <p:animEffect transition="in" filter="fade">
                                      <p:cBhvr>
                                        <p:cTn id="69" dur="2000"/>
                                        <p:tgtEl>
                                          <p:spTgt spid="90114"/>
                                        </p:tgtEl>
                                      </p:cBhvr>
                                    </p:animEffect>
                                  </p:childTnLst>
                                </p:cTn>
                              </p:par>
                              <p:par>
                                <p:cTn id="70" presetID="31" presetClass="entr" presetSubtype="0" repeatCount="indefinite" fill="hold" nodeType="withEffect">
                                  <p:stCondLst>
                                    <p:cond delay="0"/>
                                  </p:stCondLst>
                                  <p:iterate type="lt">
                                    <p:tmPct val="5000"/>
                                  </p:iterate>
                                  <p:childTnLst>
                                    <p:set>
                                      <p:cBhvr>
                                        <p:cTn id="71" dur="1" fill="hold">
                                          <p:stCondLst>
                                            <p:cond delay="0"/>
                                          </p:stCondLst>
                                        </p:cTn>
                                        <p:tgtEl>
                                          <p:spTgt spid="90131"/>
                                        </p:tgtEl>
                                        <p:attrNameLst>
                                          <p:attrName>style.visibility</p:attrName>
                                        </p:attrNameLst>
                                      </p:cBhvr>
                                      <p:to>
                                        <p:strVal val="visible"/>
                                      </p:to>
                                    </p:set>
                                    <p:anim calcmode="lin" valueType="num">
                                      <p:cBhvr>
                                        <p:cTn id="72" dur="2000" fill="hold"/>
                                        <p:tgtEl>
                                          <p:spTgt spid="90131"/>
                                        </p:tgtEl>
                                        <p:attrNameLst>
                                          <p:attrName>ppt_w</p:attrName>
                                        </p:attrNameLst>
                                      </p:cBhvr>
                                      <p:tavLst>
                                        <p:tav tm="0">
                                          <p:val>
                                            <p:fltVal val="0"/>
                                          </p:val>
                                        </p:tav>
                                        <p:tav tm="100000">
                                          <p:val>
                                            <p:strVal val="#ppt_w"/>
                                          </p:val>
                                        </p:tav>
                                      </p:tavLst>
                                    </p:anim>
                                    <p:anim calcmode="lin" valueType="num">
                                      <p:cBhvr>
                                        <p:cTn id="73" dur="2000" fill="hold"/>
                                        <p:tgtEl>
                                          <p:spTgt spid="90131"/>
                                        </p:tgtEl>
                                        <p:attrNameLst>
                                          <p:attrName>ppt_h</p:attrName>
                                        </p:attrNameLst>
                                      </p:cBhvr>
                                      <p:tavLst>
                                        <p:tav tm="0">
                                          <p:val>
                                            <p:fltVal val="0"/>
                                          </p:val>
                                        </p:tav>
                                        <p:tav tm="100000">
                                          <p:val>
                                            <p:strVal val="#ppt_h"/>
                                          </p:val>
                                        </p:tav>
                                      </p:tavLst>
                                    </p:anim>
                                    <p:anim calcmode="lin" valueType="num">
                                      <p:cBhvr>
                                        <p:cTn id="74" dur="2000" fill="hold"/>
                                        <p:tgtEl>
                                          <p:spTgt spid="90131"/>
                                        </p:tgtEl>
                                        <p:attrNameLst>
                                          <p:attrName>style.rotation</p:attrName>
                                        </p:attrNameLst>
                                      </p:cBhvr>
                                      <p:tavLst>
                                        <p:tav tm="0">
                                          <p:val>
                                            <p:fltVal val="90"/>
                                          </p:val>
                                        </p:tav>
                                        <p:tav tm="100000">
                                          <p:val>
                                            <p:fltVal val="0"/>
                                          </p:val>
                                        </p:tav>
                                      </p:tavLst>
                                    </p:anim>
                                    <p:animEffect transition="in" filter="fade">
                                      <p:cBhvr>
                                        <p:cTn id="75" dur="2000"/>
                                        <p:tgtEl>
                                          <p:spTgt spid="90131"/>
                                        </p:tgtEl>
                                      </p:cBhvr>
                                    </p:animEffect>
                                  </p:childTnLst>
                                </p:cTn>
                              </p:par>
                              <p:par>
                                <p:cTn id="76" presetID="31" presetClass="entr" presetSubtype="0" repeatCount="indefinite" fill="hold" nodeType="withEffect">
                                  <p:stCondLst>
                                    <p:cond delay="0"/>
                                  </p:stCondLst>
                                  <p:iterate type="lt">
                                    <p:tmPct val="5000"/>
                                  </p:iterate>
                                  <p:childTnLst>
                                    <p:set>
                                      <p:cBhvr>
                                        <p:cTn id="77" dur="1" fill="hold">
                                          <p:stCondLst>
                                            <p:cond delay="0"/>
                                          </p:stCondLst>
                                        </p:cTn>
                                        <p:tgtEl>
                                          <p:spTgt spid="90132"/>
                                        </p:tgtEl>
                                        <p:attrNameLst>
                                          <p:attrName>style.visibility</p:attrName>
                                        </p:attrNameLst>
                                      </p:cBhvr>
                                      <p:to>
                                        <p:strVal val="visible"/>
                                      </p:to>
                                    </p:set>
                                    <p:anim calcmode="lin" valueType="num">
                                      <p:cBhvr>
                                        <p:cTn id="78" dur="2000" fill="hold"/>
                                        <p:tgtEl>
                                          <p:spTgt spid="90132"/>
                                        </p:tgtEl>
                                        <p:attrNameLst>
                                          <p:attrName>ppt_w</p:attrName>
                                        </p:attrNameLst>
                                      </p:cBhvr>
                                      <p:tavLst>
                                        <p:tav tm="0">
                                          <p:val>
                                            <p:fltVal val="0"/>
                                          </p:val>
                                        </p:tav>
                                        <p:tav tm="100000">
                                          <p:val>
                                            <p:strVal val="#ppt_w"/>
                                          </p:val>
                                        </p:tav>
                                      </p:tavLst>
                                    </p:anim>
                                    <p:anim calcmode="lin" valueType="num">
                                      <p:cBhvr>
                                        <p:cTn id="79" dur="2000" fill="hold"/>
                                        <p:tgtEl>
                                          <p:spTgt spid="90132"/>
                                        </p:tgtEl>
                                        <p:attrNameLst>
                                          <p:attrName>ppt_h</p:attrName>
                                        </p:attrNameLst>
                                      </p:cBhvr>
                                      <p:tavLst>
                                        <p:tav tm="0">
                                          <p:val>
                                            <p:fltVal val="0"/>
                                          </p:val>
                                        </p:tav>
                                        <p:tav tm="100000">
                                          <p:val>
                                            <p:strVal val="#ppt_h"/>
                                          </p:val>
                                        </p:tav>
                                      </p:tavLst>
                                    </p:anim>
                                    <p:anim calcmode="lin" valueType="num">
                                      <p:cBhvr>
                                        <p:cTn id="80" dur="2000" fill="hold"/>
                                        <p:tgtEl>
                                          <p:spTgt spid="90132"/>
                                        </p:tgtEl>
                                        <p:attrNameLst>
                                          <p:attrName>style.rotation</p:attrName>
                                        </p:attrNameLst>
                                      </p:cBhvr>
                                      <p:tavLst>
                                        <p:tav tm="0">
                                          <p:val>
                                            <p:fltVal val="90"/>
                                          </p:val>
                                        </p:tav>
                                        <p:tav tm="100000">
                                          <p:val>
                                            <p:fltVal val="0"/>
                                          </p:val>
                                        </p:tav>
                                      </p:tavLst>
                                    </p:anim>
                                    <p:animEffect transition="in" filter="fade">
                                      <p:cBhvr>
                                        <p:cTn id="81" dur="2000"/>
                                        <p:tgtEl>
                                          <p:spTgt spid="90132"/>
                                        </p:tgtEl>
                                      </p:cBhvr>
                                    </p:animEffect>
                                  </p:childTnLst>
                                </p:cTn>
                              </p:par>
                              <p:par>
                                <p:cTn id="82" presetID="31" presetClass="entr" presetSubtype="0" repeatCount="indefinite" fill="hold" nodeType="withEffect">
                                  <p:stCondLst>
                                    <p:cond delay="0"/>
                                  </p:stCondLst>
                                  <p:iterate type="lt">
                                    <p:tmPct val="5000"/>
                                  </p:iterate>
                                  <p:childTnLst>
                                    <p:set>
                                      <p:cBhvr>
                                        <p:cTn id="83" dur="1" fill="hold">
                                          <p:stCondLst>
                                            <p:cond delay="0"/>
                                          </p:stCondLst>
                                        </p:cTn>
                                        <p:tgtEl>
                                          <p:spTgt spid="90133"/>
                                        </p:tgtEl>
                                        <p:attrNameLst>
                                          <p:attrName>style.visibility</p:attrName>
                                        </p:attrNameLst>
                                      </p:cBhvr>
                                      <p:to>
                                        <p:strVal val="visible"/>
                                      </p:to>
                                    </p:set>
                                    <p:anim calcmode="lin" valueType="num">
                                      <p:cBhvr>
                                        <p:cTn id="84" dur="2000" fill="hold"/>
                                        <p:tgtEl>
                                          <p:spTgt spid="90133"/>
                                        </p:tgtEl>
                                        <p:attrNameLst>
                                          <p:attrName>ppt_w</p:attrName>
                                        </p:attrNameLst>
                                      </p:cBhvr>
                                      <p:tavLst>
                                        <p:tav tm="0">
                                          <p:val>
                                            <p:fltVal val="0"/>
                                          </p:val>
                                        </p:tav>
                                        <p:tav tm="100000">
                                          <p:val>
                                            <p:strVal val="#ppt_w"/>
                                          </p:val>
                                        </p:tav>
                                      </p:tavLst>
                                    </p:anim>
                                    <p:anim calcmode="lin" valueType="num">
                                      <p:cBhvr>
                                        <p:cTn id="85" dur="2000" fill="hold"/>
                                        <p:tgtEl>
                                          <p:spTgt spid="90133"/>
                                        </p:tgtEl>
                                        <p:attrNameLst>
                                          <p:attrName>ppt_h</p:attrName>
                                        </p:attrNameLst>
                                      </p:cBhvr>
                                      <p:tavLst>
                                        <p:tav tm="0">
                                          <p:val>
                                            <p:fltVal val="0"/>
                                          </p:val>
                                        </p:tav>
                                        <p:tav tm="100000">
                                          <p:val>
                                            <p:strVal val="#ppt_h"/>
                                          </p:val>
                                        </p:tav>
                                      </p:tavLst>
                                    </p:anim>
                                    <p:anim calcmode="lin" valueType="num">
                                      <p:cBhvr>
                                        <p:cTn id="86" dur="2000" fill="hold"/>
                                        <p:tgtEl>
                                          <p:spTgt spid="90133"/>
                                        </p:tgtEl>
                                        <p:attrNameLst>
                                          <p:attrName>style.rotation</p:attrName>
                                        </p:attrNameLst>
                                      </p:cBhvr>
                                      <p:tavLst>
                                        <p:tav tm="0">
                                          <p:val>
                                            <p:fltVal val="90"/>
                                          </p:val>
                                        </p:tav>
                                        <p:tav tm="100000">
                                          <p:val>
                                            <p:fltVal val="0"/>
                                          </p:val>
                                        </p:tav>
                                      </p:tavLst>
                                    </p:anim>
                                    <p:animEffect transition="in" filter="fade">
                                      <p:cBhvr>
                                        <p:cTn id="87" dur="2000"/>
                                        <p:tgtEl>
                                          <p:spTgt spid="90133"/>
                                        </p:tgtEl>
                                      </p:cBhvr>
                                    </p:animEffect>
                                  </p:childTnLst>
                                </p:cTn>
                              </p:par>
                              <p:par>
                                <p:cTn id="88" presetID="31" presetClass="entr" presetSubtype="0" repeatCount="indefinite" fill="hold" nodeType="withEffect">
                                  <p:stCondLst>
                                    <p:cond delay="0"/>
                                  </p:stCondLst>
                                  <p:iterate type="lt">
                                    <p:tmPct val="5000"/>
                                  </p:iterate>
                                  <p:childTnLst>
                                    <p:set>
                                      <p:cBhvr>
                                        <p:cTn id="89" dur="1" fill="hold">
                                          <p:stCondLst>
                                            <p:cond delay="0"/>
                                          </p:stCondLst>
                                        </p:cTn>
                                        <p:tgtEl>
                                          <p:spTgt spid="90134"/>
                                        </p:tgtEl>
                                        <p:attrNameLst>
                                          <p:attrName>style.visibility</p:attrName>
                                        </p:attrNameLst>
                                      </p:cBhvr>
                                      <p:to>
                                        <p:strVal val="visible"/>
                                      </p:to>
                                    </p:set>
                                    <p:anim calcmode="lin" valueType="num">
                                      <p:cBhvr>
                                        <p:cTn id="90" dur="2000" fill="hold"/>
                                        <p:tgtEl>
                                          <p:spTgt spid="90134"/>
                                        </p:tgtEl>
                                        <p:attrNameLst>
                                          <p:attrName>ppt_w</p:attrName>
                                        </p:attrNameLst>
                                      </p:cBhvr>
                                      <p:tavLst>
                                        <p:tav tm="0">
                                          <p:val>
                                            <p:fltVal val="0"/>
                                          </p:val>
                                        </p:tav>
                                        <p:tav tm="100000">
                                          <p:val>
                                            <p:strVal val="#ppt_w"/>
                                          </p:val>
                                        </p:tav>
                                      </p:tavLst>
                                    </p:anim>
                                    <p:anim calcmode="lin" valueType="num">
                                      <p:cBhvr>
                                        <p:cTn id="91" dur="2000" fill="hold"/>
                                        <p:tgtEl>
                                          <p:spTgt spid="90134"/>
                                        </p:tgtEl>
                                        <p:attrNameLst>
                                          <p:attrName>ppt_h</p:attrName>
                                        </p:attrNameLst>
                                      </p:cBhvr>
                                      <p:tavLst>
                                        <p:tav tm="0">
                                          <p:val>
                                            <p:fltVal val="0"/>
                                          </p:val>
                                        </p:tav>
                                        <p:tav tm="100000">
                                          <p:val>
                                            <p:strVal val="#ppt_h"/>
                                          </p:val>
                                        </p:tav>
                                      </p:tavLst>
                                    </p:anim>
                                    <p:anim calcmode="lin" valueType="num">
                                      <p:cBhvr>
                                        <p:cTn id="92" dur="2000" fill="hold"/>
                                        <p:tgtEl>
                                          <p:spTgt spid="90134"/>
                                        </p:tgtEl>
                                        <p:attrNameLst>
                                          <p:attrName>style.rotation</p:attrName>
                                        </p:attrNameLst>
                                      </p:cBhvr>
                                      <p:tavLst>
                                        <p:tav tm="0">
                                          <p:val>
                                            <p:fltVal val="90"/>
                                          </p:val>
                                        </p:tav>
                                        <p:tav tm="100000">
                                          <p:val>
                                            <p:fltVal val="0"/>
                                          </p:val>
                                        </p:tav>
                                      </p:tavLst>
                                    </p:anim>
                                    <p:animEffect transition="in" filter="fade">
                                      <p:cBhvr>
                                        <p:cTn id="93" dur="2000"/>
                                        <p:tgtEl>
                                          <p:spTgt spid="90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animBg="1"/>
      <p:bldP spid="90117" grpId="0" animBg="1"/>
      <p:bldP spid="90122" grpId="0" animBg="1"/>
      <p:bldP spid="90123" grpId="0" animBg="1"/>
      <p:bldP spid="90124" grpId="0" animBg="1"/>
      <p:bldP spid="90125" grpId="0" animBg="1"/>
      <p:bldP spid="90127" grpId="0" animBg="1"/>
      <p:bldP spid="9012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1800" y="152400"/>
            <a:ext cx="3276600" cy="461665"/>
          </a:xfrm>
          <a:prstGeom prst="rect">
            <a:avLst/>
          </a:prstGeom>
          <a:noFill/>
        </p:spPr>
        <p:txBody>
          <a:bodyPr wrap="square" rtlCol="0">
            <a:spAutoFit/>
          </a:bodyPr>
          <a:lstStyle/>
          <a:p>
            <a:r>
              <a:rPr lang="en-US" sz="2400" b="1" smtClean="0">
                <a:solidFill>
                  <a:srgbClr val="FF0000"/>
                </a:solidFill>
                <a:latin typeface="Times New Roman" pitchFamily="18" charset="0"/>
                <a:cs typeface="Times New Roman" pitchFamily="18" charset="0"/>
              </a:rPr>
              <a:t>Chủ đề 9:      LỰC</a:t>
            </a:r>
            <a:endParaRPr lang="en-US" sz="2400" b="1">
              <a:solidFill>
                <a:srgbClr val="FF0000"/>
              </a:solidFill>
              <a:latin typeface="Times New Roman" pitchFamily="18" charset="0"/>
              <a:cs typeface="Times New Roman" pitchFamily="18" charset="0"/>
            </a:endParaRPr>
          </a:p>
        </p:txBody>
      </p:sp>
      <p:sp>
        <p:nvSpPr>
          <p:cNvPr id="6" name="TextBox 5"/>
          <p:cNvSpPr txBox="1"/>
          <p:nvPr/>
        </p:nvSpPr>
        <p:spPr>
          <a:xfrm>
            <a:off x="1905000" y="609600"/>
            <a:ext cx="6324600" cy="461665"/>
          </a:xfrm>
          <a:prstGeom prst="rect">
            <a:avLst/>
          </a:prstGeom>
          <a:noFill/>
        </p:spPr>
        <p:txBody>
          <a:bodyPr wrap="square" rtlCol="0">
            <a:spAutoFit/>
          </a:bodyPr>
          <a:lstStyle/>
          <a:p>
            <a:r>
              <a:rPr lang="en-US" sz="2400" b="1" smtClean="0">
                <a:solidFill>
                  <a:srgbClr val="FF0000"/>
                </a:solidFill>
                <a:latin typeface="Times New Roman" pitchFamily="18" charset="0"/>
                <a:cs typeface="Times New Roman" pitchFamily="18" charset="0"/>
              </a:rPr>
              <a:t> Bài 35:      LỰC VÀ BIỂU DIỄN LỰC</a:t>
            </a:r>
            <a:endParaRPr lang="en-US" sz="2400" b="1">
              <a:solidFill>
                <a:srgbClr val="FF0000"/>
              </a:solidFill>
              <a:latin typeface="Times New Roman" pitchFamily="18" charset="0"/>
              <a:cs typeface="Times New Roman" pitchFamily="18" charset="0"/>
            </a:endParaRPr>
          </a:p>
        </p:txBody>
      </p:sp>
      <p:sp>
        <p:nvSpPr>
          <p:cNvPr id="7" name="TextBox 6"/>
          <p:cNvSpPr txBox="1"/>
          <p:nvPr/>
        </p:nvSpPr>
        <p:spPr>
          <a:xfrm>
            <a:off x="457200" y="1219200"/>
            <a:ext cx="3810000" cy="461665"/>
          </a:xfrm>
          <a:prstGeom prst="rect">
            <a:avLst/>
          </a:prstGeom>
          <a:noFill/>
        </p:spPr>
        <p:txBody>
          <a:bodyPr wrap="square" rtlCol="0">
            <a:spAutoFit/>
          </a:bodyPr>
          <a:lstStyle/>
          <a:p>
            <a:r>
              <a:rPr lang="en-US" sz="2400" b="1" smtClean="0">
                <a:solidFill>
                  <a:srgbClr val="0070C0"/>
                </a:solidFill>
                <a:latin typeface="Times New Roman" pitchFamily="18" charset="0"/>
                <a:cs typeface="Times New Roman" pitchFamily="18" charset="0"/>
              </a:rPr>
              <a:t>1. </a:t>
            </a:r>
            <a:r>
              <a:rPr lang="en-US" sz="2400" b="1" u="sng" smtClean="0">
                <a:solidFill>
                  <a:srgbClr val="0070C0"/>
                </a:solidFill>
                <a:latin typeface="Times New Roman" pitchFamily="18" charset="0"/>
                <a:cs typeface="Times New Roman" pitchFamily="18" charset="0"/>
              </a:rPr>
              <a:t>Lực</a:t>
            </a:r>
            <a:r>
              <a:rPr lang="en-US" sz="2400" b="1" smtClean="0">
                <a:solidFill>
                  <a:srgbClr val="0070C0"/>
                </a:solidFill>
                <a:latin typeface="Times New Roman" pitchFamily="18" charset="0"/>
                <a:cs typeface="Times New Roman" pitchFamily="18" charset="0"/>
              </a:rPr>
              <a:t>:</a:t>
            </a:r>
            <a:endParaRPr lang="en-US" sz="2400" b="1">
              <a:solidFill>
                <a:srgbClr val="0070C0"/>
              </a:solidFill>
              <a:latin typeface="Times New Roman" pitchFamily="18" charset="0"/>
              <a:cs typeface="Times New Roman" pitchFamily="18" charset="0"/>
            </a:endParaRPr>
          </a:p>
        </p:txBody>
      </p:sp>
      <p:sp>
        <p:nvSpPr>
          <p:cNvPr id="8" name="TextBox 7"/>
          <p:cNvSpPr txBox="1"/>
          <p:nvPr/>
        </p:nvSpPr>
        <p:spPr>
          <a:xfrm>
            <a:off x="685800" y="1676400"/>
            <a:ext cx="3962400" cy="461665"/>
          </a:xfrm>
          <a:prstGeom prst="rect">
            <a:avLst/>
          </a:prstGeom>
          <a:noFill/>
        </p:spPr>
        <p:txBody>
          <a:bodyPr wrap="square" rtlCol="0">
            <a:spAutoFit/>
          </a:bodyPr>
          <a:lstStyle/>
          <a:p>
            <a:r>
              <a:rPr lang="en-US" sz="2400" b="1" smtClean="0">
                <a:solidFill>
                  <a:schemeClr val="accent1">
                    <a:lumMod val="75000"/>
                  </a:schemeClr>
                </a:solidFill>
                <a:latin typeface="Times New Roman" pitchFamily="18" charset="0"/>
                <a:cs typeface="Times New Roman" pitchFamily="18" charset="0"/>
              </a:rPr>
              <a:t>a. </a:t>
            </a:r>
            <a:r>
              <a:rPr lang="en-US" sz="2400" b="1" u="sng" smtClean="0">
                <a:solidFill>
                  <a:schemeClr val="accent1">
                    <a:lumMod val="75000"/>
                  </a:schemeClr>
                </a:solidFill>
                <a:latin typeface="Times New Roman" pitchFamily="18" charset="0"/>
                <a:cs typeface="Times New Roman" pitchFamily="18" charset="0"/>
              </a:rPr>
              <a:t>Tìm hiểu khái niệm về lực.</a:t>
            </a:r>
            <a:endParaRPr lang="en-US" sz="2400" b="1" u="sng">
              <a:solidFill>
                <a:schemeClr val="accent1">
                  <a:lumMod val="75000"/>
                </a:schemeClr>
              </a:solidFill>
              <a:latin typeface="Times New Roman" pitchFamily="18" charset="0"/>
              <a:cs typeface="Times New Roman" pitchFamily="18" charset="0"/>
            </a:endParaRPr>
          </a:p>
        </p:txBody>
      </p:sp>
      <p:sp>
        <p:nvSpPr>
          <p:cNvPr id="9" name="TextBox 8"/>
          <p:cNvSpPr txBox="1"/>
          <p:nvPr/>
        </p:nvSpPr>
        <p:spPr>
          <a:xfrm>
            <a:off x="914400" y="2133600"/>
            <a:ext cx="7620000" cy="461665"/>
          </a:xfrm>
          <a:prstGeom prst="rect">
            <a:avLst/>
          </a:prstGeom>
          <a:noFill/>
        </p:spPr>
        <p:txBody>
          <a:bodyPr wrap="square" rtlCol="0">
            <a:spAutoFit/>
          </a:bodyPr>
          <a:lstStyle/>
          <a:p>
            <a:r>
              <a:rPr lang="en-US" sz="2400" smtClean="0">
                <a:latin typeface="Times New Roman" pitchFamily="18" charset="0"/>
                <a:cs typeface="Times New Roman" pitchFamily="18" charset="0"/>
              </a:rPr>
              <a:t>- Lực là sự đẩy </a:t>
            </a:r>
            <a:r>
              <a:rPr lang="en-US" sz="2400" smtClean="0">
                <a:latin typeface="Times New Roman" pitchFamily="18" charset="0"/>
                <a:cs typeface="Times New Roman" pitchFamily="18" charset="0"/>
              </a:rPr>
              <a:t>hoặc sự </a:t>
            </a:r>
            <a:r>
              <a:rPr lang="en-US" sz="2400" smtClean="0">
                <a:latin typeface="Times New Roman" pitchFamily="18" charset="0"/>
                <a:cs typeface="Times New Roman" pitchFamily="18" charset="0"/>
              </a:rPr>
              <a:t>kéo của vật này lên vật khác.</a:t>
            </a:r>
            <a:endParaRPr lang="en-US" sz="2400">
              <a:latin typeface="Times New Roman" pitchFamily="18" charset="0"/>
              <a:cs typeface="Times New Roman" pitchFamily="18" charset="0"/>
            </a:endParaRPr>
          </a:p>
        </p:txBody>
      </p:sp>
      <p:sp>
        <p:nvSpPr>
          <p:cNvPr id="10" name="TextBox 9"/>
          <p:cNvSpPr txBox="1"/>
          <p:nvPr/>
        </p:nvSpPr>
        <p:spPr>
          <a:xfrm>
            <a:off x="914400" y="2590800"/>
            <a:ext cx="6477000" cy="461665"/>
          </a:xfrm>
          <a:prstGeom prst="rect">
            <a:avLst/>
          </a:prstGeom>
          <a:noFill/>
        </p:spPr>
        <p:txBody>
          <a:bodyPr wrap="square" rtlCol="0">
            <a:spAutoFit/>
          </a:bodyPr>
          <a:lstStyle/>
          <a:p>
            <a:r>
              <a:rPr lang="en-US" sz="2400" smtClean="0">
                <a:latin typeface="Times New Roman" pitchFamily="18" charset="0"/>
                <a:cs typeface="Times New Roman" pitchFamily="18" charset="0"/>
              </a:rPr>
              <a:t>- Lực được kí hiệu bằng chữ F</a:t>
            </a:r>
            <a:endParaRPr lang="en-US" sz="2400">
              <a:latin typeface="Times New Roman" pitchFamily="18" charset="0"/>
              <a:cs typeface="Times New Roman" pitchFamily="18" charset="0"/>
            </a:endParaRPr>
          </a:p>
        </p:txBody>
      </p:sp>
      <p:sp>
        <p:nvSpPr>
          <p:cNvPr id="11" name="TextBox 10"/>
          <p:cNvSpPr txBox="1"/>
          <p:nvPr/>
        </p:nvSpPr>
        <p:spPr>
          <a:xfrm>
            <a:off x="609600" y="2971800"/>
            <a:ext cx="5867400" cy="461665"/>
          </a:xfrm>
          <a:prstGeom prst="rect">
            <a:avLst/>
          </a:prstGeom>
          <a:noFill/>
        </p:spPr>
        <p:txBody>
          <a:bodyPr wrap="square" rtlCol="0">
            <a:spAutoFit/>
          </a:bodyPr>
          <a:lstStyle/>
          <a:p>
            <a:r>
              <a:rPr lang="en-US" sz="2400" b="1" smtClean="0">
                <a:solidFill>
                  <a:schemeClr val="accent1">
                    <a:lumMod val="75000"/>
                  </a:schemeClr>
                </a:solidFill>
                <a:latin typeface="Times New Roman" pitchFamily="18" charset="0"/>
                <a:cs typeface="Times New Roman" pitchFamily="18" charset="0"/>
              </a:rPr>
              <a:t>b. </a:t>
            </a:r>
            <a:r>
              <a:rPr lang="en-US" sz="2400" b="1" u="sng" smtClean="0">
                <a:solidFill>
                  <a:schemeClr val="accent1">
                    <a:lumMod val="75000"/>
                  </a:schemeClr>
                </a:solidFill>
                <a:latin typeface="Times New Roman" pitchFamily="18" charset="0"/>
                <a:cs typeface="Times New Roman" pitchFamily="18" charset="0"/>
              </a:rPr>
              <a:t>Tìm hiểu về độ lớn và hướng của lực.</a:t>
            </a:r>
            <a:endParaRPr lang="en-US" sz="2400" b="1" u="sng">
              <a:solidFill>
                <a:schemeClr val="accent1">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 y="762001"/>
            <a:ext cx="5105400" cy="2819400"/>
          </a:xfrm>
        </p:spPr>
      </p:pic>
      <p:sp>
        <p:nvSpPr>
          <p:cNvPr id="6" name="Rectangle 5"/>
          <p:cNvSpPr/>
          <p:nvPr/>
        </p:nvSpPr>
        <p:spPr>
          <a:xfrm>
            <a:off x="5105400" y="685800"/>
            <a:ext cx="3657600" cy="3124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b="1" smtClean="0">
                <a:solidFill>
                  <a:srgbClr val="C00000"/>
                </a:solidFill>
                <a:latin typeface="Times New Roman" pitchFamily="18" charset="0"/>
                <a:cs typeface="Times New Roman" pitchFamily="18" charset="0"/>
              </a:rPr>
              <a:t>Câu 1:</a:t>
            </a:r>
            <a:r>
              <a:rPr lang="en-US" sz="2000" b="1" smtClean="0">
                <a:solidFill>
                  <a:schemeClr val="accent1">
                    <a:lumMod val="75000"/>
                  </a:schemeClr>
                </a:solidFill>
                <a:latin typeface="Times New Roman" pitchFamily="18" charset="0"/>
                <a:cs typeface="Times New Roman" pitchFamily="18" charset="0"/>
              </a:rPr>
              <a:t>  </a:t>
            </a:r>
            <a:r>
              <a:rPr lang="vi-VN" sz="2000" b="1" smtClean="0">
                <a:solidFill>
                  <a:schemeClr val="accent1">
                    <a:lumMod val="75000"/>
                  </a:schemeClr>
                </a:solidFill>
                <a:latin typeface="Times New Roman" pitchFamily="18" charset="0"/>
                <a:cs typeface="Times New Roman" pitchFamily="18" charset="0"/>
              </a:rPr>
              <a:t>Bạn </a:t>
            </a:r>
            <a:r>
              <a:rPr lang="vi-VN" sz="2000" b="1" dirty="0">
                <a:solidFill>
                  <a:schemeClr val="accent1">
                    <a:lumMod val="75000"/>
                  </a:schemeClr>
                </a:solidFill>
                <a:latin typeface="Times New Roman" pitchFamily="18" charset="0"/>
                <a:cs typeface="Times New Roman" pitchFamily="18" charset="0"/>
              </a:rPr>
              <a:t>A thực hiện bóp lần lượt một quả bóng cao su như hình 35.5. Em hãy cho biết lực tác dụng lên quả bóng cao su trong trường hợp nào mạnh hơn. Giải </a:t>
            </a:r>
            <a:r>
              <a:rPr lang="vi-VN" sz="2000" b="1" dirty="0" smtClean="0">
                <a:solidFill>
                  <a:schemeClr val="accent1">
                    <a:lumMod val="75000"/>
                  </a:schemeClr>
                </a:solidFill>
                <a:latin typeface="Times New Roman" pitchFamily="18" charset="0"/>
                <a:cs typeface="Times New Roman" pitchFamily="18" charset="0"/>
              </a:rPr>
              <a:t>thích</a:t>
            </a:r>
            <a:r>
              <a:rPr lang="en-US" sz="2000" b="1" dirty="0" smtClean="0">
                <a:solidFill>
                  <a:schemeClr val="accent1">
                    <a:lumMod val="75000"/>
                  </a:schemeClr>
                </a:solidFill>
                <a:latin typeface="Times New Roman" pitchFamily="18" charset="0"/>
                <a:cs typeface="Times New Roman" pitchFamily="18" charset="0"/>
              </a:rPr>
              <a:t>?</a:t>
            </a:r>
            <a:endParaRPr lang="vi-VN" sz="2000" b="1" dirty="0">
              <a:solidFill>
                <a:schemeClr val="accent1">
                  <a:lumMod val="75000"/>
                </a:schemeClr>
              </a:solidFill>
              <a:latin typeface="Times New Roman" pitchFamily="18" charset="0"/>
              <a:cs typeface="Times New Roman" pitchFamily="18" charset="0"/>
            </a:endParaRPr>
          </a:p>
        </p:txBody>
      </p:sp>
      <p:pic>
        <p:nvPicPr>
          <p:cNvPr id="7" name="Picture 2" descr="E:\TÀI LIỆU CỦA NGỌC\video, hình bài Lực và biểu diễn lực\z3897161916412_e2a0dde51143758e62fd62053022d9e9.jpg"/>
          <p:cNvPicPr>
            <a:picLocks noChangeAspect="1" noChangeArrowheads="1"/>
          </p:cNvPicPr>
          <p:nvPr/>
        </p:nvPicPr>
        <p:blipFill>
          <a:blip r:embed="rId3" cstate="print"/>
          <a:srcRect/>
          <a:stretch>
            <a:fillRect/>
          </a:stretch>
        </p:blipFill>
        <p:spPr bwMode="auto">
          <a:xfrm>
            <a:off x="152400" y="3810000"/>
            <a:ext cx="4826000" cy="2668587"/>
          </a:xfrm>
          <a:prstGeom prst="rect">
            <a:avLst/>
          </a:prstGeom>
          <a:noFill/>
        </p:spPr>
      </p:pic>
      <p:sp>
        <p:nvSpPr>
          <p:cNvPr id="8" name="TextBox 7"/>
          <p:cNvSpPr txBox="1"/>
          <p:nvPr/>
        </p:nvSpPr>
        <p:spPr>
          <a:xfrm flipH="1">
            <a:off x="5181600" y="4699337"/>
            <a:ext cx="3733798" cy="1015663"/>
          </a:xfrm>
          <a:prstGeom prst="rect">
            <a:avLst/>
          </a:prstGeom>
          <a:noFill/>
        </p:spPr>
        <p:txBody>
          <a:bodyPr wrap="square" rtlCol="0">
            <a:spAutoFit/>
          </a:bodyPr>
          <a:lstStyle/>
          <a:p>
            <a:r>
              <a:rPr lang="en-US" sz="2000" b="1" smtClean="0">
                <a:solidFill>
                  <a:srgbClr val="C00000"/>
                </a:solidFill>
                <a:latin typeface="Times New Roman" pitchFamily="18" charset="0"/>
                <a:cs typeface="Times New Roman" pitchFamily="18" charset="0"/>
              </a:rPr>
              <a:t>Câu 2:</a:t>
            </a:r>
            <a:r>
              <a:rPr lang="en-US" sz="2000" b="1" smtClean="0">
                <a:solidFill>
                  <a:schemeClr val="accent1">
                    <a:lumMod val="75000"/>
                  </a:schemeClr>
                </a:solidFill>
                <a:latin typeface="Times New Roman" pitchFamily="18" charset="0"/>
                <a:cs typeface="Times New Roman" pitchFamily="18" charset="0"/>
              </a:rPr>
              <a:t> Trong các lực  ở hình 1, hình 2 . Em hãy cho biết lực nào yếu hơn? </a:t>
            </a:r>
            <a:endParaRPr lang="en-US" sz="2000" b="1">
              <a:solidFill>
                <a:schemeClr val="accent1">
                  <a:lumMod val="75000"/>
                </a:schemeClr>
              </a:solidFill>
              <a:latin typeface="Times New Roman" pitchFamily="18" charset="0"/>
              <a:cs typeface="Times New Roman" pitchFamily="18" charset="0"/>
            </a:endParaRPr>
          </a:p>
        </p:txBody>
      </p:sp>
      <p:sp>
        <p:nvSpPr>
          <p:cNvPr id="9" name="TextBox 8"/>
          <p:cNvSpPr txBox="1"/>
          <p:nvPr/>
        </p:nvSpPr>
        <p:spPr>
          <a:xfrm>
            <a:off x="2514600" y="228600"/>
            <a:ext cx="4038600" cy="523220"/>
          </a:xfrm>
          <a:prstGeom prst="rect">
            <a:avLst/>
          </a:prstGeom>
          <a:noFill/>
        </p:spPr>
        <p:txBody>
          <a:bodyPr wrap="square" rtlCol="0">
            <a:spAutoFit/>
          </a:bodyPr>
          <a:lstStyle/>
          <a:p>
            <a:r>
              <a:rPr lang="en-US" sz="2800" b="1" smtClean="0">
                <a:solidFill>
                  <a:srgbClr val="C00000"/>
                </a:solidFill>
                <a:latin typeface="Times New Roman" pitchFamily="18" charset="0"/>
                <a:cs typeface="Times New Roman" pitchFamily="18" charset="0"/>
              </a:rPr>
              <a:t>THẢO LUẬN NHÓM</a:t>
            </a:r>
            <a:endParaRPr lang="en-US" sz="2800" b="1">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8821468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68631" y="762000"/>
            <a:ext cx="4808169" cy="2819400"/>
          </a:xfrm>
        </p:spPr>
      </p:pic>
      <p:sp>
        <p:nvSpPr>
          <p:cNvPr id="6" name="Rectangle 5"/>
          <p:cNvSpPr/>
          <p:nvPr/>
        </p:nvSpPr>
        <p:spPr>
          <a:xfrm>
            <a:off x="5181600" y="914400"/>
            <a:ext cx="3505200" cy="2819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400" b="1" smtClean="0">
                <a:solidFill>
                  <a:srgbClr val="C00000"/>
                </a:solidFill>
                <a:latin typeface="Times New Roman" pitchFamily="18" charset="0"/>
                <a:cs typeface="Times New Roman" pitchFamily="18" charset="0"/>
              </a:rPr>
              <a:t>Câu 1</a:t>
            </a:r>
            <a:r>
              <a:rPr lang="en-US" sz="2400" b="1" smtClean="0">
                <a:solidFill>
                  <a:schemeClr val="tx1"/>
                </a:solidFill>
                <a:latin typeface="Times New Roman" pitchFamily="18" charset="0"/>
                <a:cs typeface="Times New Roman" pitchFamily="18" charset="0"/>
              </a:rPr>
              <a:t>: </a:t>
            </a:r>
            <a:r>
              <a:rPr lang="en-US" sz="2400" b="1" smtClean="0">
                <a:solidFill>
                  <a:schemeClr val="tx2"/>
                </a:solidFill>
                <a:latin typeface="Times New Roman" pitchFamily="18" charset="0"/>
                <a:cs typeface="Times New Roman" pitchFamily="18" charset="0"/>
              </a:rPr>
              <a:t>L</a:t>
            </a:r>
            <a:r>
              <a:rPr lang="vi-VN" sz="2400" b="1" dirty="0" smtClean="0">
                <a:solidFill>
                  <a:schemeClr val="tx2"/>
                </a:solidFill>
                <a:latin typeface="Times New Roman" pitchFamily="18" charset="0"/>
                <a:cs typeface="Times New Roman" pitchFamily="18" charset="0"/>
              </a:rPr>
              <a:t>ực tác dụng lên quả bóng cao su trong trường hợp </a:t>
            </a:r>
            <a:r>
              <a:rPr lang="en-US" sz="2400" b="1" dirty="0" smtClean="0">
                <a:solidFill>
                  <a:schemeClr val="tx2"/>
                </a:solidFill>
                <a:latin typeface="Times New Roman" pitchFamily="18" charset="0"/>
                <a:cs typeface="Times New Roman" pitchFamily="18" charset="0"/>
              </a:rPr>
              <a:t>b</a:t>
            </a:r>
            <a:r>
              <a:rPr lang="vi-VN" sz="2400" b="1" dirty="0" smtClean="0">
                <a:solidFill>
                  <a:schemeClr val="tx2"/>
                </a:solidFill>
                <a:latin typeface="Times New Roman" pitchFamily="18" charset="0"/>
                <a:cs typeface="Times New Roman" pitchFamily="18" charset="0"/>
              </a:rPr>
              <a:t> mạnh hơn. </a:t>
            </a:r>
            <a:r>
              <a:rPr lang="en-US" sz="2400" b="1" dirty="0" err="1" smtClean="0">
                <a:solidFill>
                  <a:srgbClr val="FF0000"/>
                </a:solidFill>
                <a:latin typeface="Times New Roman" pitchFamily="18" charset="0"/>
                <a:cs typeface="Times New Roman" pitchFamily="18" charset="0"/>
              </a:rPr>
              <a:t>Vì</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quả</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bóng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bị</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móp</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nhiều</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hơn</a:t>
            </a:r>
            <a:r>
              <a:rPr lang="en-US" sz="2400" b="1" dirty="0" smtClean="0">
                <a:solidFill>
                  <a:srgbClr val="FF0000"/>
                </a:solidFill>
                <a:latin typeface="Times New Roman" pitchFamily="18" charset="0"/>
                <a:cs typeface="Times New Roman" pitchFamily="18" charset="0"/>
              </a:rPr>
              <a:t>.</a:t>
            </a:r>
            <a:endParaRPr lang="vi-VN" sz="2400" b="1" dirty="0">
              <a:solidFill>
                <a:srgbClr val="FF0000"/>
              </a:solidFill>
              <a:latin typeface="Times New Roman" pitchFamily="18" charset="0"/>
              <a:cs typeface="Times New Roman" pitchFamily="18" charset="0"/>
            </a:endParaRPr>
          </a:p>
        </p:txBody>
      </p:sp>
      <p:sp>
        <p:nvSpPr>
          <p:cNvPr id="7" name="TextBox 6"/>
          <p:cNvSpPr txBox="1"/>
          <p:nvPr/>
        </p:nvSpPr>
        <p:spPr>
          <a:xfrm>
            <a:off x="2514600" y="228600"/>
            <a:ext cx="4038600" cy="523220"/>
          </a:xfrm>
          <a:prstGeom prst="rect">
            <a:avLst/>
          </a:prstGeom>
          <a:noFill/>
        </p:spPr>
        <p:txBody>
          <a:bodyPr wrap="square" rtlCol="0">
            <a:spAutoFit/>
          </a:bodyPr>
          <a:lstStyle/>
          <a:p>
            <a:r>
              <a:rPr lang="en-US" sz="2800" b="1" smtClean="0">
                <a:solidFill>
                  <a:srgbClr val="C00000"/>
                </a:solidFill>
                <a:latin typeface="Times New Roman" pitchFamily="18" charset="0"/>
                <a:cs typeface="Times New Roman" pitchFamily="18" charset="0"/>
              </a:rPr>
              <a:t>THẢO LUẬN NHÓM</a:t>
            </a:r>
            <a:endParaRPr lang="en-US" sz="2800" b="1">
              <a:solidFill>
                <a:srgbClr val="C00000"/>
              </a:solidFill>
              <a:latin typeface="Times New Roman" pitchFamily="18" charset="0"/>
              <a:cs typeface="Times New Roman" pitchFamily="18" charset="0"/>
            </a:endParaRPr>
          </a:p>
        </p:txBody>
      </p:sp>
      <p:sp>
        <p:nvSpPr>
          <p:cNvPr id="8" name="TextBox 7"/>
          <p:cNvSpPr txBox="1"/>
          <p:nvPr/>
        </p:nvSpPr>
        <p:spPr>
          <a:xfrm>
            <a:off x="5105400" y="4221540"/>
            <a:ext cx="3733800" cy="1569660"/>
          </a:xfrm>
          <a:prstGeom prst="rect">
            <a:avLst/>
          </a:prstGeom>
          <a:noFill/>
        </p:spPr>
        <p:txBody>
          <a:bodyPr wrap="square" rtlCol="0">
            <a:spAutoFit/>
          </a:bodyPr>
          <a:lstStyle/>
          <a:p>
            <a:r>
              <a:rPr lang="en-US" sz="2400" b="1" smtClean="0">
                <a:solidFill>
                  <a:srgbClr val="C00000"/>
                </a:solidFill>
                <a:latin typeface="Times New Roman" pitchFamily="18" charset="0"/>
                <a:cs typeface="Times New Roman" pitchFamily="18" charset="0"/>
              </a:rPr>
              <a:t>Câu 2:</a:t>
            </a:r>
            <a:r>
              <a:rPr lang="en-US" sz="2400" b="1" smtClean="0">
                <a:solidFill>
                  <a:schemeClr val="tx2"/>
                </a:solidFill>
                <a:latin typeface="Times New Roman" pitchFamily="18" charset="0"/>
                <a:cs typeface="Times New Roman" pitchFamily="18" charset="0"/>
              </a:rPr>
              <a:t> Lực ấn bút của bạn học sinh ở hình 1 yếu hơn lực đẩy thùng sơn của bạn nhỏ ở hình 2.</a:t>
            </a:r>
            <a:endParaRPr lang="en-US" sz="2400" b="1">
              <a:solidFill>
                <a:schemeClr val="tx2"/>
              </a:solidFill>
              <a:latin typeface="Times New Roman" pitchFamily="18" charset="0"/>
              <a:cs typeface="Times New Roman" pitchFamily="18" charset="0"/>
            </a:endParaRPr>
          </a:p>
        </p:txBody>
      </p:sp>
      <p:pic>
        <p:nvPicPr>
          <p:cNvPr id="9" name="Picture 2" descr="E:\TÀI LIỆU CỦA NGỌC\video, hình bài Lực và biểu diễn lực\z3897161916412_e2a0dde51143758e62fd62053022d9e9.jpg"/>
          <p:cNvPicPr>
            <a:picLocks noChangeAspect="1" noChangeArrowheads="1"/>
          </p:cNvPicPr>
          <p:nvPr/>
        </p:nvPicPr>
        <p:blipFill>
          <a:blip r:embed="rId3" cstate="print"/>
          <a:srcRect/>
          <a:stretch>
            <a:fillRect/>
          </a:stretch>
        </p:blipFill>
        <p:spPr bwMode="auto">
          <a:xfrm>
            <a:off x="330200" y="3657600"/>
            <a:ext cx="4470400" cy="2743199"/>
          </a:xfrm>
          <a:prstGeom prst="rect">
            <a:avLst/>
          </a:prstGeom>
          <a:noFill/>
        </p:spPr>
      </p:pic>
    </p:spTree>
    <p:extLst>
      <p:ext uri="{BB962C8B-B14F-4D97-AF65-F5344CB8AC3E}">
        <p14:creationId xmlns:p14="http://schemas.microsoft.com/office/powerpoint/2010/main" xmlns="" val="18821468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1800" y="152400"/>
            <a:ext cx="3276600" cy="461665"/>
          </a:xfrm>
          <a:prstGeom prst="rect">
            <a:avLst/>
          </a:prstGeom>
          <a:noFill/>
        </p:spPr>
        <p:txBody>
          <a:bodyPr wrap="square" rtlCol="0">
            <a:spAutoFit/>
          </a:bodyPr>
          <a:lstStyle/>
          <a:p>
            <a:r>
              <a:rPr lang="en-US" sz="2400" b="1" smtClean="0">
                <a:solidFill>
                  <a:srgbClr val="FF0000"/>
                </a:solidFill>
                <a:latin typeface="Times New Roman" pitchFamily="18" charset="0"/>
                <a:cs typeface="Times New Roman" pitchFamily="18" charset="0"/>
              </a:rPr>
              <a:t>Chủ đề 9:      LỰC</a:t>
            </a:r>
            <a:endParaRPr lang="en-US" sz="2400" b="1">
              <a:solidFill>
                <a:srgbClr val="FF0000"/>
              </a:solidFill>
              <a:latin typeface="Times New Roman" pitchFamily="18" charset="0"/>
              <a:cs typeface="Times New Roman" pitchFamily="18" charset="0"/>
            </a:endParaRPr>
          </a:p>
        </p:txBody>
      </p:sp>
      <p:sp>
        <p:nvSpPr>
          <p:cNvPr id="6" name="TextBox 5"/>
          <p:cNvSpPr txBox="1"/>
          <p:nvPr/>
        </p:nvSpPr>
        <p:spPr>
          <a:xfrm>
            <a:off x="1905000" y="609600"/>
            <a:ext cx="6324600" cy="461665"/>
          </a:xfrm>
          <a:prstGeom prst="rect">
            <a:avLst/>
          </a:prstGeom>
          <a:noFill/>
        </p:spPr>
        <p:txBody>
          <a:bodyPr wrap="square" rtlCol="0">
            <a:spAutoFit/>
          </a:bodyPr>
          <a:lstStyle/>
          <a:p>
            <a:r>
              <a:rPr lang="en-US" sz="2400" b="1" smtClean="0">
                <a:solidFill>
                  <a:srgbClr val="FF0000"/>
                </a:solidFill>
                <a:latin typeface="Times New Roman" pitchFamily="18" charset="0"/>
                <a:cs typeface="Times New Roman" pitchFamily="18" charset="0"/>
              </a:rPr>
              <a:t> Bài 35:      LỰC VÀ BIỂU DIỄN LỰC</a:t>
            </a:r>
            <a:endParaRPr lang="en-US" sz="2400" b="1">
              <a:solidFill>
                <a:srgbClr val="FF0000"/>
              </a:solidFill>
              <a:latin typeface="Times New Roman" pitchFamily="18" charset="0"/>
              <a:cs typeface="Times New Roman" pitchFamily="18" charset="0"/>
            </a:endParaRPr>
          </a:p>
        </p:txBody>
      </p:sp>
      <p:sp>
        <p:nvSpPr>
          <p:cNvPr id="7" name="TextBox 6"/>
          <p:cNvSpPr txBox="1"/>
          <p:nvPr/>
        </p:nvSpPr>
        <p:spPr>
          <a:xfrm>
            <a:off x="457200" y="1219200"/>
            <a:ext cx="3810000" cy="461665"/>
          </a:xfrm>
          <a:prstGeom prst="rect">
            <a:avLst/>
          </a:prstGeom>
          <a:noFill/>
        </p:spPr>
        <p:txBody>
          <a:bodyPr wrap="square" rtlCol="0">
            <a:spAutoFit/>
          </a:bodyPr>
          <a:lstStyle/>
          <a:p>
            <a:r>
              <a:rPr lang="en-US" sz="2400" b="1" smtClean="0">
                <a:solidFill>
                  <a:srgbClr val="0070C0"/>
                </a:solidFill>
                <a:latin typeface="Times New Roman" pitchFamily="18" charset="0"/>
                <a:cs typeface="Times New Roman" pitchFamily="18" charset="0"/>
              </a:rPr>
              <a:t>1. </a:t>
            </a:r>
            <a:r>
              <a:rPr lang="en-US" sz="2400" b="1" u="sng" smtClean="0">
                <a:solidFill>
                  <a:srgbClr val="0070C0"/>
                </a:solidFill>
                <a:latin typeface="Times New Roman" pitchFamily="18" charset="0"/>
                <a:cs typeface="Times New Roman" pitchFamily="18" charset="0"/>
              </a:rPr>
              <a:t>Lực</a:t>
            </a:r>
            <a:r>
              <a:rPr lang="en-US" sz="2400" b="1" smtClean="0">
                <a:solidFill>
                  <a:srgbClr val="0070C0"/>
                </a:solidFill>
                <a:latin typeface="Times New Roman" pitchFamily="18" charset="0"/>
                <a:cs typeface="Times New Roman" pitchFamily="18" charset="0"/>
              </a:rPr>
              <a:t>:</a:t>
            </a:r>
            <a:endParaRPr lang="en-US" sz="2400" b="1">
              <a:solidFill>
                <a:srgbClr val="0070C0"/>
              </a:solidFill>
              <a:latin typeface="Times New Roman" pitchFamily="18" charset="0"/>
              <a:cs typeface="Times New Roman" pitchFamily="18" charset="0"/>
            </a:endParaRPr>
          </a:p>
        </p:txBody>
      </p:sp>
      <p:sp>
        <p:nvSpPr>
          <p:cNvPr id="8" name="TextBox 7"/>
          <p:cNvSpPr txBox="1"/>
          <p:nvPr/>
        </p:nvSpPr>
        <p:spPr>
          <a:xfrm>
            <a:off x="685800" y="1676400"/>
            <a:ext cx="3962400" cy="461665"/>
          </a:xfrm>
          <a:prstGeom prst="rect">
            <a:avLst/>
          </a:prstGeom>
          <a:noFill/>
        </p:spPr>
        <p:txBody>
          <a:bodyPr wrap="square" rtlCol="0">
            <a:spAutoFit/>
          </a:bodyPr>
          <a:lstStyle/>
          <a:p>
            <a:r>
              <a:rPr lang="en-US" sz="2400" b="1" smtClean="0">
                <a:solidFill>
                  <a:schemeClr val="accent1">
                    <a:lumMod val="75000"/>
                  </a:schemeClr>
                </a:solidFill>
                <a:latin typeface="Times New Roman" pitchFamily="18" charset="0"/>
                <a:cs typeface="Times New Roman" pitchFamily="18" charset="0"/>
              </a:rPr>
              <a:t>a. </a:t>
            </a:r>
            <a:r>
              <a:rPr lang="en-US" sz="2400" b="1" u="sng" smtClean="0">
                <a:solidFill>
                  <a:schemeClr val="accent1">
                    <a:lumMod val="75000"/>
                  </a:schemeClr>
                </a:solidFill>
                <a:latin typeface="Times New Roman" pitchFamily="18" charset="0"/>
                <a:cs typeface="Times New Roman" pitchFamily="18" charset="0"/>
              </a:rPr>
              <a:t>Tìm hiểu khái niệm về lực.</a:t>
            </a:r>
            <a:endParaRPr lang="en-US" sz="2400" b="1" u="sng">
              <a:solidFill>
                <a:schemeClr val="accent1">
                  <a:lumMod val="75000"/>
                </a:schemeClr>
              </a:solidFill>
              <a:latin typeface="Times New Roman" pitchFamily="18" charset="0"/>
              <a:cs typeface="Times New Roman" pitchFamily="18" charset="0"/>
            </a:endParaRPr>
          </a:p>
        </p:txBody>
      </p:sp>
      <p:sp>
        <p:nvSpPr>
          <p:cNvPr id="9" name="TextBox 8"/>
          <p:cNvSpPr txBox="1"/>
          <p:nvPr/>
        </p:nvSpPr>
        <p:spPr>
          <a:xfrm>
            <a:off x="914400" y="2133600"/>
            <a:ext cx="7620000" cy="461665"/>
          </a:xfrm>
          <a:prstGeom prst="rect">
            <a:avLst/>
          </a:prstGeom>
          <a:noFill/>
        </p:spPr>
        <p:txBody>
          <a:bodyPr wrap="square" rtlCol="0">
            <a:spAutoFit/>
          </a:bodyPr>
          <a:lstStyle/>
          <a:p>
            <a:r>
              <a:rPr lang="en-US" sz="2400" smtClean="0">
                <a:latin typeface="Times New Roman" pitchFamily="18" charset="0"/>
                <a:cs typeface="Times New Roman" pitchFamily="18" charset="0"/>
              </a:rPr>
              <a:t>- Lực là sự đẩy hoặc </a:t>
            </a:r>
            <a:r>
              <a:rPr lang="en-US" sz="2400" smtClean="0">
                <a:latin typeface="Times New Roman" pitchFamily="18" charset="0"/>
                <a:cs typeface="Times New Roman" pitchFamily="18" charset="0"/>
              </a:rPr>
              <a:t>sự kéo </a:t>
            </a:r>
            <a:r>
              <a:rPr lang="en-US" sz="2400" smtClean="0">
                <a:latin typeface="Times New Roman" pitchFamily="18" charset="0"/>
                <a:cs typeface="Times New Roman" pitchFamily="18" charset="0"/>
              </a:rPr>
              <a:t>của vật này lên vật khác.</a:t>
            </a:r>
            <a:endParaRPr lang="en-US" sz="2400">
              <a:latin typeface="Times New Roman" pitchFamily="18" charset="0"/>
              <a:cs typeface="Times New Roman" pitchFamily="18" charset="0"/>
            </a:endParaRPr>
          </a:p>
        </p:txBody>
      </p:sp>
      <p:sp>
        <p:nvSpPr>
          <p:cNvPr id="10" name="TextBox 9"/>
          <p:cNvSpPr txBox="1"/>
          <p:nvPr/>
        </p:nvSpPr>
        <p:spPr>
          <a:xfrm>
            <a:off x="914400" y="2590800"/>
            <a:ext cx="6477000" cy="461665"/>
          </a:xfrm>
          <a:prstGeom prst="rect">
            <a:avLst/>
          </a:prstGeom>
          <a:noFill/>
        </p:spPr>
        <p:txBody>
          <a:bodyPr wrap="square" rtlCol="0">
            <a:spAutoFit/>
          </a:bodyPr>
          <a:lstStyle/>
          <a:p>
            <a:r>
              <a:rPr lang="en-US" sz="2400" smtClean="0">
                <a:latin typeface="Times New Roman" pitchFamily="18" charset="0"/>
                <a:cs typeface="Times New Roman" pitchFamily="18" charset="0"/>
              </a:rPr>
              <a:t>- Lực được kí hiệu bằng chữ F</a:t>
            </a:r>
            <a:endParaRPr lang="en-US" sz="2400">
              <a:latin typeface="Times New Roman" pitchFamily="18" charset="0"/>
              <a:cs typeface="Times New Roman" pitchFamily="18" charset="0"/>
            </a:endParaRPr>
          </a:p>
        </p:txBody>
      </p:sp>
      <p:sp>
        <p:nvSpPr>
          <p:cNvPr id="11" name="TextBox 10"/>
          <p:cNvSpPr txBox="1"/>
          <p:nvPr/>
        </p:nvSpPr>
        <p:spPr>
          <a:xfrm>
            <a:off x="685800" y="2971800"/>
            <a:ext cx="5867400" cy="461665"/>
          </a:xfrm>
          <a:prstGeom prst="rect">
            <a:avLst/>
          </a:prstGeom>
          <a:noFill/>
        </p:spPr>
        <p:txBody>
          <a:bodyPr wrap="square" rtlCol="0">
            <a:spAutoFit/>
          </a:bodyPr>
          <a:lstStyle/>
          <a:p>
            <a:r>
              <a:rPr lang="en-US" sz="2400" b="1" smtClean="0">
                <a:solidFill>
                  <a:schemeClr val="accent1">
                    <a:lumMod val="75000"/>
                  </a:schemeClr>
                </a:solidFill>
                <a:latin typeface="Times New Roman" pitchFamily="18" charset="0"/>
                <a:cs typeface="Times New Roman" pitchFamily="18" charset="0"/>
              </a:rPr>
              <a:t>b. </a:t>
            </a:r>
            <a:r>
              <a:rPr lang="en-US" sz="2400" b="1" u="sng" smtClean="0">
                <a:solidFill>
                  <a:schemeClr val="accent1">
                    <a:lumMod val="75000"/>
                  </a:schemeClr>
                </a:solidFill>
                <a:latin typeface="Times New Roman" pitchFamily="18" charset="0"/>
                <a:cs typeface="Times New Roman" pitchFamily="18" charset="0"/>
              </a:rPr>
              <a:t>Tìm hiểu về độ lớn và hướng của lực</a:t>
            </a:r>
            <a:r>
              <a:rPr lang="en-US" sz="2400" b="1" smtClean="0">
                <a:solidFill>
                  <a:schemeClr val="accent1">
                    <a:lumMod val="75000"/>
                  </a:schemeClr>
                </a:solidFill>
                <a:latin typeface="Times New Roman" pitchFamily="18" charset="0"/>
                <a:cs typeface="Times New Roman" pitchFamily="18" charset="0"/>
              </a:rPr>
              <a:t>.</a:t>
            </a:r>
            <a:endParaRPr lang="en-US" sz="2400" b="1">
              <a:solidFill>
                <a:schemeClr val="accent1">
                  <a:lumMod val="75000"/>
                </a:schemeClr>
              </a:solidFill>
              <a:latin typeface="Times New Roman" pitchFamily="18" charset="0"/>
              <a:cs typeface="Times New Roman" pitchFamily="18" charset="0"/>
            </a:endParaRPr>
          </a:p>
        </p:txBody>
      </p:sp>
      <p:sp>
        <p:nvSpPr>
          <p:cNvPr id="12" name="TextBox 11"/>
          <p:cNvSpPr txBox="1"/>
          <p:nvPr/>
        </p:nvSpPr>
        <p:spPr>
          <a:xfrm>
            <a:off x="838200" y="3505200"/>
            <a:ext cx="8001000" cy="830997"/>
          </a:xfrm>
          <a:prstGeom prst="rect">
            <a:avLst/>
          </a:prstGeom>
          <a:noFill/>
        </p:spPr>
        <p:txBody>
          <a:bodyPr wrap="square" rtlCol="0">
            <a:spAutoFit/>
          </a:bodyPr>
          <a:lstStyle/>
          <a:p>
            <a:r>
              <a:rPr lang="en-US" sz="2400" smtClean="0">
                <a:latin typeface="Times New Roman" pitchFamily="18" charset="0"/>
                <a:cs typeface="Times New Roman" pitchFamily="18" charset="0"/>
              </a:rPr>
              <a:t>-   Độ mạnh yếu của một lực được gọi là độ lớn của lực. Đơn vị đo của lực là niu tơn, kí hiệu N.</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33400" y="0"/>
            <a:ext cx="7696200" cy="1200329"/>
          </a:xfrm>
          <a:prstGeom prst="rect">
            <a:avLst/>
          </a:prstGeom>
          <a:noFill/>
        </p:spPr>
        <p:txBody>
          <a:bodyPr wrap="square" rtlCol="0">
            <a:spAutoFit/>
          </a:bodyPr>
          <a:lstStyle/>
          <a:p>
            <a:r>
              <a:rPr lang="en-US" sz="2400" smtClean="0">
                <a:solidFill>
                  <a:schemeClr val="tx2"/>
                </a:solidFill>
                <a:latin typeface="Times New Roman" pitchFamily="18" charset="0"/>
                <a:cs typeface="Times New Roman" pitchFamily="18" charset="0"/>
              </a:rPr>
              <a:t>Các lực tác dụng vào một vật không chỉ khác nhau về </a:t>
            </a:r>
            <a:r>
              <a:rPr lang="en-US" sz="2400" smtClean="0">
                <a:solidFill>
                  <a:srgbClr val="C00000"/>
                </a:solidFill>
                <a:latin typeface="Times New Roman" pitchFamily="18" charset="0"/>
                <a:cs typeface="Times New Roman" pitchFamily="18" charset="0"/>
              </a:rPr>
              <a:t>độ lớn </a:t>
            </a:r>
            <a:r>
              <a:rPr lang="en-US" sz="2400" smtClean="0">
                <a:solidFill>
                  <a:schemeClr val="tx2"/>
                </a:solidFill>
                <a:latin typeface="Times New Roman" pitchFamily="18" charset="0"/>
                <a:cs typeface="Times New Roman" pitchFamily="18" charset="0"/>
              </a:rPr>
              <a:t>mà còn khác nhau về </a:t>
            </a:r>
            <a:r>
              <a:rPr lang="en-US" sz="2400" b="1" smtClean="0">
                <a:solidFill>
                  <a:srgbClr val="C00000"/>
                </a:solidFill>
                <a:latin typeface="Times New Roman" pitchFamily="18" charset="0"/>
                <a:cs typeface="Times New Roman" pitchFamily="18" charset="0"/>
              </a:rPr>
              <a:t>hướng</a:t>
            </a:r>
            <a:r>
              <a:rPr lang="en-US" sz="2400" smtClean="0">
                <a:solidFill>
                  <a:schemeClr val="tx2"/>
                </a:solidFill>
                <a:latin typeface="Times New Roman" pitchFamily="18" charset="0"/>
                <a:cs typeface="Times New Roman" pitchFamily="18" charset="0"/>
              </a:rPr>
              <a:t> tác dụng lên vật, chính điều này sẽ gây ra những kết quả khác nhau.</a:t>
            </a:r>
            <a:endParaRPr lang="en-US" sz="2400">
              <a:solidFill>
                <a:schemeClr val="tx2"/>
              </a:solidFill>
              <a:latin typeface="Times New Roman" pitchFamily="18" charset="0"/>
              <a:cs typeface="Times New Roman" pitchFamily="18" charset="0"/>
            </a:endParaRPr>
          </a:p>
        </p:txBody>
      </p:sp>
      <p:sp>
        <p:nvSpPr>
          <p:cNvPr id="13" name="TextBox 12"/>
          <p:cNvSpPr txBox="1"/>
          <p:nvPr/>
        </p:nvSpPr>
        <p:spPr>
          <a:xfrm>
            <a:off x="1143000" y="1219200"/>
            <a:ext cx="6781800" cy="461665"/>
          </a:xfrm>
          <a:prstGeom prst="rect">
            <a:avLst/>
          </a:prstGeom>
          <a:noFill/>
        </p:spPr>
        <p:txBody>
          <a:bodyPr wrap="square" rtlCol="0">
            <a:spAutoFit/>
          </a:bodyPr>
          <a:lstStyle/>
          <a:p>
            <a:r>
              <a:rPr lang="en-US" sz="2400" b="1" smtClean="0">
                <a:latin typeface="Times New Roman" pitchFamily="18" charset="0"/>
                <a:cs typeface="Times New Roman" pitchFamily="18" charset="0"/>
              </a:rPr>
              <a:t>Hướng </a:t>
            </a:r>
            <a:r>
              <a:rPr lang="en-US" sz="2400" smtClean="0">
                <a:latin typeface="Times New Roman" pitchFamily="18" charset="0"/>
                <a:cs typeface="Times New Roman" pitchFamily="18" charset="0"/>
              </a:rPr>
              <a:t>( phương và chiều) tác dụng của lực</a:t>
            </a:r>
            <a:endParaRPr lang="en-US" sz="2400">
              <a:latin typeface="Times New Roman" pitchFamily="18" charset="0"/>
              <a:cs typeface="Times New Roman" pitchFamily="18" charset="0"/>
            </a:endParaRPr>
          </a:p>
        </p:txBody>
      </p:sp>
      <p:sp>
        <p:nvSpPr>
          <p:cNvPr id="14" name="TextBox 13"/>
          <p:cNvSpPr txBox="1"/>
          <p:nvPr/>
        </p:nvSpPr>
        <p:spPr>
          <a:xfrm>
            <a:off x="1524000" y="1981200"/>
            <a:ext cx="1600200" cy="461665"/>
          </a:xfrm>
          <a:prstGeom prst="rect">
            <a:avLst/>
          </a:prstGeom>
          <a:noFill/>
        </p:spPr>
        <p:txBody>
          <a:bodyPr wrap="square" rtlCol="0">
            <a:spAutoFit/>
          </a:bodyPr>
          <a:lstStyle/>
          <a:p>
            <a:r>
              <a:rPr lang="en-US" sz="2400" b="1" smtClean="0">
                <a:solidFill>
                  <a:srgbClr val="C00000"/>
                </a:solidFill>
                <a:latin typeface="Times New Roman" pitchFamily="18" charset="0"/>
                <a:cs typeface="Times New Roman" pitchFamily="18" charset="0"/>
              </a:rPr>
              <a:t>Phương</a:t>
            </a:r>
            <a:endParaRPr lang="en-US" sz="2400" b="1">
              <a:solidFill>
                <a:srgbClr val="C00000"/>
              </a:solidFill>
              <a:latin typeface="Times New Roman" pitchFamily="18" charset="0"/>
              <a:cs typeface="Times New Roman" pitchFamily="18" charset="0"/>
            </a:endParaRPr>
          </a:p>
        </p:txBody>
      </p:sp>
      <p:sp>
        <p:nvSpPr>
          <p:cNvPr id="15" name="TextBox 14"/>
          <p:cNvSpPr txBox="1"/>
          <p:nvPr/>
        </p:nvSpPr>
        <p:spPr>
          <a:xfrm>
            <a:off x="5029200" y="1981200"/>
            <a:ext cx="1600200" cy="461665"/>
          </a:xfrm>
          <a:prstGeom prst="rect">
            <a:avLst/>
          </a:prstGeom>
          <a:noFill/>
        </p:spPr>
        <p:txBody>
          <a:bodyPr wrap="square" rtlCol="0">
            <a:spAutoFit/>
          </a:bodyPr>
          <a:lstStyle/>
          <a:p>
            <a:r>
              <a:rPr lang="en-US" sz="2400" b="1" smtClean="0">
                <a:solidFill>
                  <a:srgbClr val="C00000"/>
                </a:solidFill>
                <a:latin typeface="Times New Roman" pitchFamily="18" charset="0"/>
                <a:cs typeface="Times New Roman" pitchFamily="18" charset="0"/>
              </a:rPr>
              <a:t>Chiều</a:t>
            </a:r>
            <a:endParaRPr lang="en-US" sz="2400" b="1">
              <a:solidFill>
                <a:srgbClr val="C00000"/>
              </a:solidFill>
              <a:latin typeface="Times New Roman" pitchFamily="18" charset="0"/>
              <a:cs typeface="Times New Roman" pitchFamily="18" charset="0"/>
            </a:endParaRPr>
          </a:p>
        </p:txBody>
      </p:sp>
      <p:cxnSp>
        <p:nvCxnSpPr>
          <p:cNvPr id="17" name="Straight Connector 16"/>
          <p:cNvCxnSpPr/>
          <p:nvPr/>
        </p:nvCxnSpPr>
        <p:spPr>
          <a:xfrm rot="5400000">
            <a:off x="2514600" y="3962400"/>
            <a:ext cx="3505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381000" y="3810000"/>
            <a:ext cx="1828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209800" y="4191000"/>
            <a:ext cx="1752600"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04800" y="4800600"/>
            <a:ext cx="1524000" cy="400110"/>
          </a:xfrm>
          <a:prstGeom prst="rect">
            <a:avLst/>
          </a:prstGeom>
          <a:noFill/>
        </p:spPr>
        <p:txBody>
          <a:bodyPr wrap="square" rtlCol="0">
            <a:spAutoFit/>
          </a:bodyPr>
          <a:lstStyle/>
          <a:p>
            <a:r>
              <a:rPr lang="en-US" sz="2000" b="1" smtClean="0">
                <a:latin typeface="Times New Roman" pitchFamily="18" charset="0"/>
                <a:cs typeface="Times New Roman" pitchFamily="18" charset="0"/>
              </a:rPr>
              <a:t>Thẳng đứng</a:t>
            </a:r>
            <a:endParaRPr lang="en-US" sz="2000" b="1">
              <a:latin typeface="Times New Roman" pitchFamily="18" charset="0"/>
              <a:cs typeface="Times New Roman" pitchFamily="18" charset="0"/>
            </a:endParaRPr>
          </a:p>
        </p:txBody>
      </p:sp>
      <p:sp>
        <p:nvSpPr>
          <p:cNvPr id="24" name="TextBox 23"/>
          <p:cNvSpPr txBox="1"/>
          <p:nvPr/>
        </p:nvSpPr>
        <p:spPr>
          <a:xfrm>
            <a:off x="2362200" y="4267200"/>
            <a:ext cx="1676400" cy="400110"/>
          </a:xfrm>
          <a:prstGeom prst="rect">
            <a:avLst/>
          </a:prstGeom>
          <a:noFill/>
        </p:spPr>
        <p:txBody>
          <a:bodyPr wrap="square" rtlCol="0">
            <a:spAutoFit/>
          </a:bodyPr>
          <a:lstStyle/>
          <a:p>
            <a:r>
              <a:rPr lang="en-US" sz="2000" b="1" smtClean="0">
                <a:latin typeface="Times New Roman" pitchFamily="18" charset="0"/>
                <a:cs typeface="Times New Roman" pitchFamily="18" charset="0"/>
              </a:rPr>
              <a:t>Nằm ngang</a:t>
            </a:r>
            <a:endParaRPr lang="en-US" sz="2000" b="1">
              <a:latin typeface="Times New Roman" pitchFamily="18" charset="0"/>
              <a:cs typeface="Times New Roman" pitchFamily="18" charset="0"/>
            </a:endParaRPr>
          </a:p>
        </p:txBody>
      </p:sp>
      <p:cxnSp>
        <p:nvCxnSpPr>
          <p:cNvPr id="26" name="Straight Arrow Connector 25"/>
          <p:cNvCxnSpPr/>
          <p:nvPr/>
        </p:nvCxnSpPr>
        <p:spPr>
          <a:xfrm rot="5400000">
            <a:off x="4343400" y="3657600"/>
            <a:ext cx="1524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flipH="1" flipV="1">
            <a:off x="5218906" y="3695700"/>
            <a:ext cx="1448594"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6858000" y="3276600"/>
            <a:ext cx="1524000" cy="1588"/>
          </a:xfrm>
          <a:prstGeom prst="straightConnector1">
            <a:avLst/>
          </a:prstGeom>
          <a:ln cmpd="sng">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10800000">
            <a:off x="6934200" y="4191000"/>
            <a:ext cx="1371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4648200" y="4572000"/>
            <a:ext cx="914400" cy="1323439"/>
          </a:xfrm>
          <a:prstGeom prst="rect">
            <a:avLst/>
          </a:prstGeom>
          <a:noFill/>
        </p:spPr>
        <p:txBody>
          <a:bodyPr wrap="square" rtlCol="0">
            <a:spAutoFit/>
          </a:bodyPr>
          <a:lstStyle/>
          <a:p>
            <a:r>
              <a:rPr lang="en-US" sz="2000" b="1" smtClean="0">
                <a:latin typeface="Times New Roman" pitchFamily="18" charset="0"/>
                <a:cs typeface="Times New Roman" pitchFamily="18" charset="0"/>
              </a:rPr>
              <a:t>Từ trên xuống dưới.</a:t>
            </a:r>
            <a:endParaRPr lang="en-US" sz="2000" b="1">
              <a:latin typeface="Times New Roman" pitchFamily="18" charset="0"/>
              <a:cs typeface="Times New Roman" pitchFamily="18" charset="0"/>
            </a:endParaRPr>
          </a:p>
        </p:txBody>
      </p:sp>
      <p:sp>
        <p:nvSpPr>
          <p:cNvPr id="36" name="TextBox 35"/>
          <p:cNvSpPr txBox="1"/>
          <p:nvPr/>
        </p:nvSpPr>
        <p:spPr>
          <a:xfrm>
            <a:off x="5791200" y="4495800"/>
            <a:ext cx="762000" cy="1323439"/>
          </a:xfrm>
          <a:prstGeom prst="rect">
            <a:avLst/>
          </a:prstGeom>
          <a:noFill/>
        </p:spPr>
        <p:txBody>
          <a:bodyPr wrap="square" rtlCol="0">
            <a:spAutoFit/>
          </a:bodyPr>
          <a:lstStyle/>
          <a:p>
            <a:r>
              <a:rPr lang="en-US" sz="2000" b="1" smtClean="0">
                <a:latin typeface="Times New Roman" pitchFamily="18" charset="0"/>
                <a:cs typeface="Times New Roman" pitchFamily="18" charset="0"/>
              </a:rPr>
              <a:t>Từ dưới lên trên.</a:t>
            </a:r>
            <a:endParaRPr lang="en-US" sz="2000" b="1">
              <a:latin typeface="Times New Roman" pitchFamily="18" charset="0"/>
              <a:cs typeface="Times New Roman" pitchFamily="18" charset="0"/>
            </a:endParaRPr>
          </a:p>
        </p:txBody>
      </p:sp>
      <p:sp>
        <p:nvSpPr>
          <p:cNvPr id="37" name="TextBox 36"/>
          <p:cNvSpPr txBox="1"/>
          <p:nvPr/>
        </p:nvSpPr>
        <p:spPr>
          <a:xfrm>
            <a:off x="6781800" y="2571690"/>
            <a:ext cx="2209800" cy="400110"/>
          </a:xfrm>
          <a:prstGeom prst="rect">
            <a:avLst/>
          </a:prstGeom>
          <a:noFill/>
        </p:spPr>
        <p:txBody>
          <a:bodyPr wrap="square" rtlCol="0">
            <a:spAutoFit/>
          </a:bodyPr>
          <a:lstStyle/>
          <a:p>
            <a:r>
              <a:rPr lang="en-US" sz="2000" b="1" smtClean="0">
                <a:latin typeface="Times New Roman" pitchFamily="18" charset="0"/>
                <a:cs typeface="Times New Roman" pitchFamily="18" charset="0"/>
              </a:rPr>
              <a:t>Từ trái sang phải.</a:t>
            </a:r>
            <a:endParaRPr lang="en-US" sz="2000" b="1">
              <a:latin typeface="Times New Roman" pitchFamily="18" charset="0"/>
              <a:cs typeface="Times New Roman" pitchFamily="18" charset="0"/>
            </a:endParaRPr>
          </a:p>
        </p:txBody>
      </p:sp>
      <p:sp>
        <p:nvSpPr>
          <p:cNvPr id="38" name="TextBox 37"/>
          <p:cNvSpPr txBox="1"/>
          <p:nvPr/>
        </p:nvSpPr>
        <p:spPr>
          <a:xfrm>
            <a:off x="6705600" y="4419600"/>
            <a:ext cx="2209800" cy="400110"/>
          </a:xfrm>
          <a:prstGeom prst="rect">
            <a:avLst/>
          </a:prstGeom>
          <a:noFill/>
        </p:spPr>
        <p:txBody>
          <a:bodyPr wrap="square" rtlCol="0">
            <a:spAutoFit/>
          </a:bodyPr>
          <a:lstStyle/>
          <a:p>
            <a:r>
              <a:rPr lang="en-US" sz="2000" b="1" smtClean="0">
                <a:latin typeface="Times New Roman" pitchFamily="18" charset="0"/>
                <a:cs typeface="Times New Roman" pitchFamily="18" charset="0"/>
              </a:rPr>
              <a:t>Từ phải sang trái.</a:t>
            </a:r>
            <a:endParaRPr lang="en-US" sz="2000" b="1">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ox(in)">
                                      <p:cBhvr>
                                        <p:cTn id="17" dur="500"/>
                                        <p:tgtEl>
                                          <p:spTgt spid="14"/>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ox(in)">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ox(in)">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ox(in)">
                                      <p:cBhvr>
                                        <p:cTn id="30" dur="500"/>
                                        <p:tgtEl>
                                          <p:spTgt spid="20"/>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box(in)">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box(in)">
                                      <p:cBhvr>
                                        <p:cTn id="38" dur="500"/>
                                        <p:tgtEl>
                                          <p:spTgt spid="22"/>
                                        </p:tgtEl>
                                      </p:cBhvr>
                                    </p:animEffect>
                                  </p:childTnLst>
                                </p:cTn>
                              </p:par>
                              <p:par>
                                <p:cTn id="39" presetID="4" presetClass="entr" presetSubtype="16"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box(in)">
                                      <p:cBhvr>
                                        <p:cTn id="41" dur="5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box(in)">
                                      <p:cBhvr>
                                        <p:cTn id="46" dur="500"/>
                                        <p:tgtEl>
                                          <p:spTgt spid="26"/>
                                        </p:tgtEl>
                                      </p:cBhvr>
                                    </p:animEffect>
                                  </p:childTnLst>
                                </p:cTn>
                              </p:par>
                              <p:par>
                                <p:cTn id="47" presetID="4" presetClass="entr" presetSubtype="16" fill="hold" grpId="0" nodeType="with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box(in)">
                                      <p:cBhvr>
                                        <p:cTn id="49" dur="500"/>
                                        <p:tgtEl>
                                          <p:spTgt spid="35"/>
                                        </p:tgtEl>
                                      </p:cBhvr>
                                    </p:animEffect>
                                  </p:childTnLst>
                                </p:cTn>
                              </p:par>
                            </p:childTnLst>
                          </p:cTn>
                        </p:par>
                      </p:childTnLst>
                    </p:cTn>
                  </p:par>
                  <p:par>
                    <p:cTn id="50" fill="hold">
                      <p:stCondLst>
                        <p:cond delay="indefinite"/>
                      </p:stCondLst>
                      <p:childTnLst>
                        <p:par>
                          <p:cTn id="51" fill="hold">
                            <p:stCondLst>
                              <p:cond delay="0"/>
                            </p:stCondLst>
                            <p:childTnLst>
                              <p:par>
                                <p:cTn id="52" presetID="4" presetClass="entr" presetSubtype="16" fill="hold" nodeType="click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box(in)">
                                      <p:cBhvr>
                                        <p:cTn id="54" dur="500"/>
                                        <p:tgtEl>
                                          <p:spTgt spid="28"/>
                                        </p:tgtEl>
                                      </p:cBhvr>
                                    </p:animEffect>
                                  </p:childTnLst>
                                </p:cTn>
                              </p:par>
                              <p:par>
                                <p:cTn id="55" presetID="4" presetClass="entr" presetSubtype="16" fill="hold" grpId="0" nodeType="with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box(in)">
                                      <p:cBhvr>
                                        <p:cTn id="57" dur="500"/>
                                        <p:tgtEl>
                                          <p:spTgt spid="36"/>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nodeType="click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box(in)">
                                      <p:cBhvr>
                                        <p:cTn id="62" dur="500"/>
                                        <p:tgtEl>
                                          <p:spTgt spid="31"/>
                                        </p:tgtEl>
                                      </p:cBhvr>
                                    </p:animEffect>
                                  </p:childTnLst>
                                </p:cTn>
                              </p:par>
                              <p:par>
                                <p:cTn id="63" presetID="4" presetClass="entr" presetSubtype="16" fill="hold" grpId="0" nodeType="with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box(in)">
                                      <p:cBhvr>
                                        <p:cTn id="65" dur="500"/>
                                        <p:tgtEl>
                                          <p:spTgt spid="37"/>
                                        </p:tgtEl>
                                      </p:cBhvr>
                                    </p:animEffect>
                                  </p:childTnLst>
                                </p:cTn>
                              </p:par>
                            </p:childTnLst>
                          </p:cTn>
                        </p:par>
                      </p:childTnLst>
                    </p:cTn>
                  </p:par>
                  <p:par>
                    <p:cTn id="66" fill="hold">
                      <p:stCondLst>
                        <p:cond delay="indefinite"/>
                      </p:stCondLst>
                      <p:childTnLst>
                        <p:par>
                          <p:cTn id="67" fill="hold">
                            <p:stCondLst>
                              <p:cond delay="0"/>
                            </p:stCondLst>
                            <p:childTnLst>
                              <p:par>
                                <p:cTn id="68" presetID="4" presetClass="entr" presetSubtype="16" fill="hold" nodeType="click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box(in)">
                                      <p:cBhvr>
                                        <p:cTn id="70" dur="500"/>
                                        <p:tgtEl>
                                          <p:spTgt spid="33"/>
                                        </p:tgtEl>
                                      </p:cBhvr>
                                    </p:animEffect>
                                  </p:childTnLst>
                                </p:cTn>
                              </p:par>
                              <p:par>
                                <p:cTn id="71" presetID="4" presetClass="entr" presetSubtype="16"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box(in)">
                                      <p:cBhvr>
                                        <p:cTn id="7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23" grpId="0"/>
      <p:bldP spid="24" grpId="0"/>
      <p:bldP spid="35" grpId="0"/>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76200"/>
            <a:ext cx="7772400" cy="523220"/>
          </a:xfrm>
          <a:prstGeom prst="rect">
            <a:avLst/>
          </a:prstGeom>
          <a:noFill/>
        </p:spPr>
        <p:txBody>
          <a:bodyPr wrap="square" rtlCol="0">
            <a:spAutoFit/>
          </a:bodyPr>
          <a:lstStyle/>
          <a:p>
            <a:r>
              <a:rPr lang="en-US" sz="2800" smtClean="0">
                <a:solidFill>
                  <a:schemeClr val="accent1">
                    <a:lumMod val="75000"/>
                  </a:schemeClr>
                </a:solidFill>
                <a:latin typeface="Times New Roman" pitchFamily="18" charset="0"/>
                <a:cs typeface="Times New Roman" pitchFamily="18" charset="0"/>
              </a:rPr>
              <a:t>b. Tìm hiểu về độ lớn và hướng của lực.</a:t>
            </a:r>
            <a:endParaRPr lang="en-US" sz="2800">
              <a:solidFill>
                <a:schemeClr val="accent1">
                  <a:lumMod val="75000"/>
                </a:schemeClr>
              </a:solidFill>
              <a:latin typeface="Times New Roman" pitchFamily="18" charset="0"/>
              <a:cs typeface="Times New Roman" pitchFamily="18" charset="0"/>
            </a:endParaRPr>
          </a:p>
        </p:txBody>
      </p:sp>
      <p:pic>
        <p:nvPicPr>
          <p:cNvPr id="5" name="keo vat.wmv">
            <a:hlinkClick r:id="" action="ppaction://media"/>
          </p:cNvPr>
          <p:cNvPicPr>
            <a:picLocks noRot="1" noChangeAspect="1"/>
          </p:cNvPicPr>
          <p:nvPr>
            <a:videoFile r:link="rId1"/>
          </p:nvPr>
        </p:nvPicPr>
        <p:blipFill>
          <a:blip r:embed="rId4" cstate="print"/>
          <a:stretch>
            <a:fillRect/>
          </a:stretch>
        </p:blipFill>
        <p:spPr>
          <a:xfrm>
            <a:off x="5410200" y="3962400"/>
            <a:ext cx="3352800" cy="2362200"/>
          </a:xfrm>
          <a:prstGeom prst="rect">
            <a:avLst/>
          </a:prstGeom>
        </p:spPr>
      </p:pic>
      <p:pic>
        <p:nvPicPr>
          <p:cNvPr id="6" name="treo vat nang.wmv">
            <a:hlinkClick r:id="" action="ppaction://media"/>
          </p:cNvPr>
          <p:cNvPicPr>
            <a:picLocks noRot="1" noChangeAspect="1"/>
          </p:cNvPicPr>
          <p:nvPr>
            <a:videoFile r:link="rId2"/>
          </p:nvPr>
        </p:nvPicPr>
        <p:blipFill>
          <a:blip r:embed="rId5" cstate="print"/>
          <a:stretch>
            <a:fillRect/>
          </a:stretch>
        </p:blipFill>
        <p:spPr>
          <a:xfrm>
            <a:off x="5562600" y="914400"/>
            <a:ext cx="2895600" cy="2743200"/>
          </a:xfrm>
          <a:prstGeom prst="rect">
            <a:avLst/>
          </a:prstGeom>
        </p:spPr>
      </p:pic>
      <p:sp>
        <p:nvSpPr>
          <p:cNvPr id="7" name="TextBox 6"/>
          <p:cNvSpPr txBox="1"/>
          <p:nvPr/>
        </p:nvSpPr>
        <p:spPr>
          <a:xfrm>
            <a:off x="685800" y="533400"/>
            <a:ext cx="4038600" cy="461665"/>
          </a:xfrm>
          <a:prstGeom prst="rect">
            <a:avLst/>
          </a:prstGeom>
          <a:noFill/>
        </p:spPr>
        <p:txBody>
          <a:bodyPr wrap="square" rtlCol="0">
            <a:spAutoFit/>
          </a:bodyPr>
          <a:lstStyle/>
          <a:p>
            <a:r>
              <a:rPr lang="en-US" sz="2400" smtClean="0">
                <a:latin typeface="Times New Roman" pitchFamily="18" charset="0"/>
                <a:cs typeface="Times New Roman" pitchFamily="18" charset="0"/>
              </a:rPr>
              <a:t>Quan sát video và cho biết:</a:t>
            </a:r>
            <a:endParaRPr lang="en-US" sz="2400">
              <a:latin typeface="Times New Roman" pitchFamily="18" charset="0"/>
              <a:cs typeface="Times New Roman" pitchFamily="18" charset="0"/>
            </a:endParaRPr>
          </a:p>
        </p:txBody>
      </p:sp>
      <p:sp>
        <p:nvSpPr>
          <p:cNvPr id="8" name="TextBox 7"/>
          <p:cNvSpPr txBox="1"/>
          <p:nvPr/>
        </p:nvSpPr>
        <p:spPr>
          <a:xfrm>
            <a:off x="228600" y="914400"/>
            <a:ext cx="5257800" cy="830997"/>
          </a:xfrm>
          <a:prstGeom prst="rect">
            <a:avLst/>
          </a:prstGeom>
          <a:noFill/>
        </p:spPr>
        <p:txBody>
          <a:bodyPr wrap="square" rtlCol="0">
            <a:spAutoFit/>
          </a:bodyPr>
          <a:lstStyle/>
          <a:p>
            <a:r>
              <a:rPr lang="en-US" sz="2400" smtClean="0">
                <a:solidFill>
                  <a:schemeClr val="tx2"/>
                </a:solidFill>
                <a:latin typeface="Times New Roman" pitchFamily="18" charset="0"/>
                <a:cs typeface="Times New Roman" pitchFamily="18" charset="0"/>
              </a:rPr>
              <a:t>a. Khi gắn vật nặng vào lò xo treo thẳng đứng thì lò xo dãn ra theo hướng nào?</a:t>
            </a:r>
            <a:endParaRPr lang="en-US" sz="2400">
              <a:solidFill>
                <a:schemeClr val="tx2"/>
              </a:solidFill>
              <a:latin typeface="Times New Roman" pitchFamily="18" charset="0"/>
              <a:cs typeface="Times New Roman" pitchFamily="18" charset="0"/>
            </a:endParaRPr>
          </a:p>
        </p:txBody>
      </p:sp>
      <p:sp>
        <p:nvSpPr>
          <p:cNvPr id="9" name="TextBox 8"/>
          <p:cNvSpPr txBox="1"/>
          <p:nvPr/>
        </p:nvSpPr>
        <p:spPr>
          <a:xfrm>
            <a:off x="152400" y="3893403"/>
            <a:ext cx="5029200" cy="830997"/>
          </a:xfrm>
          <a:prstGeom prst="rect">
            <a:avLst/>
          </a:prstGeom>
          <a:noFill/>
        </p:spPr>
        <p:txBody>
          <a:bodyPr wrap="square" rtlCol="0">
            <a:spAutoFit/>
          </a:bodyPr>
          <a:lstStyle/>
          <a:p>
            <a:r>
              <a:rPr lang="en-US" sz="2400" smtClean="0">
                <a:solidFill>
                  <a:schemeClr val="tx2"/>
                </a:solidFill>
                <a:latin typeface="Times New Roman" pitchFamily="18" charset="0"/>
                <a:cs typeface="Times New Roman" pitchFamily="18" charset="0"/>
              </a:rPr>
              <a:t>b.Kéo khối gỗ trượt trên mặt bàn thì khối gỗ trượt theo hướng nào?</a:t>
            </a:r>
            <a:endParaRPr lang="en-US" sz="2400">
              <a:solidFill>
                <a:schemeClr val="tx2"/>
              </a:solidFill>
              <a:latin typeface="Times New Roman" pitchFamily="18" charset="0"/>
              <a:cs typeface="Times New Roman" pitchFamily="18" charset="0"/>
            </a:endParaRPr>
          </a:p>
        </p:txBody>
      </p:sp>
      <p:sp>
        <p:nvSpPr>
          <p:cNvPr id="10" name="TextBox 9"/>
          <p:cNvSpPr txBox="1"/>
          <p:nvPr/>
        </p:nvSpPr>
        <p:spPr>
          <a:xfrm>
            <a:off x="685800" y="2819400"/>
            <a:ext cx="4419600" cy="400110"/>
          </a:xfrm>
          <a:prstGeom prst="rect">
            <a:avLst/>
          </a:prstGeom>
          <a:noFill/>
        </p:spPr>
        <p:txBody>
          <a:bodyPr wrap="square" rtlCol="0">
            <a:spAutoFit/>
          </a:bodyPr>
          <a:lstStyle/>
          <a:p>
            <a:endParaRPr lang="en-US" sz="2000">
              <a:latin typeface="Times New Roman" pitchFamily="18" charset="0"/>
              <a:cs typeface="Times New Roman" pitchFamily="18" charset="0"/>
            </a:endParaRPr>
          </a:p>
        </p:txBody>
      </p:sp>
      <p:sp>
        <p:nvSpPr>
          <p:cNvPr id="12" name="TextBox 11"/>
          <p:cNvSpPr txBox="1"/>
          <p:nvPr/>
        </p:nvSpPr>
        <p:spPr>
          <a:xfrm>
            <a:off x="838200" y="2971800"/>
            <a:ext cx="4419600" cy="400110"/>
          </a:xfrm>
          <a:prstGeom prst="rect">
            <a:avLst/>
          </a:prstGeom>
          <a:noFill/>
        </p:spPr>
        <p:txBody>
          <a:bodyPr wrap="square" rtlCol="0">
            <a:spAutoFit/>
          </a:bodyPr>
          <a:lstStyle/>
          <a:p>
            <a:endParaRPr lang="en-US" sz="2000">
              <a:latin typeface="Times New Roman" pitchFamily="18" charset="0"/>
              <a:cs typeface="Times New Roman" pitchFamily="18" charset="0"/>
            </a:endParaRPr>
          </a:p>
        </p:txBody>
      </p:sp>
      <p:sp>
        <p:nvSpPr>
          <p:cNvPr id="13" name="TextBox 12"/>
          <p:cNvSpPr txBox="1"/>
          <p:nvPr/>
        </p:nvSpPr>
        <p:spPr>
          <a:xfrm>
            <a:off x="990600" y="3124200"/>
            <a:ext cx="4419600" cy="400110"/>
          </a:xfrm>
          <a:prstGeom prst="rect">
            <a:avLst/>
          </a:prstGeom>
          <a:noFill/>
        </p:spPr>
        <p:txBody>
          <a:bodyPr wrap="square" rtlCol="0">
            <a:spAutoFit/>
          </a:bodyPr>
          <a:lstStyle/>
          <a:p>
            <a:endParaRPr lang="en-US" sz="2000">
              <a:latin typeface="Times New Roman" pitchFamily="18" charset="0"/>
              <a:cs typeface="Times New Roman" pitchFamily="18" charset="0"/>
            </a:endParaRPr>
          </a:p>
        </p:txBody>
      </p:sp>
      <p:sp>
        <p:nvSpPr>
          <p:cNvPr id="14" name="TextBox 13"/>
          <p:cNvSpPr txBox="1"/>
          <p:nvPr/>
        </p:nvSpPr>
        <p:spPr>
          <a:xfrm>
            <a:off x="1143000" y="3276600"/>
            <a:ext cx="4419600" cy="400110"/>
          </a:xfrm>
          <a:prstGeom prst="rect">
            <a:avLst/>
          </a:prstGeom>
          <a:noFill/>
        </p:spPr>
        <p:txBody>
          <a:bodyPr wrap="square" rtlCol="0">
            <a:spAutoFit/>
          </a:bodyPr>
          <a:lstStyle/>
          <a:p>
            <a:endParaRPr lang="en-US" sz="2000">
              <a:latin typeface="Times New Roman" pitchFamily="18" charset="0"/>
              <a:cs typeface="Times New Roman" pitchFamily="18" charset="0"/>
            </a:endParaRPr>
          </a:p>
        </p:txBody>
      </p:sp>
      <p:sp>
        <p:nvSpPr>
          <p:cNvPr id="15" name="TextBox 14"/>
          <p:cNvSpPr txBox="1"/>
          <p:nvPr/>
        </p:nvSpPr>
        <p:spPr>
          <a:xfrm>
            <a:off x="304800" y="1676400"/>
            <a:ext cx="5029200" cy="1569660"/>
          </a:xfrm>
          <a:prstGeom prst="rect">
            <a:avLst/>
          </a:prstGeom>
          <a:noFill/>
        </p:spPr>
        <p:txBody>
          <a:bodyPr wrap="square" rtlCol="0">
            <a:spAutoFit/>
          </a:bodyPr>
          <a:lstStyle/>
          <a:p>
            <a:r>
              <a:rPr lang="en-US" sz="2400" smtClean="0">
                <a:solidFill>
                  <a:srgbClr val="C00000"/>
                </a:solidFill>
                <a:latin typeface="Times New Roman" pitchFamily="18" charset="0"/>
                <a:cs typeface="Times New Roman" pitchFamily="18" charset="0"/>
              </a:rPr>
              <a:t>Khi gắn vật nặng vào lò xo treo thẳng đứng thì lò xo dãn ra theo hướng thẳng đứng đi xuống (Phương : thẳng đứng. Chiều : từ trên xuống)</a:t>
            </a:r>
            <a:endParaRPr lang="en-US" sz="2400">
              <a:solidFill>
                <a:srgbClr val="C00000"/>
              </a:solidFill>
              <a:latin typeface="Times New Roman" pitchFamily="18" charset="0"/>
              <a:cs typeface="Times New Roman" pitchFamily="18" charset="0"/>
            </a:endParaRPr>
          </a:p>
        </p:txBody>
      </p:sp>
      <p:sp>
        <p:nvSpPr>
          <p:cNvPr id="16" name="TextBox 15"/>
          <p:cNvSpPr txBox="1"/>
          <p:nvPr/>
        </p:nvSpPr>
        <p:spPr>
          <a:xfrm>
            <a:off x="228600" y="4754940"/>
            <a:ext cx="4876800" cy="1569660"/>
          </a:xfrm>
          <a:prstGeom prst="rect">
            <a:avLst/>
          </a:prstGeom>
          <a:noFill/>
        </p:spPr>
        <p:txBody>
          <a:bodyPr wrap="square" rtlCol="0">
            <a:spAutoFit/>
          </a:bodyPr>
          <a:lstStyle/>
          <a:p>
            <a:r>
              <a:rPr lang="en-US" sz="2400" smtClean="0">
                <a:solidFill>
                  <a:srgbClr val="C00000"/>
                </a:solidFill>
                <a:latin typeface="Times New Roman" pitchFamily="18" charset="0"/>
                <a:cs typeface="Times New Roman" pitchFamily="18" charset="0"/>
              </a:rPr>
              <a:t>Kéo khối gỗ trượt trên mặt bàn thì khối gỗ trượt theo hướng từ phải sang trái ( phương: nằm ngang, Chiều: Từ phải sang trái)</a:t>
            </a:r>
            <a:endParaRPr lang="en-US" sz="240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ox(i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ox(in)">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2" presetClass="mediacall" presetSubtype="0" fill="hold" nodeType="clickEffect">
                                  <p:stCondLst>
                                    <p:cond delay="0"/>
                                  </p:stCondLst>
                                  <p:childTnLst>
                                    <p:cmd type="call" cmd="togglePause">
                                      <p:cBhvr>
                                        <p:cTn id="27" dur="1" fill="hold"/>
                                        <p:tgtEl>
                                          <p:spTgt spid="5"/>
                                        </p:tgtEl>
                                      </p:cBhvr>
                                    </p:cmd>
                                  </p:childTnLst>
                                </p:cTn>
                              </p:par>
                            </p:childTnLst>
                          </p:cTn>
                        </p:par>
                      </p:childTnLst>
                    </p:cTn>
                  </p:par>
                </p:childTnLst>
              </p:cTn>
              <p:nextCondLst>
                <p:cond evt="onClick" delay="0">
                  <p:tgtEl>
                    <p:spTgt spid="5"/>
                  </p:tgtEl>
                </p:cond>
              </p:nextCondLst>
            </p:seq>
            <p:video>
              <p:cMediaNode>
                <p:cTn id="28" fill="hold" display="0">
                  <p:stCondLst>
                    <p:cond delay="indefinite"/>
                  </p:stCondLst>
                  <p:endCondLst>
                    <p:cond evt="onNext" delay="0">
                      <p:tgtEl>
                        <p:sldTgt/>
                      </p:tgtEl>
                    </p:cond>
                    <p:cond evt="onPrev" delay="0">
                      <p:tgtEl>
                        <p:sldTgt/>
                      </p:tgtEl>
                    </p:cond>
                  </p:endCondLst>
                </p:cTn>
                <p:tgtEl>
                  <p:spTgt spid="5"/>
                </p:tgtEl>
              </p:cMediaNode>
            </p:video>
            <p:seq concurrent="1" nextAc="seek">
              <p:cTn id="29" restart="whenNotActive" fill="hold" evtFilter="cancelBubble" nodeType="interactiveSeq">
                <p:stCondLst>
                  <p:cond evt="onClick" delay="0">
                    <p:tgtEl>
                      <p:spTgt spid="6"/>
                    </p:tgtEl>
                  </p:cond>
                </p:stCondLst>
                <p:endSync evt="end" delay="0">
                  <p:rtn val="all"/>
                </p:endSync>
                <p:childTnLst>
                  <p:par>
                    <p:cTn id="30" fill="hold">
                      <p:stCondLst>
                        <p:cond delay="0"/>
                      </p:stCondLst>
                      <p:childTnLst>
                        <p:par>
                          <p:cTn id="31" fill="hold">
                            <p:stCondLst>
                              <p:cond delay="0"/>
                            </p:stCondLst>
                            <p:childTnLst>
                              <p:par>
                                <p:cTn id="32" presetID="2" presetClass="mediacall" presetSubtype="0" fill="hold" nodeType="clickEffect">
                                  <p:stCondLst>
                                    <p:cond delay="0"/>
                                  </p:stCondLst>
                                  <p:childTnLst>
                                    <p:cmd type="call" cmd="togglePause">
                                      <p:cBhvr>
                                        <p:cTn id="33" dur="1" fill="hold"/>
                                        <p:tgtEl>
                                          <p:spTgt spid="6"/>
                                        </p:tgtEl>
                                      </p:cBhvr>
                                    </p:cmd>
                                  </p:childTnLst>
                                </p:cTn>
                              </p:par>
                            </p:childTnLst>
                          </p:cTn>
                        </p:par>
                      </p:childTnLst>
                    </p:cTn>
                  </p:par>
                </p:childTnLst>
              </p:cTn>
              <p:nextCondLst>
                <p:cond evt="onClick" delay="0">
                  <p:tgtEl>
                    <p:spTgt spid="6"/>
                  </p:tgtEl>
                </p:cond>
              </p:nextCondLst>
            </p:seq>
            <p:video>
              <p:cMediaNode>
                <p:cTn id="34" fill="hold" display="0">
                  <p:stCondLst>
                    <p:cond delay="indefinite"/>
                  </p:stCondLst>
                  <p:endCondLst>
                    <p:cond evt="onNext" delay="0">
                      <p:tgtEl>
                        <p:sldTgt/>
                      </p:tgtEl>
                    </p:cond>
                    <p:cond evt="onPrev" delay="0">
                      <p:tgtEl>
                        <p:sldTgt/>
                      </p:tgtEl>
                    </p:cond>
                  </p:endCondLst>
                </p:cTn>
                <p:tgtEl>
                  <p:spTgt spid="6"/>
                </p:tgtEl>
              </p:cMediaNode>
            </p:video>
          </p:childTnLst>
        </p:cTn>
      </p:par>
    </p:tnLst>
    <p:bldLst>
      <p:bldP spid="8" grpId="0"/>
      <p:bldP spid="9"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1800" y="152400"/>
            <a:ext cx="3276600" cy="461665"/>
          </a:xfrm>
          <a:prstGeom prst="rect">
            <a:avLst/>
          </a:prstGeom>
          <a:noFill/>
        </p:spPr>
        <p:txBody>
          <a:bodyPr wrap="square" rtlCol="0">
            <a:spAutoFit/>
          </a:bodyPr>
          <a:lstStyle/>
          <a:p>
            <a:r>
              <a:rPr lang="en-US" sz="2400" b="1" smtClean="0">
                <a:solidFill>
                  <a:srgbClr val="FF0000"/>
                </a:solidFill>
                <a:latin typeface="Times New Roman" pitchFamily="18" charset="0"/>
                <a:cs typeface="Times New Roman" pitchFamily="18" charset="0"/>
              </a:rPr>
              <a:t>Chủ đề 9:      LỰC</a:t>
            </a:r>
            <a:endParaRPr lang="en-US" sz="2400" b="1">
              <a:solidFill>
                <a:srgbClr val="FF0000"/>
              </a:solidFill>
              <a:latin typeface="Times New Roman" pitchFamily="18" charset="0"/>
              <a:cs typeface="Times New Roman" pitchFamily="18" charset="0"/>
            </a:endParaRPr>
          </a:p>
        </p:txBody>
      </p:sp>
      <p:sp>
        <p:nvSpPr>
          <p:cNvPr id="6" name="TextBox 5"/>
          <p:cNvSpPr txBox="1"/>
          <p:nvPr/>
        </p:nvSpPr>
        <p:spPr>
          <a:xfrm>
            <a:off x="1905000" y="609600"/>
            <a:ext cx="6324600" cy="461665"/>
          </a:xfrm>
          <a:prstGeom prst="rect">
            <a:avLst/>
          </a:prstGeom>
          <a:noFill/>
        </p:spPr>
        <p:txBody>
          <a:bodyPr wrap="square" rtlCol="0">
            <a:spAutoFit/>
          </a:bodyPr>
          <a:lstStyle/>
          <a:p>
            <a:r>
              <a:rPr lang="en-US" sz="2400" b="1" smtClean="0">
                <a:solidFill>
                  <a:srgbClr val="FF0000"/>
                </a:solidFill>
                <a:latin typeface="Times New Roman" pitchFamily="18" charset="0"/>
                <a:cs typeface="Times New Roman" pitchFamily="18" charset="0"/>
              </a:rPr>
              <a:t> Bài 35:      LỰC VÀ BIỂU DIỄN LỰC</a:t>
            </a:r>
            <a:endParaRPr lang="en-US" sz="2400" b="1">
              <a:solidFill>
                <a:srgbClr val="FF0000"/>
              </a:solidFill>
              <a:latin typeface="Times New Roman" pitchFamily="18" charset="0"/>
              <a:cs typeface="Times New Roman" pitchFamily="18" charset="0"/>
            </a:endParaRPr>
          </a:p>
        </p:txBody>
      </p:sp>
      <p:sp>
        <p:nvSpPr>
          <p:cNvPr id="7" name="TextBox 6"/>
          <p:cNvSpPr txBox="1"/>
          <p:nvPr/>
        </p:nvSpPr>
        <p:spPr>
          <a:xfrm>
            <a:off x="457200" y="1219200"/>
            <a:ext cx="3810000" cy="461665"/>
          </a:xfrm>
          <a:prstGeom prst="rect">
            <a:avLst/>
          </a:prstGeom>
          <a:noFill/>
        </p:spPr>
        <p:txBody>
          <a:bodyPr wrap="square" rtlCol="0">
            <a:spAutoFit/>
          </a:bodyPr>
          <a:lstStyle/>
          <a:p>
            <a:r>
              <a:rPr lang="en-US" sz="2400" b="1" smtClean="0">
                <a:solidFill>
                  <a:srgbClr val="0070C0"/>
                </a:solidFill>
                <a:latin typeface="Times New Roman" pitchFamily="18" charset="0"/>
                <a:cs typeface="Times New Roman" pitchFamily="18" charset="0"/>
              </a:rPr>
              <a:t>1. </a:t>
            </a:r>
            <a:r>
              <a:rPr lang="en-US" sz="2400" b="1" u="sng" smtClean="0">
                <a:solidFill>
                  <a:srgbClr val="0070C0"/>
                </a:solidFill>
                <a:latin typeface="Times New Roman" pitchFamily="18" charset="0"/>
                <a:cs typeface="Times New Roman" pitchFamily="18" charset="0"/>
              </a:rPr>
              <a:t>Lực</a:t>
            </a:r>
            <a:r>
              <a:rPr lang="en-US" sz="2400" b="1" smtClean="0">
                <a:solidFill>
                  <a:srgbClr val="0070C0"/>
                </a:solidFill>
                <a:latin typeface="Times New Roman" pitchFamily="18" charset="0"/>
                <a:cs typeface="Times New Roman" pitchFamily="18" charset="0"/>
              </a:rPr>
              <a:t>:</a:t>
            </a:r>
            <a:endParaRPr lang="en-US" sz="2400" b="1">
              <a:solidFill>
                <a:srgbClr val="0070C0"/>
              </a:solidFill>
              <a:latin typeface="Times New Roman" pitchFamily="18" charset="0"/>
              <a:cs typeface="Times New Roman" pitchFamily="18" charset="0"/>
            </a:endParaRPr>
          </a:p>
        </p:txBody>
      </p:sp>
      <p:sp>
        <p:nvSpPr>
          <p:cNvPr id="8" name="TextBox 7"/>
          <p:cNvSpPr txBox="1"/>
          <p:nvPr/>
        </p:nvSpPr>
        <p:spPr>
          <a:xfrm>
            <a:off x="685800" y="1676400"/>
            <a:ext cx="3962400" cy="461665"/>
          </a:xfrm>
          <a:prstGeom prst="rect">
            <a:avLst/>
          </a:prstGeom>
          <a:noFill/>
        </p:spPr>
        <p:txBody>
          <a:bodyPr wrap="square" rtlCol="0">
            <a:spAutoFit/>
          </a:bodyPr>
          <a:lstStyle/>
          <a:p>
            <a:r>
              <a:rPr lang="en-US" sz="2400" b="1" smtClean="0">
                <a:solidFill>
                  <a:schemeClr val="accent1">
                    <a:lumMod val="75000"/>
                  </a:schemeClr>
                </a:solidFill>
                <a:latin typeface="Times New Roman" pitchFamily="18" charset="0"/>
                <a:cs typeface="Times New Roman" pitchFamily="18" charset="0"/>
              </a:rPr>
              <a:t>a. </a:t>
            </a:r>
            <a:r>
              <a:rPr lang="en-US" sz="2400" b="1" u="sng" smtClean="0">
                <a:solidFill>
                  <a:schemeClr val="accent1">
                    <a:lumMod val="75000"/>
                  </a:schemeClr>
                </a:solidFill>
                <a:latin typeface="Times New Roman" pitchFamily="18" charset="0"/>
                <a:cs typeface="Times New Roman" pitchFamily="18" charset="0"/>
              </a:rPr>
              <a:t>Tìm hiểu khái niệm về lực.</a:t>
            </a:r>
            <a:endParaRPr lang="en-US" sz="2400" b="1" u="sng">
              <a:solidFill>
                <a:schemeClr val="accent1">
                  <a:lumMod val="75000"/>
                </a:schemeClr>
              </a:solidFill>
              <a:latin typeface="Times New Roman" pitchFamily="18" charset="0"/>
              <a:cs typeface="Times New Roman" pitchFamily="18" charset="0"/>
            </a:endParaRPr>
          </a:p>
        </p:txBody>
      </p:sp>
      <p:sp>
        <p:nvSpPr>
          <p:cNvPr id="9" name="TextBox 8"/>
          <p:cNvSpPr txBox="1"/>
          <p:nvPr/>
        </p:nvSpPr>
        <p:spPr>
          <a:xfrm>
            <a:off x="914400" y="2133600"/>
            <a:ext cx="7620000" cy="461665"/>
          </a:xfrm>
          <a:prstGeom prst="rect">
            <a:avLst/>
          </a:prstGeom>
          <a:noFill/>
        </p:spPr>
        <p:txBody>
          <a:bodyPr wrap="square" rtlCol="0">
            <a:spAutoFit/>
          </a:bodyPr>
          <a:lstStyle/>
          <a:p>
            <a:r>
              <a:rPr lang="en-US" sz="2400" smtClean="0">
                <a:latin typeface="Times New Roman" pitchFamily="18" charset="0"/>
                <a:cs typeface="Times New Roman" pitchFamily="18" charset="0"/>
              </a:rPr>
              <a:t>- Lực là sự đẩy </a:t>
            </a:r>
            <a:r>
              <a:rPr lang="en-US" sz="2400" smtClean="0">
                <a:latin typeface="Times New Roman" pitchFamily="18" charset="0"/>
                <a:cs typeface="Times New Roman" pitchFamily="18" charset="0"/>
              </a:rPr>
              <a:t>hoặc sự </a:t>
            </a:r>
            <a:r>
              <a:rPr lang="en-US" sz="2400" smtClean="0">
                <a:latin typeface="Times New Roman" pitchFamily="18" charset="0"/>
                <a:cs typeface="Times New Roman" pitchFamily="18" charset="0"/>
              </a:rPr>
              <a:t>kéo của vật này lên vật khác.</a:t>
            </a:r>
            <a:endParaRPr lang="en-US" sz="2400">
              <a:latin typeface="Times New Roman" pitchFamily="18" charset="0"/>
              <a:cs typeface="Times New Roman" pitchFamily="18" charset="0"/>
            </a:endParaRPr>
          </a:p>
        </p:txBody>
      </p:sp>
      <p:sp>
        <p:nvSpPr>
          <p:cNvPr id="10" name="TextBox 9"/>
          <p:cNvSpPr txBox="1"/>
          <p:nvPr/>
        </p:nvSpPr>
        <p:spPr>
          <a:xfrm>
            <a:off x="914400" y="2590800"/>
            <a:ext cx="6477000" cy="461665"/>
          </a:xfrm>
          <a:prstGeom prst="rect">
            <a:avLst/>
          </a:prstGeom>
          <a:noFill/>
        </p:spPr>
        <p:txBody>
          <a:bodyPr wrap="square" rtlCol="0">
            <a:spAutoFit/>
          </a:bodyPr>
          <a:lstStyle/>
          <a:p>
            <a:r>
              <a:rPr lang="en-US" sz="2400" smtClean="0">
                <a:latin typeface="Times New Roman" pitchFamily="18" charset="0"/>
                <a:cs typeface="Times New Roman" pitchFamily="18" charset="0"/>
              </a:rPr>
              <a:t>- Lực được kí hiệu bằng chữ F</a:t>
            </a:r>
            <a:endParaRPr lang="en-US" sz="2400">
              <a:latin typeface="Times New Roman" pitchFamily="18" charset="0"/>
              <a:cs typeface="Times New Roman" pitchFamily="18" charset="0"/>
            </a:endParaRPr>
          </a:p>
        </p:txBody>
      </p:sp>
      <p:sp>
        <p:nvSpPr>
          <p:cNvPr id="11" name="TextBox 10"/>
          <p:cNvSpPr txBox="1"/>
          <p:nvPr/>
        </p:nvSpPr>
        <p:spPr>
          <a:xfrm>
            <a:off x="609600" y="2971800"/>
            <a:ext cx="5867400" cy="461665"/>
          </a:xfrm>
          <a:prstGeom prst="rect">
            <a:avLst/>
          </a:prstGeom>
          <a:noFill/>
        </p:spPr>
        <p:txBody>
          <a:bodyPr wrap="square" rtlCol="0">
            <a:spAutoFit/>
          </a:bodyPr>
          <a:lstStyle/>
          <a:p>
            <a:r>
              <a:rPr lang="en-US" sz="2400" b="1" smtClean="0">
                <a:solidFill>
                  <a:schemeClr val="accent1">
                    <a:lumMod val="75000"/>
                  </a:schemeClr>
                </a:solidFill>
                <a:latin typeface="Times New Roman" pitchFamily="18" charset="0"/>
                <a:cs typeface="Times New Roman" pitchFamily="18" charset="0"/>
              </a:rPr>
              <a:t>b. </a:t>
            </a:r>
            <a:r>
              <a:rPr lang="en-US" sz="2400" b="1" u="sng" smtClean="0">
                <a:solidFill>
                  <a:schemeClr val="accent1">
                    <a:lumMod val="75000"/>
                  </a:schemeClr>
                </a:solidFill>
                <a:latin typeface="Times New Roman" pitchFamily="18" charset="0"/>
                <a:cs typeface="Times New Roman" pitchFamily="18" charset="0"/>
              </a:rPr>
              <a:t>Tìm hiểu về độ lớn và hướng của lực.</a:t>
            </a:r>
            <a:endParaRPr lang="en-US" sz="2400" b="1" u="sng">
              <a:solidFill>
                <a:schemeClr val="accent1">
                  <a:lumMod val="75000"/>
                </a:schemeClr>
              </a:solidFill>
              <a:latin typeface="Times New Roman" pitchFamily="18" charset="0"/>
              <a:cs typeface="Times New Roman" pitchFamily="18" charset="0"/>
            </a:endParaRPr>
          </a:p>
        </p:txBody>
      </p:sp>
      <p:sp>
        <p:nvSpPr>
          <p:cNvPr id="12" name="TextBox 11"/>
          <p:cNvSpPr txBox="1"/>
          <p:nvPr/>
        </p:nvSpPr>
        <p:spPr>
          <a:xfrm>
            <a:off x="838200" y="3505200"/>
            <a:ext cx="8001000" cy="830997"/>
          </a:xfrm>
          <a:prstGeom prst="rect">
            <a:avLst/>
          </a:prstGeom>
          <a:noFill/>
        </p:spPr>
        <p:txBody>
          <a:bodyPr wrap="square" rtlCol="0">
            <a:spAutoFit/>
          </a:bodyPr>
          <a:lstStyle/>
          <a:p>
            <a:r>
              <a:rPr lang="en-US" sz="2400" smtClean="0">
                <a:latin typeface="Times New Roman" pitchFamily="18" charset="0"/>
                <a:cs typeface="Times New Roman" pitchFamily="18" charset="0"/>
              </a:rPr>
              <a:t>-  Độ mạnh yếu của một lực được gọi là độ lớn của lực. Đơn vị đo của lực là niu tơn, kí hiệu N.</a:t>
            </a:r>
            <a:endParaRPr lang="en-US" sz="2400">
              <a:latin typeface="Times New Roman" pitchFamily="18" charset="0"/>
              <a:cs typeface="Times New Roman" pitchFamily="18" charset="0"/>
            </a:endParaRPr>
          </a:p>
        </p:txBody>
      </p:sp>
      <p:sp>
        <p:nvSpPr>
          <p:cNvPr id="13" name="TextBox 12"/>
          <p:cNvSpPr txBox="1"/>
          <p:nvPr/>
        </p:nvSpPr>
        <p:spPr>
          <a:xfrm>
            <a:off x="838200" y="4343400"/>
            <a:ext cx="7162800" cy="461665"/>
          </a:xfrm>
          <a:prstGeom prst="rect">
            <a:avLst/>
          </a:prstGeom>
          <a:noFill/>
        </p:spPr>
        <p:txBody>
          <a:bodyPr wrap="square" rtlCol="0">
            <a:spAutoFit/>
          </a:bodyPr>
          <a:lstStyle/>
          <a:p>
            <a:r>
              <a:rPr lang="en-US" sz="2400" smtClean="0">
                <a:latin typeface="Times New Roman" pitchFamily="18" charset="0"/>
                <a:cs typeface="Times New Roman" pitchFamily="18" charset="0"/>
              </a:rPr>
              <a:t>-   Mỗi lực có độ lớn và hướng xác định.</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xmlns="" id="{2AB8A841-494C-4C05-B559-B83B93E27018}"/>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241563" y="819830"/>
            <a:ext cx="2601031" cy="2601031"/>
          </a:xfrm>
          <a:prstGeom prst="rect">
            <a:avLst/>
          </a:prstGeom>
        </p:spPr>
      </p:pic>
      <p:cxnSp>
        <p:nvCxnSpPr>
          <p:cNvPr id="23" name="Straight Connector 22">
            <a:extLst>
              <a:ext uri="{FF2B5EF4-FFF2-40B4-BE49-F238E27FC236}">
                <a16:creationId xmlns:a16="http://schemas.microsoft.com/office/drawing/2014/main" xmlns="" id="{C7B0FE9C-F303-49FF-B30D-C4457E06642A}"/>
              </a:ext>
            </a:extLst>
          </p:cNvPr>
          <p:cNvCxnSpPr/>
          <p:nvPr/>
        </p:nvCxnSpPr>
        <p:spPr>
          <a:xfrm>
            <a:off x="0" y="5552610"/>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2F7D700C-B032-496C-9680-57633EB31182}"/>
              </a:ext>
            </a:extLst>
          </p:cNvPr>
          <p:cNvCxnSpPr/>
          <p:nvPr/>
        </p:nvCxnSpPr>
        <p:spPr>
          <a:xfrm>
            <a:off x="0" y="4905164"/>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B4199134-2609-4E66-A329-2863BCCC5133}"/>
              </a:ext>
            </a:extLst>
          </p:cNvPr>
          <p:cNvCxnSpPr/>
          <p:nvPr/>
        </p:nvCxnSpPr>
        <p:spPr>
          <a:xfrm>
            <a:off x="0" y="4003282"/>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xmlns="" id="{2254BD6F-C222-4EBF-A18A-FDA724EC8AEA}"/>
              </a:ext>
            </a:extLst>
          </p:cNvPr>
          <p:cNvSpPr/>
          <p:nvPr/>
        </p:nvSpPr>
        <p:spPr>
          <a:xfrm flipH="1">
            <a:off x="524850" y="3533806"/>
            <a:ext cx="8154143" cy="938951"/>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err="1">
                <a:solidFill>
                  <a:schemeClr val="bg1"/>
                </a:solidFill>
                <a:latin typeface="Times New Roman"/>
                <a:ea typeface="Times New Roman"/>
              </a:rPr>
              <a:t>Câu</a:t>
            </a:r>
            <a:r>
              <a:rPr lang="es-ES" sz="2800" b="1" dirty="0">
                <a:solidFill>
                  <a:schemeClr val="bg1"/>
                </a:solidFill>
                <a:latin typeface="Times New Roman"/>
                <a:ea typeface="Times New Roman"/>
              </a:rPr>
              <a:t> 1.</a:t>
            </a:r>
            <a:r>
              <a:rPr lang="es-ES" sz="2800" dirty="0">
                <a:solidFill>
                  <a:schemeClr val="bg1"/>
                </a:solidFill>
                <a:latin typeface="Times New Roman"/>
                <a:ea typeface="Times New Roman"/>
              </a:rPr>
              <a:t> </a:t>
            </a:r>
            <a:r>
              <a:rPr lang="es-ES" sz="2800" dirty="0" err="1">
                <a:solidFill>
                  <a:schemeClr val="bg1"/>
                </a:solidFill>
                <a:latin typeface="Times New Roman"/>
                <a:ea typeface="Times New Roman"/>
              </a:rPr>
              <a:t>Hoạt</a:t>
            </a:r>
            <a:r>
              <a:rPr lang="es-ES" sz="2800" dirty="0">
                <a:solidFill>
                  <a:schemeClr val="bg1"/>
                </a:solidFill>
                <a:latin typeface="Times New Roman"/>
                <a:ea typeface="Times New Roman"/>
              </a:rPr>
              <a:t> </a:t>
            </a:r>
            <a:r>
              <a:rPr lang="es-ES" sz="2800" dirty="0" err="1">
                <a:solidFill>
                  <a:schemeClr val="bg1"/>
                </a:solidFill>
                <a:latin typeface="Times New Roman"/>
                <a:ea typeface="Times New Roman"/>
              </a:rPr>
              <a:t>động</a:t>
            </a:r>
            <a:r>
              <a:rPr lang="es-ES" sz="2800" dirty="0">
                <a:solidFill>
                  <a:schemeClr val="bg1"/>
                </a:solidFill>
                <a:latin typeface="Times New Roman"/>
                <a:ea typeface="Times New Roman"/>
              </a:rPr>
              <a:t> </a:t>
            </a:r>
            <a:r>
              <a:rPr lang="es-ES" sz="2800" dirty="0" err="1">
                <a:solidFill>
                  <a:schemeClr val="bg1"/>
                </a:solidFill>
                <a:latin typeface="Times New Roman"/>
                <a:ea typeface="Times New Roman"/>
              </a:rPr>
              <a:t>nào</a:t>
            </a:r>
            <a:r>
              <a:rPr lang="es-ES" sz="2800" dirty="0">
                <a:solidFill>
                  <a:schemeClr val="bg1"/>
                </a:solidFill>
                <a:latin typeface="Times New Roman"/>
                <a:ea typeface="Times New Roman"/>
              </a:rPr>
              <a:t> </a:t>
            </a:r>
            <a:r>
              <a:rPr lang="es-ES" sz="2800" dirty="0" err="1">
                <a:solidFill>
                  <a:schemeClr val="bg1"/>
                </a:solidFill>
                <a:latin typeface="Times New Roman"/>
                <a:ea typeface="Times New Roman"/>
              </a:rPr>
              <a:t>không</a:t>
            </a:r>
            <a:r>
              <a:rPr lang="es-ES" sz="2800" dirty="0">
                <a:solidFill>
                  <a:schemeClr val="bg1"/>
                </a:solidFill>
                <a:latin typeface="Times New Roman"/>
                <a:ea typeface="Times New Roman"/>
              </a:rPr>
              <a:t> </a:t>
            </a:r>
            <a:r>
              <a:rPr lang="es-ES" sz="2800" dirty="0" err="1">
                <a:solidFill>
                  <a:schemeClr val="bg1"/>
                </a:solidFill>
                <a:latin typeface="Times New Roman"/>
                <a:ea typeface="Times New Roman"/>
              </a:rPr>
              <a:t>cần</a:t>
            </a:r>
            <a:r>
              <a:rPr lang="es-ES" sz="2800" dirty="0">
                <a:solidFill>
                  <a:schemeClr val="bg1"/>
                </a:solidFill>
                <a:latin typeface="Times New Roman"/>
                <a:ea typeface="Times New Roman"/>
              </a:rPr>
              <a:t> </a:t>
            </a:r>
            <a:r>
              <a:rPr lang="es-ES" sz="2800" dirty="0" err="1">
                <a:solidFill>
                  <a:schemeClr val="bg1"/>
                </a:solidFill>
                <a:latin typeface="Times New Roman"/>
                <a:ea typeface="Times New Roman"/>
              </a:rPr>
              <a:t>dùng</a:t>
            </a:r>
            <a:r>
              <a:rPr lang="es-ES" sz="2800" dirty="0">
                <a:solidFill>
                  <a:schemeClr val="bg1"/>
                </a:solidFill>
                <a:latin typeface="Times New Roman"/>
                <a:ea typeface="Times New Roman"/>
              </a:rPr>
              <a:t> </a:t>
            </a:r>
            <a:r>
              <a:rPr lang="es-ES" sz="2800" dirty="0" err="1">
                <a:solidFill>
                  <a:schemeClr val="bg1"/>
                </a:solidFill>
                <a:latin typeface="Times New Roman"/>
                <a:ea typeface="Times New Roman"/>
              </a:rPr>
              <a:t>đến</a:t>
            </a:r>
            <a:r>
              <a:rPr lang="es-ES" sz="2800" dirty="0">
                <a:solidFill>
                  <a:schemeClr val="bg1"/>
                </a:solidFill>
                <a:latin typeface="Times New Roman"/>
                <a:ea typeface="Times New Roman"/>
              </a:rPr>
              <a:t> </a:t>
            </a:r>
            <a:r>
              <a:rPr lang="es-ES" sz="2800" dirty="0" err="1">
                <a:solidFill>
                  <a:schemeClr val="bg1"/>
                </a:solidFill>
                <a:latin typeface="Times New Roman"/>
                <a:ea typeface="Times New Roman"/>
              </a:rPr>
              <a:t>lực</a:t>
            </a:r>
            <a:r>
              <a:rPr lang="es-ES" sz="2800" dirty="0">
                <a:solidFill>
                  <a:schemeClr val="bg1"/>
                </a:solidFill>
                <a:latin typeface="Times New Roman"/>
                <a:ea typeface="Times New Roman"/>
              </a:rPr>
              <a:t>?</a:t>
            </a:r>
            <a:endParaRPr lang="en-US" sz="2800" dirty="0">
              <a:solidFill>
                <a:schemeClr val="bg1"/>
              </a:solidFill>
            </a:endParaRPr>
          </a:p>
        </p:txBody>
      </p:sp>
      <p:sp>
        <p:nvSpPr>
          <p:cNvPr id="15" name="bang a">
            <a:extLst>
              <a:ext uri="{FF2B5EF4-FFF2-40B4-BE49-F238E27FC236}">
                <a16:creationId xmlns:a16="http://schemas.microsoft.com/office/drawing/2014/main" xmlns="" id="{D0E6AFB4-275F-4728-9A13-27E00F9EA3A2}"/>
              </a:ext>
            </a:extLst>
          </p:cNvPr>
          <p:cNvSpPr/>
          <p:nvPr/>
        </p:nvSpPr>
        <p:spPr>
          <a:xfrm flipH="1">
            <a:off x="604749" y="4678472"/>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bang c">
            <a:extLst>
              <a:ext uri="{FF2B5EF4-FFF2-40B4-BE49-F238E27FC236}">
                <a16:creationId xmlns:a16="http://schemas.microsoft.com/office/drawing/2014/main" xmlns="" id="{CA2E0476-BE10-4768-BE1B-A9C0072703C2}"/>
              </a:ext>
            </a:extLst>
          </p:cNvPr>
          <p:cNvSpPr/>
          <p:nvPr/>
        </p:nvSpPr>
        <p:spPr>
          <a:xfrm flipH="1">
            <a:off x="604749" y="5325918"/>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dap an a">
            <a:extLst>
              <a:ext uri="{FF2B5EF4-FFF2-40B4-BE49-F238E27FC236}">
                <a16:creationId xmlns:a16="http://schemas.microsoft.com/office/drawing/2014/main" xmlns="" id="{9897B1B9-EB78-41AF-AC33-1E8F7714B11F}"/>
              </a:ext>
            </a:extLst>
          </p:cNvPr>
          <p:cNvSpPr txBox="1"/>
          <p:nvPr/>
        </p:nvSpPr>
        <p:spPr>
          <a:xfrm>
            <a:off x="829507" y="4755123"/>
            <a:ext cx="3487814" cy="830997"/>
          </a:xfrm>
          <a:prstGeom prst="rect">
            <a:avLst/>
          </a:prstGeom>
          <a:noFill/>
        </p:spPr>
        <p:txBody>
          <a:bodyPr wrap="square" rtlCol="0">
            <a:spAutoFit/>
          </a:bodyPr>
          <a:lstStyle/>
          <a:p>
            <a:pPr marL="257175" indent="-257175">
              <a:buClr>
                <a:schemeClr val="bg1"/>
              </a:buClr>
              <a:buFont typeface="Wingdings" panose="05000000000000000000" pitchFamily="2" charset="2"/>
              <a:buChar char=""/>
            </a:pPr>
            <a:r>
              <a:rPr lang="en-US" sz="2400"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A.</a:t>
            </a:r>
            <a:r>
              <a:rPr lang="es-ES" sz="2400" dirty="0">
                <a:solidFill>
                  <a:srgbClr val="FFFF00"/>
                </a:solidFill>
                <a:latin typeface="Times New Roman" panose="02020603050405020304" pitchFamily="18" charset="0"/>
                <a:ea typeface="Times New Roman"/>
                <a:cs typeface="Times New Roman" panose="02020603050405020304" pitchFamily="18" charset="0"/>
              </a:rPr>
              <a:t> </a:t>
            </a:r>
            <a:r>
              <a:rPr lang="es-ES" sz="2400" dirty="0" err="1">
                <a:solidFill>
                  <a:srgbClr val="FFFF00"/>
                </a:solidFill>
                <a:latin typeface="Times New Roman" panose="02020603050405020304" pitchFamily="18" charset="0"/>
                <a:ea typeface="Times New Roman"/>
                <a:cs typeface="Times New Roman" panose="02020603050405020304" pitchFamily="18" charset="0"/>
              </a:rPr>
              <a:t>Đọc</a:t>
            </a:r>
            <a:r>
              <a:rPr lang="es-ES" sz="2400" dirty="0">
                <a:solidFill>
                  <a:srgbClr val="FFFF00"/>
                </a:solidFill>
                <a:latin typeface="Times New Roman" panose="02020603050405020304" pitchFamily="18" charset="0"/>
                <a:ea typeface="Times New Roman"/>
                <a:cs typeface="Times New Roman" panose="02020603050405020304" pitchFamily="18" charset="0"/>
              </a:rPr>
              <a:t> </a:t>
            </a:r>
            <a:r>
              <a:rPr lang="es-ES" sz="2400" dirty="0" err="1">
                <a:solidFill>
                  <a:srgbClr val="FFFF00"/>
                </a:solidFill>
                <a:latin typeface="Times New Roman" panose="02020603050405020304" pitchFamily="18" charset="0"/>
                <a:ea typeface="Times New Roman"/>
                <a:cs typeface="Times New Roman" panose="02020603050405020304" pitchFamily="18" charset="0"/>
              </a:rPr>
              <a:t>một</a:t>
            </a:r>
            <a:r>
              <a:rPr lang="es-ES" sz="2400" dirty="0">
                <a:solidFill>
                  <a:srgbClr val="FFFF00"/>
                </a:solidFill>
                <a:latin typeface="Times New Roman" panose="02020603050405020304" pitchFamily="18" charset="0"/>
                <a:ea typeface="Times New Roman"/>
                <a:cs typeface="Times New Roman" panose="02020603050405020304" pitchFamily="18" charset="0"/>
              </a:rPr>
              <a:t> </a:t>
            </a:r>
            <a:r>
              <a:rPr lang="es-ES" sz="2400" dirty="0" err="1">
                <a:solidFill>
                  <a:srgbClr val="FFFF00"/>
                </a:solidFill>
                <a:latin typeface="Times New Roman" panose="02020603050405020304" pitchFamily="18" charset="0"/>
                <a:ea typeface="Times New Roman"/>
                <a:cs typeface="Times New Roman" panose="02020603050405020304" pitchFamily="18" charset="0"/>
              </a:rPr>
              <a:t>trang</a:t>
            </a:r>
            <a:r>
              <a:rPr lang="es-ES" sz="2400" dirty="0">
                <a:solidFill>
                  <a:srgbClr val="FFFF00"/>
                </a:solidFill>
                <a:latin typeface="Times New Roman" panose="02020603050405020304" pitchFamily="18" charset="0"/>
                <a:ea typeface="Times New Roman"/>
                <a:cs typeface="Times New Roman" panose="02020603050405020304" pitchFamily="18" charset="0"/>
              </a:rPr>
              <a:t> </a:t>
            </a:r>
            <a:r>
              <a:rPr lang="es-ES" sz="2400" dirty="0" err="1">
                <a:solidFill>
                  <a:srgbClr val="FFFF00"/>
                </a:solidFill>
                <a:latin typeface="Times New Roman" panose="02020603050405020304" pitchFamily="18" charset="0"/>
                <a:ea typeface="Times New Roman"/>
                <a:cs typeface="Times New Roman" panose="02020603050405020304" pitchFamily="18" charset="0"/>
              </a:rPr>
              <a:t>sách</a:t>
            </a:r>
            <a:r>
              <a:rPr lang="es-ES" sz="2400" dirty="0">
                <a:solidFill>
                  <a:srgbClr val="0D0D0D"/>
                </a:solidFill>
                <a:latin typeface="Times New Roman"/>
                <a:ea typeface="Times New Roman"/>
              </a:rPr>
              <a:t>. </a:t>
            </a:r>
            <a:endParaRPr lang="en-US" sz="2400" dirty="0">
              <a:latin typeface="Times New Roman"/>
              <a:ea typeface="Times New Roman"/>
            </a:endParaRPr>
          </a:p>
          <a:p>
            <a:pPr marL="257175" indent="-257175">
              <a:buClr>
                <a:schemeClr val="bg1"/>
              </a:buClr>
              <a:buFont typeface="Wingdings" panose="05000000000000000000" pitchFamily="2" charset="2"/>
              <a:buChar char=""/>
            </a:pPr>
            <a:endParaRPr lang="en-US" sz="2400" dirty="0">
              <a:solidFill>
                <a:schemeClr val="bg1"/>
              </a:solidFill>
              <a:ea typeface="Tahoma" panose="020B0604030504040204" pitchFamily="34" charset="0"/>
              <a:cs typeface="Tahoma" panose="020B0604030504040204" pitchFamily="34" charset="0"/>
            </a:endParaRPr>
          </a:p>
        </p:txBody>
      </p:sp>
      <p:sp>
        <p:nvSpPr>
          <p:cNvPr id="27" name="dap an c">
            <a:extLst>
              <a:ext uri="{FF2B5EF4-FFF2-40B4-BE49-F238E27FC236}">
                <a16:creationId xmlns:a16="http://schemas.microsoft.com/office/drawing/2014/main" xmlns="" id="{D96707EC-5A82-4050-B897-6DBAB63AC957}"/>
              </a:ext>
            </a:extLst>
          </p:cNvPr>
          <p:cNvSpPr txBox="1"/>
          <p:nvPr/>
        </p:nvSpPr>
        <p:spPr>
          <a:xfrm>
            <a:off x="829507" y="5402569"/>
            <a:ext cx="3487814" cy="830997"/>
          </a:xfrm>
          <a:prstGeom prst="rect">
            <a:avLst/>
          </a:prstGeom>
          <a:noFill/>
        </p:spPr>
        <p:txBody>
          <a:bodyPr wrap="square" rtlCol="0">
            <a:spAutoFit/>
          </a:bodyPr>
          <a:lstStyle/>
          <a:p>
            <a:pPr marL="257175" indent="-257175">
              <a:buClr>
                <a:schemeClr val="bg1"/>
              </a:buClr>
              <a:buFont typeface="Wingdings" panose="05000000000000000000" pitchFamily="2" charset="2"/>
              <a:buChar char="w"/>
            </a:pPr>
            <a:r>
              <a:rPr lang="es-ES" sz="2400" dirty="0">
                <a:solidFill>
                  <a:srgbClr val="FFFF00"/>
                </a:solidFill>
                <a:latin typeface="Times New Roman"/>
                <a:ea typeface="Times New Roman"/>
              </a:rPr>
              <a:t>C. </a:t>
            </a:r>
            <a:r>
              <a:rPr lang="es-ES" sz="2400" dirty="0" err="1">
                <a:solidFill>
                  <a:srgbClr val="FFFF00"/>
                </a:solidFill>
                <a:latin typeface="Times New Roman"/>
                <a:ea typeface="Times New Roman"/>
              </a:rPr>
              <a:t>Bẻ</a:t>
            </a:r>
            <a:r>
              <a:rPr lang="es-ES" sz="2400" dirty="0">
                <a:solidFill>
                  <a:srgbClr val="FFFF00"/>
                </a:solidFill>
                <a:latin typeface="Times New Roman"/>
                <a:ea typeface="Times New Roman"/>
              </a:rPr>
              <a:t> </a:t>
            </a:r>
            <a:r>
              <a:rPr lang="es-ES" sz="2400" dirty="0" err="1">
                <a:solidFill>
                  <a:srgbClr val="FFFF00"/>
                </a:solidFill>
                <a:latin typeface="Times New Roman"/>
                <a:ea typeface="Times New Roman"/>
              </a:rPr>
              <a:t>gãy</a:t>
            </a:r>
            <a:r>
              <a:rPr lang="es-ES" sz="2400" dirty="0">
                <a:solidFill>
                  <a:srgbClr val="FFFF00"/>
                </a:solidFill>
                <a:latin typeface="Times New Roman"/>
                <a:ea typeface="Times New Roman"/>
              </a:rPr>
              <a:t> </a:t>
            </a:r>
            <a:r>
              <a:rPr lang="es-ES" sz="2400" dirty="0" err="1">
                <a:solidFill>
                  <a:srgbClr val="FFFF00"/>
                </a:solidFill>
                <a:latin typeface="Times New Roman"/>
                <a:ea typeface="Times New Roman"/>
              </a:rPr>
              <a:t>một</a:t>
            </a:r>
            <a:r>
              <a:rPr lang="es-ES" sz="2400" dirty="0">
                <a:solidFill>
                  <a:srgbClr val="FFFF00"/>
                </a:solidFill>
                <a:latin typeface="Times New Roman"/>
                <a:ea typeface="Times New Roman"/>
              </a:rPr>
              <a:t> </a:t>
            </a:r>
            <a:r>
              <a:rPr lang="es-ES" sz="2400" dirty="0" err="1">
                <a:solidFill>
                  <a:srgbClr val="FFFF00"/>
                </a:solidFill>
                <a:latin typeface="Times New Roman"/>
                <a:ea typeface="Times New Roman"/>
              </a:rPr>
              <a:t>cành</a:t>
            </a:r>
            <a:r>
              <a:rPr lang="es-ES" sz="2400" dirty="0">
                <a:solidFill>
                  <a:srgbClr val="FFFF00"/>
                </a:solidFill>
                <a:latin typeface="Times New Roman"/>
                <a:ea typeface="Times New Roman"/>
              </a:rPr>
              <a:t> </a:t>
            </a:r>
            <a:r>
              <a:rPr lang="es-ES" sz="2400" dirty="0" err="1">
                <a:solidFill>
                  <a:srgbClr val="FFFF00"/>
                </a:solidFill>
                <a:latin typeface="Times New Roman"/>
                <a:ea typeface="Times New Roman"/>
              </a:rPr>
              <a:t>cây</a:t>
            </a:r>
            <a:r>
              <a:rPr lang="es-ES" sz="2400" dirty="0">
                <a:solidFill>
                  <a:srgbClr val="FFFF00"/>
                </a:solidFill>
                <a:latin typeface="Times New Roman"/>
                <a:ea typeface="Times New Roman"/>
              </a:rPr>
              <a:t>. </a:t>
            </a:r>
          </a:p>
          <a:p>
            <a:pPr marL="257175" indent="-257175">
              <a:buClr>
                <a:schemeClr val="bg1"/>
              </a:buClr>
              <a:buFont typeface="Wingdings" panose="05000000000000000000" pitchFamily="2" charset="2"/>
              <a:buChar char="w"/>
            </a:pPr>
            <a:endParaRPr lang="en-US" sz="2400" dirty="0">
              <a:solidFill>
                <a:srgbClr val="FFFF00"/>
              </a:solidFill>
              <a:ea typeface="Tahoma" panose="020B0604030504040204" pitchFamily="34" charset="0"/>
              <a:cs typeface="Tahoma" panose="020B0604030504040204" pitchFamily="34" charset="0"/>
            </a:endParaRPr>
          </a:p>
        </p:txBody>
      </p:sp>
      <p:sp>
        <p:nvSpPr>
          <p:cNvPr id="31" name="bang b">
            <a:extLst>
              <a:ext uri="{FF2B5EF4-FFF2-40B4-BE49-F238E27FC236}">
                <a16:creationId xmlns:a16="http://schemas.microsoft.com/office/drawing/2014/main" xmlns="" id="{8DD63B39-09F3-4F04-83CD-408FC7619A90}"/>
              </a:ext>
            </a:extLst>
          </p:cNvPr>
          <p:cNvSpPr/>
          <p:nvPr/>
        </p:nvSpPr>
        <p:spPr>
          <a:xfrm flipH="1">
            <a:off x="4601922" y="4678472"/>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bang d">
            <a:extLst>
              <a:ext uri="{FF2B5EF4-FFF2-40B4-BE49-F238E27FC236}">
                <a16:creationId xmlns:a16="http://schemas.microsoft.com/office/drawing/2014/main" xmlns="" id="{A6F11D1C-4D08-4BAF-9A3D-4AC673B9036B}"/>
              </a:ext>
            </a:extLst>
          </p:cNvPr>
          <p:cNvSpPr/>
          <p:nvPr/>
        </p:nvSpPr>
        <p:spPr>
          <a:xfrm flipH="1">
            <a:off x="4601922" y="5325918"/>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dap an b">
            <a:extLst>
              <a:ext uri="{FF2B5EF4-FFF2-40B4-BE49-F238E27FC236}">
                <a16:creationId xmlns:a16="http://schemas.microsoft.com/office/drawing/2014/main" xmlns="" id="{9B5DABB8-849A-4D2D-930C-9CA07BFC5BDE}"/>
              </a:ext>
            </a:extLst>
          </p:cNvPr>
          <p:cNvSpPr txBox="1"/>
          <p:nvPr/>
        </p:nvSpPr>
        <p:spPr>
          <a:xfrm>
            <a:off x="4826678" y="4755122"/>
            <a:ext cx="4012521" cy="830997"/>
          </a:xfrm>
          <a:prstGeom prst="rect">
            <a:avLst/>
          </a:prstGeom>
          <a:noFill/>
        </p:spPr>
        <p:txBody>
          <a:bodyPr wrap="square" rtlCol="0">
            <a:spAutoFit/>
          </a:bodyPr>
          <a:lstStyle/>
          <a:p>
            <a:pPr marL="257175" indent="-257175">
              <a:buClr>
                <a:schemeClr val="bg1"/>
              </a:buClr>
              <a:buFont typeface="Wingdings" panose="05000000000000000000" pitchFamily="2" charset="2"/>
              <a:buChar char="w"/>
            </a:pPr>
            <a:r>
              <a:rPr lang="es-ES" sz="2400" dirty="0">
                <a:solidFill>
                  <a:srgbClr val="FFFF00"/>
                </a:solidFill>
                <a:latin typeface="Times New Roman"/>
                <a:ea typeface="Times New Roman"/>
              </a:rPr>
              <a:t>B. </a:t>
            </a:r>
            <a:r>
              <a:rPr lang="es-ES" sz="2400" dirty="0" err="1">
                <a:solidFill>
                  <a:srgbClr val="FFFF00"/>
                </a:solidFill>
                <a:latin typeface="Times New Roman"/>
                <a:ea typeface="Times New Roman"/>
              </a:rPr>
              <a:t>Nâng</a:t>
            </a:r>
            <a:r>
              <a:rPr lang="es-ES" sz="2400" dirty="0">
                <a:solidFill>
                  <a:srgbClr val="FFFF00"/>
                </a:solidFill>
                <a:latin typeface="Times New Roman"/>
                <a:ea typeface="Times New Roman"/>
              </a:rPr>
              <a:t> </a:t>
            </a:r>
            <a:r>
              <a:rPr lang="es-ES" sz="2400" dirty="0" err="1">
                <a:solidFill>
                  <a:srgbClr val="FFFF00"/>
                </a:solidFill>
                <a:latin typeface="Times New Roman"/>
                <a:ea typeface="Times New Roman"/>
              </a:rPr>
              <a:t>một</a:t>
            </a:r>
            <a:r>
              <a:rPr lang="es-ES" sz="2400" dirty="0">
                <a:solidFill>
                  <a:srgbClr val="FFFF00"/>
                </a:solidFill>
                <a:latin typeface="Times New Roman"/>
                <a:ea typeface="Times New Roman"/>
              </a:rPr>
              <a:t> </a:t>
            </a:r>
            <a:r>
              <a:rPr lang="es-ES" sz="2400" dirty="0" err="1">
                <a:solidFill>
                  <a:srgbClr val="FFFF00"/>
                </a:solidFill>
                <a:latin typeface="Times New Roman"/>
                <a:ea typeface="Times New Roman"/>
              </a:rPr>
              <a:t>quyển</a:t>
            </a:r>
            <a:r>
              <a:rPr lang="es-ES" sz="2400" dirty="0">
                <a:solidFill>
                  <a:srgbClr val="FFFF00"/>
                </a:solidFill>
                <a:latin typeface="Times New Roman"/>
                <a:ea typeface="Times New Roman"/>
              </a:rPr>
              <a:t> </a:t>
            </a:r>
            <a:r>
              <a:rPr lang="es-ES" sz="2400" dirty="0" err="1">
                <a:solidFill>
                  <a:srgbClr val="FFFF00"/>
                </a:solidFill>
                <a:latin typeface="Times New Roman"/>
                <a:ea typeface="Times New Roman"/>
              </a:rPr>
              <a:t>sách</a:t>
            </a:r>
            <a:r>
              <a:rPr lang="es-ES" sz="2400" dirty="0">
                <a:solidFill>
                  <a:srgbClr val="FFFF00"/>
                </a:solidFill>
                <a:latin typeface="Times New Roman"/>
                <a:ea typeface="Times New Roman"/>
              </a:rPr>
              <a:t>.</a:t>
            </a:r>
            <a:endParaRPr lang="en-US" sz="2400" dirty="0">
              <a:solidFill>
                <a:srgbClr val="FFFF00"/>
              </a:solidFill>
              <a:latin typeface="Times New Roman"/>
              <a:ea typeface="Times New Roman"/>
            </a:endParaRPr>
          </a:p>
          <a:p>
            <a:pPr marL="257175" indent="-257175">
              <a:buClr>
                <a:schemeClr val="bg1"/>
              </a:buClr>
              <a:buFont typeface="Wingdings" panose="05000000000000000000" pitchFamily="2" charset="2"/>
              <a:buChar char="w"/>
            </a:pPr>
            <a:endParaRPr lang="en-US" sz="2400" dirty="0">
              <a:solidFill>
                <a:srgbClr val="FFFF00"/>
              </a:solidFill>
              <a:ea typeface="Tahoma" panose="020B0604030504040204" pitchFamily="34" charset="0"/>
              <a:cs typeface="Tahoma" panose="020B0604030504040204" pitchFamily="34" charset="0"/>
            </a:endParaRPr>
          </a:p>
        </p:txBody>
      </p:sp>
      <p:sp>
        <p:nvSpPr>
          <p:cNvPr id="34" name="dap an d">
            <a:extLst>
              <a:ext uri="{FF2B5EF4-FFF2-40B4-BE49-F238E27FC236}">
                <a16:creationId xmlns:a16="http://schemas.microsoft.com/office/drawing/2014/main" xmlns="" id="{42A746A3-96B8-42A5-8EFA-A104DB6B2F69}"/>
              </a:ext>
            </a:extLst>
          </p:cNvPr>
          <p:cNvSpPr txBox="1"/>
          <p:nvPr/>
        </p:nvSpPr>
        <p:spPr>
          <a:xfrm>
            <a:off x="4826679" y="5402569"/>
            <a:ext cx="3487814" cy="830997"/>
          </a:xfrm>
          <a:prstGeom prst="rect">
            <a:avLst/>
          </a:prstGeom>
          <a:noFill/>
        </p:spPr>
        <p:txBody>
          <a:bodyPr wrap="square" rtlCol="0">
            <a:spAutoFit/>
          </a:bodyPr>
          <a:lstStyle/>
          <a:p>
            <a:pPr marL="257175" indent="-257175">
              <a:buClr>
                <a:schemeClr val="bg1"/>
              </a:buClr>
              <a:buFont typeface="Wingdings" panose="05000000000000000000" pitchFamily="2" charset="2"/>
              <a:buChar char="w"/>
            </a:pPr>
            <a:r>
              <a:rPr lang="es-ES" sz="2400" dirty="0">
                <a:solidFill>
                  <a:srgbClr val="FFFF00"/>
                </a:solidFill>
                <a:latin typeface="Times New Roman"/>
                <a:ea typeface="Times New Roman"/>
              </a:rPr>
              <a:t>D. </a:t>
            </a:r>
            <a:r>
              <a:rPr lang="es-ES" sz="2400" err="1">
                <a:solidFill>
                  <a:srgbClr val="FFFF00"/>
                </a:solidFill>
                <a:latin typeface="Times New Roman"/>
                <a:ea typeface="Times New Roman"/>
              </a:rPr>
              <a:t>Kéo</a:t>
            </a:r>
            <a:r>
              <a:rPr lang="es-ES" sz="2400">
                <a:solidFill>
                  <a:srgbClr val="FFFF00"/>
                </a:solidFill>
                <a:latin typeface="Times New Roman"/>
                <a:ea typeface="Times New Roman"/>
              </a:rPr>
              <a:t> </a:t>
            </a:r>
            <a:r>
              <a:rPr lang="es-ES" sz="2400" smtClean="0">
                <a:solidFill>
                  <a:srgbClr val="FFFF00"/>
                </a:solidFill>
                <a:latin typeface="Times New Roman"/>
                <a:ea typeface="Times New Roman"/>
              </a:rPr>
              <a:t>dãn </a:t>
            </a:r>
            <a:r>
              <a:rPr lang="es-ES" sz="2400" dirty="0" err="1">
                <a:solidFill>
                  <a:srgbClr val="FFFF00"/>
                </a:solidFill>
                <a:latin typeface="Times New Roman"/>
                <a:ea typeface="Times New Roman"/>
              </a:rPr>
              <a:t>một</a:t>
            </a:r>
            <a:r>
              <a:rPr lang="es-ES" sz="2400" dirty="0">
                <a:solidFill>
                  <a:srgbClr val="FFFF00"/>
                </a:solidFill>
                <a:latin typeface="Times New Roman"/>
                <a:ea typeface="Times New Roman"/>
              </a:rPr>
              <a:t> </a:t>
            </a:r>
            <a:r>
              <a:rPr lang="es-ES" sz="2400" dirty="0" err="1">
                <a:solidFill>
                  <a:srgbClr val="FFFF00"/>
                </a:solidFill>
                <a:latin typeface="Times New Roman"/>
                <a:ea typeface="Times New Roman"/>
              </a:rPr>
              <a:t>lò</a:t>
            </a:r>
            <a:r>
              <a:rPr lang="es-ES" sz="2400" dirty="0">
                <a:solidFill>
                  <a:srgbClr val="FFFF00"/>
                </a:solidFill>
                <a:latin typeface="Times New Roman"/>
                <a:ea typeface="Times New Roman"/>
              </a:rPr>
              <a:t> </a:t>
            </a:r>
            <a:r>
              <a:rPr lang="es-ES" sz="2400" dirty="0" err="1">
                <a:solidFill>
                  <a:srgbClr val="FFFF00"/>
                </a:solidFill>
                <a:latin typeface="Times New Roman"/>
                <a:ea typeface="Times New Roman"/>
              </a:rPr>
              <a:t>xo</a:t>
            </a:r>
            <a:r>
              <a:rPr lang="es-ES" sz="2400" dirty="0">
                <a:solidFill>
                  <a:srgbClr val="FFFF00"/>
                </a:solidFill>
                <a:latin typeface="Times New Roman"/>
                <a:ea typeface="Times New Roman"/>
              </a:rPr>
              <a:t>.</a:t>
            </a:r>
            <a:endParaRPr lang="en-US" sz="2400" dirty="0">
              <a:solidFill>
                <a:srgbClr val="FFFF00"/>
              </a:solidFill>
              <a:latin typeface="Times New Roman"/>
              <a:ea typeface="Times New Roman"/>
            </a:endParaRPr>
          </a:p>
          <a:p>
            <a:pPr marL="257175" indent="-257175">
              <a:buClr>
                <a:schemeClr val="bg1"/>
              </a:buClr>
              <a:buFont typeface="Wingdings" panose="05000000000000000000" pitchFamily="2" charset="2"/>
              <a:buChar char="w"/>
            </a:pPr>
            <a:endParaRPr lang="en-US" sz="2400" dirty="0">
              <a:solidFill>
                <a:srgbClr val="FFFF00"/>
              </a:solidFill>
              <a:ea typeface="Tahoma" panose="020B0604030504040204" pitchFamily="34" charset="0"/>
              <a:cs typeface="Tahoma" panose="020B0604030504040204" pitchFamily="34" charset="0"/>
            </a:endParaRPr>
          </a:p>
        </p:txBody>
      </p:sp>
      <p:pic>
        <p:nvPicPr>
          <p:cNvPr id="38" name="Question">
            <a:hlinkClick r:id="" action="ppaction://media"/>
            <a:extLst>
              <a:ext uri="{FF2B5EF4-FFF2-40B4-BE49-F238E27FC236}">
                <a16:creationId xmlns:a16="http://schemas.microsoft.com/office/drawing/2014/main" xmlns="" id="{94477BC5-B6D0-442B-AA84-FC52C48B009B}"/>
              </a:ext>
            </a:extLst>
          </p:cNvPr>
          <p:cNvPicPr>
            <a:picLocks noChangeAspect="1"/>
          </p:cNvPicPr>
          <p:nvPr>
            <a:audioFile r:link="rId1"/>
            <p:extLst>
              <p:ext uri="{DAA4B4D4-6D71-4841-9C94-3DE7FCFB9230}">
                <p14:media xmlns:p14="http://schemas.microsoft.com/office/powerpoint/2010/main" xmlns="" r:embed="rId7"/>
              </p:ext>
            </p:extLst>
          </p:nvPr>
        </p:nvPicPr>
        <p:blipFill>
          <a:blip r:embed="rId8" cstate="print"/>
          <a:stretch>
            <a:fillRect/>
          </a:stretch>
        </p:blipFill>
        <p:spPr>
          <a:xfrm>
            <a:off x="9144001" y="1505145"/>
            <a:ext cx="365522" cy="365522"/>
          </a:xfrm>
          <a:prstGeom prst="rect">
            <a:avLst/>
          </a:prstGeom>
        </p:spPr>
      </p:pic>
      <p:pic>
        <p:nvPicPr>
          <p:cNvPr id="39" name="Final Answer">
            <a:hlinkClick r:id="" action="ppaction://media"/>
            <a:extLst>
              <a:ext uri="{FF2B5EF4-FFF2-40B4-BE49-F238E27FC236}">
                <a16:creationId xmlns:a16="http://schemas.microsoft.com/office/drawing/2014/main" xmlns="" id="{68BE9F49-5BDC-4DC0-880E-ABA272EC2901}"/>
              </a:ext>
            </a:extLst>
          </p:cNvPr>
          <p:cNvPicPr>
            <a:picLocks noChangeAspect="1"/>
          </p:cNvPicPr>
          <p:nvPr>
            <a:audioFile r:link="rId2"/>
            <p:extLst>
              <p:ext uri="{DAA4B4D4-6D71-4841-9C94-3DE7FCFB9230}">
                <p14:media xmlns:p14="http://schemas.microsoft.com/office/powerpoint/2010/main" xmlns="" r:embed="rId9"/>
              </p:ext>
            </p:extLst>
          </p:nvPr>
        </p:nvPicPr>
        <p:blipFill>
          <a:blip r:embed="rId8" cstate="print"/>
          <a:stretch>
            <a:fillRect/>
          </a:stretch>
        </p:blipFill>
        <p:spPr>
          <a:xfrm>
            <a:off x="9144001" y="1966270"/>
            <a:ext cx="365522" cy="365522"/>
          </a:xfrm>
          <a:prstGeom prst="rect">
            <a:avLst/>
          </a:prstGeom>
        </p:spPr>
      </p:pic>
      <p:pic>
        <p:nvPicPr>
          <p:cNvPr id="40" name="Win">
            <a:hlinkClick r:id="" action="ppaction://media"/>
            <a:extLst>
              <a:ext uri="{FF2B5EF4-FFF2-40B4-BE49-F238E27FC236}">
                <a16:creationId xmlns:a16="http://schemas.microsoft.com/office/drawing/2014/main" xmlns="" id="{7942E890-12CD-490E-BBD3-364B92887EF6}"/>
              </a:ext>
            </a:extLst>
          </p:cNvPr>
          <p:cNvPicPr>
            <a:picLocks noChangeAspect="1"/>
          </p:cNvPicPr>
          <p:nvPr>
            <a:audioFile r:link="rId3"/>
            <p:extLst>
              <p:ext uri="{DAA4B4D4-6D71-4841-9C94-3DE7FCFB9230}">
                <p14:media xmlns:p14="http://schemas.microsoft.com/office/powerpoint/2010/main" xmlns="" r:embed="rId10"/>
              </p:ext>
            </p:extLst>
          </p:nvPr>
        </p:nvPicPr>
        <p:blipFill>
          <a:blip r:embed="rId8" cstate="print"/>
          <a:stretch>
            <a:fillRect/>
          </a:stretch>
        </p:blipFill>
        <p:spPr>
          <a:xfrm>
            <a:off x="9152179" y="2412867"/>
            <a:ext cx="365522" cy="365522"/>
          </a:xfrm>
          <a:prstGeom prst="rect">
            <a:avLst/>
          </a:prstGeom>
        </p:spPr>
      </p:pic>
      <p:pic>
        <p:nvPicPr>
          <p:cNvPr id="41" name="Lose">
            <a:hlinkClick r:id="" action="ppaction://media"/>
            <a:extLst>
              <a:ext uri="{FF2B5EF4-FFF2-40B4-BE49-F238E27FC236}">
                <a16:creationId xmlns:a16="http://schemas.microsoft.com/office/drawing/2014/main" xmlns="" id="{1959E413-37BE-4F97-ADD0-1237CBCB68D0}"/>
              </a:ext>
            </a:extLst>
          </p:cNvPr>
          <p:cNvPicPr>
            <a:picLocks noChangeAspect="1"/>
          </p:cNvPicPr>
          <p:nvPr>
            <a:audioFile r:link="rId4"/>
            <p:extLst>
              <p:ext uri="{DAA4B4D4-6D71-4841-9C94-3DE7FCFB9230}">
                <p14:media xmlns:p14="http://schemas.microsoft.com/office/powerpoint/2010/main" xmlns="" r:embed="rId11"/>
              </p:ext>
            </p:extLst>
          </p:nvPr>
        </p:nvPicPr>
        <p:blipFill>
          <a:blip r:embed="rId8" cstate="print"/>
          <a:stretch>
            <a:fillRect/>
          </a:stretch>
        </p:blipFill>
        <p:spPr>
          <a:xfrm>
            <a:off x="9152179" y="2830059"/>
            <a:ext cx="365522" cy="365522"/>
          </a:xfrm>
          <a:prstGeom prst="rect">
            <a:avLst/>
          </a:prstGeom>
        </p:spPr>
      </p:pic>
      <p:sp>
        <p:nvSpPr>
          <p:cNvPr id="19" name="TextBox 18"/>
          <p:cNvSpPr txBox="1"/>
          <p:nvPr/>
        </p:nvSpPr>
        <p:spPr>
          <a:xfrm>
            <a:off x="1143000" y="228600"/>
            <a:ext cx="2286000" cy="523220"/>
          </a:xfrm>
          <a:prstGeom prst="rect">
            <a:avLst/>
          </a:prstGeom>
          <a:noFill/>
        </p:spPr>
        <p:txBody>
          <a:bodyPr wrap="square" rtlCol="0">
            <a:spAutoFit/>
          </a:bodyPr>
          <a:lstStyle/>
          <a:p>
            <a:r>
              <a:rPr lang="en-US" sz="2800" b="1" smtClean="0">
                <a:solidFill>
                  <a:srgbClr val="C00000"/>
                </a:solidFill>
                <a:latin typeface="Times New Roman" pitchFamily="18" charset="0"/>
                <a:cs typeface="Times New Roman" pitchFamily="18" charset="0"/>
              </a:rPr>
              <a:t>LUYỆN TẬP</a:t>
            </a:r>
            <a:endParaRPr lang="en-US" sz="2800" b="1">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847120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38"/>
                </p:tgtEl>
              </p:cMediaNode>
            </p:audio>
            <p:seq concurrent="1" nextAc="seek">
              <p:cTn id="28" restart="whenNotActive" fill="hold" evtFilter="cancelBubble" nodeType="interactiveSeq">
                <p:stCondLst>
                  <p:cond evt="onClick" delay="0">
                    <p:tgtEl>
                      <p:spTgt spid="25"/>
                    </p:tgtEl>
                  </p:cond>
                </p:stCondLst>
                <p:endSync evt="end" delay="0">
                  <p:rtn val="all"/>
                </p:endSync>
                <p:childTnLst>
                  <p:par>
                    <p:cTn id="29" fill="hold">
                      <p:stCondLst>
                        <p:cond delay="0"/>
                      </p:stCondLst>
                      <p:childTnLst>
                        <p:par>
                          <p:cTn id="30" fill="hold">
                            <p:stCondLst>
                              <p:cond delay="0"/>
                            </p:stCondLst>
                            <p:childTnLst>
                              <p:par>
                                <p:cTn id="31" presetID="24" presetClass="emph" presetSubtype="0" fill="hold" grpId="1" nodeType="clickEffect">
                                  <p:stCondLst>
                                    <p:cond delay="0"/>
                                  </p:stCondLst>
                                  <p:childTnLst>
                                    <p:animClr clrSpc="hsl" dir="cw">
                                      <p:cBhvr override="childStyle">
                                        <p:cTn id="32" dur="500" fill="hold"/>
                                        <p:tgtEl>
                                          <p:spTgt spid="25"/>
                                        </p:tgtEl>
                                        <p:attrNameLst>
                                          <p:attrName>style.color</p:attrName>
                                        </p:attrNameLst>
                                      </p:cBhvr>
                                      <p:by>
                                        <p:hsl h="0" s="-12549" l="-25098"/>
                                      </p:by>
                                    </p:animClr>
                                    <p:animClr clrSpc="hsl" dir="cw">
                                      <p:cBhvr>
                                        <p:cTn id="33" dur="500" fill="hold"/>
                                        <p:tgtEl>
                                          <p:spTgt spid="25"/>
                                        </p:tgtEl>
                                        <p:attrNameLst>
                                          <p:attrName>fillcolor</p:attrName>
                                        </p:attrNameLst>
                                      </p:cBhvr>
                                      <p:by>
                                        <p:hsl h="0" s="-12549" l="-25098"/>
                                      </p:by>
                                    </p:animClr>
                                    <p:animClr clrSpc="hsl" dir="cw">
                                      <p:cBhvr>
                                        <p:cTn id="34" dur="500" fill="hold"/>
                                        <p:tgtEl>
                                          <p:spTgt spid="25"/>
                                        </p:tgtEl>
                                        <p:attrNameLst>
                                          <p:attrName>stroke.color</p:attrName>
                                        </p:attrNameLst>
                                      </p:cBhvr>
                                      <p:by>
                                        <p:hsl h="0" s="-12549" l="-25098"/>
                                      </p:by>
                                    </p:animClr>
                                    <p:set>
                                      <p:cBhvr>
                                        <p:cTn id="35" dur="500" fill="hold"/>
                                        <p:tgtEl>
                                          <p:spTgt spid="25"/>
                                        </p:tgtEl>
                                        <p:attrNameLst>
                                          <p:attrName>fill.type</p:attrName>
                                        </p:attrNameLst>
                                      </p:cBhvr>
                                      <p:to>
                                        <p:strVal val="solid"/>
                                      </p:to>
                                    </p:set>
                                  </p:childTnLst>
                                </p:cTn>
                              </p:par>
                              <p:par>
                                <p:cTn id="36" presetID="19" presetClass="emph" presetSubtype="0" fill="hold" grpId="0" nodeType="withEffect">
                                  <p:stCondLst>
                                    <p:cond delay="0"/>
                                  </p:stCondLst>
                                  <p:childTnLst>
                                    <p:animClr clrSpc="rgb" dir="cw">
                                      <p:cBhvr override="childStyle">
                                        <p:cTn id="37" dur="500" fill="hold"/>
                                        <p:tgtEl>
                                          <p:spTgt spid="15"/>
                                        </p:tgtEl>
                                        <p:attrNameLst>
                                          <p:attrName>style.color</p:attrName>
                                        </p:attrNameLst>
                                      </p:cBhvr>
                                      <p:to>
                                        <a:srgbClr val="FFC000"/>
                                      </p:to>
                                    </p:animClr>
                                    <p:animClr clrSpc="rgb" dir="cw">
                                      <p:cBhvr>
                                        <p:cTn id="38" dur="500" fill="hold"/>
                                        <p:tgtEl>
                                          <p:spTgt spid="15"/>
                                        </p:tgtEl>
                                        <p:attrNameLst>
                                          <p:attrName>fillcolor</p:attrName>
                                        </p:attrNameLst>
                                      </p:cBhvr>
                                      <p:to>
                                        <a:srgbClr val="FFC000"/>
                                      </p:to>
                                    </p:animClr>
                                    <p:set>
                                      <p:cBhvr>
                                        <p:cTn id="39" dur="500" fill="hold"/>
                                        <p:tgtEl>
                                          <p:spTgt spid="15"/>
                                        </p:tgtEl>
                                        <p:attrNameLst>
                                          <p:attrName>fill.type</p:attrName>
                                        </p:attrNameLst>
                                      </p:cBhvr>
                                      <p:to>
                                        <p:strVal val="solid"/>
                                      </p:to>
                                    </p:set>
                                    <p:set>
                                      <p:cBhvr>
                                        <p:cTn id="40" dur="500" fill="hold"/>
                                        <p:tgtEl>
                                          <p:spTgt spid="15"/>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20218" fill="hold"/>
                                        <p:tgtEl>
                                          <p:spTgt spid="39"/>
                                        </p:tgtEl>
                                      </p:cBhvr>
                                    </p:cmd>
                                  </p:childTnLst>
                                </p:cTn>
                              </p:par>
                              <p:par>
                                <p:cTn id="43" presetID="3" presetClass="mediacall" presetSubtype="0" fill="hold" nodeType="withEffect">
                                  <p:stCondLst>
                                    <p:cond delay="0"/>
                                  </p:stCondLst>
                                  <p:childTnLst>
                                    <p:cmd type="call" cmd="stop">
                                      <p:cBhvr>
                                        <p:cTn id="44" dur="1" fill="hold"/>
                                        <p:tgtEl>
                                          <p:spTgt spid="38"/>
                                        </p:tgtEl>
                                      </p:cBhvr>
                                    </p:cmd>
                                  </p:childTnLst>
                                </p:cTn>
                              </p:par>
                              <p:par>
                                <p:cTn id="45" presetID="19" presetClass="emph" presetSubtype="0" repeatCount="4000" fill="hold" grpId="1" nodeType="withEffect">
                                  <p:stCondLst>
                                    <p:cond delay="3000"/>
                                  </p:stCondLst>
                                  <p:childTnLst>
                                    <p:animClr clrSpc="rgb" dir="cw">
                                      <p:cBhvr override="childStyle">
                                        <p:cTn id="46" dur="500" fill="hold"/>
                                        <p:tgtEl>
                                          <p:spTgt spid="15"/>
                                        </p:tgtEl>
                                        <p:attrNameLst>
                                          <p:attrName>style.color</p:attrName>
                                        </p:attrNameLst>
                                      </p:cBhvr>
                                      <p:to>
                                        <a:srgbClr val="92D050"/>
                                      </p:to>
                                    </p:animClr>
                                    <p:animClr clrSpc="rgb" dir="cw">
                                      <p:cBhvr>
                                        <p:cTn id="47" dur="500" fill="hold"/>
                                        <p:tgtEl>
                                          <p:spTgt spid="15"/>
                                        </p:tgtEl>
                                        <p:attrNameLst>
                                          <p:attrName>fillcolor</p:attrName>
                                        </p:attrNameLst>
                                      </p:cBhvr>
                                      <p:to>
                                        <a:srgbClr val="92D050"/>
                                      </p:to>
                                    </p:animClr>
                                    <p:set>
                                      <p:cBhvr>
                                        <p:cTn id="48" dur="500" fill="hold"/>
                                        <p:tgtEl>
                                          <p:spTgt spid="15"/>
                                        </p:tgtEl>
                                        <p:attrNameLst>
                                          <p:attrName>fill.type</p:attrName>
                                        </p:attrNameLst>
                                      </p:cBhvr>
                                      <p:to>
                                        <p:strVal val="solid"/>
                                      </p:to>
                                    </p:set>
                                    <p:set>
                                      <p:cBhvr>
                                        <p:cTn id="49" dur="500" fill="hold"/>
                                        <p:tgtEl>
                                          <p:spTgt spid="15"/>
                                        </p:tgtEl>
                                        <p:attrNameLst>
                                          <p:attrName>fill.on</p:attrName>
                                        </p:attrNameLst>
                                      </p:cBhvr>
                                      <p:to>
                                        <p:strVal val="true"/>
                                      </p:to>
                                    </p:set>
                                  </p:childTnLst>
                                </p:cTn>
                              </p:par>
                              <p:par>
                                <p:cTn id="50" presetID="1" presetClass="mediacall" presetSubtype="0" fill="hold" nodeType="withEffect">
                                  <p:stCondLst>
                                    <p:cond delay="3000"/>
                                  </p:stCondLst>
                                  <p:childTnLst>
                                    <p:cmd type="call" cmd="playFrom(0.0)">
                                      <p:cBhvr>
                                        <p:cTn id="51" dur="7732" fill="hold"/>
                                        <p:tgtEl>
                                          <p:spTgt spid="40"/>
                                        </p:tgtEl>
                                      </p:cBhvr>
                                    </p:cmd>
                                  </p:childTnLst>
                                </p:cTn>
                              </p:par>
                              <p:par>
                                <p:cTn id="52" presetID="3" presetClass="mediacall" presetSubtype="0" fill="hold" nodeType="withEffect">
                                  <p:stCondLst>
                                    <p:cond delay="3000"/>
                                  </p:stCondLst>
                                  <p:childTnLst>
                                    <p:cmd type="call" cmd="stop">
                                      <p:cBhvr>
                                        <p:cTn id="53" dur="1" fill="hold"/>
                                        <p:tgtEl>
                                          <p:spTgt spid="39"/>
                                        </p:tgtEl>
                                      </p:cBhvr>
                                    </p:cmd>
                                  </p:childTnLst>
                                </p:cTn>
                              </p:par>
                              <p:par>
                                <p:cTn id="54" presetID="24" presetClass="emph" presetSubtype="0" fill="hold" grpId="2" nodeType="withEffect">
                                  <p:stCondLst>
                                    <p:cond delay="3000"/>
                                  </p:stCondLst>
                                  <p:childTnLst>
                                    <p:animClr clrSpc="hsl" dir="cw">
                                      <p:cBhvr override="childStyle">
                                        <p:cTn id="55" dur="500" fill="hold"/>
                                        <p:tgtEl>
                                          <p:spTgt spid="25"/>
                                        </p:tgtEl>
                                        <p:attrNameLst>
                                          <p:attrName>style.color</p:attrName>
                                        </p:attrNameLst>
                                      </p:cBhvr>
                                      <p:by>
                                        <p:hsl h="0" s="-12549" l="-25098"/>
                                      </p:by>
                                    </p:animClr>
                                    <p:animClr clrSpc="hsl" dir="cw">
                                      <p:cBhvr>
                                        <p:cTn id="56" dur="500" fill="hold"/>
                                        <p:tgtEl>
                                          <p:spTgt spid="25"/>
                                        </p:tgtEl>
                                        <p:attrNameLst>
                                          <p:attrName>fillcolor</p:attrName>
                                        </p:attrNameLst>
                                      </p:cBhvr>
                                      <p:by>
                                        <p:hsl h="0" s="-12549" l="-25098"/>
                                      </p:by>
                                    </p:animClr>
                                    <p:animClr clrSpc="hsl" dir="cw">
                                      <p:cBhvr>
                                        <p:cTn id="57" dur="500" fill="hold"/>
                                        <p:tgtEl>
                                          <p:spTgt spid="25"/>
                                        </p:tgtEl>
                                        <p:attrNameLst>
                                          <p:attrName>stroke.color</p:attrName>
                                        </p:attrNameLst>
                                      </p:cBhvr>
                                      <p:by>
                                        <p:hsl h="0" s="-12549" l="-25098"/>
                                      </p:by>
                                    </p:animClr>
                                    <p:set>
                                      <p:cBhvr>
                                        <p:cTn id="58"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59" restart="whenNotActive" fill="hold" evtFilter="cancelBubble" nodeType="interactiveSeq">
                <p:stCondLst>
                  <p:cond evt="onClick" delay="0">
                    <p:tgtEl>
                      <p:spTgt spid="33"/>
                    </p:tgtEl>
                  </p:cond>
                </p:stCondLst>
                <p:endSync evt="end" delay="0">
                  <p:rtn val="all"/>
                </p:endSync>
                <p:childTnLst>
                  <p:par>
                    <p:cTn id="60" fill="hold">
                      <p:stCondLst>
                        <p:cond delay="0"/>
                      </p:stCondLst>
                      <p:childTnLst>
                        <p:par>
                          <p:cTn id="61" fill="hold">
                            <p:stCondLst>
                              <p:cond delay="0"/>
                            </p:stCondLst>
                            <p:childTnLst>
                              <p:par>
                                <p:cTn id="62" presetID="24" presetClass="emph" presetSubtype="0" fill="hold" grpId="1" nodeType="clickEffect">
                                  <p:stCondLst>
                                    <p:cond delay="0"/>
                                  </p:stCondLst>
                                  <p:childTnLst>
                                    <p:animClr clrSpc="hsl" dir="cw">
                                      <p:cBhvr override="childStyle">
                                        <p:cTn id="63" dur="500" fill="hold"/>
                                        <p:tgtEl>
                                          <p:spTgt spid="33"/>
                                        </p:tgtEl>
                                        <p:attrNameLst>
                                          <p:attrName>style.color</p:attrName>
                                        </p:attrNameLst>
                                      </p:cBhvr>
                                      <p:by>
                                        <p:hsl h="0" s="-12549" l="-25098"/>
                                      </p:by>
                                    </p:animClr>
                                    <p:animClr clrSpc="hsl" dir="cw">
                                      <p:cBhvr>
                                        <p:cTn id="64" dur="500" fill="hold"/>
                                        <p:tgtEl>
                                          <p:spTgt spid="33"/>
                                        </p:tgtEl>
                                        <p:attrNameLst>
                                          <p:attrName>fillcolor</p:attrName>
                                        </p:attrNameLst>
                                      </p:cBhvr>
                                      <p:by>
                                        <p:hsl h="0" s="-12549" l="-25098"/>
                                      </p:by>
                                    </p:animClr>
                                    <p:animClr clrSpc="hsl" dir="cw">
                                      <p:cBhvr>
                                        <p:cTn id="65" dur="500" fill="hold"/>
                                        <p:tgtEl>
                                          <p:spTgt spid="33"/>
                                        </p:tgtEl>
                                        <p:attrNameLst>
                                          <p:attrName>stroke.color</p:attrName>
                                        </p:attrNameLst>
                                      </p:cBhvr>
                                      <p:by>
                                        <p:hsl h="0" s="-12549" l="-25098"/>
                                      </p:by>
                                    </p:animClr>
                                    <p:set>
                                      <p:cBhvr>
                                        <p:cTn id="66" dur="500" fill="hold"/>
                                        <p:tgtEl>
                                          <p:spTgt spid="33"/>
                                        </p:tgtEl>
                                        <p:attrNameLst>
                                          <p:attrName>fill.type</p:attrName>
                                        </p:attrNameLst>
                                      </p:cBhvr>
                                      <p:to>
                                        <p:strVal val="solid"/>
                                      </p:to>
                                    </p:set>
                                  </p:childTnLst>
                                </p:cTn>
                              </p:par>
                              <p:par>
                                <p:cTn id="67" presetID="19" presetClass="emph" presetSubtype="0" fill="hold" grpId="0" nodeType="withEffect">
                                  <p:stCondLst>
                                    <p:cond delay="0"/>
                                  </p:stCondLst>
                                  <p:childTnLst>
                                    <p:animClr clrSpc="rgb" dir="cw">
                                      <p:cBhvr override="childStyle">
                                        <p:cTn id="68" dur="500" fill="hold"/>
                                        <p:tgtEl>
                                          <p:spTgt spid="31"/>
                                        </p:tgtEl>
                                        <p:attrNameLst>
                                          <p:attrName>style.color</p:attrName>
                                        </p:attrNameLst>
                                      </p:cBhvr>
                                      <p:to>
                                        <a:srgbClr val="FFC000"/>
                                      </p:to>
                                    </p:animClr>
                                    <p:animClr clrSpc="rgb" dir="cw">
                                      <p:cBhvr>
                                        <p:cTn id="69" dur="500" fill="hold"/>
                                        <p:tgtEl>
                                          <p:spTgt spid="31"/>
                                        </p:tgtEl>
                                        <p:attrNameLst>
                                          <p:attrName>fillcolor</p:attrName>
                                        </p:attrNameLst>
                                      </p:cBhvr>
                                      <p:to>
                                        <a:srgbClr val="FFC000"/>
                                      </p:to>
                                    </p:animClr>
                                    <p:set>
                                      <p:cBhvr>
                                        <p:cTn id="70" dur="500" fill="hold"/>
                                        <p:tgtEl>
                                          <p:spTgt spid="31"/>
                                        </p:tgtEl>
                                        <p:attrNameLst>
                                          <p:attrName>fill.type</p:attrName>
                                        </p:attrNameLst>
                                      </p:cBhvr>
                                      <p:to>
                                        <p:strVal val="solid"/>
                                      </p:to>
                                    </p:set>
                                    <p:set>
                                      <p:cBhvr>
                                        <p:cTn id="71" dur="500" fill="hold"/>
                                        <p:tgtEl>
                                          <p:spTgt spid="31"/>
                                        </p:tgtEl>
                                        <p:attrNameLst>
                                          <p:attrName>fill.on</p:attrName>
                                        </p:attrNameLst>
                                      </p:cBhvr>
                                      <p:to>
                                        <p:strVal val="true"/>
                                      </p:to>
                                    </p:set>
                                  </p:childTnLst>
                                </p:cTn>
                              </p:par>
                              <p:par>
                                <p:cTn id="72" presetID="1" presetClass="mediacall" presetSubtype="0" fill="hold" nodeType="withEffect">
                                  <p:stCondLst>
                                    <p:cond delay="0"/>
                                  </p:stCondLst>
                                  <p:childTnLst>
                                    <p:cmd type="call" cmd="playFrom(0.0)">
                                      <p:cBhvr>
                                        <p:cTn id="73" dur="20218" fill="hold"/>
                                        <p:tgtEl>
                                          <p:spTgt spid="39"/>
                                        </p:tgtEl>
                                      </p:cBhvr>
                                    </p:cmd>
                                  </p:childTnLst>
                                </p:cTn>
                              </p:par>
                              <p:par>
                                <p:cTn id="74" presetID="3" presetClass="mediacall" presetSubtype="0" fill="hold" nodeType="withEffect">
                                  <p:stCondLst>
                                    <p:cond delay="0"/>
                                  </p:stCondLst>
                                  <p:childTnLst>
                                    <p:cmd type="call" cmd="stop">
                                      <p:cBhvr>
                                        <p:cTn id="75" dur="1" fill="hold"/>
                                        <p:tgtEl>
                                          <p:spTgt spid="38"/>
                                        </p:tgtEl>
                                      </p:cBhvr>
                                    </p:cmd>
                                  </p:childTnLst>
                                </p:cTn>
                              </p:par>
                              <p:par>
                                <p:cTn id="76" presetID="19" presetClass="emph" presetSubtype="0" fill="hold" grpId="1" nodeType="withEffect">
                                  <p:stCondLst>
                                    <p:cond delay="3000"/>
                                  </p:stCondLst>
                                  <p:childTnLst>
                                    <p:animClr clrSpc="rgb" dir="cw">
                                      <p:cBhvr override="childStyle">
                                        <p:cTn id="77" dur="500" fill="hold"/>
                                        <p:tgtEl>
                                          <p:spTgt spid="31"/>
                                        </p:tgtEl>
                                        <p:attrNameLst>
                                          <p:attrName>style.color</p:attrName>
                                        </p:attrNameLst>
                                      </p:cBhvr>
                                      <p:to>
                                        <a:srgbClr val="FF0000"/>
                                      </p:to>
                                    </p:animClr>
                                    <p:animClr clrSpc="rgb" dir="cw">
                                      <p:cBhvr>
                                        <p:cTn id="78" dur="500" fill="hold"/>
                                        <p:tgtEl>
                                          <p:spTgt spid="31"/>
                                        </p:tgtEl>
                                        <p:attrNameLst>
                                          <p:attrName>fillcolor</p:attrName>
                                        </p:attrNameLst>
                                      </p:cBhvr>
                                      <p:to>
                                        <a:srgbClr val="FF0000"/>
                                      </p:to>
                                    </p:animClr>
                                    <p:set>
                                      <p:cBhvr>
                                        <p:cTn id="79" dur="500" fill="hold"/>
                                        <p:tgtEl>
                                          <p:spTgt spid="31"/>
                                        </p:tgtEl>
                                        <p:attrNameLst>
                                          <p:attrName>fill.type</p:attrName>
                                        </p:attrNameLst>
                                      </p:cBhvr>
                                      <p:to>
                                        <p:strVal val="solid"/>
                                      </p:to>
                                    </p:set>
                                    <p:set>
                                      <p:cBhvr>
                                        <p:cTn id="80" dur="500" fill="hold"/>
                                        <p:tgtEl>
                                          <p:spTgt spid="31"/>
                                        </p:tgtEl>
                                        <p:attrNameLst>
                                          <p:attrName>fill.on</p:attrName>
                                        </p:attrNameLst>
                                      </p:cBhvr>
                                      <p:to>
                                        <p:strVal val="true"/>
                                      </p:to>
                                    </p:set>
                                  </p:childTnLst>
                                </p:cTn>
                              </p:par>
                              <p:par>
                                <p:cTn id="81" presetID="19" presetClass="emph" presetSubtype="0" repeatCount="4000" fill="hold" grpId="2" nodeType="withEffect">
                                  <p:stCondLst>
                                    <p:cond delay="3000"/>
                                  </p:stCondLst>
                                  <p:childTnLst>
                                    <p:animClr clrSpc="rgb" dir="cw">
                                      <p:cBhvr override="childStyle">
                                        <p:cTn id="82" dur="500" fill="hold"/>
                                        <p:tgtEl>
                                          <p:spTgt spid="15"/>
                                        </p:tgtEl>
                                        <p:attrNameLst>
                                          <p:attrName>style.color</p:attrName>
                                        </p:attrNameLst>
                                      </p:cBhvr>
                                      <p:to>
                                        <a:srgbClr val="92D050"/>
                                      </p:to>
                                    </p:animClr>
                                    <p:animClr clrSpc="rgb" dir="cw">
                                      <p:cBhvr>
                                        <p:cTn id="83" dur="500" fill="hold"/>
                                        <p:tgtEl>
                                          <p:spTgt spid="15"/>
                                        </p:tgtEl>
                                        <p:attrNameLst>
                                          <p:attrName>fillcolor</p:attrName>
                                        </p:attrNameLst>
                                      </p:cBhvr>
                                      <p:to>
                                        <a:srgbClr val="92D050"/>
                                      </p:to>
                                    </p:animClr>
                                    <p:set>
                                      <p:cBhvr>
                                        <p:cTn id="84" dur="500" fill="hold"/>
                                        <p:tgtEl>
                                          <p:spTgt spid="15"/>
                                        </p:tgtEl>
                                        <p:attrNameLst>
                                          <p:attrName>fill.type</p:attrName>
                                        </p:attrNameLst>
                                      </p:cBhvr>
                                      <p:to>
                                        <p:strVal val="solid"/>
                                      </p:to>
                                    </p:set>
                                    <p:set>
                                      <p:cBhvr>
                                        <p:cTn id="85" dur="500" fill="hold"/>
                                        <p:tgtEl>
                                          <p:spTgt spid="15"/>
                                        </p:tgtEl>
                                        <p:attrNameLst>
                                          <p:attrName>fill.on</p:attrName>
                                        </p:attrNameLst>
                                      </p:cBhvr>
                                      <p:to>
                                        <p:strVal val="true"/>
                                      </p:to>
                                    </p:set>
                                  </p:childTnLst>
                                </p:cTn>
                              </p:par>
                              <p:par>
                                <p:cTn id="86" presetID="1" presetClass="mediacall" presetSubtype="0" fill="hold" nodeType="withEffect">
                                  <p:stCondLst>
                                    <p:cond delay="3000"/>
                                  </p:stCondLst>
                                  <p:childTnLst>
                                    <p:cmd type="call" cmd="playFrom(0.0)">
                                      <p:cBhvr>
                                        <p:cTn id="87" dur="5903" fill="hold"/>
                                        <p:tgtEl>
                                          <p:spTgt spid="41"/>
                                        </p:tgtEl>
                                      </p:cBhvr>
                                    </p:cmd>
                                  </p:childTnLst>
                                </p:cTn>
                              </p:par>
                              <p:par>
                                <p:cTn id="88" presetID="3" presetClass="mediacall" presetSubtype="0" fill="hold" nodeType="withEffect">
                                  <p:stCondLst>
                                    <p:cond delay="3000"/>
                                  </p:stCondLst>
                                  <p:childTnLst>
                                    <p:cmd type="call" cmd="stop">
                                      <p:cBhvr>
                                        <p:cTn id="89" dur="1" fill="hold"/>
                                        <p:tgtEl>
                                          <p:spTgt spid="39"/>
                                        </p:tgtEl>
                                      </p:cBhvr>
                                    </p:cmd>
                                  </p:childTnLst>
                                </p:cTn>
                              </p:par>
                              <p:par>
                                <p:cTn id="90" presetID="30" presetClass="emph" presetSubtype="0" fill="hold" grpId="2" nodeType="withEffect">
                                  <p:stCondLst>
                                    <p:cond delay="3000"/>
                                  </p:stCondLst>
                                  <p:childTnLst>
                                    <p:animClr clrSpc="hsl" dir="cw">
                                      <p:cBhvr override="childStyle">
                                        <p:cTn id="91" dur="500" fill="hold"/>
                                        <p:tgtEl>
                                          <p:spTgt spid="33"/>
                                        </p:tgtEl>
                                        <p:attrNameLst>
                                          <p:attrName>style.color</p:attrName>
                                        </p:attrNameLst>
                                      </p:cBhvr>
                                      <p:by>
                                        <p:hsl h="0" s="12549" l="25098"/>
                                      </p:by>
                                    </p:animClr>
                                    <p:animClr clrSpc="hsl" dir="cw">
                                      <p:cBhvr>
                                        <p:cTn id="92" dur="500" fill="hold"/>
                                        <p:tgtEl>
                                          <p:spTgt spid="33"/>
                                        </p:tgtEl>
                                        <p:attrNameLst>
                                          <p:attrName>fillcolor</p:attrName>
                                        </p:attrNameLst>
                                      </p:cBhvr>
                                      <p:by>
                                        <p:hsl h="0" s="12549" l="25098"/>
                                      </p:by>
                                    </p:animClr>
                                    <p:animClr clrSpc="hsl" dir="cw">
                                      <p:cBhvr>
                                        <p:cTn id="93" dur="500" fill="hold"/>
                                        <p:tgtEl>
                                          <p:spTgt spid="33"/>
                                        </p:tgtEl>
                                        <p:attrNameLst>
                                          <p:attrName>stroke.color</p:attrName>
                                        </p:attrNameLst>
                                      </p:cBhvr>
                                      <p:by>
                                        <p:hsl h="0" s="12549" l="25098"/>
                                      </p:by>
                                    </p:animClr>
                                    <p:set>
                                      <p:cBhvr>
                                        <p:cTn id="94" dur="500" fill="hold"/>
                                        <p:tgtEl>
                                          <p:spTgt spid="33"/>
                                        </p:tgtEl>
                                        <p:attrNameLst>
                                          <p:attrName>fill.type</p:attrName>
                                        </p:attrNameLst>
                                      </p:cBhvr>
                                      <p:to>
                                        <p:strVal val="solid"/>
                                      </p:to>
                                    </p:set>
                                  </p:childTnLst>
                                </p:cTn>
                              </p:par>
                              <p:par>
                                <p:cTn id="95" presetID="24" presetClass="emph" presetSubtype="0" fill="hold" grpId="3" nodeType="withEffect">
                                  <p:stCondLst>
                                    <p:cond delay="3000"/>
                                  </p:stCondLst>
                                  <p:childTnLst>
                                    <p:animClr clrSpc="hsl" dir="cw">
                                      <p:cBhvr override="childStyle">
                                        <p:cTn id="96" dur="500" fill="hold"/>
                                        <p:tgtEl>
                                          <p:spTgt spid="25"/>
                                        </p:tgtEl>
                                        <p:attrNameLst>
                                          <p:attrName>style.color</p:attrName>
                                        </p:attrNameLst>
                                      </p:cBhvr>
                                      <p:by>
                                        <p:hsl h="0" s="-12549" l="-25098"/>
                                      </p:by>
                                    </p:animClr>
                                    <p:animClr clrSpc="hsl" dir="cw">
                                      <p:cBhvr>
                                        <p:cTn id="97" dur="500" fill="hold"/>
                                        <p:tgtEl>
                                          <p:spTgt spid="25"/>
                                        </p:tgtEl>
                                        <p:attrNameLst>
                                          <p:attrName>fillcolor</p:attrName>
                                        </p:attrNameLst>
                                      </p:cBhvr>
                                      <p:by>
                                        <p:hsl h="0" s="-12549" l="-25098"/>
                                      </p:by>
                                    </p:animClr>
                                    <p:animClr clrSpc="hsl" dir="cw">
                                      <p:cBhvr>
                                        <p:cTn id="98" dur="500" fill="hold"/>
                                        <p:tgtEl>
                                          <p:spTgt spid="25"/>
                                        </p:tgtEl>
                                        <p:attrNameLst>
                                          <p:attrName>stroke.color</p:attrName>
                                        </p:attrNameLst>
                                      </p:cBhvr>
                                      <p:by>
                                        <p:hsl h="0" s="-12549" l="-25098"/>
                                      </p:by>
                                    </p:animClr>
                                    <p:set>
                                      <p:cBhvr>
                                        <p:cTn id="99"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0" restart="whenNotActive" fill="hold" evtFilter="cancelBubble" nodeType="interactiveSeq">
                <p:stCondLst>
                  <p:cond evt="onClick" delay="0">
                    <p:tgtEl>
                      <p:spTgt spid="27"/>
                    </p:tgtEl>
                  </p:cond>
                </p:stCondLst>
                <p:endSync evt="end" delay="0">
                  <p:rtn val="all"/>
                </p:endSync>
                <p:childTnLst>
                  <p:par>
                    <p:cTn id="101" fill="hold">
                      <p:stCondLst>
                        <p:cond delay="0"/>
                      </p:stCondLst>
                      <p:childTnLst>
                        <p:par>
                          <p:cTn id="102" fill="hold">
                            <p:stCondLst>
                              <p:cond delay="0"/>
                            </p:stCondLst>
                            <p:childTnLst>
                              <p:par>
                                <p:cTn id="103" presetID="24" presetClass="emph" presetSubtype="0" fill="hold" grpId="1" nodeType="clickEffect">
                                  <p:stCondLst>
                                    <p:cond delay="0"/>
                                  </p:stCondLst>
                                  <p:childTnLst>
                                    <p:animClr clrSpc="hsl" dir="cw">
                                      <p:cBhvr override="childStyle">
                                        <p:cTn id="104" dur="500" fill="hold"/>
                                        <p:tgtEl>
                                          <p:spTgt spid="27"/>
                                        </p:tgtEl>
                                        <p:attrNameLst>
                                          <p:attrName>style.color</p:attrName>
                                        </p:attrNameLst>
                                      </p:cBhvr>
                                      <p:by>
                                        <p:hsl h="0" s="-12549" l="-25098"/>
                                      </p:by>
                                    </p:animClr>
                                    <p:animClr clrSpc="hsl" dir="cw">
                                      <p:cBhvr>
                                        <p:cTn id="105" dur="500" fill="hold"/>
                                        <p:tgtEl>
                                          <p:spTgt spid="27"/>
                                        </p:tgtEl>
                                        <p:attrNameLst>
                                          <p:attrName>fillcolor</p:attrName>
                                        </p:attrNameLst>
                                      </p:cBhvr>
                                      <p:by>
                                        <p:hsl h="0" s="-12549" l="-25098"/>
                                      </p:by>
                                    </p:animClr>
                                    <p:animClr clrSpc="hsl" dir="cw">
                                      <p:cBhvr>
                                        <p:cTn id="106" dur="500" fill="hold"/>
                                        <p:tgtEl>
                                          <p:spTgt spid="27"/>
                                        </p:tgtEl>
                                        <p:attrNameLst>
                                          <p:attrName>stroke.color</p:attrName>
                                        </p:attrNameLst>
                                      </p:cBhvr>
                                      <p:by>
                                        <p:hsl h="0" s="-12549" l="-25098"/>
                                      </p:by>
                                    </p:animClr>
                                    <p:set>
                                      <p:cBhvr>
                                        <p:cTn id="107" dur="500" fill="hold"/>
                                        <p:tgtEl>
                                          <p:spTgt spid="27"/>
                                        </p:tgtEl>
                                        <p:attrNameLst>
                                          <p:attrName>fill.type</p:attrName>
                                        </p:attrNameLst>
                                      </p:cBhvr>
                                      <p:to>
                                        <p:strVal val="solid"/>
                                      </p:to>
                                    </p:set>
                                  </p:childTnLst>
                                </p:cTn>
                              </p:par>
                              <p:par>
                                <p:cTn id="108" presetID="19" presetClass="emph" presetSubtype="0" fill="hold" grpId="0" nodeType="withEffect">
                                  <p:stCondLst>
                                    <p:cond delay="0"/>
                                  </p:stCondLst>
                                  <p:childTnLst>
                                    <p:animClr clrSpc="rgb" dir="cw">
                                      <p:cBhvr override="childStyle">
                                        <p:cTn id="109" dur="500" fill="hold"/>
                                        <p:tgtEl>
                                          <p:spTgt spid="16"/>
                                        </p:tgtEl>
                                        <p:attrNameLst>
                                          <p:attrName>style.color</p:attrName>
                                        </p:attrNameLst>
                                      </p:cBhvr>
                                      <p:to>
                                        <a:srgbClr val="FFC000"/>
                                      </p:to>
                                    </p:animClr>
                                    <p:animClr clrSpc="rgb" dir="cw">
                                      <p:cBhvr>
                                        <p:cTn id="110" dur="500" fill="hold"/>
                                        <p:tgtEl>
                                          <p:spTgt spid="16"/>
                                        </p:tgtEl>
                                        <p:attrNameLst>
                                          <p:attrName>fillcolor</p:attrName>
                                        </p:attrNameLst>
                                      </p:cBhvr>
                                      <p:to>
                                        <a:srgbClr val="FFC000"/>
                                      </p:to>
                                    </p:animClr>
                                    <p:set>
                                      <p:cBhvr>
                                        <p:cTn id="111" dur="500" fill="hold"/>
                                        <p:tgtEl>
                                          <p:spTgt spid="16"/>
                                        </p:tgtEl>
                                        <p:attrNameLst>
                                          <p:attrName>fill.type</p:attrName>
                                        </p:attrNameLst>
                                      </p:cBhvr>
                                      <p:to>
                                        <p:strVal val="solid"/>
                                      </p:to>
                                    </p:set>
                                    <p:set>
                                      <p:cBhvr>
                                        <p:cTn id="112" dur="500" fill="hold"/>
                                        <p:tgtEl>
                                          <p:spTgt spid="16"/>
                                        </p:tgtEl>
                                        <p:attrNameLst>
                                          <p:attrName>fill.on</p:attrName>
                                        </p:attrNameLst>
                                      </p:cBhvr>
                                      <p:to>
                                        <p:strVal val="true"/>
                                      </p:to>
                                    </p:set>
                                  </p:childTnLst>
                                </p:cTn>
                              </p:par>
                              <p:par>
                                <p:cTn id="113" presetID="1" presetClass="mediacall" presetSubtype="0" fill="hold" nodeType="withEffect">
                                  <p:stCondLst>
                                    <p:cond delay="0"/>
                                  </p:stCondLst>
                                  <p:childTnLst>
                                    <p:cmd type="call" cmd="playFrom(0.0)">
                                      <p:cBhvr>
                                        <p:cTn id="114" dur="20218" fill="hold"/>
                                        <p:tgtEl>
                                          <p:spTgt spid="39"/>
                                        </p:tgtEl>
                                      </p:cBhvr>
                                    </p:cmd>
                                  </p:childTnLst>
                                </p:cTn>
                              </p:par>
                              <p:par>
                                <p:cTn id="115" presetID="3" presetClass="mediacall" presetSubtype="0" fill="hold" nodeType="withEffect">
                                  <p:stCondLst>
                                    <p:cond delay="0"/>
                                  </p:stCondLst>
                                  <p:childTnLst>
                                    <p:cmd type="call" cmd="stop">
                                      <p:cBhvr>
                                        <p:cTn id="116" dur="1" fill="hold"/>
                                        <p:tgtEl>
                                          <p:spTgt spid="38"/>
                                        </p:tgtEl>
                                      </p:cBhvr>
                                    </p:cmd>
                                  </p:childTnLst>
                                </p:cTn>
                              </p:par>
                              <p:par>
                                <p:cTn id="117" presetID="19" presetClass="emph" presetSubtype="0" fill="hold" grpId="1" nodeType="withEffect">
                                  <p:stCondLst>
                                    <p:cond delay="3500"/>
                                  </p:stCondLst>
                                  <p:childTnLst>
                                    <p:animClr clrSpc="rgb" dir="cw">
                                      <p:cBhvr override="childStyle">
                                        <p:cTn id="118" dur="500" fill="hold"/>
                                        <p:tgtEl>
                                          <p:spTgt spid="16"/>
                                        </p:tgtEl>
                                        <p:attrNameLst>
                                          <p:attrName>style.color</p:attrName>
                                        </p:attrNameLst>
                                      </p:cBhvr>
                                      <p:to>
                                        <a:srgbClr val="FF0000"/>
                                      </p:to>
                                    </p:animClr>
                                    <p:animClr clrSpc="rgb" dir="cw">
                                      <p:cBhvr>
                                        <p:cTn id="119" dur="500" fill="hold"/>
                                        <p:tgtEl>
                                          <p:spTgt spid="16"/>
                                        </p:tgtEl>
                                        <p:attrNameLst>
                                          <p:attrName>fillcolor</p:attrName>
                                        </p:attrNameLst>
                                      </p:cBhvr>
                                      <p:to>
                                        <a:srgbClr val="FF0000"/>
                                      </p:to>
                                    </p:animClr>
                                    <p:set>
                                      <p:cBhvr>
                                        <p:cTn id="120" dur="500" fill="hold"/>
                                        <p:tgtEl>
                                          <p:spTgt spid="16"/>
                                        </p:tgtEl>
                                        <p:attrNameLst>
                                          <p:attrName>fill.type</p:attrName>
                                        </p:attrNameLst>
                                      </p:cBhvr>
                                      <p:to>
                                        <p:strVal val="solid"/>
                                      </p:to>
                                    </p:set>
                                    <p:set>
                                      <p:cBhvr>
                                        <p:cTn id="121" dur="500" fill="hold"/>
                                        <p:tgtEl>
                                          <p:spTgt spid="16"/>
                                        </p:tgtEl>
                                        <p:attrNameLst>
                                          <p:attrName>fill.on</p:attrName>
                                        </p:attrNameLst>
                                      </p:cBhvr>
                                      <p:to>
                                        <p:strVal val="true"/>
                                      </p:to>
                                    </p:set>
                                  </p:childTnLst>
                                </p:cTn>
                              </p:par>
                              <p:par>
                                <p:cTn id="122" presetID="19" presetClass="emph" presetSubtype="0" repeatCount="4000" fill="hold" grpId="3" nodeType="withEffect">
                                  <p:stCondLst>
                                    <p:cond delay="3500"/>
                                  </p:stCondLst>
                                  <p:childTnLst>
                                    <p:animClr clrSpc="rgb" dir="cw">
                                      <p:cBhvr override="childStyle">
                                        <p:cTn id="123" dur="500" fill="hold"/>
                                        <p:tgtEl>
                                          <p:spTgt spid="15"/>
                                        </p:tgtEl>
                                        <p:attrNameLst>
                                          <p:attrName>style.color</p:attrName>
                                        </p:attrNameLst>
                                      </p:cBhvr>
                                      <p:to>
                                        <a:srgbClr val="92D050"/>
                                      </p:to>
                                    </p:animClr>
                                    <p:animClr clrSpc="rgb" dir="cw">
                                      <p:cBhvr>
                                        <p:cTn id="124" dur="500" fill="hold"/>
                                        <p:tgtEl>
                                          <p:spTgt spid="15"/>
                                        </p:tgtEl>
                                        <p:attrNameLst>
                                          <p:attrName>fillcolor</p:attrName>
                                        </p:attrNameLst>
                                      </p:cBhvr>
                                      <p:to>
                                        <a:srgbClr val="92D050"/>
                                      </p:to>
                                    </p:animClr>
                                    <p:set>
                                      <p:cBhvr>
                                        <p:cTn id="125" dur="500" fill="hold"/>
                                        <p:tgtEl>
                                          <p:spTgt spid="15"/>
                                        </p:tgtEl>
                                        <p:attrNameLst>
                                          <p:attrName>fill.type</p:attrName>
                                        </p:attrNameLst>
                                      </p:cBhvr>
                                      <p:to>
                                        <p:strVal val="solid"/>
                                      </p:to>
                                    </p:set>
                                    <p:set>
                                      <p:cBhvr>
                                        <p:cTn id="126" dur="500" fill="hold"/>
                                        <p:tgtEl>
                                          <p:spTgt spid="15"/>
                                        </p:tgtEl>
                                        <p:attrNameLst>
                                          <p:attrName>fill.on</p:attrName>
                                        </p:attrNameLst>
                                      </p:cBhvr>
                                      <p:to>
                                        <p:strVal val="true"/>
                                      </p:to>
                                    </p:set>
                                  </p:childTnLst>
                                </p:cTn>
                              </p:par>
                              <p:par>
                                <p:cTn id="127" presetID="1" presetClass="mediacall" presetSubtype="0" fill="hold" nodeType="withEffect">
                                  <p:stCondLst>
                                    <p:cond delay="3500"/>
                                  </p:stCondLst>
                                  <p:childTnLst>
                                    <p:cmd type="call" cmd="playFrom(0.0)">
                                      <p:cBhvr>
                                        <p:cTn id="128" dur="5903" fill="hold"/>
                                        <p:tgtEl>
                                          <p:spTgt spid="41"/>
                                        </p:tgtEl>
                                      </p:cBhvr>
                                    </p:cmd>
                                  </p:childTnLst>
                                </p:cTn>
                              </p:par>
                              <p:par>
                                <p:cTn id="129" presetID="3" presetClass="mediacall" presetSubtype="0" fill="hold" nodeType="withEffect">
                                  <p:stCondLst>
                                    <p:cond delay="3500"/>
                                  </p:stCondLst>
                                  <p:childTnLst>
                                    <p:cmd type="call" cmd="stop">
                                      <p:cBhvr>
                                        <p:cTn id="130" dur="1" fill="hold"/>
                                        <p:tgtEl>
                                          <p:spTgt spid="39"/>
                                        </p:tgtEl>
                                      </p:cBhvr>
                                    </p:cmd>
                                  </p:childTnLst>
                                </p:cTn>
                              </p:par>
                              <p:par>
                                <p:cTn id="131" presetID="30" presetClass="emph" presetSubtype="0" fill="hold" grpId="2" nodeType="withEffect">
                                  <p:stCondLst>
                                    <p:cond delay="3500"/>
                                  </p:stCondLst>
                                  <p:childTnLst>
                                    <p:animClr clrSpc="hsl" dir="cw">
                                      <p:cBhvr override="childStyle">
                                        <p:cTn id="132" dur="500" fill="hold"/>
                                        <p:tgtEl>
                                          <p:spTgt spid="27"/>
                                        </p:tgtEl>
                                        <p:attrNameLst>
                                          <p:attrName>style.color</p:attrName>
                                        </p:attrNameLst>
                                      </p:cBhvr>
                                      <p:by>
                                        <p:hsl h="0" s="12549" l="25098"/>
                                      </p:by>
                                    </p:animClr>
                                    <p:animClr clrSpc="hsl" dir="cw">
                                      <p:cBhvr>
                                        <p:cTn id="133" dur="500" fill="hold"/>
                                        <p:tgtEl>
                                          <p:spTgt spid="27"/>
                                        </p:tgtEl>
                                        <p:attrNameLst>
                                          <p:attrName>fillcolor</p:attrName>
                                        </p:attrNameLst>
                                      </p:cBhvr>
                                      <p:by>
                                        <p:hsl h="0" s="12549" l="25098"/>
                                      </p:by>
                                    </p:animClr>
                                    <p:animClr clrSpc="hsl" dir="cw">
                                      <p:cBhvr>
                                        <p:cTn id="134" dur="500" fill="hold"/>
                                        <p:tgtEl>
                                          <p:spTgt spid="27"/>
                                        </p:tgtEl>
                                        <p:attrNameLst>
                                          <p:attrName>stroke.color</p:attrName>
                                        </p:attrNameLst>
                                      </p:cBhvr>
                                      <p:by>
                                        <p:hsl h="0" s="12549" l="25098"/>
                                      </p:by>
                                    </p:animClr>
                                    <p:set>
                                      <p:cBhvr>
                                        <p:cTn id="135" dur="500" fill="hold"/>
                                        <p:tgtEl>
                                          <p:spTgt spid="27"/>
                                        </p:tgtEl>
                                        <p:attrNameLst>
                                          <p:attrName>fill.type</p:attrName>
                                        </p:attrNameLst>
                                      </p:cBhvr>
                                      <p:to>
                                        <p:strVal val="solid"/>
                                      </p:to>
                                    </p:set>
                                  </p:childTnLst>
                                </p:cTn>
                              </p:par>
                              <p:par>
                                <p:cTn id="136" presetID="24" presetClass="emph" presetSubtype="0" fill="hold" grpId="4" nodeType="withEffect">
                                  <p:stCondLst>
                                    <p:cond delay="3500"/>
                                  </p:stCondLst>
                                  <p:childTnLst>
                                    <p:animClr clrSpc="hsl" dir="cw">
                                      <p:cBhvr override="childStyle">
                                        <p:cTn id="137" dur="500" fill="hold"/>
                                        <p:tgtEl>
                                          <p:spTgt spid="25"/>
                                        </p:tgtEl>
                                        <p:attrNameLst>
                                          <p:attrName>style.color</p:attrName>
                                        </p:attrNameLst>
                                      </p:cBhvr>
                                      <p:by>
                                        <p:hsl h="0" s="-12549" l="-25098"/>
                                      </p:by>
                                    </p:animClr>
                                    <p:animClr clrSpc="hsl" dir="cw">
                                      <p:cBhvr>
                                        <p:cTn id="138" dur="500" fill="hold"/>
                                        <p:tgtEl>
                                          <p:spTgt spid="25"/>
                                        </p:tgtEl>
                                        <p:attrNameLst>
                                          <p:attrName>fillcolor</p:attrName>
                                        </p:attrNameLst>
                                      </p:cBhvr>
                                      <p:by>
                                        <p:hsl h="0" s="-12549" l="-25098"/>
                                      </p:by>
                                    </p:animClr>
                                    <p:animClr clrSpc="hsl" dir="cw">
                                      <p:cBhvr>
                                        <p:cTn id="139" dur="500" fill="hold"/>
                                        <p:tgtEl>
                                          <p:spTgt spid="25"/>
                                        </p:tgtEl>
                                        <p:attrNameLst>
                                          <p:attrName>stroke.color</p:attrName>
                                        </p:attrNameLst>
                                      </p:cBhvr>
                                      <p:by>
                                        <p:hsl h="0" s="-12549" l="-25098"/>
                                      </p:by>
                                    </p:animClr>
                                    <p:set>
                                      <p:cBhvr>
                                        <p:cTn id="140"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1" restart="whenNotActive" fill="hold" evtFilter="cancelBubble" nodeType="interactiveSeq">
                <p:stCondLst>
                  <p:cond evt="onClick" delay="0">
                    <p:tgtEl>
                      <p:spTgt spid="34"/>
                    </p:tgtEl>
                  </p:cond>
                </p:stCondLst>
                <p:endSync evt="end" delay="0">
                  <p:rtn val="all"/>
                </p:endSync>
                <p:childTnLst>
                  <p:par>
                    <p:cTn id="142" fill="hold">
                      <p:stCondLst>
                        <p:cond delay="0"/>
                      </p:stCondLst>
                      <p:childTnLst>
                        <p:par>
                          <p:cTn id="143" fill="hold">
                            <p:stCondLst>
                              <p:cond delay="0"/>
                            </p:stCondLst>
                            <p:childTnLst>
                              <p:par>
                                <p:cTn id="144" presetID="24" presetClass="emph" presetSubtype="0" fill="hold" grpId="1" nodeType="clickEffect">
                                  <p:stCondLst>
                                    <p:cond delay="0"/>
                                  </p:stCondLst>
                                  <p:childTnLst>
                                    <p:animClr clrSpc="hsl" dir="cw">
                                      <p:cBhvr override="childStyle">
                                        <p:cTn id="145" dur="500" fill="hold"/>
                                        <p:tgtEl>
                                          <p:spTgt spid="34"/>
                                        </p:tgtEl>
                                        <p:attrNameLst>
                                          <p:attrName>style.color</p:attrName>
                                        </p:attrNameLst>
                                      </p:cBhvr>
                                      <p:by>
                                        <p:hsl h="0" s="-12549" l="-25098"/>
                                      </p:by>
                                    </p:animClr>
                                    <p:animClr clrSpc="hsl" dir="cw">
                                      <p:cBhvr>
                                        <p:cTn id="146" dur="500" fill="hold"/>
                                        <p:tgtEl>
                                          <p:spTgt spid="34"/>
                                        </p:tgtEl>
                                        <p:attrNameLst>
                                          <p:attrName>fillcolor</p:attrName>
                                        </p:attrNameLst>
                                      </p:cBhvr>
                                      <p:by>
                                        <p:hsl h="0" s="-12549" l="-25098"/>
                                      </p:by>
                                    </p:animClr>
                                    <p:animClr clrSpc="hsl" dir="cw">
                                      <p:cBhvr>
                                        <p:cTn id="147" dur="500" fill="hold"/>
                                        <p:tgtEl>
                                          <p:spTgt spid="34"/>
                                        </p:tgtEl>
                                        <p:attrNameLst>
                                          <p:attrName>stroke.color</p:attrName>
                                        </p:attrNameLst>
                                      </p:cBhvr>
                                      <p:by>
                                        <p:hsl h="0" s="-12549" l="-25098"/>
                                      </p:by>
                                    </p:animClr>
                                    <p:set>
                                      <p:cBhvr>
                                        <p:cTn id="148" dur="500" fill="hold"/>
                                        <p:tgtEl>
                                          <p:spTgt spid="34"/>
                                        </p:tgtEl>
                                        <p:attrNameLst>
                                          <p:attrName>fill.type</p:attrName>
                                        </p:attrNameLst>
                                      </p:cBhvr>
                                      <p:to>
                                        <p:strVal val="solid"/>
                                      </p:to>
                                    </p:set>
                                  </p:childTnLst>
                                </p:cTn>
                              </p:par>
                              <p:par>
                                <p:cTn id="149" presetID="19" presetClass="emph" presetSubtype="0" fill="hold" grpId="0" nodeType="withEffect">
                                  <p:stCondLst>
                                    <p:cond delay="0"/>
                                  </p:stCondLst>
                                  <p:childTnLst>
                                    <p:animClr clrSpc="rgb" dir="cw">
                                      <p:cBhvr override="childStyle">
                                        <p:cTn id="150" dur="500" fill="hold"/>
                                        <p:tgtEl>
                                          <p:spTgt spid="32"/>
                                        </p:tgtEl>
                                        <p:attrNameLst>
                                          <p:attrName>style.color</p:attrName>
                                        </p:attrNameLst>
                                      </p:cBhvr>
                                      <p:to>
                                        <a:schemeClr val="accent2"/>
                                      </p:to>
                                    </p:animClr>
                                    <p:animClr clrSpc="rgb" dir="cw">
                                      <p:cBhvr>
                                        <p:cTn id="151" dur="500" fill="hold"/>
                                        <p:tgtEl>
                                          <p:spTgt spid="32"/>
                                        </p:tgtEl>
                                        <p:attrNameLst>
                                          <p:attrName>fillcolor</p:attrName>
                                        </p:attrNameLst>
                                      </p:cBhvr>
                                      <p:to>
                                        <a:schemeClr val="accent2"/>
                                      </p:to>
                                    </p:animClr>
                                    <p:set>
                                      <p:cBhvr>
                                        <p:cTn id="152" dur="500" fill="hold"/>
                                        <p:tgtEl>
                                          <p:spTgt spid="32"/>
                                        </p:tgtEl>
                                        <p:attrNameLst>
                                          <p:attrName>fill.type</p:attrName>
                                        </p:attrNameLst>
                                      </p:cBhvr>
                                      <p:to>
                                        <p:strVal val="solid"/>
                                      </p:to>
                                    </p:set>
                                    <p:set>
                                      <p:cBhvr>
                                        <p:cTn id="153" dur="500" fill="hold"/>
                                        <p:tgtEl>
                                          <p:spTgt spid="32"/>
                                        </p:tgtEl>
                                        <p:attrNameLst>
                                          <p:attrName>fill.on</p:attrName>
                                        </p:attrNameLst>
                                      </p:cBhvr>
                                      <p:to>
                                        <p:strVal val="true"/>
                                      </p:to>
                                    </p:set>
                                  </p:childTnLst>
                                </p:cTn>
                              </p:par>
                              <p:par>
                                <p:cTn id="154" presetID="1" presetClass="mediacall" presetSubtype="0" fill="hold" nodeType="withEffect">
                                  <p:stCondLst>
                                    <p:cond delay="0"/>
                                  </p:stCondLst>
                                  <p:childTnLst>
                                    <p:cmd type="call" cmd="playFrom(0.0)">
                                      <p:cBhvr>
                                        <p:cTn id="155" dur="20218" fill="hold"/>
                                        <p:tgtEl>
                                          <p:spTgt spid="39"/>
                                        </p:tgtEl>
                                      </p:cBhvr>
                                    </p:cmd>
                                  </p:childTnLst>
                                </p:cTn>
                              </p:par>
                              <p:par>
                                <p:cTn id="156" presetID="3" presetClass="mediacall" presetSubtype="0" fill="hold" nodeType="withEffect">
                                  <p:stCondLst>
                                    <p:cond delay="0"/>
                                  </p:stCondLst>
                                  <p:childTnLst>
                                    <p:cmd type="call" cmd="stop">
                                      <p:cBhvr>
                                        <p:cTn id="157" dur="1" fill="hold"/>
                                        <p:tgtEl>
                                          <p:spTgt spid="38"/>
                                        </p:tgtEl>
                                      </p:cBhvr>
                                    </p:cmd>
                                  </p:childTnLst>
                                </p:cTn>
                              </p:par>
                              <p:par>
                                <p:cTn id="158" presetID="19" presetClass="emph" presetSubtype="0" fill="hold" grpId="1" nodeType="withEffect">
                                  <p:stCondLst>
                                    <p:cond delay="3000"/>
                                  </p:stCondLst>
                                  <p:childTnLst>
                                    <p:animClr clrSpc="rgb" dir="cw">
                                      <p:cBhvr override="childStyle">
                                        <p:cTn id="159" dur="500" fill="hold"/>
                                        <p:tgtEl>
                                          <p:spTgt spid="32"/>
                                        </p:tgtEl>
                                        <p:attrNameLst>
                                          <p:attrName>style.color</p:attrName>
                                        </p:attrNameLst>
                                      </p:cBhvr>
                                      <p:to>
                                        <a:srgbClr val="FF0000"/>
                                      </p:to>
                                    </p:animClr>
                                    <p:animClr clrSpc="rgb" dir="cw">
                                      <p:cBhvr>
                                        <p:cTn id="160" dur="500" fill="hold"/>
                                        <p:tgtEl>
                                          <p:spTgt spid="32"/>
                                        </p:tgtEl>
                                        <p:attrNameLst>
                                          <p:attrName>fillcolor</p:attrName>
                                        </p:attrNameLst>
                                      </p:cBhvr>
                                      <p:to>
                                        <a:srgbClr val="FF0000"/>
                                      </p:to>
                                    </p:animClr>
                                    <p:set>
                                      <p:cBhvr>
                                        <p:cTn id="161" dur="500" fill="hold"/>
                                        <p:tgtEl>
                                          <p:spTgt spid="32"/>
                                        </p:tgtEl>
                                        <p:attrNameLst>
                                          <p:attrName>fill.type</p:attrName>
                                        </p:attrNameLst>
                                      </p:cBhvr>
                                      <p:to>
                                        <p:strVal val="solid"/>
                                      </p:to>
                                    </p:set>
                                    <p:set>
                                      <p:cBhvr>
                                        <p:cTn id="162" dur="500" fill="hold"/>
                                        <p:tgtEl>
                                          <p:spTgt spid="32"/>
                                        </p:tgtEl>
                                        <p:attrNameLst>
                                          <p:attrName>fill.on</p:attrName>
                                        </p:attrNameLst>
                                      </p:cBhvr>
                                      <p:to>
                                        <p:strVal val="true"/>
                                      </p:to>
                                    </p:set>
                                  </p:childTnLst>
                                </p:cTn>
                              </p:par>
                              <p:par>
                                <p:cTn id="163" presetID="19" presetClass="emph" presetSubtype="0" repeatCount="4000" fill="hold" grpId="4" nodeType="withEffect">
                                  <p:stCondLst>
                                    <p:cond delay="3000"/>
                                  </p:stCondLst>
                                  <p:childTnLst>
                                    <p:animClr clrSpc="rgb" dir="cw">
                                      <p:cBhvr override="childStyle">
                                        <p:cTn id="164" dur="500" fill="hold"/>
                                        <p:tgtEl>
                                          <p:spTgt spid="15"/>
                                        </p:tgtEl>
                                        <p:attrNameLst>
                                          <p:attrName>style.color</p:attrName>
                                        </p:attrNameLst>
                                      </p:cBhvr>
                                      <p:to>
                                        <a:srgbClr val="92D050"/>
                                      </p:to>
                                    </p:animClr>
                                    <p:animClr clrSpc="rgb" dir="cw">
                                      <p:cBhvr>
                                        <p:cTn id="165" dur="500" fill="hold"/>
                                        <p:tgtEl>
                                          <p:spTgt spid="15"/>
                                        </p:tgtEl>
                                        <p:attrNameLst>
                                          <p:attrName>fillcolor</p:attrName>
                                        </p:attrNameLst>
                                      </p:cBhvr>
                                      <p:to>
                                        <a:srgbClr val="92D050"/>
                                      </p:to>
                                    </p:animClr>
                                    <p:set>
                                      <p:cBhvr>
                                        <p:cTn id="166" dur="500" fill="hold"/>
                                        <p:tgtEl>
                                          <p:spTgt spid="15"/>
                                        </p:tgtEl>
                                        <p:attrNameLst>
                                          <p:attrName>fill.type</p:attrName>
                                        </p:attrNameLst>
                                      </p:cBhvr>
                                      <p:to>
                                        <p:strVal val="solid"/>
                                      </p:to>
                                    </p:set>
                                    <p:set>
                                      <p:cBhvr>
                                        <p:cTn id="167" dur="500" fill="hold"/>
                                        <p:tgtEl>
                                          <p:spTgt spid="15"/>
                                        </p:tgtEl>
                                        <p:attrNameLst>
                                          <p:attrName>fill.on</p:attrName>
                                        </p:attrNameLst>
                                      </p:cBhvr>
                                      <p:to>
                                        <p:strVal val="true"/>
                                      </p:to>
                                    </p:set>
                                  </p:childTnLst>
                                </p:cTn>
                              </p:par>
                              <p:par>
                                <p:cTn id="168" presetID="1" presetClass="mediacall" presetSubtype="0" fill="hold" nodeType="withEffect">
                                  <p:stCondLst>
                                    <p:cond delay="3000"/>
                                  </p:stCondLst>
                                  <p:childTnLst>
                                    <p:cmd type="call" cmd="playFrom(0.0)">
                                      <p:cBhvr>
                                        <p:cTn id="169" dur="5903" fill="hold"/>
                                        <p:tgtEl>
                                          <p:spTgt spid="41"/>
                                        </p:tgtEl>
                                      </p:cBhvr>
                                    </p:cmd>
                                  </p:childTnLst>
                                </p:cTn>
                              </p:par>
                              <p:par>
                                <p:cTn id="170" presetID="3" presetClass="mediacall" presetSubtype="0" fill="hold" nodeType="withEffect">
                                  <p:stCondLst>
                                    <p:cond delay="3000"/>
                                  </p:stCondLst>
                                  <p:childTnLst>
                                    <p:cmd type="call" cmd="stop">
                                      <p:cBhvr>
                                        <p:cTn id="171" dur="1" fill="hold"/>
                                        <p:tgtEl>
                                          <p:spTgt spid="39"/>
                                        </p:tgtEl>
                                      </p:cBhvr>
                                    </p:cmd>
                                  </p:childTnLst>
                                </p:cTn>
                              </p:par>
                              <p:par>
                                <p:cTn id="172" presetID="30" presetClass="emph" presetSubtype="0" fill="hold" grpId="2" nodeType="withEffect">
                                  <p:stCondLst>
                                    <p:cond delay="3000"/>
                                  </p:stCondLst>
                                  <p:childTnLst>
                                    <p:animClr clrSpc="hsl" dir="cw">
                                      <p:cBhvr override="childStyle">
                                        <p:cTn id="173" dur="500" fill="hold"/>
                                        <p:tgtEl>
                                          <p:spTgt spid="34"/>
                                        </p:tgtEl>
                                        <p:attrNameLst>
                                          <p:attrName>style.color</p:attrName>
                                        </p:attrNameLst>
                                      </p:cBhvr>
                                      <p:by>
                                        <p:hsl h="0" s="12549" l="25098"/>
                                      </p:by>
                                    </p:animClr>
                                    <p:animClr clrSpc="hsl" dir="cw">
                                      <p:cBhvr>
                                        <p:cTn id="174" dur="500" fill="hold"/>
                                        <p:tgtEl>
                                          <p:spTgt spid="34"/>
                                        </p:tgtEl>
                                        <p:attrNameLst>
                                          <p:attrName>fillcolor</p:attrName>
                                        </p:attrNameLst>
                                      </p:cBhvr>
                                      <p:by>
                                        <p:hsl h="0" s="12549" l="25098"/>
                                      </p:by>
                                    </p:animClr>
                                    <p:animClr clrSpc="hsl" dir="cw">
                                      <p:cBhvr>
                                        <p:cTn id="175" dur="500" fill="hold"/>
                                        <p:tgtEl>
                                          <p:spTgt spid="34"/>
                                        </p:tgtEl>
                                        <p:attrNameLst>
                                          <p:attrName>stroke.color</p:attrName>
                                        </p:attrNameLst>
                                      </p:cBhvr>
                                      <p:by>
                                        <p:hsl h="0" s="12549" l="25098"/>
                                      </p:by>
                                    </p:animClr>
                                    <p:set>
                                      <p:cBhvr>
                                        <p:cTn id="176" dur="500" fill="hold"/>
                                        <p:tgtEl>
                                          <p:spTgt spid="34"/>
                                        </p:tgtEl>
                                        <p:attrNameLst>
                                          <p:attrName>fill.type</p:attrName>
                                        </p:attrNameLst>
                                      </p:cBhvr>
                                      <p:to>
                                        <p:strVal val="solid"/>
                                      </p:to>
                                    </p:set>
                                  </p:childTnLst>
                                </p:cTn>
                              </p:par>
                              <p:par>
                                <p:cTn id="177" presetID="24" presetClass="emph" presetSubtype="0" fill="hold" grpId="5" nodeType="withEffect">
                                  <p:stCondLst>
                                    <p:cond delay="3000"/>
                                  </p:stCondLst>
                                  <p:childTnLst>
                                    <p:animClr clrSpc="hsl" dir="cw">
                                      <p:cBhvr override="childStyle">
                                        <p:cTn id="178" dur="500" fill="hold"/>
                                        <p:tgtEl>
                                          <p:spTgt spid="25"/>
                                        </p:tgtEl>
                                        <p:attrNameLst>
                                          <p:attrName>style.color</p:attrName>
                                        </p:attrNameLst>
                                      </p:cBhvr>
                                      <p:by>
                                        <p:hsl h="0" s="-12549" l="-25098"/>
                                      </p:by>
                                    </p:animClr>
                                    <p:animClr clrSpc="hsl" dir="cw">
                                      <p:cBhvr>
                                        <p:cTn id="179" dur="500" fill="hold"/>
                                        <p:tgtEl>
                                          <p:spTgt spid="25"/>
                                        </p:tgtEl>
                                        <p:attrNameLst>
                                          <p:attrName>fillcolor</p:attrName>
                                        </p:attrNameLst>
                                      </p:cBhvr>
                                      <p:by>
                                        <p:hsl h="0" s="-12549" l="-25098"/>
                                      </p:by>
                                    </p:animClr>
                                    <p:animClr clrSpc="hsl" dir="cw">
                                      <p:cBhvr>
                                        <p:cTn id="180" dur="500" fill="hold"/>
                                        <p:tgtEl>
                                          <p:spTgt spid="25"/>
                                        </p:tgtEl>
                                        <p:attrNameLst>
                                          <p:attrName>stroke.color</p:attrName>
                                        </p:attrNameLst>
                                      </p:cBhvr>
                                      <p:by>
                                        <p:hsl h="0" s="-12549" l="-25098"/>
                                      </p:by>
                                    </p:animClr>
                                    <p:set>
                                      <p:cBhvr>
                                        <p:cTn id="181"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2" fill="hold" display="0">
                  <p:stCondLst>
                    <p:cond delay="indefinite"/>
                  </p:stCondLst>
                  <p:endCondLst>
                    <p:cond evt="onStopAudio" delay="0">
                      <p:tgtEl>
                        <p:sldTgt/>
                      </p:tgtEl>
                    </p:cond>
                  </p:endCondLst>
                </p:cTn>
                <p:tgtEl>
                  <p:spTgt spid="39"/>
                </p:tgtEl>
              </p:cMediaNode>
            </p:audio>
            <p:audio>
              <p:cMediaNode vol="80000">
                <p:cTn id="183" fill="hold" display="0">
                  <p:stCondLst>
                    <p:cond delay="indefinite"/>
                  </p:stCondLst>
                  <p:endCondLst>
                    <p:cond evt="onStopAudio" delay="0">
                      <p:tgtEl>
                        <p:sldTgt/>
                      </p:tgtEl>
                    </p:cond>
                  </p:endCondLst>
                </p:cTn>
                <p:tgtEl>
                  <p:spTgt spid="40"/>
                </p:tgtEl>
              </p:cMediaNode>
            </p:audio>
            <p:audio>
              <p:cMediaNode vol="80000">
                <p:cTn id="184" fill="hold" display="0">
                  <p:stCondLst>
                    <p:cond delay="indefinite"/>
                  </p:stCondLst>
                  <p:endCondLst>
                    <p:cond evt="onStopAudio" delay="0">
                      <p:tgtEl>
                        <p:sldTgt/>
                      </p:tgtEl>
                    </p:cond>
                  </p:endCondLst>
                </p:cTn>
                <p:tgtEl>
                  <p:spTgt spid="41"/>
                </p:tgtEl>
              </p:cMediaNode>
            </p:audio>
          </p:childTnLst>
        </p:cTn>
      </p:par>
    </p:tnLst>
    <p:bldLst>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xmlns="" id="{6C975AF1-8BB4-444D-993E-F98C38C51C84}"/>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241563" y="819830"/>
            <a:ext cx="2601031" cy="2601031"/>
          </a:xfrm>
          <a:prstGeom prst="rect">
            <a:avLst/>
          </a:prstGeom>
        </p:spPr>
      </p:pic>
      <p:cxnSp>
        <p:nvCxnSpPr>
          <p:cNvPr id="23" name="Straight Connector 22">
            <a:extLst>
              <a:ext uri="{FF2B5EF4-FFF2-40B4-BE49-F238E27FC236}">
                <a16:creationId xmlns:a16="http://schemas.microsoft.com/office/drawing/2014/main" xmlns="" id="{C7B0FE9C-F303-49FF-B30D-C4457E06642A}"/>
              </a:ext>
            </a:extLst>
          </p:cNvPr>
          <p:cNvCxnSpPr/>
          <p:nvPr/>
        </p:nvCxnSpPr>
        <p:spPr>
          <a:xfrm>
            <a:off x="0" y="5552610"/>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2F7D700C-B032-496C-9680-57633EB31182}"/>
              </a:ext>
            </a:extLst>
          </p:cNvPr>
          <p:cNvCxnSpPr/>
          <p:nvPr/>
        </p:nvCxnSpPr>
        <p:spPr>
          <a:xfrm>
            <a:off x="0" y="4905164"/>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B4199134-2609-4E66-A329-2863BCCC5133}"/>
              </a:ext>
            </a:extLst>
          </p:cNvPr>
          <p:cNvCxnSpPr/>
          <p:nvPr/>
        </p:nvCxnSpPr>
        <p:spPr>
          <a:xfrm>
            <a:off x="0" y="4003282"/>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xmlns="" id="{2254BD6F-C222-4EBF-A18A-FDA724EC8AEA}"/>
              </a:ext>
            </a:extLst>
          </p:cNvPr>
          <p:cNvSpPr/>
          <p:nvPr/>
        </p:nvSpPr>
        <p:spPr>
          <a:xfrm flipH="1">
            <a:off x="494929" y="3545458"/>
            <a:ext cx="8154143" cy="938951"/>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4" name="TextBox 23">
            <a:extLst>
              <a:ext uri="{FF2B5EF4-FFF2-40B4-BE49-F238E27FC236}">
                <a16:creationId xmlns:a16="http://schemas.microsoft.com/office/drawing/2014/main" xmlns="" id="{4605F6AC-8356-4661-B6A4-309609CF4CCF}"/>
              </a:ext>
            </a:extLst>
          </p:cNvPr>
          <p:cNvSpPr txBox="1"/>
          <p:nvPr/>
        </p:nvSpPr>
        <p:spPr>
          <a:xfrm>
            <a:off x="1038688" y="3569660"/>
            <a:ext cx="7037773" cy="954107"/>
          </a:xfrm>
          <a:prstGeom prst="rect">
            <a:avLst/>
          </a:prstGeom>
          <a:noFill/>
        </p:spPr>
        <p:txBody>
          <a:bodyPr wrap="square" rtlCol="0">
            <a:spAutoFit/>
          </a:bodyPr>
          <a:lstStyle/>
          <a:p>
            <a:pPr defTabSz="685800">
              <a:defRPr/>
            </a:pPr>
            <a:r>
              <a:rPr lang="en-US" sz="2800" err="1">
                <a:solidFill>
                  <a:prstClr val="white"/>
                </a:solidFill>
                <a:latin typeface="Times New Roman" panose="02020603050405020304" pitchFamily="18" charset="0"/>
                <a:cs typeface="Times New Roman" panose="02020603050405020304" pitchFamily="18" charset="0"/>
              </a:rPr>
              <a:t>Câu</a:t>
            </a:r>
            <a:r>
              <a:rPr lang="en-US" sz="2800">
                <a:solidFill>
                  <a:prstClr val="white"/>
                </a:solidFill>
                <a:latin typeface="Times New Roman" panose="02020603050405020304" pitchFamily="18" charset="0"/>
                <a:cs typeface="Times New Roman" panose="02020603050405020304" pitchFamily="18" charset="0"/>
              </a:rPr>
              <a:t> </a:t>
            </a:r>
            <a:r>
              <a:rPr lang="en-US" sz="2800" smtClean="0">
                <a:solidFill>
                  <a:prstClr val="white"/>
                </a:solidFill>
                <a:latin typeface="Times New Roman" panose="02020603050405020304" pitchFamily="18" charset="0"/>
                <a:cs typeface="Times New Roman" panose="02020603050405020304" pitchFamily="18" charset="0"/>
              </a:rPr>
              <a:t>2: </a:t>
            </a:r>
            <a:r>
              <a:rPr lang="en-US" sz="2800" dirty="0" err="1">
                <a:solidFill>
                  <a:prstClr val="white"/>
                </a:solidFill>
                <a:latin typeface="Times New Roman" panose="02020603050405020304" pitchFamily="18" charset="0"/>
                <a:cs typeface="Times New Roman" panose="02020603050405020304" pitchFamily="18" charset="0"/>
              </a:rPr>
              <a:t>Khi</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một</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vận</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động</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viên</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bắt</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đầu</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đẩy</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quả</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tạ</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vận</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động</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viên</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đã</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tác</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động</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vào</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quả</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tạ</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một</a:t>
            </a:r>
            <a:endParaRPr lang="en-US" sz="2800" dirty="0">
              <a:solidFill>
                <a:prstClr val="white"/>
              </a:solidFill>
              <a:latin typeface="Times New Roman" panose="02020603050405020304" pitchFamily="18" charset="0"/>
              <a:cs typeface="Times New Roman" panose="02020603050405020304" pitchFamily="18" charset="0"/>
            </a:endParaRPr>
          </a:p>
        </p:txBody>
      </p:sp>
      <p:sp>
        <p:nvSpPr>
          <p:cNvPr id="15" name="bang c">
            <a:extLst>
              <a:ext uri="{FF2B5EF4-FFF2-40B4-BE49-F238E27FC236}">
                <a16:creationId xmlns:a16="http://schemas.microsoft.com/office/drawing/2014/main" xmlns="" id="{D0E6AFB4-275F-4728-9A13-27E00F9EA3A2}"/>
              </a:ext>
            </a:extLst>
          </p:cNvPr>
          <p:cNvSpPr/>
          <p:nvPr/>
        </p:nvSpPr>
        <p:spPr>
          <a:xfrm flipH="1">
            <a:off x="603457" y="5328218"/>
            <a:ext cx="3937330" cy="599871"/>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16" name="bang b">
            <a:extLst>
              <a:ext uri="{FF2B5EF4-FFF2-40B4-BE49-F238E27FC236}">
                <a16:creationId xmlns:a16="http://schemas.microsoft.com/office/drawing/2014/main" xmlns="" id="{CA2E0476-BE10-4768-BE1B-A9C0072703C2}"/>
              </a:ext>
            </a:extLst>
          </p:cNvPr>
          <p:cNvSpPr/>
          <p:nvPr/>
        </p:nvSpPr>
        <p:spPr>
          <a:xfrm flipH="1">
            <a:off x="4601922" y="4678470"/>
            <a:ext cx="3937330" cy="537425"/>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5" name="cau hoi c">
            <a:extLst>
              <a:ext uri="{FF2B5EF4-FFF2-40B4-BE49-F238E27FC236}">
                <a16:creationId xmlns:a16="http://schemas.microsoft.com/office/drawing/2014/main" xmlns="" id="{9897B1B9-EB78-41AF-AC33-1E8F7714B11F}"/>
              </a:ext>
            </a:extLst>
          </p:cNvPr>
          <p:cNvSpPr txBox="1"/>
          <p:nvPr/>
        </p:nvSpPr>
        <p:spPr>
          <a:xfrm>
            <a:off x="828214" y="5404870"/>
            <a:ext cx="3487814" cy="523220"/>
          </a:xfrm>
          <a:prstGeom prst="rect">
            <a:avLst/>
          </a:prstGeom>
          <a:noFill/>
        </p:spPr>
        <p:txBody>
          <a:bodyPr wrap="square" rtlCol="0">
            <a:spAutoFit/>
          </a:bodyPr>
          <a:lstStyle/>
          <a:p>
            <a:pPr marL="257175" indent="-257175" defTabSz="685800">
              <a:buClr>
                <a:schemeClr val="bg1"/>
              </a:buClr>
              <a:buFont typeface="Wingdings" panose="05000000000000000000" pitchFamily="2" charset="2"/>
              <a:buChar char="w"/>
              <a:defRPr/>
            </a:pPr>
            <a:r>
              <a:rPr lang="en-US" sz="2800"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C. </a:t>
            </a:r>
            <a:r>
              <a:rPr lang="en-US" sz="2800" dirty="0" err="1">
                <a:solidFill>
                  <a:srgbClr val="FFFF00"/>
                </a:solidFill>
                <a:latin typeface="Times New Roman" panose="02020603050405020304" pitchFamily="18" charset="0"/>
                <a:ea typeface="Tahoma" panose="020B0604030504040204" pitchFamily="34" charset="0"/>
                <a:cs typeface="Times New Roman" panose="02020603050405020304" pitchFamily="18" charset="0"/>
              </a:rPr>
              <a:t>Lực</a:t>
            </a:r>
            <a:r>
              <a:rPr lang="en-US" sz="2800"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solidFill>
                  <a:srgbClr val="FFFF00"/>
                </a:solidFill>
                <a:latin typeface="Times New Roman" panose="02020603050405020304" pitchFamily="18" charset="0"/>
                <a:ea typeface="Tahoma" panose="020B0604030504040204" pitchFamily="34" charset="0"/>
                <a:cs typeface="Times New Roman" panose="02020603050405020304" pitchFamily="18" charset="0"/>
              </a:rPr>
              <a:t>đẩy</a:t>
            </a:r>
            <a:r>
              <a:rPr lang="en-US" sz="2800" dirty="0" smtClean="0">
                <a:solidFill>
                  <a:srgbClr val="FFFF00"/>
                </a:solidFill>
                <a:latin typeface="Times New Roman" panose="02020603050405020304" pitchFamily="18" charset="0"/>
                <a:ea typeface="Tahoma" panose="020B0604030504040204" pitchFamily="34" charset="0"/>
                <a:cs typeface="Times New Roman" panose="02020603050405020304" pitchFamily="18" charset="0"/>
              </a:rPr>
              <a:t> </a:t>
            </a:r>
            <a:endParaRPr lang="en-US" sz="2800" dirty="0">
              <a:solidFill>
                <a:srgbClr val="FFFF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7" name="cau hoi b">
            <a:extLst>
              <a:ext uri="{FF2B5EF4-FFF2-40B4-BE49-F238E27FC236}">
                <a16:creationId xmlns:a16="http://schemas.microsoft.com/office/drawing/2014/main" xmlns="" id="{D96707EC-5A82-4050-B897-6DBAB63AC957}"/>
              </a:ext>
            </a:extLst>
          </p:cNvPr>
          <p:cNvSpPr txBox="1"/>
          <p:nvPr/>
        </p:nvSpPr>
        <p:spPr>
          <a:xfrm>
            <a:off x="4826679" y="4755121"/>
            <a:ext cx="3487814" cy="523220"/>
          </a:xfrm>
          <a:prstGeom prst="rect">
            <a:avLst/>
          </a:prstGeom>
          <a:noFill/>
        </p:spPr>
        <p:txBody>
          <a:bodyPr wrap="square" rtlCol="0">
            <a:spAutoFit/>
          </a:bodyPr>
          <a:lstStyle/>
          <a:p>
            <a:pPr marL="257175" indent="-257175" defTabSz="685800">
              <a:buClr>
                <a:schemeClr val="bg1"/>
              </a:buClr>
              <a:buFont typeface="Wingdings" panose="05000000000000000000" pitchFamily="2" charset="2"/>
              <a:buChar char="w"/>
              <a:defRPr/>
            </a:pPr>
            <a:r>
              <a:rPr lang="en-US" sz="2800" dirty="0" smtClean="0">
                <a:solidFill>
                  <a:srgbClr val="FFFF00"/>
                </a:solidFill>
                <a:latin typeface="Times New Roman" panose="02020603050405020304" pitchFamily="18" charset="0"/>
                <a:ea typeface="Tahoma" panose="020B0604030504040204" pitchFamily="34" charset="0"/>
                <a:cs typeface="Times New Roman" panose="02020603050405020304" pitchFamily="18" charset="0"/>
              </a:rPr>
              <a:t>B. </a:t>
            </a:r>
            <a:r>
              <a:rPr lang="en-US" sz="2800" dirty="0" err="1" smtClean="0">
                <a:solidFill>
                  <a:srgbClr val="FFFF00"/>
                </a:solidFill>
                <a:latin typeface="Times New Roman" panose="02020603050405020304" pitchFamily="18" charset="0"/>
                <a:ea typeface="Tahoma" panose="020B0604030504040204" pitchFamily="34" charset="0"/>
                <a:cs typeface="Times New Roman" panose="02020603050405020304" pitchFamily="18" charset="0"/>
              </a:rPr>
              <a:t>Lực</a:t>
            </a:r>
            <a:r>
              <a:rPr lang="en-US" sz="2800" dirty="0" smtClean="0">
                <a:solidFill>
                  <a:srgbClr val="FFFF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solidFill>
                  <a:srgbClr val="FFFF00"/>
                </a:solidFill>
                <a:latin typeface="Times New Roman" panose="02020603050405020304" pitchFamily="18" charset="0"/>
                <a:ea typeface="Tahoma" panose="020B0604030504040204" pitchFamily="34" charset="0"/>
                <a:cs typeface="Times New Roman" panose="02020603050405020304" pitchFamily="18" charset="0"/>
              </a:rPr>
              <a:t>kéo</a:t>
            </a:r>
            <a:endParaRPr lang="en-US" sz="2800" dirty="0">
              <a:solidFill>
                <a:srgbClr val="FFFF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1" name="bang a">
            <a:extLst>
              <a:ext uri="{FF2B5EF4-FFF2-40B4-BE49-F238E27FC236}">
                <a16:creationId xmlns:a16="http://schemas.microsoft.com/office/drawing/2014/main" xmlns="" id="{8DD63B39-09F3-4F04-83CD-408FC7619A90}"/>
              </a:ext>
            </a:extLst>
          </p:cNvPr>
          <p:cNvSpPr/>
          <p:nvPr/>
        </p:nvSpPr>
        <p:spPr>
          <a:xfrm flipH="1">
            <a:off x="604749" y="4678471"/>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32" name="bang d">
            <a:extLst>
              <a:ext uri="{FF2B5EF4-FFF2-40B4-BE49-F238E27FC236}">
                <a16:creationId xmlns:a16="http://schemas.microsoft.com/office/drawing/2014/main" xmlns="" id="{A6F11D1C-4D08-4BAF-9A3D-4AC673B9036B}"/>
              </a:ext>
            </a:extLst>
          </p:cNvPr>
          <p:cNvSpPr/>
          <p:nvPr/>
        </p:nvSpPr>
        <p:spPr>
          <a:xfrm flipH="1">
            <a:off x="4601922" y="5325917"/>
            <a:ext cx="3937330" cy="602171"/>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33" name="cau hoi a">
            <a:extLst>
              <a:ext uri="{FF2B5EF4-FFF2-40B4-BE49-F238E27FC236}">
                <a16:creationId xmlns:a16="http://schemas.microsoft.com/office/drawing/2014/main" xmlns="" id="{9B5DABB8-849A-4D2D-930C-9CA07BFC5BDE}"/>
              </a:ext>
            </a:extLst>
          </p:cNvPr>
          <p:cNvSpPr txBox="1"/>
          <p:nvPr/>
        </p:nvSpPr>
        <p:spPr>
          <a:xfrm>
            <a:off x="828214" y="4656421"/>
            <a:ext cx="3487814" cy="523220"/>
          </a:xfrm>
          <a:prstGeom prst="rect">
            <a:avLst/>
          </a:prstGeom>
          <a:noFill/>
        </p:spPr>
        <p:txBody>
          <a:bodyPr wrap="square" rtlCol="0">
            <a:spAutoFit/>
          </a:bodyPr>
          <a:lstStyle/>
          <a:p>
            <a:pPr marL="257175" indent="-257175" defTabSz="685800">
              <a:buClr>
                <a:schemeClr val="bg1"/>
              </a:buClr>
              <a:buFont typeface="Wingdings" panose="05000000000000000000" pitchFamily="2" charset="2"/>
              <a:buChar char="w"/>
              <a:defRPr/>
            </a:pPr>
            <a:r>
              <a:rPr lang="en-US" sz="2800"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A. </a:t>
            </a:r>
            <a:r>
              <a:rPr lang="en-US" sz="2800" dirty="0" err="1">
                <a:solidFill>
                  <a:srgbClr val="FFFF00"/>
                </a:solidFill>
                <a:latin typeface="Times New Roman" panose="02020603050405020304" pitchFamily="18" charset="0"/>
                <a:ea typeface="Tahoma" panose="020B0604030504040204" pitchFamily="34" charset="0"/>
                <a:cs typeface="Times New Roman" panose="02020603050405020304" pitchFamily="18" charset="0"/>
              </a:rPr>
              <a:t>Lực</a:t>
            </a:r>
            <a:r>
              <a:rPr lang="en-US" sz="2800"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FFFF00"/>
                </a:solidFill>
                <a:latin typeface="Times New Roman" panose="02020603050405020304" pitchFamily="18" charset="0"/>
                <a:ea typeface="Tahoma" panose="020B0604030504040204" pitchFamily="34" charset="0"/>
                <a:cs typeface="Times New Roman" panose="02020603050405020304" pitchFamily="18" charset="0"/>
              </a:rPr>
              <a:t>nén</a:t>
            </a:r>
            <a:endParaRPr lang="en-US" sz="2800" dirty="0">
              <a:solidFill>
                <a:srgbClr val="FFFF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4" name="cau hoi d">
            <a:extLst>
              <a:ext uri="{FF2B5EF4-FFF2-40B4-BE49-F238E27FC236}">
                <a16:creationId xmlns:a16="http://schemas.microsoft.com/office/drawing/2014/main" xmlns="" id="{42A746A3-96B8-42A5-8EFA-A104DB6B2F69}"/>
              </a:ext>
            </a:extLst>
          </p:cNvPr>
          <p:cNvSpPr txBox="1"/>
          <p:nvPr/>
        </p:nvSpPr>
        <p:spPr>
          <a:xfrm>
            <a:off x="4826679" y="5402569"/>
            <a:ext cx="3487814" cy="523220"/>
          </a:xfrm>
          <a:prstGeom prst="rect">
            <a:avLst/>
          </a:prstGeom>
          <a:noFill/>
        </p:spPr>
        <p:txBody>
          <a:bodyPr wrap="square" rtlCol="0">
            <a:spAutoFit/>
          </a:bodyPr>
          <a:lstStyle/>
          <a:p>
            <a:pPr marL="257175" indent="-257175" defTabSz="685800">
              <a:buClr>
                <a:schemeClr val="bg1"/>
              </a:buClr>
              <a:buFont typeface="Wingdings" panose="05000000000000000000" pitchFamily="2" charset="2"/>
              <a:buChar char="w"/>
              <a:defRPr/>
            </a:pPr>
            <a:r>
              <a:rPr lang="en-US" sz="2800" dirty="0" smtClean="0">
                <a:solidFill>
                  <a:srgbClr val="FFFF00"/>
                </a:solidFill>
                <a:latin typeface="Times New Roman" panose="02020603050405020304" pitchFamily="18" charset="0"/>
                <a:ea typeface="Tahoma" panose="020B0604030504040204" pitchFamily="34" charset="0"/>
                <a:cs typeface="Times New Roman" panose="02020603050405020304" pitchFamily="18" charset="0"/>
              </a:rPr>
              <a:t>D. </a:t>
            </a:r>
            <a:r>
              <a:rPr lang="en-US" sz="2800" dirty="0" err="1" smtClean="0">
                <a:solidFill>
                  <a:srgbClr val="FFFF00"/>
                </a:solidFill>
                <a:latin typeface="Times New Roman" panose="02020603050405020304" pitchFamily="18" charset="0"/>
                <a:ea typeface="Tahoma" panose="020B0604030504040204" pitchFamily="34" charset="0"/>
                <a:cs typeface="Times New Roman" panose="02020603050405020304" pitchFamily="18" charset="0"/>
              </a:rPr>
              <a:t>Lực</a:t>
            </a:r>
            <a:r>
              <a:rPr lang="en-US" sz="2800"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solidFill>
                  <a:srgbClr val="FFFF00"/>
                </a:solidFill>
                <a:latin typeface="Times New Roman" panose="02020603050405020304" pitchFamily="18" charset="0"/>
                <a:ea typeface="Tahoma" panose="020B0604030504040204" pitchFamily="34" charset="0"/>
                <a:cs typeface="Times New Roman" panose="02020603050405020304" pitchFamily="18" charset="0"/>
              </a:rPr>
              <a:t>uốn</a:t>
            </a:r>
            <a:endParaRPr lang="en-US" sz="2800" dirty="0">
              <a:solidFill>
                <a:srgbClr val="FFFF00"/>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38" name="Question">
            <a:hlinkClick r:id="" action="ppaction://media"/>
            <a:extLst>
              <a:ext uri="{FF2B5EF4-FFF2-40B4-BE49-F238E27FC236}">
                <a16:creationId xmlns:a16="http://schemas.microsoft.com/office/drawing/2014/main" xmlns="" id="{94477BC5-B6D0-442B-AA84-FC52C48B009B}"/>
              </a:ext>
            </a:extLst>
          </p:cNvPr>
          <p:cNvPicPr>
            <a:picLocks noChangeAspect="1"/>
          </p:cNvPicPr>
          <p:nvPr>
            <a:audioFile r:link="rId1"/>
            <p:extLst>
              <p:ext uri="{DAA4B4D4-6D71-4841-9C94-3DE7FCFB9230}">
                <p14:media xmlns:p14="http://schemas.microsoft.com/office/powerpoint/2010/main" xmlns="" r:embed="rId7"/>
              </p:ext>
            </p:extLst>
          </p:nvPr>
        </p:nvPicPr>
        <p:blipFill>
          <a:blip r:embed="rId8" cstate="print"/>
          <a:stretch>
            <a:fillRect/>
          </a:stretch>
        </p:blipFill>
        <p:spPr>
          <a:xfrm>
            <a:off x="9144001" y="1505145"/>
            <a:ext cx="365522" cy="365522"/>
          </a:xfrm>
          <a:prstGeom prst="rect">
            <a:avLst/>
          </a:prstGeom>
        </p:spPr>
      </p:pic>
      <p:pic>
        <p:nvPicPr>
          <p:cNvPr id="39" name="Final Answer">
            <a:hlinkClick r:id="" action="ppaction://media"/>
            <a:extLst>
              <a:ext uri="{FF2B5EF4-FFF2-40B4-BE49-F238E27FC236}">
                <a16:creationId xmlns:a16="http://schemas.microsoft.com/office/drawing/2014/main" xmlns="" id="{68BE9F49-5BDC-4DC0-880E-ABA272EC2901}"/>
              </a:ext>
            </a:extLst>
          </p:cNvPr>
          <p:cNvPicPr>
            <a:picLocks noChangeAspect="1"/>
          </p:cNvPicPr>
          <p:nvPr>
            <a:audioFile r:link="rId2"/>
            <p:extLst>
              <p:ext uri="{DAA4B4D4-6D71-4841-9C94-3DE7FCFB9230}">
                <p14:media xmlns:p14="http://schemas.microsoft.com/office/powerpoint/2010/main" xmlns="" r:embed="rId9"/>
              </p:ext>
            </p:extLst>
          </p:nvPr>
        </p:nvPicPr>
        <p:blipFill>
          <a:blip r:embed="rId8" cstate="print"/>
          <a:stretch>
            <a:fillRect/>
          </a:stretch>
        </p:blipFill>
        <p:spPr>
          <a:xfrm>
            <a:off x="9144001" y="1966270"/>
            <a:ext cx="365522" cy="365522"/>
          </a:xfrm>
          <a:prstGeom prst="rect">
            <a:avLst/>
          </a:prstGeom>
        </p:spPr>
      </p:pic>
      <p:pic>
        <p:nvPicPr>
          <p:cNvPr id="40" name="Win">
            <a:hlinkClick r:id="" action="ppaction://media"/>
            <a:extLst>
              <a:ext uri="{FF2B5EF4-FFF2-40B4-BE49-F238E27FC236}">
                <a16:creationId xmlns:a16="http://schemas.microsoft.com/office/drawing/2014/main" xmlns="" id="{7942E890-12CD-490E-BBD3-364B92887EF6}"/>
              </a:ext>
            </a:extLst>
          </p:cNvPr>
          <p:cNvPicPr>
            <a:picLocks noChangeAspect="1"/>
          </p:cNvPicPr>
          <p:nvPr>
            <a:audioFile r:link="rId3"/>
            <p:extLst>
              <p:ext uri="{DAA4B4D4-6D71-4841-9C94-3DE7FCFB9230}">
                <p14:media xmlns:p14="http://schemas.microsoft.com/office/powerpoint/2010/main" xmlns="" r:embed="rId10"/>
              </p:ext>
            </p:extLst>
          </p:nvPr>
        </p:nvPicPr>
        <p:blipFill>
          <a:blip r:embed="rId8" cstate="print"/>
          <a:stretch>
            <a:fillRect/>
          </a:stretch>
        </p:blipFill>
        <p:spPr>
          <a:xfrm>
            <a:off x="9152179" y="2412867"/>
            <a:ext cx="365522" cy="365522"/>
          </a:xfrm>
          <a:prstGeom prst="rect">
            <a:avLst/>
          </a:prstGeom>
        </p:spPr>
      </p:pic>
      <p:pic>
        <p:nvPicPr>
          <p:cNvPr id="41" name="Lose">
            <a:hlinkClick r:id="" action="ppaction://media"/>
            <a:extLst>
              <a:ext uri="{FF2B5EF4-FFF2-40B4-BE49-F238E27FC236}">
                <a16:creationId xmlns:a16="http://schemas.microsoft.com/office/drawing/2014/main" xmlns="" id="{1959E413-37BE-4F97-ADD0-1237CBCB68D0}"/>
              </a:ext>
            </a:extLst>
          </p:cNvPr>
          <p:cNvPicPr>
            <a:picLocks noChangeAspect="1"/>
          </p:cNvPicPr>
          <p:nvPr>
            <a:audioFile r:link="rId4"/>
            <p:extLst>
              <p:ext uri="{DAA4B4D4-6D71-4841-9C94-3DE7FCFB9230}">
                <p14:media xmlns:p14="http://schemas.microsoft.com/office/powerpoint/2010/main" xmlns="" r:embed="rId11"/>
              </p:ext>
            </p:extLst>
          </p:nvPr>
        </p:nvPicPr>
        <p:blipFill>
          <a:blip r:embed="rId8" cstate="print"/>
          <a:stretch>
            <a:fillRect/>
          </a:stretch>
        </p:blipFill>
        <p:spPr>
          <a:xfrm>
            <a:off x="9152179" y="2830059"/>
            <a:ext cx="365522" cy="365522"/>
          </a:xfrm>
          <a:prstGeom prst="rect">
            <a:avLst/>
          </a:prstGeom>
        </p:spPr>
      </p:pic>
      <p:sp>
        <p:nvSpPr>
          <p:cNvPr id="20" name="TextBox 19"/>
          <p:cNvSpPr txBox="1"/>
          <p:nvPr/>
        </p:nvSpPr>
        <p:spPr>
          <a:xfrm>
            <a:off x="1143000" y="228600"/>
            <a:ext cx="2286000" cy="523220"/>
          </a:xfrm>
          <a:prstGeom prst="rect">
            <a:avLst/>
          </a:prstGeom>
          <a:noFill/>
        </p:spPr>
        <p:txBody>
          <a:bodyPr wrap="square" rtlCol="0">
            <a:spAutoFit/>
          </a:bodyPr>
          <a:lstStyle/>
          <a:p>
            <a:r>
              <a:rPr lang="en-US" sz="2800" b="1" smtClean="0">
                <a:solidFill>
                  <a:srgbClr val="C00000"/>
                </a:solidFill>
                <a:latin typeface="Times New Roman" pitchFamily="18" charset="0"/>
                <a:cs typeface="Times New Roman" pitchFamily="18" charset="0"/>
              </a:rPr>
              <a:t>LUYỆN TẬP</a:t>
            </a:r>
            <a:endParaRPr lang="en-US" sz="2800" b="1">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943544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05200" y="457200"/>
            <a:ext cx="2286000" cy="523220"/>
          </a:xfrm>
          <a:prstGeom prst="rect">
            <a:avLst/>
          </a:prstGeom>
          <a:noFill/>
        </p:spPr>
        <p:txBody>
          <a:bodyPr wrap="square" rtlCol="0">
            <a:spAutoFit/>
          </a:bodyPr>
          <a:lstStyle/>
          <a:p>
            <a:r>
              <a:rPr lang="en-US" sz="2800" b="1" smtClean="0">
                <a:solidFill>
                  <a:srgbClr val="C00000"/>
                </a:solidFill>
                <a:latin typeface="Times New Roman" pitchFamily="18" charset="0"/>
                <a:cs typeface="Times New Roman" pitchFamily="18" charset="0"/>
              </a:rPr>
              <a:t>VẬN DỤNG</a:t>
            </a:r>
            <a:endParaRPr lang="en-US" sz="2800" b="1">
              <a:solidFill>
                <a:srgbClr val="C00000"/>
              </a:solidFill>
              <a:latin typeface="Times New Roman" pitchFamily="18" charset="0"/>
              <a:cs typeface="Times New Roman" pitchFamily="18" charset="0"/>
            </a:endParaRPr>
          </a:p>
        </p:txBody>
      </p:sp>
      <p:pic>
        <p:nvPicPr>
          <p:cNvPr id="6" name="Picture 2" descr="E:\TÀI LIỆU CỦA NGỌC\video, hình bài Lực và biểu diễn lực\z3897161916412_e2a0dde51143758e62fd62053022d9e9.jpg"/>
          <p:cNvPicPr>
            <a:picLocks noChangeAspect="1" noChangeArrowheads="1"/>
          </p:cNvPicPr>
          <p:nvPr/>
        </p:nvPicPr>
        <p:blipFill>
          <a:blip r:embed="rId2" cstate="print"/>
          <a:srcRect/>
          <a:stretch>
            <a:fillRect/>
          </a:stretch>
        </p:blipFill>
        <p:spPr bwMode="auto">
          <a:xfrm>
            <a:off x="1016000" y="1981200"/>
            <a:ext cx="7213600" cy="3733799"/>
          </a:xfrm>
          <a:prstGeom prst="rect">
            <a:avLst/>
          </a:prstGeom>
          <a:noFill/>
        </p:spPr>
      </p:pic>
      <p:sp>
        <p:nvSpPr>
          <p:cNvPr id="7" name="TextBox 6"/>
          <p:cNvSpPr txBox="1"/>
          <p:nvPr/>
        </p:nvSpPr>
        <p:spPr>
          <a:xfrm>
            <a:off x="838200" y="1143000"/>
            <a:ext cx="7391400" cy="830997"/>
          </a:xfrm>
          <a:prstGeom prst="rect">
            <a:avLst/>
          </a:prstGeom>
          <a:noFill/>
        </p:spPr>
        <p:txBody>
          <a:bodyPr wrap="square" rtlCol="0">
            <a:spAutoFit/>
          </a:bodyPr>
          <a:lstStyle/>
          <a:p>
            <a:r>
              <a:rPr lang="en-US" sz="2400" smtClean="0">
                <a:latin typeface="Times New Roman" pitchFamily="18" charset="0"/>
                <a:cs typeface="Times New Roman" pitchFamily="18" charset="0"/>
              </a:rPr>
              <a:t>    Hãy mô tả bằng lời hướng ( phương và chiều) của các lực trong hình sau:</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 bo.wmv">
            <a:hlinkClick r:id="" action="ppaction://media"/>
          </p:cNvPr>
          <p:cNvPicPr>
            <a:picLocks noRot="1" noChangeAspect="1"/>
          </p:cNvPicPr>
          <p:nvPr>
            <a:videoFile r:link="rId1"/>
          </p:nvPr>
        </p:nvPicPr>
        <p:blipFill>
          <a:blip r:embed="rId3" cstate="print"/>
          <a:stretch>
            <a:fillRect/>
          </a:stretch>
        </p:blipFill>
        <p:spPr>
          <a:xfrm>
            <a:off x="838200" y="228600"/>
            <a:ext cx="7277100" cy="4114800"/>
          </a:xfrm>
          <a:prstGeom prst="rect">
            <a:avLst/>
          </a:prstGeom>
        </p:spPr>
      </p:pic>
      <p:sp>
        <p:nvSpPr>
          <p:cNvPr id="5" name="TextBox 4"/>
          <p:cNvSpPr txBox="1"/>
          <p:nvPr/>
        </p:nvSpPr>
        <p:spPr>
          <a:xfrm>
            <a:off x="381000" y="4648200"/>
            <a:ext cx="7924800" cy="830997"/>
          </a:xfrm>
          <a:prstGeom prst="rect">
            <a:avLst/>
          </a:prstGeom>
          <a:noFill/>
        </p:spPr>
        <p:txBody>
          <a:bodyPr wrap="square" rtlCol="0">
            <a:spAutoFit/>
          </a:bodyPr>
          <a:lstStyle/>
          <a:p>
            <a:r>
              <a:rPr lang="en-US" sz="2400" smtClean="0">
                <a:solidFill>
                  <a:schemeClr val="tx2"/>
                </a:solidFill>
                <a:latin typeface="Times New Roman" pitchFamily="18" charset="0"/>
                <a:cs typeface="Times New Roman" pitchFamily="18" charset="0"/>
              </a:rPr>
              <a:t>        Từ quan sát video em hãy cho biết </a:t>
            </a:r>
            <a:r>
              <a:rPr lang="en-US" sz="2400" b="1" smtClean="0">
                <a:solidFill>
                  <a:schemeClr val="tx2"/>
                </a:solidFill>
                <a:latin typeface="Times New Roman" pitchFamily="18" charset="0"/>
                <a:cs typeface="Times New Roman" pitchFamily="18" charset="0"/>
              </a:rPr>
              <a:t>vì sao xe và người chuyển động được?</a:t>
            </a:r>
            <a:endParaRPr lang="en-US" sz="2400" b="1">
              <a:solidFill>
                <a:schemeClr val="tx2"/>
              </a:solidFill>
              <a:latin typeface="Times New Roman" pitchFamily="18" charset="0"/>
              <a:cs typeface="Times New Roman" pitchFamily="18" charset="0"/>
            </a:endParaRPr>
          </a:p>
        </p:txBody>
      </p:sp>
      <p:sp>
        <p:nvSpPr>
          <p:cNvPr id="10" name="TextBox 9"/>
          <p:cNvSpPr txBox="1"/>
          <p:nvPr/>
        </p:nvSpPr>
        <p:spPr>
          <a:xfrm>
            <a:off x="457200" y="5493603"/>
            <a:ext cx="8001000" cy="830997"/>
          </a:xfrm>
          <a:prstGeom prst="rect">
            <a:avLst/>
          </a:prstGeom>
          <a:noFill/>
        </p:spPr>
        <p:txBody>
          <a:bodyPr wrap="square" rtlCol="0">
            <a:spAutoFit/>
          </a:bodyPr>
          <a:lstStyle/>
          <a:p>
            <a:r>
              <a:rPr lang="en-US" sz="2400" smtClean="0">
                <a:solidFill>
                  <a:srgbClr val="C00000"/>
                </a:solidFill>
                <a:latin typeface="Times New Roman" pitchFamily="18" charset="0"/>
                <a:cs typeface="Times New Roman" pitchFamily="18" charset="0"/>
              </a:rPr>
              <a:t>       Xe và người chuyển động được là do con bò đã kéo chiếc xe hay ta nói là con bò đã tác dụng lực vào chiếc xe.</a:t>
            </a:r>
            <a:endParaRPr lang="en-US" sz="240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4"/>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4"/>
                                        </p:tgtEl>
                                      </p:cBhvr>
                                    </p:cmd>
                                  </p:childTnLst>
                                </p:cTn>
                              </p:par>
                            </p:childTnLst>
                          </p:cTn>
                        </p:par>
                      </p:childTnLst>
                    </p:cTn>
                  </p:par>
                </p:childTnLst>
              </p:cTn>
              <p:nextCondLst>
                <p:cond evt="onClick" delay="0">
                  <p:tgtEl>
                    <p:spTgt spid="4"/>
                  </p:tgtEl>
                </p:cond>
              </p:nextCondLst>
            </p:seq>
            <p:video>
              <p:cMediaNode>
                <p:cTn id="18" fill="hold" display="0">
                  <p:stCondLst>
                    <p:cond delay="indefinite"/>
                  </p:stCondLst>
                  <p:endCondLst>
                    <p:cond evt="onNext" delay="0">
                      <p:tgtEl>
                        <p:sldTgt/>
                      </p:tgtEl>
                    </p:cond>
                    <p:cond evt="onPrev" delay="0">
                      <p:tgtEl>
                        <p:sldTgt/>
                      </p:tgtEl>
                    </p:cond>
                  </p:endCondLst>
                </p:cTn>
                <p:tgtEl>
                  <p:spTgt spid="4"/>
                </p:tgtEl>
              </p:cMediaNode>
            </p:video>
          </p:childTnLst>
        </p:cTn>
      </p:par>
    </p:tnLst>
    <p:bldLst>
      <p:bldP spid="5"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DE NOI DUNG"/>
          <p:cNvPicPr>
            <a:picLocks noChangeAspect="1" noChangeArrowheads="1"/>
          </p:cNvPicPr>
          <p:nvPr/>
        </p:nvPicPr>
        <p:blipFill>
          <a:blip r:embed="rId2" cstate="print"/>
          <a:srcRect/>
          <a:stretch>
            <a:fillRect/>
          </a:stretch>
        </p:blipFill>
        <p:spPr bwMode="auto">
          <a:xfrm>
            <a:off x="1295400" y="0"/>
            <a:ext cx="6858000" cy="1622425"/>
          </a:xfrm>
          <a:prstGeom prst="rect">
            <a:avLst/>
          </a:prstGeom>
          <a:noFill/>
          <a:ln w="9525">
            <a:noFill/>
            <a:miter lim="800000"/>
            <a:headEnd/>
            <a:tailEnd/>
          </a:ln>
        </p:spPr>
      </p:pic>
      <p:sp>
        <p:nvSpPr>
          <p:cNvPr id="47109" name="Text Box 5"/>
          <p:cNvSpPr txBox="1">
            <a:spLocks noChangeArrowheads="1"/>
          </p:cNvSpPr>
          <p:nvPr/>
        </p:nvSpPr>
        <p:spPr bwMode="auto">
          <a:xfrm>
            <a:off x="685800" y="381000"/>
            <a:ext cx="7543800" cy="1006475"/>
          </a:xfrm>
          <a:prstGeom prst="rect">
            <a:avLst/>
          </a:prstGeom>
          <a:noFill/>
          <a:ln w="9525" algn="ctr">
            <a:noFill/>
            <a:miter lim="800000"/>
            <a:headEnd/>
            <a:tailEnd/>
          </a:ln>
          <a:effectLst>
            <a:outerShdw dist="107763" dir="18900000" algn="ctr" rotWithShape="0">
              <a:schemeClr val="bg2">
                <a:alpha val="50000"/>
              </a:schemeClr>
            </a:outerShdw>
          </a:effectLst>
        </p:spPr>
        <p:txBody>
          <a:bodyPr>
            <a:spAutoFit/>
          </a:bodyPr>
          <a:lstStyle/>
          <a:p>
            <a:pPr algn="l" eaLnBrk="0" hangingPunct="0">
              <a:spcBef>
                <a:spcPct val="50000"/>
              </a:spcBef>
              <a:defRPr/>
            </a:pPr>
            <a:r>
              <a:rPr lang="en-US" sz="5400" b="0">
                <a:latin typeface="Times New Roman" pitchFamily="18" charset="0"/>
              </a:rPr>
              <a:t>    </a:t>
            </a:r>
            <a:r>
              <a:rPr lang="en-US" sz="6000">
                <a:latin typeface="Times New Roman" pitchFamily="18" charset="0"/>
              </a:rPr>
              <a:t>Hướng dẫn tự học</a:t>
            </a:r>
            <a:endParaRPr lang="en-US" sz="20800">
              <a:latin typeface="Times New Roman" pitchFamily="18" charset="0"/>
            </a:endParaRPr>
          </a:p>
        </p:txBody>
      </p:sp>
      <p:pic>
        <p:nvPicPr>
          <p:cNvPr id="16388" name="Picture 12" descr="NGANG SAO"/>
          <p:cNvPicPr>
            <a:picLocks noChangeAspect="1" noChangeArrowheads="1"/>
          </p:cNvPicPr>
          <p:nvPr/>
        </p:nvPicPr>
        <p:blipFill>
          <a:blip r:embed="rId3" cstate="print"/>
          <a:srcRect/>
          <a:stretch>
            <a:fillRect/>
          </a:stretch>
        </p:blipFill>
        <p:spPr bwMode="auto">
          <a:xfrm>
            <a:off x="1752600" y="5181600"/>
            <a:ext cx="5724525" cy="914400"/>
          </a:xfrm>
          <a:prstGeom prst="rect">
            <a:avLst/>
          </a:prstGeom>
          <a:noFill/>
          <a:ln w="9525">
            <a:noFill/>
            <a:miter lim="800000"/>
            <a:headEnd/>
            <a:tailEnd/>
          </a:ln>
        </p:spPr>
      </p:pic>
      <p:pic>
        <p:nvPicPr>
          <p:cNvPr id="16389" name="Picture 13" descr="STAR"/>
          <p:cNvPicPr>
            <a:picLocks noChangeAspect="1" noChangeArrowheads="1" noCrop="1"/>
          </p:cNvPicPr>
          <p:nvPr/>
        </p:nvPicPr>
        <p:blipFill>
          <a:blip r:embed="rId4" cstate="print"/>
          <a:srcRect/>
          <a:stretch>
            <a:fillRect/>
          </a:stretch>
        </p:blipFill>
        <p:spPr bwMode="auto">
          <a:xfrm>
            <a:off x="3505200" y="5507038"/>
            <a:ext cx="665163" cy="665162"/>
          </a:xfrm>
          <a:prstGeom prst="rect">
            <a:avLst/>
          </a:prstGeom>
          <a:noFill/>
          <a:ln w="9525">
            <a:noFill/>
            <a:miter lim="800000"/>
            <a:headEnd/>
            <a:tailEnd/>
          </a:ln>
        </p:spPr>
      </p:pic>
      <p:pic>
        <p:nvPicPr>
          <p:cNvPr id="16390" name="Picture 14" descr="STAR"/>
          <p:cNvPicPr>
            <a:picLocks noChangeAspect="1" noChangeArrowheads="1" noCrop="1"/>
          </p:cNvPicPr>
          <p:nvPr/>
        </p:nvPicPr>
        <p:blipFill>
          <a:blip r:embed="rId4" cstate="print"/>
          <a:srcRect/>
          <a:stretch>
            <a:fillRect/>
          </a:stretch>
        </p:blipFill>
        <p:spPr bwMode="auto">
          <a:xfrm>
            <a:off x="2743200" y="5507038"/>
            <a:ext cx="665163" cy="665162"/>
          </a:xfrm>
          <a:prstGeom prst="rect">
            <a:avLst/>
          </a:prstGeom>
          <a:noFill/>
          <a:ln w="9525">
            <a:noFill/>
            <a:miter lim="800000"/>
            <a:headEnd/>
            <a:tailEnd/>
          </a:ln>
        </p:spPr>
      </p:pic>
      <p:pic>
        <p:nvPicPr>
          <p:cNvPr id="16391" name="Picture 15" descr="STAR"/>
          <p:cNvPicPr>
            <a:picLocks noChangeAspect="1" noChangeArrowheads="1" noCrop="1"/>
          </p:cNvPicPr>
          <p:nvPr/>
        </p:nvPicPr>
        <p:blipFill>
          <a:blip r:embed="rId4" cstate="print"/>
          <a:srcRect/>
          <a:stretch>
            <a:fillRect/>
          </a:stretch>
        </p:blipFill>
        <p:spPr bwMode="auto">
          <a:xfrm>
            <a:off x="1981200" y="5507038"/>
            <a:ext cx="665163" cy="665162"/>
          </a:xfrm>
          <a:prstGeom prst="rect">
            <a:avLst/>
          </a:prstGeom>
          <a:noFill/>
          <a:ln w="9525">
            <a:noFill/>
            <a:miter lim="800000"/>
            <a:headEnd/>
            <a:tailEnd/>
          </a:ln>
        </p:spPr>
      </p:pic>
      <p:pic>
        <p:nvPicPr>
          <p:cNvPr id="16392" name="Picture 16" descr="STAR"/>
          <p:cNvPicPr>
            <a:picLocks noChangeAspect="1" noChangeArrowheads="1" noCrop="1"/>
          </p:cNvPicPr>
          <p:nvPr/>
        </p:nvPicPr>
        <p:blipFill>
          <a:blip r:embed="rId4" cstate="print"/>
          <a:srcRect/>
          <a:stretch>
            <a:fillRect/>
          </a:stretch>
        </p:blipFill>
        <p:spPr bwMode="auto">
          <a:xfrm>
            <a:off x="5811838" y="5507038"/>
            <a:ext cx="665162" cy="665162"/>
          </a:xfrm>
          <a:prstGeom prst="rect">
            <a:avLst/>
          </a:prstGeom>
          <a:noFill/>
          <a:ln w="9525">
            <a:noFill/>
            <a:miter lim="800000"/>
            <a:headEnd/>
            <a:tailEnd/>
          </a:ln>
        </p:spPr>
      </p:pic>
      <p:pic>
        <p:nvPicPr>
          <p:cNvPr id="16393" name="Picture 17" descr="STAR"/>
          <p:cNvPicPr>
            <a:picLocks noChangeAspect="1" noChangeArrowheads="1" noCrop="1"/>
          </p:cNvPicPr>
          <p:nvPr/>
        </p:nvPicPr>
        <p:blipFill>
          <a:blip r:embed="rId4" cstate="print"/>
          <a:srcRect/>
          <a:stretch>
            <a:fillRect/>
          </a:stretch>
        </p:blipFill>
        <p:spPr bwMode="auto">
          <a:xfrm>
            <a:off x="5181600" y="5486400"/>
            <a:ext cx="665163" cy="665163"/>
          </a:xfrm>
          <a:prstGeom prst="rect">
            <a:avLst/>
          </a:prstGeom>
          <a:noFill/>
          <a:ln w="9525">
            <a:noFill/>
            <a:miter lim="800000"/>
            <a:headEnd/>
            <a:tailEnd/>
          </a:ln>
        </p:spPr>
      </p:pic>
      <p:pic>
        <p:nvPicPr>
          <p:cNvPr id="16394" name="Picture 18" descr="STAR"/>
          <p:cNvPicPr>
            <a:picLocks noChangeAspect="1" noChangeArrowheads="1" noCrop="1"/>
          </p:cNvPicPr>
          <p:nvPr/>
        </p:nvPicPr>
        <p:blipFill>
          <a:blip r:embed="rId4" cstate="print"/>
          <a:srcRect/>
          <a:stretch>
            <a:fillRect/>
          </a:stretch>
        </p:blipFill>
        <p:spPr bwMode="auto">
          <a:xfrm>
            <a:off x="6421438" y="5507038"/>
            <a:ext cx="665162" cy="665162"/>
          </a:xfrm>
          <a:prstGeom prst="rect">
            <a:avLst/>
          </a:prstGeom>
          <a:noFill/>
          <a:ln w="9525">
            <a:noFill/>
            <a:miter lim="800000"/>
            <a:headEnd/>
            <a:tailEnd/>
          </a:ln>
        </p:spPr>
      </p:pic>
      <p:sp>
        <p:nvSpPr>
          <p:cNvPr id="12" name="TextBox 11"/>
          <p:cNvSpPr txBox="1"/>
          <p:nvPr/>
        </p:nvSpPr>
        <p:spPr>
          <a:xfrm>
            <a:off x="1080655" y="1600200"/>
            <a:ext cx="6691745" cy="3970318"/>
          </a:xfrm>
          <a:prstGeom prst="rect">
            <a:avLst/>
          </a:prstGeom>
          <a:noFill/>
        </p:spPr>
        <p:txBody>
          <a:bodyPr wrap="square" rtlCol="0">
            <a:spAutoFit/>
          </a:bodyPr>
          <a:lstStyle/>
          <a:p>
            <a:r>
              <a:rPr lang="en-US" sz="2800" b="1" smtClean="0">
                <a:solidFill>
                  <a:srgbClr val="C00000"/>
                </a:solidFill>
                <a:latin typeface="Times New Roman" pitchFamily="18" charset="0"/>
                <a:cs typeface="Times New Roman" pitchFamily="18" charset="0"/>
              </a:rPr>
              <a:t>1.</a:t>
            </a:r>
            <a:r>
              <a:rPr lang="en-US" sz="2800" b="1" u="sng" smtClean="0">
                <a:solidFill>
                  <a:srgbClr val="C00000"/>
                </a:solidFill>
                <a:latin typeface="Times New Roman" pitchFamily="18" charset="0"/>
                <a:cs typeface="Times New Roman" pitchFamily="18" charset="0"/>
              </a:rPr>
              <a:t>Bài vừa học</a:t>
            </a:r>
            <a:r>
              <a:rPr lang="en-US" sz="2800" smtClean="0">
                <a:solidFill>
                  <a:srgbClr val="C00000"/>
                </a:solidFill>
                <a:latin typeface="Times New Roman" pitchFamily="18" charset="0"/>
                <a:cs typeface="Times New Roman" pitchFamily="18" charset="0"/>
              </a:rPr>
              <a:t>:</a:t>
            </a:r>
          </a:p>
          <a:p>
            <a:r>
              <a:rPr lang="en-US" sz="2800" smtClean="0">
                <a:latin typeface="Times New Roman" pitchFamily="18" charset="0"/>
                <a:cs typeface="Times New Roman" pitchFamily="18" charset="0"/>
              </a:rPr>
              <a:t>-Học theo vở ghi và kết hợp với SGK</a:t>
            </a:r>
          </a:p>
          <a:p>
            <a:r>
              <a:rPr lang="en-US" sz="2800" smtClean="0">
                <a:latin typeface="Times New Roman" pitchFamily="18" charset="0"/>
                <a:ea typeface="Arial" panose="020B0604020202020204" pitchFamily="34" charset="0"/>
                <a:cs typeface="Times New Roman" pitchFamily="18" charset="0"/>
              </a:rPr>
              <a:t>-Làm bài tập 1 sgk/159</a:t>
            </a:r>
          </a:p>
          <a:p>
            <a:r>
              <a:rPr lang="en-US" sz="2800" smtClean="0">
                <a:latin typeface="Times New Roman" pitchFamily="18" charset="0"/>
                <a:ea typeface="Arial" panose="020B0604020202020204" pitchFamily="34" charset="0"/>
                <a:cs typeface="Times New Roman" pitchFamily="18" charset="0"/>
              </a:rPr>
              <a:t>-Trong cuộc sống có rất nhiều lực. Hãy tìm và mô tả bằng lời </a:t>
            </a:r>
            <a:r>
              <a:rPr lang="en-US" sz="2800" b="1" smtClean="0">
                <a:latin typeface="Times New Roman" pitchFamily="18" charset="0"/>
                <a:ea typeface="Arial" panose="020B0604020202020204" pitchFamily="34" charset="0"/>
                <a:cs typeface="Times New Roman" pitchFamily="18" charset="0"/>
              </a:rPr>
              <a:t>hướng </a:t>
            </a:r>
            <a:r>
              <a:rPr lang="en-US" sz="2800" smtClean="0">
                <a:latin typeface="Times New Roman" pitchFamily="18" charset="0"/>
                <a:ea typeface="Arial" panose="020B0604020202020204" pitchFamily="34" charset="0"/>
                <a:cs typeface="Times New Roman" pitchFamily="18" charset="0"/>
              </a:rPr>
              <a:t>(phương và chiều) của các lực đó.</a:t>
            </a:r>
            <a:endParaRPr lang="en-US" sz="2800" b="1" smtClean="0">
              <a:latin typeface="Times New Roman" pitchFamily="18" charset="0"/>
              <a:ea typeface="Arial" panose="020B0604020202020204" pitchFamily="34" charset="0"/>
              <a:cs typeface="Times New Roman" pitchFamily="18" charset="0"/>
            </a:endParaRPr>
          </a:p>
          <a:p>
            <a:r>
              <a:rPr lang="en-US" sz="2800" b="1" smtClean="0">
                <a:solidFill>
                  <a:srgbClr val="C00000"/>
                </a:solidFill>
                <a:latin typeface="Times New Roman" pitchFamily="18" charset="0"/>
                <a:ea typeface="Arial" panose="020B0604020202020204" pitchFamily="34" charset="0"/>
                <a:cs typeface="Times New Roman" pitchFamily="18" charset="0"/>
              </a:rPr>
              <a:t>2. </a:t>
            </a:r>
            <a:r>
              <a:rPr lang="en-US" sz="2800" b="1" u="sng" smtClean="0">
                <a:solidFill>
                  <a:srgbClr val="C00000"/>
                </a:solidFill>
                <a:latin typeface="Times New Roman" pitchFamily="18" charset="0"/>
                <a:ea typeface="Arial" panose="020B0604020202020204" pitchFamily="34" charset="0"/>
                <a:cs typeface="Times New Roman" pitchFamily="18" charset="0"/>
              </a:rPr>
              <a:t>Bài sắp học</a:t>
            </a:r>
            <a:r>
              <a:rPr lang="en-US" sz="2800" b="1" smtClean="0">
                <a:solidFill>
                  <a:srgbClr val="C00000"/>
                </a:solidFill>
                <a:latin typeface="Times New Roman" pitchFamily="18" charset="0"/>
                <a:ea typeface="Arial" panose="020B0604020202020204" pitchFamily="34" charset="0"/>
                <a:cs typeface="Times New Roman" pitchFamily="18" charset="0"/>
              </a:rPr>
              <a:t>: </a:t>
            </a:r>
            <a:r>
              <a:rPr lang="en-US" sz="2800" b="1" smtClean="0">
                <a:solidFill>
                  <a:schemeClr val="tx2"/>
                </a:solidFill>
                <a:latin typeface="Times New Roman" pitchFamily="18" charset="0"/>
                <a:ea typeface="Arial" panose="020B0604020202020204" pitchFamily="34" charset="0"/>
                <a:cs typeface="Times New Roman" pitchFamily="18" charset="0"/>
              </a:rPr>
              <a:t>Lực và biểu diễn lực (tt)</a:t>
            </a:r>
            <a:endParaRPr lang="en-US" sz="2800" b="1" smtClean="0">
              <a:solidFill>
                <a:schemeClr val="tx2"/>
              </a:solidFill>
              <a:latin typeface="Times New Roman" pitchFamily="18" charset="0"/>
              <a:cs typeface="Times New Roman" pitchFamily="18" charset="0"/>
            </a:endParaRPr>
          </a:p>
          <a:p>
            <a:r>
              <a:rPr lang="en-US" sz="2800" smtClean="0">
                <a:latin typeface="Times New Roman" pitchFamily="18" charset="0"/>
                <a:cs typeface="Times New Roman" pitchFamily="18" charset="0"/>
              </a:rPr>
              <a:t>  +Tìm hiểu về cách biểu diễn lực.</a:t>
            </a:r>
          </a:p>
          <a:p>
            <a:r>
              <a:rPr lang="en-US" sz="2800" smtClean="0">
                <a:latin typeface="Times New Roman" pitchFamily="18" charset="0"/>
                <a:cs typeface="Times New Roman" pitchFamily="18" charset="0"/>
              </a:rPr>
              <a:t>  + Biểu diễn lực trên hình vẽ.</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609600"/>
            <a:ext cx="6934200" cy="584775"/>
          </a:xfrm>
          <a:prstGeom prst="rect">
            <a:avLst/>
          </a:prstGeom>
          <a:noFill/>
        </p:spPr>
        <p:txBody>
          <a:bodyPr wrap="square" rtlCol="0">
            <a:spAutoFit/>
          </a:bodyPr>
          <a:lstStyle/>
          <a:p>
            <a:pPr algn="ctr"/>
            <a:r>
              <a:rPr lang="en-US" sz="3200" b="1" smtClean="0">
                <a:solidFill>
                  <a:srgbClr val="FF0000"/>
                </a:solidFill>
                <a:latin typeface="Times New Roman" pitchFamily="18" charset="0"/>
                <a:cs typeface="Times New Roman" pitchFamily="18" charset="0"/>
              </a:rPr>
              <a:t>BẢNG ĐÁNH GIÁ</a:t>
            </a:r>
            <a:endParaRPr lang="en-US" sz="3200" b="1">
              <a:solidFill>
                <a:srgbClr val="FF0000"/>
              </a:solidFill>
              <a:latin typeface="Times New Roman" pitchFamily="18" charset="0"/>
              <a:cs typeface="Times New Roman" pitchFamily="18" charset="0"/>
            </a:endParaRPr>
          </a:p>
        </p:txBody>
      </p:sp>
      <p:graphicFrame>
        <p:nvGraphicFramePr>
          <p:cNvPr id="4" name="Table 3"/>
          <p:cNvGraphicFramePr>
            <a:graphicFrameLocks noGrp="1"/>
          </p:cNvGraphicFramePr>
          <p:nvPr/>
        </p:nvGraphicFramePr>
        <p:xfrm>
          <a:off x="1752600" y="1371600"/>
          <a:ext cx="6272530" cy="5120640"/>
        </p:xfrm>
        <a:graphic>
          <a:graphicData uri="http://schemas.openxmlformats.org/drawingml/2006/table">
            <a:tbl>
              <a:tblPr firstRow="1" bandRow="1">
                <a:tableStyleId>{5C22544A-7EE6-4342-B048-85BDC9FD1C3A}</a:tableStyleId>
              </a:tblPr>
              <a:tblGrid>
                <a:gridCol w="2133600"/>
                <a:gridCol w="914400"/>
                <a:gridCol w="786130"/>
                <a:gridCol w="1219200"/>
                <a:gridCol w="1219200"/>
              </a:tblGrid>
              <a:tr h="370840">
                <a:tc>
                  <a:txBody>
                    <a:bodyPr/>
                    <a:lstStyle/>
                    <a:p>
                      <a:r>
                        <a:rPr lang="en-US" sz="2400" smtClean="0">
                          <a:latin typeface="Times New Roman" pitchFamily="18" charset="0"/>
                          <a:cs typeface="Times New Roman" pitchFamily="18" charset="0"/>
                        </a:rPr>
                        <a:t>Các</a:t>
                      </a:r>
                      <a:r>
                        <a:rPr lang="en-US" sz="2400" baseline="0" smtClean="0">
                          <a:latin typeface="Times New Roman" pitchFamily="18" charset="0"/>
                          <a:cs typeface="Times New Roman" pitchFamily="18" charset="0"/>
                        </a:rPr>
                        <a:t> tiêu chí</a:t>
                      </a:r>
                      <a:endParaRPr lang="en-US" sz="2400">
                        <a:latin typeface="Times New Roman" pitchFamily="18" charset="0"/>
                        <a:cs typeface="Times New Roman" pitchFamily="18" charset="0"/>
                      </a:endParaRPr>
                    </a:p>
                  </a:txBody>
                  <a:tcPr/>
                </a:tc>
                <a:tc>
                  <a:txBody>
                    <a:bodyPr/>
                    <a:lstStyle/>
                    <a:p>
                      <a:r>
                        <a:rPr lang="en-US" sz="2400" smtClean="0">
                          <a:latin typeface="Times New Roman" pitchFamily="18" charset="0"/>
                          <a:cs typeface="Times New Roman" pitchFamily="18" charset="0"/>
                        </a:rPr>
                        <a:t>Tốt</a:t>
                      </a:r>
                      <a:endParaRPr lang="en-US" sz="2400">
                        <a:latin typeface="Times New Roman" pitchFamily="18" charset="0"/>
                        <a:cs typeface="Times New Roman" pitchFamily="18" charset="0"/>
                      </a:endParaRPr>
                    </a:p>
                  </a:txBody>
                  <a:tcPr/>
                </a:tc>
                <a:tc>
                  <a:txBody>
                    <a:bodyPr/>
                    <a:lstStyle/>
                    <a:p>
                      <a:r>
                        <a:rPr lang="en-US" sz="2400" smtClean="0">
                          <a:latin typeface="Times New Roman" pitchFamily="18" charset="0"/>
                          <a:cs typeface="Times New Roman" pitchFamily="18" charset="0"/>
                        </a:rPr>
                        <a:t>Khá</a:t>
                      </a:r>
                      <a:endParaRPr lang="en-US" sz="2400">
                        <a:latin typeface="Times New Roman" pitchFamily="18" charset="0"/>
                        <a:cs typeface="Times New Roman" pitchFamily="18" charset="0"/>
                      </a:endParaRPr>
                    </a:p>
                  </a:txBody>
                  <a:tcPr/>
                </a:tc>
                <a:tc>
                  <a:txBody>
                    <a:bodyPr/>
                    <a:lstStyle/>
                    <a:p>
                      <a:r>
                        <a:rPr lang="en-US" sz="2400" smtClean="0">
                          <a:latin typeface="Times New Roman" pitchFamily="18" charset="0"/>
                          <a:cs typeface="Times New Roman" pitchFamily="18" charset="0"/>
                        </a:rPr>
                        <a:t>Trung bình</a:t>
                      </a:r>
                      <a:endParaRPr lang="en-US" sz="2400">
                        <a:latin typeface="Times New Roman" pitchFamily="18" charset="0"/>
                        <a:cs typeface="Times New Roman" pitchFamily="18" charset="0"/>
                      </a:endParaRPr>
                    </a:p>
                  </a:txBody>
                  <a:tcPr/>
                </a:tc>
                <a:tc>
                  <a:txBody>
                    <a:bodyPr/>
                    <a:lstStyle/>
                    <a:p>
                      <a:r>
                        <a:rPr lang="en-US" sz="2400" smtClean="0">
                          <a:latin typeface="Times New Roman" pitchFamily="18" charset="0"/>
                          <a:cs typeface="Times New Roman" pitchFamily="18" charset="0"/>
                        </a:rPr>
                        <a:t>Chưa</a:t>
                      </a:r>
                      <a:r>
                        <a:rPr lang="en-US" sz="2400" baseline="0" smtClean="0">
                          <a:latin typeface="Times New Roman" pitchFamily="18" charset="0"/>
                          <a:cs typeface="Times New Roman" pitchFamily="18" charset="0"/>
                        </a:rPr>
                        <a:t> đạt.</a:t>
                      </a:r>
                      <a:endParaRPr lang="en-US" sz="2400">
                        <a:latin typeface="Times New Roman" pitchFamily="18" charset="0"/>
                        <a:cs typeface="Times New Roman" pitchFamily="18" charset="0"/>
                      </a:endParaRPr>
                    </a:p>
                  </a:txBody>
                  <a:tcPr/>
                </a:tc>
              </a:tr>
              <a:tr h="670560">
                <a:tc>
                  <a:txBody>
                    <a:bodyPr/>
                    <a:lstStyle/>
                    <a:p>
                      <a:r>
                        <a:rPr lang="en-US" sz="2400" smtClean="0">
                          <a:latin typeface="Times New Roman" pitchFamily="18" charset="0"/>
                          <a:cs typeface="Times New Roman" pitchFamily="18" charset="0"/>
                        </a:rPr>
                        <a:t>1.Chuẩn</a:t>
                      </a:r>
                      <a:r>
                        <a:rPr lang="en-US" sz="2400" baseline="0" smtClean="0">
                          <a:latin typeface="Times New Roman" pitchFamily="18" charset="0"/>
                          <a:cs typeface="Times New Roman" pitchFamily="18" charset="0"/>
                        </a:rPr>
                        <a:t> bị bài trước khi lên lớp.</a:t>
                      </a:r>
                      <a:endParaRPr lang="en-US" sz="2400">
                        <a:latin typeface="Times New Roman" pitchFamily="18" charset="0"/>
                        <a:cs typeface="Times New Roman" pitchFamily="18" charset="0"/>
                      </a:endParaRP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762000">
                <a:tc>
                  <a:txBody>
                    <a:bodyPr/>
                    <a:lstStyle/>
                    <a:p>
                      <a:r>
                        <a:rPr lang="en-US" sz="2400" smtClean="0">
                          <a:latin typeface="Times New Roman" pitchFamily="18" charset="0"/>
                          <a:cs typeface="Times New Roman" pitchFamily="18" charset="0"/>
                        </a:rPr>
                        <a:t>2.Tham</a:t>
                      </a:r>
                      <a:r>
                        <a:rPr lang="en-US" sz="2400" baseline="0" smtClean="0">
                          <a:latin typeface="Times New Roman" pitchFamily="18" charset="0"/>
                          <a:cs typeface="Times New Roman" pitchFamily="18" charset="0"/>
                        </a:rPr>
                        <a:t> gia hoạt động nhóm theo yêu cầu của GV</a:t>
                      </a:r>
                      <a:endParaRPr lang="en-US" sz="2400">
                        <a:latin typeface="Times New Roman" pitchFamily="18" charset="0"/>
                        <a:cs typeface="Times New Roman" pitchFamily="18" charset="0"/>
                      </a:endParaRP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sz="2400" smtClean="0">
                          <a:latin typeface="Times New Roman" pitchFamily="18" charset="0"/>
                          <a:cs typeface="Times New Roman" pitchFamily="18" charset="0"/>
                        </a:rPr>
                        <a:t>3.Lấy</a:t>
                      </a:r>
                      <a:r>
                        <a:rPr lang="en-US" sz="2400" baseline="0" smtClean="0">
                          <a:latin typeface="Times New Roman" pitchFamily="18" charset="0"/>
                          <a:cs typeface="Times New Roman" pitchFamily="18" charset="0"/>
                        </a:rPr>
                        <a:t> được ví dụ để chứng tỏ lực là sự đẩy hoặc sự kéo.</a:t>
                      </a:r>
                      <a:endParaRPr lang="en-US" sz="2400">
                        <a:latin typeface="Times New Roman" pitchFamily="18" charset="0"/>
                        <a:cs typeface="Times New Roman" pitchFamily="18" charset="0"/>
                      </a:endParaRP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1800" y="152400"/>
            <a:ext cx="3276600" cy="461665"/>
          </a:xfrm>
          <a:prstGeom prst="rect">
            <a:avLst/>
          </a:prstGeom>
          <a:noFill/>
        </p:spPr>
        <p:txBody>
          <a:bodyPr wrap="square" rtlCol="0">
            <a:spAutoFit/>
          </a:bodyPr>
          <a:lstStyle/>
          <a:p>
            <a:r>
              <a:rPr lang="en-US" sz="2400" b="1" smtClean="0">
                <a:solidFill>
                  <a:srgbClr val="FF0000"/>
                </a:solidFill>
                <a:latin typeface="Times New Roman" pitchFamily="18" charset="0"/>
                <a:cs typeface="Times New Roman" pitchFamily="18" charset="0"/>
              </a:rPr>
              <a:t>Chủ đề 9:      LỰC</a:t>
            </a:r>
            <a:endParaRPr lang="en-US" sz="2400" b="1">
              <a:solidFill>
                <a:srgbClr val="FF0000"/>
              </a:solidFill>
              <a:latin typeface="Times New Roman" pitchFamily="18" charset="0"/>
              <a:cs typeface="Times New Roman" pitchFamily="18" charset="0"/>
            </a:endParaRPr>
          </a:p>
        </p:txBody>
      </p:sp>
      <p:sp>
        <p:nvSpPr>
          <p:cNvPr id="6" name="TextBox 5"/>
          <p:cNvSpPr txBox="1"/>
          <p:nvPr/>
        </p:nvSpPr>
        <p:spPr>
          <a:xfrm>
            <a:off x="990600" y="609600"/>
            <a:ext cx="7239000" cy="461665"/>
          </a:xfrm>
          <a:prstGeom prst="rect">
            <a:avLst/>
          </a:prstGeom>
          <a:noFill/>
        </p:spPr>
        <p:txBody>
          <a:bodyPr wrap="square" rtlCol="0">
            <a:spAutoFit/>
          </a:bodyPr>
          <a:lstStyle/>
          <a:p>
            <a:r>
              <a:rPr lang="en-US" sz="2400" b="1" smtClean="0">
                <a:solidFill>
                  <a:srgbClr val="FF0000"/>
                </a:solidFill>
                <a:latin typeface="Times New Roman" pitchFamily="18" charset="0"/>
                <a:cs typeface="Times New Roman" pitchFamily="18" charset="0"/>
              </a:rPr>
              <a:t> Tiết 12     Bài 35:      LỰC VÀ BIỂU DIỄN LỰC</a:t>
            </a:r>
            <a:endParaRPr lang="en-US" sz="2400" b="1">
              <a:solidFill>
                <a:srgbClr val="FF0000"/>
              </a:solidFill>
              <a:latin typeface="Times New Roman" pitchFamily="18" charset="0"/>
              <a:cs typeface="Times New Roman" pitchFamily="18" charset="0"/>
            </a:endParaRPr>
          </a:p>
        </p:txBody>
      </p:sp>
      <p:sp>
        <p:nvSpPr>
          <p:cNvPr id="7" name="TextBox 6"/>
          <p:cNvSpPr txBox="1"/>
          <p:nvPr/>
        </p:nvSpPr>
        <p:spPr>
          <a:xfrm>
            <a:off x="457200" y="1219200"/>
            <a:ext cx="3810000" cy="461665"/>
          </a:xfrm>
          <a:prstGeom prst="rect">
            <a:avLst/>
          </a:prstGeom>
          <a:noFill/>
        </p:spPr>
        <p:txBody>
          <a:bodyPr wrap="square" rtlCol="0">
            <a:spAutoFit/>
          </a:bodyPr>
          <a:lstStyle/>
          <a:p>
            <a:r>
              <a:rPr lang="en-US" sz="2400" b="1" smtClean="0">
                <a:solidFill>
                  <a:srgbClr val="0070C0"/>
                </a:solidFill>
                <a:latin typeface="Times New Roman" pitchFamily="18" charset="0"/>
                <a:cs typeface="Times New Roman" pitchFamily="18" charset="0"/>
              </a:rPr>
              <a:t>1. </a:t>
            </a:r>
            <a:r>
              <a:rPr lang="en-US" sz="2400" b="1" u="sng" smtClean="0">
                <a:solidFill>
                  <a:srgbClr val="0070C0"/>
                </a:solidFill>
                <a:latin typeface="Times New Roman" pitchFamily="18" charset="0"/>
                <a:cs typeface="Times New Roman" pitchFamily="18" charset="0"/>
              </a:rPr>
              <a:t>Lực</a:t>
            </a:r>
            <a:r>
              <a:rPr lang="en-US" sz="2400" b="1" smtClean="0">
                <a:solidFill>
                  <a:srgbClr val="0070C0"/>
                </a:solidFill>
                <a:latin typeface="Times New Roman" pitchFamily="18" charset="0"/>
                <a:cs typeface="Times New Roman" pitchFamily="18" charset="0"/>
              </a:rPr>
              <a:t>:</a:t>
            </a:r>
            <a:endParaRPr lang="en-US" sz="2400" b="1">
              <a:solidFill>
                <a:srgbClr val="0070C0"/>
              </a:solidFill>
              <a:latin typeface="Times New Roman" pitchFamily="18" charset="0"/>
              <a:cs typeface="Times New Roman" pitchFamily="18" charset="0"/>
            </a:endParaRPr>
          </a:p>
        </p:txBody>
      </p:sp>
      <p:sp>
        <p:nvSpPr>
          <p:cNvPr id="8" name="TextBox 7"/>
          <p:cNvSpPr txBox="1"/>
          <p:nvPr/>
        </p:nvSpPr>
        <p:spPr>
          <a:xfrm>
            <a:off x="685800" y="1676400"/>
            <a:ext cx="4800600" cy="461665"/>
          </a:xfrm>
          <a:prstGeom prst="rect">
            <a:avLst/>
          </a:prstGeom>
          <a:noFill/>
        </p:spPr>
        <p:txBody>
          <a:bodyPr wrap="square" rtlCol="0">
            <a:spAutoFit/>
          </a:bodyPr>
          <a:lstStyle/>
          <a:p>
            <a:r>
              <a:rPr lang="en-US" sz="2400" b="1" smtClean="0">
                <a:solidFill>
                  <a:schemeClr val="accent1">
                    <a:lumMod val="75000"/>
                  </a:schemeClr>
                </a:solidFill>
                <a:latin typeface="Times New Roman" pitchFamily="18" charset="0"/>
                <a:cs typeface="Times New Roman" pitchFamily="18" charset="0"/>
              </a:rPr>
              <a:t>a. </a:t>
            </a:r>
            <a:r>
              <a:rPr lang="en-US" sz="2400" b="1" u="sng" smtClean="0">
                <a:solidFill>
                  <a:schemeClr val="accent1">
                    <a:lumMod val="75000"/>
                  </a:schemeClr>
                </a:solidFill>
                <a:latin typeface="Times New Roman" pitchFamily="18" charset="0"/>
                <a:cs typeface="Times New Roman" pitchFamily="18" charset="0"/>
              </a:rPr>
              <a:t>Tìm hiểu khái niệm về lực</a:t>
            </a:r>
            <a:r>
              <a:rPr lang="en-US" sz="2400" b="1" smtClean="0">
                <a:solidFill>
                  <a:schemeClr val="accent1">
                    <a:lumMod val="75000"/>
                  </a:schemeClr>
                </a:solidFill>
                <a:latin typeface="Times New Roman" pitchFamily="18" charset="0"/>
                <a:cs typeface="Times New Roman" pitchFamily="18" charset="0"/>
              </a:rPr>
              <a:t>:</a:t>
            </a:r>
            <a:endParaRPr lang="en-US" sz="2400" b="1">
              <a:solidFill>
                <a:schemeClr val="accent1">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ong cua.wmv">
            <a:hlinkClick r:id="" action="ppaction://media"/>
          </p:cNvPr>
          <p:cNvPicPr>
            <a:picLocks noRot="1" noChangeAspect="1"/>
          </p:cNvPicPr>
          <p:nvPr>
            <a:videoFile r:link="rId1"/>
          </p:nvPr>
        </p:nvPicPr>
        <p:blipFill>
          <a:blip r:embed="rId3" cstate="print"/>
          <a:stretch>
            <a:fillRect/>
          </a:stretch>
        </p:blipFill>
        <p:spPr>
          <a:xfrm>
            <a:off x="1600200" y="1752600"/>
            <a:ext cx="6019800" cy="4876800"/>
          </a:xfrm>
          <a:prstGeom prst="rect">
            <a:avLst/>
          </a:prstGeom>
        </p:spPr>
      </p:pic>
      <p:sp>
        <p:nvSpPr>
          <p:cNvPr id="5" name="Rectangle 4"/>
          <p:cNvSpPr/>
          <p:nvPr/>
        </p:nvSpPr>
        <p:spPr>
          <a:xfrm>
            <a:off x="609600" y="496669"/>
            <a:ext cx="8229600" cy="579967"/>
          </a:xfrm>
          <a:prstGeom prst="rect">
            <a:avLst/>
          </a:prstGeom>
        </p:spPr>
        <p:txBody>
          <a:bodyPr wrap="square">
            <a:spAutoFit/>
          </a:bodyPr>
          <a:lstStyle/>
          <a:p>
            <a:pPr>
              <a:lnSpc>
                <a:spcPct val="150000"/>
              </a:lnSpc>
            </a:pPr>
            <a:r>
              <a:rPr lang="en-US" sz="2400" b="1" i="1" smtClean="0">
                <a:solidFill>
                  <a:schemeClr val="tx2"/>
                </a:solidFill>
                <a:latin typeface="Times New Roman" pitchFamily="18" charset="0"/>
                <a:cs typeface="Times New Roman" pitchFamily="18" charset="0"/>
              </a:rPr>
              <a:t>Để đóng cánh cửa, bạn học sinh đã làm như thế nào?</a:t>
            </a:r>
            <a:endParaRPr lang="en-US" sz="2400" b="1" i="1" dirty="0">
              <a:solidFill>
                <a:schemeClr val="tx2"/>
              </a:solidFill>
              <a:latin typeface="Times New Roman" pitchFamily="18" charset="0"/>
              <a:cs typeface="Times New Roman" pitchFamily="18" charset="0"/>
            </a:endParaRPr>
          </a:p>
        </p:txBody>
      </p:sp>
      <p:sp>
        <p:nvSpPr>
          <p:cNvPr id="6" name="TextBox 5"/>
          <p:cNvSpPr txBox="1"/>
          <p:nvPr/>
        </p:nvSpPr>
        <p:spPr>
          <a:xfrm>
            <a:off x="914400" y="1062335"/>
            <a:ext cx="6629400" cy="461665"/>
          </a:xfrm>
          <a:prstGeom prst="rect">
            <a:avLst/>
          </a:prstGeom>
          <a:noFill/>
        </p:spPr>
        <p:txBody>
          <a:bodyPr wrap="square" rtlCol="0">
            <a:spAutoFit/>
          </a:bodyPr>
          <a:lstStyle/>
          <a:p>
            <a:r>
              <a:rPr lang="en-US" sz="2400" b="1" i="1" smtClean="0">
                <a:solidFill>
                  <a:srgbClr val="FF0066"/>
                </a:solidFill>
                <a:latin typeface="Times New Roman" panose="02020603050405020304" pitchFamily="18" charset="0"/>
                <a:cs typeface="Times New Roman" panose="02020603050405020304" pitchFamily="18" charset="0"/>
              </a:rPr>
              <a:t>Bạn học sinh </a:t>
            </a:r>
            <a:r>
              <a:rPr lang="en-US" sz="2400" b="1" i="1" dirty="0" err="1" smtClean="0">
                <a:solidFill>
                  <a:srgbClr val="FF0066"/>
                </a:solidFill>
                <a:latin typeface="Times New Roman" panose="02020603050405020304" pitchFamily="18" charset="0"/>
                <a:cs typeface="Times New Roman" panose="02020603050405020304" pitchFamily="18" charset="0"/>
              </a:rPr>
              <a:t>dùng</a:t>
            </a:r>
            <a:r>
              <a:rPr lang="en-US" sz="2400" b="1" i="1" dirty="0" smtClean="0">
                <a:solidFill>
                  <a:srgbClr val="FF0066"/>
                </a:solidFill>
                <a:latin typeface="Times New Roman" panose="02020603050405020304" pitchFamily="18" charset="0"/>
                <a:cs typeface="Times New Roman" panose="02020603050405020304" pitchFamily="18" charset="0"/>
              </a:rPr>
              <a:t> </a:t>
            </a:r>
            <a:r>
              <a:rPr lang="en-US" sz="2400" b="1" i="1" dirty="0" err="1" smtClean="0">
                <a:solidFill>
                  <a:srgbClr val="FF0066"/>
                </a:solidFill>
                <a:latin typeface="Times New Roman" panose="02020603050405020304" pitchFamily="18" charset="0"/>
                <a:cs typeface="Times New Roman" panose="02020603050405020304" pitchFamily="18" charset="0"/>
              </a:rPr>
              <a:t>tay</a:t>
            </a:r>
            <a:r>
              <a:rPr lang="en-US" sz="2400" b="1" i="1" dirty="0" smtClean="0">
                <a:solidFill>
                  <a:srgbClr val="FF0066"/>
                </a:solidFill>
                <a:latin typeface="Times New Roman" panose="02020603050405020304" pitchFamily="18" charset="0"/>
                <a:cs typeface="Times New Roman" panose="02020603050405020304" pitchFamily="18" charset="0"/>
              </a:rPr>
              <a:t> </a:t>
            </a:r>
            <a:r>
              <a:rPr lang="en-US" sz="2400" b="1" i="1" dirty="0" err="1" smtClean="0">
                <a:solidFill>
                  <a:srgbClr val="FF0066"/>
                </a:solidFill>
                <a:latin typeface="Times New Roman" panose="02020603050405020304" pitchFamily="18" charset="0"/>
                <a:cs typeface="Times New Roman" panose="02020603050405020304" pitchFamily="18" charset="0"/>
              </a:rPr>
              <a:t>đẩy</a:t>
            </a:r>
            <a:r>
              <a:rPr lang="en-US" sz="2400" b="1" i="1" dirty="0" smtClean="0">
                <a:solidFill>
                  <a:srgbClr val="FF0066"/>
                </a:solidFill>
                <a:latin typeface="Times New Roman" panose="02020603050405020304" pitchFamily="18" charset="0"/>
                <a:cs typeface="Times New Roman" panose="02020603050405020304" pitchFamily="18" charset="0"/>
              </a:rPr>
              <a:t> </a:t>
            </a:r>
            <a:r>
              <a:rPr lang="en-US" sz="2400" b="1" i="1" dirty="0" err="1" smtClean="0">
                <a:solidFill>
                  <a:srgbClr val="FF0066"/>
                </a:solidFill>
                <a:latin typeface="Times New Roman" panose="02020603050405020304" pitchFamily="18" charset="0"/>
                <a:cs typeface="Times New Roman" panose="02020603050405020304" pitchFamily="18" charset="0"/>
              </a:rPr>
              <a:t>cánh</a:t>
            </a:r>
            <a:r>
              <a:rPr lang="en-US" sz="2400" b="1" i="1" dirty="0" smtClean="0">
                <a:solidFill>
                  <a:srgbClr val="FF0066"/>
                </a:solidFill>
                <a:latin typeface="Times New Roman" panose="02020603050405020304" pitchFamily="18" charset="0"/>
                <a:cs typeface="Times New Roman" panose="02020603050405020304" pitchFamily="18" charset="0"/>
              </a:rPr>
              <a:t> </a:t>
            </a:r>
            <a:r>
              <a:rPr lang="en-US" sz="2400" b="1" i="1" dirty="0" err="1" smtClean="0">
                <a:solidFill>
                  <a:srgbClr val="FF0066"/>
                </a:solidFill>
                <a:latin typeface="Times New Roman" panose="02020603050405020304" pitchFamily="18" charset="0"/>
                <a:cs typeface="Times New Roman" panose="02020603050405020304" pitchFamily="18" charset="0"/>
              </a:rPr>
              <a:t>cửa</a:t>
            </a:r>
            <a:r>
              <a:rPr lang="en-US" sz="2400" b="1" i="1" dirty="0" smtClean="0">
                <a:solidFill>
                  <a:srgbClr val="FF0066"/>
                </a:solidFill>
                <a:latin typeface="Times New Roman" panose="02020603050405020304" pitchFamily="18" charset="0"/>
                <a:cs typeface="Times New Roman" panose="02020603050405020304" pitchFamily="18" charset="0"/>
              </a:rPr>
              <a:t>.</a:t>
            </a:r>
            <a:endParaRPr lang="en-US" sz="2400" b="1" i="1" dirty="0">
              <a:solidFill>
                <a:srgbClr val="FF0066"/>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04800" y="147935"/>
            <a:ext cx="3810000" cy="584775"/>
          </a:xfrm>
          <a:prstGeom prst="rect">
            <a:avLst/>
          </a:prstGeom>
          <a:noFill/>
        </p:spPr>
        <p:txBody>
          <a:bodyPr wrap="square" rtlCol="0">
            <a:spAutoFit/>
          </a:bodyPr>
          <a:lstStyle/>
          <a:p>
            <a:r>
              <a:rPr lang="en-US" sz="3200" b="1" smtClean="0">
                <a:solidFill>
                  <a:srgbClr val="0070C0"/>
                </a:solidFill>
                <a:latin typeface="Times New Roman" pitchFamily="18" charset="0"/>
                <a:cs typeface="Times New Roman" pitchFamily="18" charset="0"/>
              </a:rPr>
              <a:t>1. </a:t>
            </a:r>
            <a:r>
              <a:rPr lang="en-US" sz="3200" b="1" u="sng" smtClean="0">
                <a:solidFill>
                  <a:srgbClr val="0070C0"/>
                </a:solidFill>
                <a:latin typeface="Times New Roman" pitchFamily="18" charset="0"/>
                <a:cs typeface="Times New Roman" pitchFamily="18" charset="0"/>
              </a:rPr>
              <a:t>Lực</a:t>
            </a:r>
            <a:r>
              <a:rPr lang="en-US" sz="3200" b="1" smtClean="0">
                <a:solidFill>
                  <a:srgbClr val="0070C0"/>
                </a:solidFill>
                <a:latin typeface="Times New Roman" pitchFamily="18" charset="0"/>
                <a:cs typeface="Times New Roman" pitchFamily="18" charset="0"/>
              </a:rPr>
              <a:t>:</a:t>
            </a:r>
            <a:endParaRPr lang="en-US" sz="3200" b="1">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4"/>
                    </p:tgtEl>
                  </p:cond>
                </p:stCondLst>
                <p:endSync evt="end" delay="0">
                  <p:rtn val="all"/>
                </p:endSync>
                <p:childTnLst>
                  <p:par>
                    <p:cTn id="11" fill="hold">
                      <p:stCondLst>
                        <p:cond delay="0"/>
                      </p:stCondLst>
                      <p:childTnLst>
                        <p:par>
                          <p:cTn id="12" fill="hold">
                            <p:stCondLst>
                              <p:cond delay="0"/>
                            </p:stCondLst>
                            <p:childTnLst>
                              <p:par>
                                <p:cTn id="13" presetID="2" presetClass="mediacall" presetSubtype="0" fill="hold" nodeType="clickEffect">
                                  <p:stCondLst>
                                    <p:cond delay="0"/>
                                  </p:stCondLst>
                                  <p:childTnLst>
                                    <p:cmd type="call" cmd="togglePause">
                                      <p:cBhvr>
                                        <p:cTn id="14" dur="1" fill="hold"/>
                                        <p:tgtEl>
                                          <p:spTgt spid="4"/>
                                        </p:tgtEl>
                                      </p:cBhvr>
                                    </p:cmd>
                                  </p:childTnLst>
                                </p:cTn>
                              </p:par>
                            </p:childTnLst>
                          </p:cTn>
                        </p:par>
                      </p:childTnLst>
                    </p:cTn>
                  </p:par>
                </p:childTnLst>
              </p:cTn>
              <p:nextCondLst>
                <p:cond evt="onClick" delay="0">
                  <p:tgtEl>
                    <p:spTgt spid="4"/>
                  </p:tgtEl>
                </p:cond>
              </p:nextCondLst>
            </p:seq>
            <p:video>
              <p:cMediaNode>
                <p:cTn id="15" fill="hold" display="0">
                  <p:stCondLst>
                    <p:cond delay="indefinite"/>
                  </p:stCondLst>
                  <p:endCondLst>
                    <p:cond evt="onNext" delay="0">
                      <p:tgtEl>
                        <p:sldTgt/>
                      </p:tgtEl>
                    </p:cond>
                    <p:cond evt="onPrev" delay="0">
                      <p:tgtEl>
                        <p:sldTgt/>
                      </p:tgtEl>
                    </p:cond>
                  </p:endCondLst>
                </p:cTn>
                <p:tgtEl>
                  <p:spTgt spid="4"/>
                </p:tgtEl>
              </p:cMediaNode>
            </p:video>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47935"/>
            <a:ext cx="3810000" cy="584775"/>
          </a:xfrm>
          <a:prstGeom prst="rect">
            <a:avLst/>
          </a:prstGeom>
          <a:noFill/>
        </p:spPr>
        <p:txBody>
          <a:bodyPr wrap="square" rtlCol="0">
            <a:spAutoFit/>
          </a:bodyPr>
          <a:lstStyle/>
          <a:p>
            <a:r>
              <a:rPr lang="en-US" sz="3200" b="1" smtClean="0">
                <a:solidFill>
                  <a:srgbClr val="0070C0"/>
                </a:solidFill>
                <a:latin typeface="Times New Roman" pitchFamily="18" charset="0"/>
                <a:cs typeface="Times New Roman" pitchFamily="18" charset="0"/>
              </a:rPr>
              <a:t>1. </a:t>
            </a:r>
            <a:r>
              <a:rPr lang="en-US" sz="3200" b="1" u="sng" smtClean="0">
                <a:solidFill>
                  <a:srgbClr val="0070C0"/>
                </a:solidFill>
                <a:latin typeface="Times New Roman" pitchFamily="18" charset="0"/>
                <a:cs typeface="Times New Roman" pitchFamily="18" charset="0"/>
              </a:rPr>
              <a:t>Lực</a:t>
            </a:r>
            <a:r>
              <a:rPr lang="en-US" sz="3200" b="1" smtClean="0">
                <a:solidFill>
                  <a:srgbClr val="0070C0"/>
                </a:solidFill>
                <a:latin typeface="Times New Roman" pitchFamily="18" charset="0"/>
                <a:cs typeface="Times New Roman" pitchFamily="18" charset="0"/>
              </a:rPr>
              <a:t>:</a:t>
            </a:r>
            <a:endParaRPr lang="en-US" sz="3200" b="1">
              <a:solidFill>
                <a:srgbClr val="0070C0"/>
              </a:solidFill>
              <a:latin typeface="Times New Roman" pitchFamily="18" charset="0"/>
              <a:cs typeface="Times New Roman" pitchFamily="18" charset="0"/>
            </a:endParaRPr>
          </a:p>
        </p:txBody>
      </p:sp>
      <p:sp>
        <p:nvSpPr>
          <p:cNvPr id="5" name="Rectangle 4"/>
          <p:cNvSpPr/>
          <p:nvPr/>
        </p:nvSpPr>
        <p:spPr>
          <a:xfrm>
            <a:off x="228600" y="762000"/>
            <a:ext cx="2971800" cy="342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800" b="1" i="1" dirty="0" smtClean="0">
                <a:solidFill>
                  <a:schemeClr val="tx2"/>
                </a:solidFill>
                <a:latin typeface="Times New Roman" pitchFamily="18" charset="0"/>
                <a:cs typeface="Times New Roman" pitchFamily="18" charset="0"/>
              </a:rPr>
              <a:t>- </a:t>
            </a:r>
            <a:r>
              <a:rPr lang="en-US" sz="2800" b="1" i="1" dirty="0" err="1" smtClean="0">
                <a:solidFill>
                  <a:schemeClr val="tx2"/>
                </a:solidFill>
                <a:latin typeface="Times New Roman" pitchFamily="18" charset="0"/>
                <a:cs typeface="Times New Roman" pitchFamily="18" charset="0"/>
              </a:rPr>
              <a:t>Em</a:t>
            </a:r>
            <a:r>
              <a:rPr lang="en-US" sz="2800" b="1" i="1" dirty="0" smtClean="0">
                <a:solidFill>
                  <a:schemeClr val="tx2"/>
                </a:solidFill>
                <a:latin typeface="Times New Roman" pitchFamily="18" charset="0"/>
                <a:cs typeface="Times New Roman" pitchFamily="18" charset="0"/>
              </a:rPr>
              <a:t> </a:t>
            </a:r>
            <a:r>
              <a:rPr lang="en-US" sz="2800" b="1" i="1" dirty="0" err="1" smtClean="0">
                <a:solidFill>
                  <a:schemeClr val="tx2"/>
                </a:solidFill>
                <a:latin typeface="Times New Roman" pitchFamily="18" charset="0"/>
                <a:cs typeface="Times New Roman" pitchFamily="18" charset="0"/>
              </a:rPr>
              <a:t>hãy</a:t>
            </a:r>
            <a:r>
              <a:rPr lang="en-US" sz="2800" b="1" i="1" dirty="0" smtClean="0">
                <a:solidFill>
                  <a:schemeClr val="tx2"/>
                </a:solidFill>
                <a:latin typeface="Times New Roman" pitchFamily="18" charset="0"/>
                <a:cs typeface="Times New Roman" pitchFamily="18" charset="0"/>
              </a:rPr>
              <a:t> </a:t>
            </a:r>
            <a:r>
              <a:rPr lang="en-US" sz="2800" b="1" i="1" dirty="0" err="1" smtClean="0">
                <a:solidFill>
                  <a:schemeClr val="tx2"/>
                </a:solidFill>
                <a:latin typeface="Times New Roman" pitchFamily="18" charset="0"/>
                <a:cs typeface="Times New Roman" pitchFamily="18" charset="0"/>
              </a:rPr>
              <a:t>cho</a:t>
            </a:r>
            <a:r>
              <a:rPr lang="en-US" sz="2800" b="1" i="1" dirty="0" smtClean="0">
                <a:solidFill>
                  <a:schemeClr val="tx2"/>
                </a:solidFill>
                <a:latin typeface="Times New Roman" pitchFamily="18" charset="0"/>
                <a:cs typeface="Times New Roman" pitchFamily="18" charset="0"/>
              </a:rPr>
              <a:t> </a:t>
            </a:r>
            <a:r>
              <a:rPr lang="en-US" sz="2800" b="1" i="1" dirty="0" err="1" smtClean="0">
                <a:solidFill>
                  <a:schemeClr val="tx2"/>
                </a:solidFill>
                <a:latin typeface="Times New Roman" pitchFamily="18" charset="0"/>
                <a:cs typeface="Times New Roman" pitchFamily="18" charset="0"/>
              </a:rPr>
              <a:t>biết</a:t>
            </a:r>
            <a:r>
              <a:rPr lang="en-US" sz="2800" b="1" i="1" dirty="0" smtClean="0">
                <a:solidFill>
                  <a:schemeClr val="tx2"/>
                </a:solidFill>
                <a:latin typeface="Times New Roman" pitchFamily="18" charset="0"/>
                <a:cs typeface="Times New Roman" pitchFamily="18" charset="0"/>
              </a:rPr>
              <a:t> </a:t>
            </a:r>
            <a:r>
              <a:rPr lang="en-US" sz="2800" b="1" i="1" dirty="0" err="1" smtClean="0">
                <a:solidFill>
                  <a:schemeClr val="tx2"/>
                </a:solidFill>
                <a:latin typeface="Times New Roman" pitchFamily="18" charset="0"/>
                <a:cs typeface="Times New Roman" pitchFamily="18" charset="0"/>
              </a:rPr>
              <a:t>tác</a:t>
            </a:r>
            <a:r>
              <a:rPr lang="en-US" sz="2800" b="1" i="1" dirty="0" smtClean="0">
                <a:solidFill>
                  <a:schemeClr val="tx2"/>
                </a:solidFill>
                <a:latin typeface="Times New Roman" pitchFamily="18" charset="0"/>
                <a:cs typeface="Times New Roman" pitchFamily="18" charset="0"/>
              </a:rPr>
              <a:t> </a:t>
            </a:r>
            <a:r>
              <a:rPr lang="en-US" sz="2800" b="1" i="1" dirty="0" err="1" smtClean="0">
                <a:solidFill>
                  <a:schemeClr val="tx2"/>
                </a:solidFill>
                <a:latin typeface="Times New Roman" pitchFamily="18" charset="0"/>
                <a:cs typeface="Times New Roman" pitchFamily="18" charset="0"/>
              </a:rPr>
              <a:t>dụng</a:t>
            </a:r>
            <a:r>
              <a:rPr lang="en-US" sz="2800" b="1" i="1" dirty="0" smtClean="0">
                <a:solidFill>
                  <a:schemeClr val="tx2"/>
                </a:solidFill>
                <a:latin typeface="Times New Roman" pitchFamily="18" charset="0"/>
                <a:cs typeface="Times New Roman" pitchFamily="18" charset="0"/>
              </a:rPr>
              <a:t> </a:t>
            </a:r>
            <a:r>
              <a:rPr lang="en-US" sz="2800" b="1" i="1" dirty="0" err="1" smtClean="0">
                <a:solidFill>
                  <a:schemeClr val="tx2"/>
                </a:solidFill>
                <a:latin typeface="Times New Roman" pitchFamily="18" charset="0"/>
                <a:cs typeface="Times New Roman" pitchFamily="18" charset="0"/>
              </a:rPr>
              <a:t>của</a:t>
            </a:r>
            <a:r>
              <a:rPr lang="en-US" sz="2800" b="1" i="1" dirty="0" smtClean="0">
                <a:solidFill>
                  <a:schemeClr val="tx2"/>
                </a:solidFill>
                <a:latin typeface="Times New Roman" pitchFamily="18" charset="0"/>
                <a:cs typeface="Times New Roman" pitchFamily="18" charset="0"/>
              </a:rPr>
              <a:t> </a:t>
            </a:r>
            <a:r>
              <a:rPr lang="en-US" sz="2800" b="1" i="1" dirty="0" err="1" smtClean="0">
                <a:solidFill>
                  <a:schemeClr val="tx2"/>
                </a:solidFill>
                <a:latin typeface="Times New Roman" pitchFamily="18" charset="0"/>
                <a:cs typeface="Times New Roman" pitchFamily="18" charset="0"/>
              </a:rPr>
              <a:t>vật</a:t>
            </a:r>
            <a:r>
              <a:rPr lang="en-US" sz="2800" b="1" i="1" dirty="0" smtClean="0">
                <a:solidFill>
                  <a:schemeClr val="tx2"/>
                </a:solidFill>
                <a:latin typeface="Times New Roman" pitchFamily="18" charset="0"/>
                <a:cs typeface="Times New Roman" pitchFamily="18" charset="0"/>
              </a:rPr>
              <a:t> </a:t>
            </a:r>
            <a:r>
              <a:rPr lang="en-US" sz="2800" b="1" i="1" dirty="0" err="1" smtClean="0">
                <a:solidFill>
                  <a:schemeClr val="tx2"/>
                </a:solidFill>
                <a:latin typeface="Times New Roman" pitchFamily="18" charset="0"/>
                <a:cs typeface="Times New Roman" pitchFamily="18" charset="0"/>
              </a:rPr>
              <a:t>nặng</a:t>
            </a:r>
            <a:r>
              <a:rPr lang="en-US" sz="2800" b="1" i="1" dirty="0" smtClean="0">
                <a:solidFill>
                  <a:schemeClr val="tx2"/>
                </a:solidFill>
                <a:latin typeface="Times New Roman" pitchFamily="18" charset="0"/>
                <a:cs typeface="Times New Roman" pitchFamily="18" charset="0"/>
              </a:rPr>
              <a:t> </a:t>
            </a:r>
            <a:r>
              <a:rPr lang="en-US" sz="2800" b="1" i="1" dirty="0" err="1" smtClean="0">
                <a:solidFill>
                  <a:schemeClr val="tx2"/>
                </a:solidFill>
                <a:latin typeface="Times New Roman" pitchFamily="18" charset="0"/>
                <a:cs typeface="Times New Roman" pitchFamily="18" charset="0"/>
              </a:rPr>
              <a:t>lên</a:t>
            </a:r>
            <a:r>
              <a:rPr lang="en-US" sz="2800" b="1" i="1" dirty="0" smtClean="0">
                <a:solidFill>
                  <a:schemeClr val="tx2"/>
                </a:solidFill>
                <a:latin typeface="Times New Roman" pitchFamily="18" charset="0"/>
                <a:cs typeface="Times New Roman" pitchFamily="18" charset="0"/>
              </a:rPr>
              <a:t> </a:t>
            </a:r>
            <a:r>
              <a:rPr lang="en-US" sz="2800" b="1" i="1" dirty="0" err="1" smtClean="0">
                <a:solidFill>
                  <a:schemeClr val="tx2"/>
                </a:solidFill>
                <a:latin typeface="Times New Roman" pitchFamily="18" charset="0"/>
                <a:cs typeface="Times New Roman" pitchFamily="18" charset="0"/>
              </a:rPr>
              <a:t>lò</a:t>
            </a:r>
            <a:r>
              <a:rPr lang="en-US" sz="2800" b="1" i="1" dirty="0" smtClean="0">
                <a:solidFill>
                  <a:schemeClr val="tx2"/>
                </a:solidFill>
                <a:latin typeface="Times New Roman" pitchFamily="18" charset="0"/>
                <a:cs typeface="Times New Roman" pitchFamily="18" charset="0"/>
              </a:rPr>
              <a:t> </a:t>
            </a:r>
            <a:r>
              <a:rPr lang="en-US" sz="2800" b="1" i="1" smtClean="0">
                <a:solidFill>
                  <a:schemeClr val="tx2"/>
                </a:solidFill>
                <a:latin typeface="Times New Roman" pitchFamily="18" charset="0"/>
                <a:cs typeface="Times New Roman" pitchFamily="18" charset="0"/>
              </a:rPr>
              <a:t>xo khi treo vật nặng vào lò xo ?</a:t>
            </a:r>
            <a:endParaRPr lang="en-US" sz="2800" b="1" i="1" dirty="0">
              <a:solidFill>
                <a:schemeClr val="tx2"/>
              </a:solidFill>
              <a:latin typeface="Times New Roman" pitchFamily="18" charset="0"/>
              <a:cs typeface="Times New Roman" pitchFamily="18" charset="0"/>
            </a:endParaRPr>
          </a:p>
        </p:txBody>
      </p:sp>
      <p:pic>
        <p:nvPicPr>
          <p:cNvPr id="6" name="treo vat nang.wmv">
            <a:hlinkClick r:id="" action="ppaction://media"/>
          </p:cNvPr>
          <p:cNvPicPr>
            <a:picLocks noRot="1" noChangeAspect="1"/>
          </p:cNvPicPr>
          <p:nvPr>
            <a:videoFile r:link="rId1"/>
          </p:nvPr>
        </p:nvPicPr>
        <p:blipFill>
          <a:blip r:embed="rId3" cstate="print"/>
          <a:stretch>
            <a:fillRect/>
          </a:stretch>
        </p:blipFill>
        <p:spPr>
          <a:xfrm>
            <a:off x="4191000" y="685800"/>
            <a:ext cx="4724400" cy="5867400"/>
          </a:xfrm>
          <a:prstGeom prst="rect">
            <a:avLst/>
          </a:prstGeom>
        </p:spPr>
      </p:pic>
      <p:sp>
        <p:nvSpPr>
          <p:cNvPr id="7" name="TextBox 6"/>
          <p:cNvSpPr txBox="1"/>
          <p:nvPr/>
        </p:nvSpPr>
        <p:spPr>
          <a:xfrm>
            <a:off x="304800" y="4379893"/>
            <a:ext cx="3505200" cy="954107"/>
          </a:xfrm>
          <a:prstGeom prst="rect">
            <a:avLst/>
          </a:prstGeom>
          <a:noFill/>
        </p:spPr>
        <p:txBody>
          <a:bodyPr wrap="square" rtlCol="0">
            <a:spAutoFit/>
          </a:bodyPr>
          <a:lstStyle/>
          <a:p>
            <a:r>
              <a:rPr lang="en-US" sz="2800" b="1" i="1" dirty="0" err="1" smtClean="0">
                <a:solidFill>
                  <a:srgbClr val="FF0066"/>
                </a:solidFill>
                <a:latin typeface="Times New Roman" panose="02020603050405020304" pitchFamily="18" charset="0"/>
                <a:cs typeface="Times New Roman" panose="02020603050405020304" pitchFamily="18" charset="0"/>
              </a:rPr>
              <a:t>Vật</a:t>
            </a:r>
            <a:r>
              <a:rPr lang="en-US" sz="2800" b="1" i="1" dirty="0" smtClean="0">
                <a:solidFill>
                  <a:srgbClr val="FF0066"/>
                </a:solidFill>
                <a:latin typeface="Times New Roman" panose="02020603050405020304" pitchFamily="18" charset="0"/>
                <a:cs typeface="Times New Roman" panose="02020603050405020304" pitchFamily="18" charset="0"/>
              </a:rPr>
              <a:t> </a:t>
            </a:r>
            <a:r>
              <a:rPr lang="en-US" sz="2800" b="1" i="1" dirty="0" err="1" smtClean="0">
                <a:solidFill>
                  <a:srgbClr val="FF0066"/>
                </a:solidFill>
                <a:latin typeface="Times New Roman" panose="02020603050405020304" pitchFamily="18" charset="0"/>
                <a:cs typeface="Times New Roman" panose="02020603050405020304" pitchFamily="18" charset="0"/>
              </a:rPr>
              <a:t>nặng</a:t>
            </a:r>
            <a:r>
              <a:rPr lang="en-US" sz="2800" b="1" i="1" dirty="0" smtClean="0">
                <a:solidFill>
                  <a:srgbClr val="FF0066"/>
                </a:solidFill>
                <a:latin typeface="Times New Roman" panose="02020603050405020304" pitchFamily="18" charset="0"/>
                <a:cs typeface="Times New Roman" panose="02020603050405020304" pitchFamily="18" charset="0"/>
              </a:rPr>
              <a:t> </a:t>
            </a:r>
            <a:r>
              <a:rPr lang="en-US" sz="2800" b="1" i="1" dirty="0" err="1" smtClean="0">
                <a:solidFill>
                  <a:srgbClr val="FF0066"/>
                </a:solidFill>
                <a:latin typeface="Times New Roman" panose="02020603050405020304" pitchFamily="18" charset="0"/>
                <a:cs typeface="Times New Roman" panose="02020603050405020304" pitchFamily="18" charset="0"/>
              </a:rPr>
              <a:t>kéo</a:t>
            </a:r>
            <a:r>
              <a:rPr lang="en-US" sz="2800" b="1" i="1" dirty="0" smtClean="0">
                <a:solidFill>
                  <a:srgbClr val="FF0066"/>
                </a:solidFill>
                <a:latin typeface="Times New Roman" panose="02020603050405020304" pitchFamily="18" charset="0"/>
                <a:cs typeface="Times New Roman" panose="02020603050405020304" pitchFamily="18" charset="0"/>
              </a:rPr>
              <a:t> </a:t>
            </a:r>
            <a:r>
              <a:rPr lang="en-US" sz="2800" b="1" i="1" dirty="0" err="1" smtClean="0">
                <a:solidFill>
                  <a:srgbClr val="FF0066"/>
                </a:solidFill>
                <a:latin typeface="Times New Roman" panose="02020603050405020304" pitchFamily="18" charset="0"/>
                <a:cs typeface="Times New Roman" panose="02020603050405020304" pitchFamily="18" charset="0"/>
              </a:rPr>
              <a:t>lò</a:t>
            </a:r>
            <a:r>
              <a:rPr lang="en-US" sz="2800" b="1" i="1" dirty="0" smtClean="0">
                <a:solidFill>
                  <a:srgbClr val="FF0066"/>
                </a:solidFill>
                <a:latin typeface="Times New Roman" panose="02020603050405020304" pitchFamily="18" charset="0"/>
                <a:cs typeface="Times New Roman" panose="02020603050405020304" pitchFamily="18" charset="0"/>
              </a:rPr>
              <a:t> xo </a:t>
            </a:r>
            <a:r>
              <a:rPr lang="en-US" sz="2800" b="1" i="1" dirty="0" err="1" smtClean="0">
                <a:solidFill>
                  <a:srgbClr val="FF0066"/>
                </a:solidFill>
                <a:latin typeface="Times New Roman" panose="02020603050405020304" pitchFamily="18" charset="0"/>
                <a:cs typeface="Times New Roman" panose="02020603050405020304" pitchFamily="18" charset="0"/>
              </a:rPr>
              <a:t>dãn</a:t>
            </a:r>
            <a:r>
              <a:rPr lang="en-US" sz="2800" b="1" i="1" dirty="0" smtClean="0">
                <a:solidFill>
                  <a:srgbClr val="FF0066"/>
                </a:solidFill>
                <a:latin typeface="Times New Roman" panose="02020603050405020304" pitchFamily="18" charset="0"/>
                <a:cs typeface="Times New Roman" panose="02020603050405020304" pitchFamily="18" charset="0"/>
              </a:rPr>
              <a:t> </a:t>
            </a:r>
            <a:r>
              <a:rPr lang="en-US" sz="2800" b="1" i="1" dirty="0" err="1" smtClean="0">
                <a:solidFill>
                  <a:srgbClr val="FF0066"/>
                </a:solidFill>
                <a:latin typeface="Times New Roman" panose="02020603050405020304" pitchFamily="18" charset="0"/>
                <a:cs typeface="Times New Roman" panose="02020603050405020304" pitchFamily="18" charset="0"/>
              </a:rPr>
              <a:t>ra</a:t>
            </a:r>
            <a:endParaRPr lang="en-US" sz="2800" b="1" i="1" dirty="0">
              <a:solidFill>
                <a:srgbClr val="FF0066"/>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ircle(in)">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6"/>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6"/>
                                        </p:tgtEl>
                                      </p:cBhvr>
                                    </p:cmd>
                                  </p:childTnLst>
                                </p:cTn>
                              </p:par>
                            </p:childTnLst>
                          </p:cTn>
                        </p:par>
                      </p:childTnLst>
                    </p:cTn>
                  </p:par>
                </p:childTnLst>
              </p:cTn>
              <p:nextCondLst>
                <p:cond evt="onClick" delay="0">
                  <p:tgtEl>
                    <p:spTgt spid="6"/>
                  </p:tgtEl>
                </p:cond>
              </p:nextCondLst>
            </p:seq>
            <p:video>
              <p:cMediaNode>
                <p:cTn id="17" fill="hold" display="0">
                  <p:stCondLst>
                    <p:cond delay="indefinite"/>
                  </p:stCondLst>
                  <p:endCondLst>
                    <p:cond evt="onNext" delay="0">
                      <p:tgtEl>
                        <p:sldTgt/>
                      </p:tgtEl>
                    </p:cond>
                    <p:cond evt="onPrev" delay="0">
                      <p:tgtEl>
                        <p:sldTgt/>
                      </p:tgtEl>
                    </p:cond>
                  </p:endCondLst>
                </p:cTn>
                <p:tgtEl>
                  <p:spTgt spid="6"/>
                </p:tgtEl>
              </p:cMediaNode>
            </p:video>
          </p:childTnLst>
        </p:cTn>
      </p:par>
    </p:tnLst>
    <p:bldLst>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1800" y="152400"/>
            <a:ext cx="3276600" cy="461665"/>
          </a:xfrm>
          <a:prstGeom prst="rect">
            <a:avLst/>
          </a:prstGeom>
          <a:noFill/>
        </p:spPr>
        <p:txBody>
          <a:bodyPr wrap="square" rtlCol="0">
            <a:spAutoFit/>
          </a:bodyPr>
          <a:lstStyle/>
          <a:p>
            <a:r>
              <a:rPr lang="en-US" sz="2400" b="1" smtClean="0">
                <a:solidFill>
                  <a:srgbClr val="FF0000"/>
                </a:solidFill>
                <a:latin typeface="Times New Roman" pitchFamily="18" charset="0"/>
                <a:cs typeface="Times New Roman" pitchFamily="18" charset="0"/>
              </a:rPr>
              <a:t>Chủ đề 9:      LỰC</a:t>
            </a:r>
            <a:endParaRPr lang="en-US" sz="2400" b="1">
              <a:solidFill>
                <a:srgbClr val="FF0000"/>
              </a:solidFill>
              <a:latin typeface="Times New Roman" pitchFamily="18" charset="0"/>
              <a:cs typeface="Times New Roman" pitchFamily="18" charset="0"/>
            </a:endParaRPr>
          </a:p>
        </p:txBody>
      </p:sp>
      <p:sp>
        <p:nvSpPr>
          <p:cNvPr id="6" name="TextBox 5"/>
          <p:cNvSpPr txBox="1"/>
          <p:nvPr/>
        </p:nvSpPr>
        <p:spPr>
          <a:xfrm>
            <a:off x="1905000" y="609600"/>
            <a:ext cx="6324600" cy="461665"/>
          </a:xfrm>
          <a:prstGeom prst="rect">
            <a:avLst/>
          </a:prstGeom>
          <a:noFill/>
        </p:spPr>
        <p:txBody>
          <a:bodyPr wrap="square" rtlCol="0">
            <a:spAutoFit/>
          </a:bodyPr>
          <a:lstStyle/>
          <a:p>
            <a:r>
              <a:rPr lang="en-US" sz="2400" b="1" smtClean="0">
                <a:solidFill>
                  <a:srgbClr val="FF0000"/>
                </a:solidFill>
                <a:latin typeface="Times New Roman" pitchFamily="18" charset="0"/>
                <a:cs typeface="Times New Roman" pitchFamily="18" charset="0"/>
              </a:rPr>
              <a:t> Bài 35:      LỰC VÀ BIỂU DIỄN LỰC</a:t>
            </a:r>
            <a:endParaRPr lang="en-US" sz="2400" b="1">
              <a:solidFill>
                <a:srgbClr val="FF0000"/>
              </a:solidFill>
              <a:latin typeface="Times New Roman" pitchFamily="18" charset="0"/>
              <a:cs typeface="Times New Roman" pitchFamily="18" charset="0"/>
            </a:endParaRPr>
          </a:p>
        </p:txBody>
      </p:sp>
      <p:sp>
        <p:nvSpPr>
          <p:cNvPr id="7" name="TextBox 6"/>
          <p:cNvSpPr txBox="1"/>
          <p:nvPr/>
        </p:nvSpPr>
        <p:spPr>
          <a:xfrm>
            <a:off x="457200" y="1066800"/>
            <a:ext cx="3810000" cy="461665"/>
          </a:xfrm>
          <a:prstGeom prst="rect">
            <a:avLst/>
          </a:prstGeom>
          <a:noFill/>
        </p:spPr>
        <p:txBody>
          <a:bodyPr wrap="square" rtlCol="0">
            <a:spAutoFit/>
          </a:bodyPr>
          <a:lstStyle/>
          <a:p>
            <a:r>
              <a:rPr lang="en-US" sz="2400" b="1" smtClean="0">
                <a:solidFill>
                  <a:srgbClr val="0070C0"/>
                </a:solidFill>
                <a:latin typeface="Times New Roman" pitchFamily="18" charset="0"/>
                <a:cs typeface="Times New Roman" pitchFamily="18" charset="0"/>
              </a:rPr>
              <a:t>1. </a:t>
            </a:r>
            <a:r>
              <a:rPr lang="en-US" sz="2400" b="1" u="sng" smtClean="0">
                <a:solidFill>
                  <a:srgbClr val="0070C0"/>
                </a:solidFill>
                <a:latin typeface="Times New Roman" pitchFamily="18" charset="0"/>
                <a:cs typeface="Times New Roman" pitchFamily="18" charset="0"/>
              </a:rPr>
              <a:t>Lực</a:t>
            </a:r>
            <a:r>
              <a:rPr lang="en-US" sz="2400" b="1" smtClean="0">
                <a:solidFill>
                  <a:srgbClr val="0070C0"/>
                </a:solidFill>
                <a:latin typeface="Times New Roman" pitchFamily="18" charset="0"/>
                <a:cs typeface="Times New Roman" pitchFamily="18" charset="0"/>
              </a:rPr>
              <a:t>:</a:t>
            </a:r>
            <a:endParaRPr lang="en-US" sz="2400" b="1">
              <a:solidFill>
                <a:srgbClr val="0070C0"/>
              </a:solidFill>
              <a:latin typeface="Times New Roman" pitchFamily="18" charset="0"/>
              <a:cs typeface="Times New Roman" pitchFamily="18" charset="0"/>
            </a:endParaRPr>
          </a:p>
        </p:txBody>
      </p:sp>
      <p:sp>
        <p:nvSpPr>
          <p:cNvPr id="8" name="TextBox 7"/>
          <p:cNvSpPr txBox="1"/>
          <p:nvPr/>
        </p:nvSpPr>
        <p:spPr>
          <a:xfrm>
            <a:off x="685800" y="1524000"/>
            <a:ext cx="4419600" cy="461665"/>
          </a:xfrm>
          <a:prstGeom prst="rect">
            <a:avLst/>
          </a:prstGeom>
          <a:noFill/>
        </p:spPr>
        <p:txBody>
          <a:bodyPr wrap="square" rtlCol="0">
            <a:spAutoFit/>
          </a:bodyPr>
          <a:lstStyle/>
          <a:p>
            <a:r>
              <a:rPr lang="en-US" sz="2400" b="1" smtClean="0">
                <a:solidFill>
                  <a:schemeClr val="accent1">
                    <a:lumMod val="75000"/>
                  </a:schemeClr>
                </a:solidFill>
                <a:latin typeface="Times New Roman" pitchFamily="18" charset="0"/>
                <a:cs typeface="Times New Roman" pitchFamily="18" charset="0"/>
              </a:rPr>
              <a:t>a. </a:t>
            </a:r>
            <a:r>
              <a:rPr lang="en-US" sz="2400" b="1" u="sng" smtClean="0">
                <a:solidFill>
                  <a:schemeClr val="accent1">
                    <a:lumMod val="75000"/>
                  </a:schemeClr>
                </a:solidFill>
                <a:latin typeface="Times New Roman" pitchFamily="18" charset="0"/>
                <a:cs typeface="Times New Roman" pitchFamily="18" charset="0"/>
              </a:rPr>
              <a:t>Tìm hiểu khái niệm về lực:</a:t>
            </a:r>
            <a:endParaRPr lang="en-US" sz="2400" b="1" u="sng">
              <a:solidFill>
                <a:schemeClr val="accent1">
                  <a:lumMod val="75000"/>
                </a:schemeClr>
              </a:solidFill>
              <a:latin typeface="Times New Roman" pitchFamily="18" charset="0"/>
              <a:cs typeface="Times New Roman" pitchFamily="18" charset="0"/>
            </a:endParaRPr>
          </a:p>
        </p:txBody>
      </p:sp>
      <p:sp>
        <p:nvSpPr>
          <p:cNvPr id="9" name="TextBox 8"/>
          <p:cNvSpPr txBox="1"/>
          <p:nvPr/>
        </p:nvSpPr>
        <p:spPr>
          <a:xfrm>
            <a:off x="228600" y="1981200"/>
            <a:ext cx="3962400" cy="461665"/>
          </a:xfrm>
          <a:prstGeom prst="rect">
            <a:avLst/>
          </a:prstGeom>
          <a:noFill/>
        </p:spPr>
        <p:txBody>
          <a:bodyPr wrap="square" rtlCol="0">
            <a:spAutoFit/>
          </a:bodyPr>
          <a:lstStyle/>
          <a:p>
            <a:r>
              <a:rPr lang="en-US" sz="2400" smtClean="0">
                <a:latin typeface="Times New Roman" pitchFamily="18" charset="0"/>
                <a:cs typeface="Times New Roman" pitchFamily="18" charset="0"/>
              </a:rPr>
              <a:t>Video 1: Để đóng cánh cửa.</a:t>
            </a:r>
            <a:endParaRPr lang="en-US" sz="2400">
              <a:latin typeface="Times New Roman" pitchFamily="18" charset="0"/>
              <a:cs typeface="Times New Roman" pitchFamily="18" charset="0"/>
            </a:endParaRPr>
          </a:p>
        </p:txBody>
      </p:sp>
      <p:pic>
        <p:nvPicPr>
          <p:cNvPr id="10" name="dong cua.wmv">
            <a:hlinkClick r:id="" action="ppaction://media"/>
          </p:cNvPr>
          <p:cNvPicPr>
            <a:picLocks noRot="1" noChangeAspect="1"/>
          </p:cNvPicPr>
          <p:nvPr>
            <a:videoFile r:link="rId1"/>
          </p:nvPr>
        </p:nvPicPr>
        <p:blipFill>
          <a:blip r:embed="rId4" cstate="print"/>
          <a:stretch>
            <a:fillRect/>
          </a:stretch>
        </p:blipFill>
        <p:spPr>
          <a:xfrm>
            <a:off x="5105400" y="1143000"/>
            <a:ext cx="2819400" cy="2743200"/>
          </a:xfrm>
          <a:prstGeom prst="rect">
            <a:avLst/>
          </a:prstGeom>
        </p:spPr>
      </p:pic>
      <p:sp>
        <p:nvSpPr>
          <p:cNvPr id="11" name="TextBox 10"/>
          <p:cNvSpPr txBox="1"/>
          <p:nvPr/>
        </p:nvSpPr>
        <p:spPr>
          <a:xfrm>
            <a:off x="304800" y="2438400"/>
            <a:ext cx="4572000" cy="830997"/>
          </a:xfrm>
          <a:prstGeom prst="rect">
            <a:avLst/>
          </a:prstGeom>
          <a:noFill/>
        </p:spPr>
        <p:txBody>
          <a:bodyPr wrap="square" rtlCol="0">
            <a:spAutoFit/>
          </a:bodyPr>
          <a:lstStyle/>
          <a:p>
            <a:r>
              <a:rPr lang="en-US" sz="2400" smtClean="0">
                <a:solidFill>
                  <a:srgbClr val="FF0000"/>
                </a:solidFill>
                <a:latin typeface="Times New Roman" pitchFamily="18" charset="0"/>
                <a:cs typeface="Times New Roman" pitchFamily="18" charset="0"/>
              </a:rPr>
              <a:t>Có sự đẩy của tay học sinh lên cánh cửa.</a:t>
            </a:r>
            <a:endParaRPr lang="en-US" sz="2400">
              <a:solidFill>
                <a:srgbClr val="FF0000"/>
              </a:solidFill>
              <a:latin typeface="Times New Roman" pitchFamily="18" charset="0"/>
              <a:cs typeface="Times New Roman" pitchFamily="18" charset="0"/>
            </a:endParaRPr>
          </a:p>
        </p:txBody>
      </p:sp>
      <p:sp>
        <p:nvSpPr>
          <p:cNvPr id="12" name="TextBox 11"/>
          <p:cNvSpPr txBox="1"/>
          <p:nvPr/>
        </p:nvSpPr>
        <p:spPr>
          <a:xfrm>
            <a:off x="228600" y="4495800"/>
            <a:ext cx="4648200" cy="830997"/>
          </a:xfrm>
          <a:prstGeom prst="rect">
            <a:avLst/>
          </a:prstGeom>
          <a:noFill/>
        </p:spPr>
        <p:txBody>
          <a:bodyPr wrap="square" rtlCol="0">
            <a:spAutoFit/>
          </a:bodyPr>
          <a:lstStyle/>
          <a:p>
            <a:r>
              <a:rPr lang="en-US" sz="2400" smtClean="0">
                <a:latin typeface="Times New Roman" pitchFamily="18" charset="0"/>
                <a:cs typeface="Times New Roman" pitchFamily="18" charset="0"/>
              </a:rPr>
              <a:t>Video 2: Khi treo vật nặng vào lò xo.</a:t>
            </a:r>
            <a:endParaRPr lang="en-US" sz="2400">
              <a:latin typeface="Times New Roman" pitchFamily="18" charset="0"/>
              <a:cs typeface="Times New Roman" pitchFamily="18" charset="0"/>
            </a:endParaRPr>
          </a:p>
        </p:txBody>
      </p:sp>
      <p:pic>
        <p:nvPicPr>
          <p:cNvPr id="13" name="treo vat nang.wmv">
            <a:hlinkClick r:id="" action="ppaction://media"/>
          </p:cNvPr>
          <p:cNvPicPr>
            <a:picLocks noRot="1" noChangeAspect="1"/>
          </p:cNvPicPr>
          <p:nvPr>
            <a:videoFile r:link="rId2"/>
          </p:nvPr>
        </p:nvPicPr>
        <p:blipFill>
          <a:blip r:embed="rId5" cstate="print"/>
          <a:stretch>
            <a:fillRect/>
          </a:stretch>
        </p:blipFill>
        <p:spPr>
          <a:xfrm>
            <a:off x="5105400" y="3962400"/>
            <a:ext cx="2895600" cy="2743200"/>
          </a:xfrm>
          <a:prstGeom prst="rect">
            <a:avLst/>
          </a:prstGeom>
        </p:spPr>
      </p:pic>
      <p:sp>
        <p:nvSpPr>
          <p:cNvPr id="14" name="TextBox 13"/>
          <p:cNvSpPr txBox="1"/>
          <p:nvPr/>
        </p:nvSpPr>
        <p:spPr>
          <a:xfrm>
            <a:off x="304800" y="5257800"/>
            <a:ext cx="4495800" cy="461665"/>
          </a:xfrm>
          <a:prstGeom prst="rect">
            <a:avLst/>
          </a:prstGeom>
          <a:noFill/>
        </p:spPr>
        <p:txBody>
          <a:bodyPr wrap="square" rtlCol="0">
            <a:spAutoFit/>
          </a:bodyPr>
          <a:lstStyle/>
          <a:p>
            <a:r>
              <a:rPr lang="en-US" sz="2400" smtClean="0">
                <a:solidFill>
                  <a:srgbClr val="FF0000"/>
                </a:solidFill>
                <a:latin typeface="Times New Roman" pitchFamily="18" charset="0"/>
                <a:cs typeface="Times New Roman" pitchFamily="18" charset="0"/>
              </a:rPr>
              <a:t>Có sự kéo của vật nặng lên lò xo</a:t>
            </a:r>
            <a:endParaRPr lang="en-US" sz="240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ox(i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ox(i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0"/>
                    </p:tgtEl>
                  </p:cond>
                </p:stCondLst>
                <p:endSync evt="end" delay="0">
                  <p:rtn val="all"/>
                </p:endSync>
                <p:childTnLst>
                  <p:par>
                    <p:cTn id="24" fill="hold">
                      <p:stCondLst>
                        <p:cond delay="0"/>
                      </p:stCondLst>
                      <p:childTnLst>
                        <p:par>
                          <p:cTn id="25" fill="hold">
                            <p:stCondLst>
                              <p:cond delay="0"/>
                            </p:stCondLst>
                            <p:childTnLst>
                              <p:par>
                                <p:cTn id="26" presetID="2" presetClass="mediacall" presetSubtype="0" fill="hold" nodeType="clickEffect">
                                  <p:stCondLst>
                                    <p:cond delay="0"/>
                                  </p:stCondLst>
                                  <p:childTnLst>
                                    <p:cmd type="call" cmd="togglePause">
                                      <p:cBhvr>
                                        <p:cTn id="27" dur="1" fill="hold"/>
                                        <p:tgtEl>
                                          <p:spTgt spid="10"/>
                                        </p:tgtEl>
                                      </p:cBhvr>
                                    </p:cmd>
                                  </p:childTnLst>
                                </p:cTn>
                              </p:par>
                            </p:childTnLst>
                          </p:cTn>
                        </p:par>
                      </p:childTnLst>
                    </p:cTn>
                  </p:par>
                </p:childTnLst>
              </p:cTn>
              <p:nextCondLst>
                <p:cond evt="onClick" delay="0">
                  <p:tgtEl>
                    <p:spTgt spid="10"/>
                  </p:tgtEl>
                </p:cond>
              </p:nextCondLst>
            </p:seq>
            <p:video>
              <p:cMediaNode>
                <p:cTn id="28" fill="hold" display="0">
                  <p:stCondLst>
                    <p:cond delay="indefinite"/>
                  </p:stCondLst>
                  <p:endCondLst>
                    <p:cond evt="onNext" delay="0">
                      <p:tgtEl>
                        <p:sldTgt/>
                      </p:tgtEl>
                    </p:cond>
                    <p:cond evt="onPrev" delay="0">
                      <p:tgtEl>
                        <p:sldTgt/>
                      </p:tgtEl>
                    </p:cond>
                  </p:endCondLst>
                </p:cTn>
                <p:tgtEl>
                  <p:spTgt spid="10"/>
                </p:tgtEl>
              </p:cMediaNode>
            </p:video>
            <p:seq concurrent="1" nextAc="seek">
              <p:cTn id="29" restart="whenNotActive" fill="hold" evtFilter="cancelBubble" nodeType="interactiveSeq">
                <p:stCondLst>
                  <p:cond evt="onClick" delay="0">
                    <p:tgtEl>
                      <p:spTgt spid="13"/>
                    </p:tgtEl>
                  </p:cond>
                </p:stCondLst>
                <p:endSync evt="end" delay="0">
                  <p:rtn val="all"/>
                </p:endSync>
                <p:childTnLst>
                  <p:par>
                    <p:cTn id="30" fill="hold">
                      <p:stCondLst>
                        <p:cond delay="0"/>
                      </p:stCondLst>
                      <p:childTnLst>
                        <p:par>
                          <p:cTn id="31" fill="hold">
                            <p:stCondLst>
                              <p:cond delay="0"/>
                            </p:stCondLst>
                            <p:childTnLst>
                              <p:par>
                                <p:cTn id="32" presetID="2" presetClass="mediacall" presetSubtype="0" fill="hold" nodeType="clickEffect">
                                  <p:stCondLst>
                                    <p:cond delay="0"/>
                                  </p:stCondLst>
                                  <p:childTnLst>
                                    <p:cmd type="call" cmd="togglePause">
                                      <p:cBhvr>
                                        <p:cTn id="33" dur="1" fill="hold"/>
                                        <p:tgtEl>
                                          <p:spTgt spid="13"/>
                                        </p:tgtEl>
                                      </p:cBhvr>
                                    </p:cmd>
                                  </p:childTnLst>
                                </p:cTn>
                              </p:par>
                            </p:childTnLst>
                          </p:cTn>
                        </p:par>
                      </p:childTnLst>
                    </p:cTn>
                  </p:par>
                </p:childTnLst>
              </p:cTn>
              <p:nextCondLst>
                <p:cond evt="onClick" delay="0">
                  <p:tgtEl>
                    <p:spTgt spid="13"/>
                  </p:tgtEl>
                </p:cond>
              </p:nextCondLst>
            </p:seq>
            <p:video>
              <p:cMediaNode>
                <p:cTn id="34" fill="hold" display="0">
                  <p:stCondLst>
                    <p:cond delay="indefinite"/>
                  </p:stCondLst>
                  <p:endCondLst>
                    <p:cond evt="onNext" delay="0">
                      <p:tgtEl>
                        <p:sldTgt/>
                      </p:tgtEl>
                    </p:cond>
                    <p:cond evt="onPrev" delay="0">
                      <p:tgtEl>
                        <p:sldTgt/>
                      </p:tgtEl>
                    </p:cond>
                  </p:endCondLst>
                </p:cTn>
                <p:tgtEl>
                  <p:spTgt spid="13"/>
                </p:tgtEl>
              </p:cMediaNode>
            </p:video>
          </p:childTnLst>
        </p:cTn>
      </p:par>
    </p:tnLst>
    <p:bldLst>
      <p:bldP spid="9" grpId="0"/>
      <p:bldP spid="11" grpId="0"/>
      <p:bldP spid="12"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1800" y="152400"/>
            <a:ext cx="3276600" cy="461665"/>
          </a:xfrm>
          <a:prstGeom prst="rect">
            <a:avLst/>
          </a:prstGeom>
          <a:noFill/>
        </p:spPr>
        <p:txBody>
          <a:bodyPr wrap="square" rtlCol="0">
            <a:spAutoFit/>
          </a:bodyPr>
          <a:lstStyle/>
          <a:p>
            <a:r>
              <a:rPr lang="en-US" sz="2400" b="1" smtClean="0">
                <a:solidFill>
                  <a:srgbClr val="FF0000"/>
                </a:solidFill>
                <a:latin typeface="Times New Roman" pitchFamily="18" charset="0"/>
                <a:cs typeface="Times New Roman" pitchFamily="18" charset="0"/>
              </a:rPr>
              <a:t>Chủ đề 9:      LỰC</a:t>
            </a:r>
            <a:endParaRPr lang="en-US" sz="2400" b="1">
              <a:solidFill>
                <a:srgbClr val="FF0000"/>
              </a:solidFill>
              <a:latin typeface="Times New Roman" pitchFamily="18" charset="0"/>
              <a:cs typeface="Times New Roman" pitchFamily="18" charset="0"/>
            </a:endParaRPr>
          </a:p>
        </p:txBody>
      </p:sp>
      <p:sp>
        <p:nvSpPr>
          <p:cNvPr id="6" name="TextBox 5"/>
          <p:cNvSpPr txBox="1"/>
          <p:nvPr/>
        </p:nvSpPr>
        <p:spPr>
          <a:xfrm>
            <a:off x="1905000" y="609600"/>
            <a:ext cx="6324600" cy="461665"/>
          </a:xfrm>
          <a:prstGeom prst="rect">
            <a:avLst/>
          </a:prstGeom>
          <a:noFill/>
        </p:spPr>
        <p:txBody>
          <a:bodyPr wrap="square" rtlCol="0">
            <a:spAutoFit/>
          </a:bodyPr>
          <a:lstStyle/>
          <a:p>
            <a:r>
              <a:rPr lang="en-US" sz="2400" b="1" smtClean="0">
                <a:solidFill>
                  <a:srgbClr val="FF0000"/>
                </a:solidFill>
                <a:latin typeface="Times New Roman" pitchFamily="18" charset="0"/>
                <a:cs typeface="Times New Roman" pitchFamily="18" charset="0"/>
              </a:rPr>
              <a:t> Bài 35:      LỰC VÀ BIỂU DIỄN LỰC</a:t>
            </a:r>
            <a:endParaRPr lang="en-US" sz="2400" b="1">
              <a:solidFill>
                <a:srgbClr val="FF0000"/>
              </a:solidFill>
              <a:latin typeface="Times New Roman" pitchFamily="18" charset="0"/>
              <a:cs typeface="Times New Roman" pitchFamily="18" charset="0"/>
            </a:endParaRPr>
          </a:p>
        </p:txBody>
      </p:sp>
      <p:sp>
        <p:nvSpPr>
          <p:cNvPr id="7" name="TextBox 6"/>
          <p:cNvSpPr txBox="1"/>
          <p:nvPr/>
        </p:nvSpPr>
        <p:spPr>
          <a:xfrm>
            <a:off x="457200" y="1219200"/>
            <a:ext cx="3810000" cy="461665"/>
          </a:xfrm>
          <a:prstGeom prst="rect">
            <a:avLst/>
          </a:prstGeom>
          <a:noFill/>
        </p:spPr>
        <p:txBody>
          <a:bodyPr wrap="square" rtlCol="0">
            <a:spAutoFit/>
          </a:bodyPr>
          <a:lstStyle/>
          <a:p>
            <a:r>
              <a:rPr lang="en-US" sz="2400" b="1" smtClean="0">
                <a:solidFill>
                  <a:srgbClr val="0070C0"/>
                </a:solidFill>
                <a:latin typeface="Times New Roman" pitchFamily="18" charset="0"/>
                <a:cs typeface="Times New Roman" pitchFamily="18" charset="0"/>
              </a:rPr>
              <a:t>1. </a:t>
            </a:r>
            <a:r>
              <a:rPr lang="en-US" sz="2400" b="1" u="sng" smtClean="0">
                <a:solidFill>
                  <a:srgbClr val="0070C0"/>
                </a:solidFill>
                <a:latin typeface="Times New Roman" pitchFamily="18" charset="0"/>
                <a:cs typeface="Times New Roman" pitchFamily="18" charset="0"/>
              </a:rPr>
              <a:t>Lực</a:t>
            </a:r>
            <a:r>
              <a:rPr lang="en-US" sz="2400" b="1" smtClean="0">
                <a:solidFill>
                  <a:srgbClr val="0070C0"/>
                </a:solidFill>
                <a:latin typeface="Times New Roman" pitchFamily="18" charset="0"/>
                <a:cs typeface="Times New Roman" pitchFamily="18" charset="0"/>
              </a:rPr>
              <a:t>:</a:t>
            </a:r>
            <a:endParaRPr lang="en-US" sz="2400" b="1">
              <a:solidFill>
                <a:srgbClr val="0070C0"/>
              </a:solidFill>
              <a:latin typeface="Times New Roman" pitchFamily="18" charset="0"/>
              <a:cs typeface="Times New Roman" pitchFamily="18" charset="0"/>
            </a:endParaRPr>
          </a:p>
        </p:txBody>
      </p:sp>
      <p:sp>
        <p:nvSpPr>
          <p:cNvPr id="8" name="TextBox 7"/>
          <p:cNvSpPr txBox="1"/>
          <p:nvPr/>
        </p:nvSpPr>
        <p:spPr>
          <a:xfrm>
            <a:off x="685800" y="1676400"/>
            <a:ext cx="3962400" cy="461665"/>
          </a:xfrm>
          <a:prstGeom prst="rect">
            <a:avLst/>
          </a:prstGeom>
          <a:noFill/>
        </p:spPr>
        <p:txBody>
          <a:bodyPr wrap="square" rtlCol="0">
            <a:spAutoFit/>
          </a:bodyPr>
          <a:lstStyle/>
          <a:p>
            <a:r>
              <a:rPr lang="en-US" sz="2400" b="1" smtClean="0">
                <a:solidFill>
                  <a:schemeClr val="accent1">
                    <a:lumMod val="75000"/>
                  </a:schemeClr>
                </a:solidFill>
                <a:latin typeface="Times New Roman" pitchFamily="18" charset="0"/>
                <a:cs typeface="Times New Roman" pitchFamily="18" charset="0"/>
              </a:rPr>
              <a:t>a. </a:t>
            </a:r>
            <a:r>
              <a:rPr lang="en-US" sz="2400" b="1" u="sng" smtClean="0">
                <a:solidFill>
                  <a:schemeClr val="accent1">
                    <a:lumMod val="75000"/>
                  </a:schemeClr>
                </a:solidFill>
                <a:latin typeface="Times New Roman" pitchFamily="18" charset="0"/>
                <a:cs typeface="Times New Roman" pitchFamily="18" charset="0"/>
              </a:rPr>
              <a:t>Tìm hiểu khái niệm về lực</a:t>
            </a:r>
            <a:r>
              <a:rPr lang="en-US" sz="2400" smtClean="0">
                <a:solidFill>
                  <a:schemeClr val="accent1">
                    <a:lumMod val="75000"/>
                  </a:schemeClr>
                </a:solidFill>
                <a:latin typeface="Times New Roman" pitchFamily="18" charset="0"/>
                <a:cs typeface="Times New Roman" pitchFamily="18" charset="0"/>
              </a:rPr>
              <a:t>:</a:t>
            </a:r>
            <a:endParaRPr lang="en-US" sz="2400">
              <a:solidFill>
                <a:schemeClr val="accent1">
                  <a:lumMod val="75000"/>
                </a:schemeClr>
              </a:solidFill>
              <a:latin typeface="Times New Roman" pitchFamily="18" charset="0"/>
              <a:cs typeface="Times New Roman" pitchFamily="18" charset="0"/>
            </a:endParaRPr>
          </a:p>
        </p:txBody>
      </p:sp>
      <p:sp>
        <p:nvSpPr>
          <p:cNvPr id="9" name="TextBox 8"/>
          <p:cNvSpPr txBox="1"/>
          <p:nvPr/>
        </p:nvSpPr>
        <p:spPr>
          <a:xfrm>
            <a:off x="914400" y="2133600"/>
            <a:ext cx="7620000" cy="461665"/>
          </a:xfrm>
          <a:prstGeom prst="rect">
            <a:avLst/>
          </a:prstGeom>
          <a:noFill/>
        </p:spPr>
        <p:txBody>
          <a:bodyPr wrap="square" rtlCol="0">
            <a:spAutoFit/>
          </a:bodyPr>
          <a:lstStyle/>
          <a:p>
            <a:r>
              <a:rPr lang="en-US" sz="2400" smtClean="0">
                <a:latin typeface="Times New Roman" pitchFamily="18" charset="0"/>
                <a:cs typeface="Times New Roman" pitchFamily="18" charset="0"/>
              </a:rPr>
              <a:t>- Lực là sự đẩy hoặc </a:t>
            </a:r>
            <a:r>
              <a:rPr lang="en-US" sz="2400" smtClean="0">
                <a:latin typeface="Times New Roman" pitchFamily="18" charset="0"/>
                <a:cs typeface="Times New Roman" pitchFamily="18" charset="0"/>
              </a:rPr>
              <a:t>sự kéo </a:t>
            </a:r>
            <a:r>
              <a:rPr lang="en-US" sz="2400" smtClean="0">
                <a:latin typeface="Times New Roman" pitchFamily="18" charset="0"/>
                <a:cs typeface="Times New Roman" pitchFamily="18" charset="0"/>
              </a:rPr>
              <a:t>của vật này lên vật khác.</a:t>
            </a:r>
            <a:endParaRPr lang="en-US" sz="2400">
              <a:latin typeface="Times New Roman" pitchFamily="18" charset="0"/>
              <a:cs typeface="Times New Roman" pitchFamily="18" charset="0"/>
            </a:endParaRPr>
          </a:p>
        </p:txBody>
      </p:sp>
      <p:sp>
        <p:nvSpPr>
          <p:cNvPr id="10" name="TextBox 9"/>
          <p:cNvSpPr txBox="1"/>
          <p:nvPr/>
        </p:nvSpPr>
        <p:spPr>
          <a:xfrm>
            <a:off x="914400" y="2590800"/>
            <a:ext cx="6477000" cy="461665"/>
          </a:xfrm>
          <a:prstGeom prst="rect">
            <a:avLst/>
          </a:prstGeom>
          <a:noFill/>
        </p:spPr>
        <p:txBody>
          <a:bodyPr wrap="square" rtlCol="0">
            <a:spAutoFit/>
          </a:bodyPr>
          <a:lstStyle/>
          <a:p>
            <a:r>
              <a:rPr lang="en-US" sz="2400" smtClean="0">
                <a:latin typeface="Times New Roman" pitchFamily="18" charset="0"/>
                <a:cs typeface="Times New Roman" pitchFamily="18" charset="0"/>
              </a:rPr>
              <a:t>- Lực được kí hiệu bằng chữ F</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81000" y="1066800"/>
            <a:ext cx="3352800" cy="2514600"/>
          </a:xfrm>
        </p:spPr>
      </p:pic>
      <p:pic>
        <p:nvPicPr>
          <p:cNvPr id="5" name="Content Placeholder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181600" y="1066800"/>
            <a:ext cx="3124200" cy="2362200"/>
          </a:xfrm>
          <a:prstGeom prst="rect">
            <a:avLst/>
          </a:prstGeom>
        </p:spPr>
      </p:pic>
      <p:sp>
        <p:nvSpPr>
          <p:cNvPr id="6" name="TextBox 5"/>
          <p:cNvSpPr txBox="1"/>
          <p:nvPr/>
        </p:nvSpPr>
        <p:spPr>
          <a:xfrm>
            <a:off x="1066800" y="990600"/>
            <a:ext cx="914400" cy="461665"/>
          </a:xfrm>
          <a:prstGeom prst="rect">
            <a:avLst/>
          </a:prstGeom>
          <a:noFill/>
        </p:spPr>
        <p:txBody>
          <a:bodyPr wrap="square" rtlCol="0">
            <a:spAutoFit/>
          </a:bodyPr>
          <a:lstStyle/>
          <a:p>
            <a:endParaRPr lang="en-US" sz="2400">
              <a:latin typeface="Times New Roman" pitchFamily="18" charset="0"/>
              <a:cs typeface="Times New Roman" pitchFamily="18" charset="0"/>
            </a:endParaRPr>
          </a:p>
        </p:txBody>
      </p:sp>
      <p:sp>
        <p:nvSpPr>
          <p:cNvPr id="7" name="Rectangle 6"/>
          <p:cNvSpPr/>
          <p:nvPr/>
        </p:nvSpPr>
        <p:spPr>
          <a:xfrm>
            <a:off x="32339" y="-304800"/>
            <a:ext cx="9144000" cy="1447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Trong</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các</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lực</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xuất</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hiện</a:t>
            </a:r>
            <a:r>
              <a:rPr lang="en-US" sz="2400" b="1" dirty="0" smtClean="0">
                <a:solidFill>
                  <a:srgbClr val="0070C0"/>
                </a:solidFill>
                <a:latin typeface="Times New Roman" pitchFamily="18" charset="0"/>
                <a:cs typeface="Times New Roman" pitchFamily="18" charset="0"/>
              </a:rPr>
              <a:t> ở </a:t>
            </a:r>
            <a:r>
              <a:rPr lang="en-US" sz="2400" b="1" err="1" smtClean="0">
                <a:solidFill>
                  <a:srgbClr val="0070C0"/>
                </a:solidFill>
                <a:latin typeface="Times New Roman" pitchFamily="18" charset="0"/>
                <a:cs typeface="Times New Roman" pitchFamily="18" charset="0"/>
              </a:rPr>
              <a:t>hình</a:t>
            </a:r>
            <a:r>
              <a:rPr lang="en-US" sz="2400" b="1">
                <a:solidFill>
                  <a:srgbClr val="0070C0"/>
                </a:solidFill>
                <a:latin typeface="Times New Roman" pitchFamily="18" charset="0"/>
                <a:cs typeface="Times New Roman" pitchFamily="18" charset="0"/>
              </a:rPr>
              <a:t> </a:t>
            </a:r>
            <a:r>
              <a:rPr lang="en-US" sz="2400" b="1" smtClean="0">
                <a:solidFill>
                  <a:srgbClr val="0070C0"/>
                </a:solidFill>
                <a:latin typeface="Times New Roman" pitchFamily="18" charset="0"/>
                <a:cs typeface="Times New Roman" pitchFamily="18" charset="0"/>
              </a:rPr>
              <a:t>35.1, 35.2, 35.3, 35.4 lực </a:t>
            </a:r>
            <a:r>
              <a:rPr lang="en-US" sz="2400" b="1" dirty="0" err="1" smtClean="0">
                <a:solidFill>
                  <a:srgbClr val="0070C0"/>
                </a:solidFill>
                <a:latin typeface="Times New Roman" pitchFamily="18" charset="0"/>
                <a:cs typeface="Times New Roman" pitchFamily="18" charset="0"/>
              </a:rPr>
              <a:t>nào</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là</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lực</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đẩy</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lực</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nào</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là</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lực</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kéo</a:t>
            </a:r>
            <a:r>
              <a:rPr lang="en-US" sz="2400" b="1" dirty="0" smtClean="0">
                <a:solidFill>
                  <a:srgbClr val="0070C0"/>
                </a:solidFill>
                <a:latin typeface="Times New Roman" pitchFamily="18" charset="0"/>
                <a:cs typeface="Times New Roman" pitchFamily="18" charset="0"/>
              </a:rPr>
              <a:t>?</a:t>
            </a:r>
            <a:endParaRPr lang="en-US" sz="2400" b="1" dirty="0">
              <a:solidFill>
                <a:srgbClr val="0070C0"/>
              </a:solidFill>
              <a:latin typeface="Times New Roman" pitchFamily="18" charset="0"/>
              <a:cs typeface="Times New Roman" pitchFamily="18" charset="0"/>
            </a:endParaRPr>
          </a:p>
        </p:txBody>
      </p:sp>
      <p:sp>
        <p:nvSpPr>
          <p:cNvPr id="8" name="Rectangular Callout 7"/>
          <p:cNvSpPr/>
          <p:nvPr/>
        </p:nvSpPr>
        <p:spPr>
          <a:xfrm>
            <a:off x="6019800" y="2667000"/>
            <a:ext cx="1447800" cy="762000"/>
          </a:xfrm>
          <a:prstGeom prst="wedgeRectCallout">
            <a:avLst>
              <a:gd name="adj1" fmla="val 49201"/>
              <a:gd name="adj2" fmla="val 104318"/>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err="1" smtClean="0">
                <a:solidFill>
                  <a:srgbClr val="FFFF00"/>
                </a:solidFill>
                <a:latin typeface="Times New Roman" panose="02020603050405020304" pitchFamily="18" charset="0"/>
                <a:cs typeface="Times New Roman" panose="02020603050405020304" pitchFamily="18" charset="0"/>
              </a:rPr>
              <a:t>Lực</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đẩy</a:t>
            </a:r>
            <a:endParaRPr lang="en-US" sz="2400" dirty="0">
              <a:solidFill>
                <a:srgbClr val="FFFF00"/>
              </a:solidFill>
              <a:latin typeface="Times New Roman" panose="02020603050405020304" pitchFamily="18" charset="0"/>
              <a:cs typeface="Times New Roman" panose="02020603050405020304" pitchFamily="18" charset="0"/>
            </a:endParaRPr>
          </a:p>
        </p:txBody>
      </p:sp>
      <p:sp>
        <p:nvSpPr>
          <p:cNvPr id="9" name="Oval Callout 8"/>
          <p:cNvSpPr/>
          <p:nvPr/>
        </p:nvSpPr>
        <p:spPr>
          <a:xfrm>
            <a:off x="3657600" y="2971800"/>
            <a:ext cx="1295400" cy="1066800"/>
          </a:xfrm>
          <a:prstGeom prst="wedgeEllipseCallout">
            <a:avLst>
              <a:gd name="adj1" fmla="val -36742"/>
              <a:gd name="adj2" fmla="val 61672"/>
            </a:avLst>
          </a:prstGeom>
          <a:solidFill>
            <a:schemeClr val="accent6">
              <a:lumMod val="60000"/>
              <a:lumOff val="40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r>
              <a:rPr lang="en-US" sz="2800" b="1" i="1" dirty="0" err="1" smtClean="0">
                <a:solidFill>
                  <a:srgbClr val="FF0000"/>
                </a:solidFill>
                <a:latin typeface="Times New Roman" panose="02020603050405020304" pitchFamily="18" charset="0"/>
                <a:cs typeface="Times New Roman" panose="02020603050405020304" pitchFamily="18" charset="0"/>
              </a:rPr>
              <a:t>Lực</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kéo</a:t>
            </a:r>
            <a:endParaRPr lang="en-US" sz="2800" b="1" i="1" dirty="0">
              <a:solidFill>
                <a:srgbClr val="FF0000"/>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33400" y="3668192"/>
            <a:ext cx="3249760" cy="2808808"/>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800600" y="3657600"/>
            <a:ext cx="3200400" cy="2682436"/>
          </a:xfrm>
          <a:prstGeom prst="rect">
            <a:avLst/>
          </a:prstGeom>
        </p:spPr>
      </p:pic>
      <p:sp>
        <p:nvSpPr>
          <p:cNvPr id="12" name="Rectangular Callout 11"/>
          <p:cNvSpPr/>
          <p:nvPr/>
        </p:nvSpPr>
        <p:spPr>
          <a:xfrm>
            <a:off x="457200" y="1066800"/>
            <a:ext cx="1447800" cy="762000"/>
          </a:xfrm>
          <a:prstGeom prst="wedgeRectCallout">
            <a:avLst>
              <a:gd name="adj1" fmla="val 49201"/>
              <a:gd name="adj2" fmla="val 104318"/>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err="1" smtClean="0">
                <a:solidFill>
                  <a:srgbClr val="FFFF00"/>
                </a:solidFill>
                <a:latin typeface="Times New Roman" panose="02020603050405020304" pitchFamily="18" charset="0"/>
                <a:cs typeface="Times New Roman" panose="02020603050405020304" pitchFamily="18" charset="0"/>
              </a:rPr>
              <a:t>Lực</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đẩy</a:t>
            </a:r>
            <a:endParaRPr lang="en-US" sz="2400" dirty="0">
              <a:solidFill>
                <a:srgbClr val="FFFF00"/>
              </a:solidFill>
              <a:latin typeface="Times New Roman" panose="02020603050405020304" pitchFamily="18" charset="0"/>
              <a:cs typeface="Times New Roman" panose="02020603050405020304" pitchFamily="18" charset="0"/>
            </a:endParaRPr>
          </a:p>
        </p:txBody>
      </p:sp>
      <p:sp>
        <p:nvSpPr>
          <p:cNvPr id="13" name="Oval Callout 12"/>
          <p:cNvSpPr/>
          <p:nvPr/>
        </p:nvSpPr>
        <p:spPr>
          <a:xfrm>
            <a:off x="7543800" y="381000"/>
            <a:ext cx="1295400" cy="1066800"/>
          </a:xfrm>
          <a:prstGeom prst="wedgeEllipseCallout">
            <a:avLst>
              <a:gd name="adj1" fmla="val -36742"/>
              <a:gd name="adj2" fmla="val 61672"/>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800" b="1" i="1" dirty="0" err="1" smtClean="0">
                <a:solidFill>
                  <a:srgbClr val="FF0000"/>
                </a:solidFill>
                <a:latin typeface="Times New Roman" panose="02020603050405020304" pitchFamily="18" charset="0"/>
                <a:cs typeface="Times New Roman" panose="02020603050405020304" pitchFamily="18" charset="0"/>
              </a:rPr>
              <a:t>Lực</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kéo</a:t>
            </a:r>
            <a:endParaRPr lang="en-US" sz="2800" b="1" i="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ox(i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hung son.wmv">
            <a:hlinkClick r:id="" action="ppaction://media"/>
          </p:cNvPr>
          <p:cNvPicPr>
            <a:picLocks noRot="1" noChangeAspect="1"/>
          </p:cNvPicPr>
          <p:nvPr>
            <a:videoFile r:link="rId1"/>
          </p:nvPr>
        </p:nvPicPr>
        <p:blipFill>
          <a:blip r:embed="rId3" cstate="print"/>
          <a:stretch>
            <a:fillRect/>
          </a:stretch>
        </p:blipFill>
        <p:spPr>
          <a:xfrm>
            <a:off x="1181100" y="1143000"/>
            <a:ext cx="6781800" cy="4038600"/>
          </a:xfrm>
          <a:prstGeom prst="rect">
            <a:avLst/>
          </a:prstGeom>
        </p:spPr>
      </p:pic>
      <p:sp>
        <p:nvSpPr>
          <p:cNvPr id="5" name="TextBox 4"/>
          <p:cNvSpPr txBox="1"/>
          <p:nvPr/>
        </p:nvSpPr>
        <p:spPr>
          <a:xfrm>
            <a:off x="1752600" y="5257800"/>
            <a:ext cx="1447800" cy="461665"/>
          </a:xfrm>
          <a:prstGeom prst="rect">
            <a:avLst/>
          </a:prstGeom>
          <a:noFill/>
        </p:spPr>
        <p:txBody>
          <a:bodyPr wrap="square" rtlCol="0">
            <a:spAutoFit/>
          </a:bodyPr>
          <a:lstStyle/>
          <a:p>
            <a:r>
              <a:rPr lang="en-US" sz="2400" smtClean="0">
                <a:latin typeface="Times New Roman" pitchFamily="18" charset="0"/>
                <a:cs typeface="Times New Roman" pitchFamily="18" charset="0"/>
              </a:rPr>
              <a:t>Video 3</a:t>
            </a:r>
            <a:endParaRPr lang="en-US" sz="2400">
              <a:latin typeface="Times New Roman" pitchFamily="18" charset="0"/>
              <a:cs typeface="Times New Roman" pitchFamily="18" charset="0"/>
            </a:endParaRPr>
          </a:p>
        </p:txBody>
      </p:sp>
      <p:sp>
        <p:nvSpPr>
          <p:cNvPr id="6" name="TextBox 5"/>
          <p:cNvSpPr txBox="1"/>
          <p:nvPr/>
        </p:nvSpPr>
        <p:spPr>
          <a:xfrm>
            <a:off x="5638800" y="5257800"/>
            <a:ext cx="1219200" cy="461665"/>
          </a:xfrm>
          <a:prstGeom prst="rect">
            <a:avLst/>
          </a:prstGeom>
          <a:noFill/>
        </p:spPr>
        <p:txBody>
          <a:bodyPr wrap="square" rtlCol="0">
            <a:spAutoFit/>
          </a:bodyPr>
          <a:lstStyle/>
          <a:p>
            <a:r>
              <a:rPr lang="en-US" sz="2400" smtClean="0">
                <a:latin typeface="Times New Roman" pitchFamily="18" charset="0"/>
                <a:cs typeface="Times New Roman" pitchFamily="18" charset="0"/>
              </a:rPr>
              <a:t>Video 4</a:t>
            </a:r>
            <a:endParaRPr lang="en-US" sz="2400">
              <a:latin typeface="Times New Roman" pitchFamily="18" charset="0"/>
              <a:cs typeface="Times New Roman" pitchFamily="18" charset="0"/>
            </a:endParaRPr>
          </a:p>
        </p:txBody>
      </p:sp>
      <p:sp>
        <p:nvSpPr>
          <p:cNvPr id="7" name="TextBox 6"/>
          <p:cNvSpPr txBox="1"/>
          <p:nvPr/>
        </p:nvSpPr>
        <p:spPr>
          <a:xfrm>
            <a:off x="533400" y="159603"/>
            <a:ext cx="8229600" cy="830997"/>
          </a:xfrm>
          <a:prstGeom prst="rect">
            <a:avLst/>
          </a:prstGeom>
          <a:noFill/>
        </p:spPr>
        <p:txBody>
          <a:bodyPr wrap="square" rtlCol="0">
            <a:spAutoFit/>
          </a:bodyPr>
          <a:lstStyle/>
          <a:p>
            <a:r>
              <a:rPr lang="en-US" sz="2400" smtClean="0">
                <a:solidFill>
                  <a:srgbClr val="0070C0"/>
                </a:solidFill>
                <a:latin typeface="Times New Roman" pitchFamily="18" charset="0"/>
                <a:cs typeface="Times New Roman" pitchFamily="18" charset="0"/>
              </a:rPr>
              <a:t>Trong các lực xuất hiện ở video 3 và video 4 lực nào là lực đẩy, lực nào là lực kéo?</a:t>
            </a:r>
            <a:endParaRPr lang="en-US" sz="2400">
              <a:solidFill>
                <a:srgbClr val="0070C0"/>
              </a:solidFill>
              <a:latin typeface="Times New Roman" pitchFamily="18" charset="0"/>
              <a:cs typeface="Times New Roman" pitchFamily="18" charset="0"/>
            </a:endParaRPr>
          </a:p>
        </p:txBody>
      </p:sp>
      <p:sp>
        <p:nvSpPr>
          <p:cNvPr id="8" name="TextBox 7"/>
          <p:cNvSpPr txBox="1"/>
          <p:nvPr/>
        </p:nvSpPr>
        <p:spPr>
          <a:xfrm>
            <a:off x="838200" y="5791200"/>
            <a:ext cx="3810000" cy="461665"/>
          </a:xfrm>
          <a:prstGeom prst="rect">
            <a:avLst/>
          </a:prstGeom>
          <a:noFill/>
        </p:spPr>
        <p:txBody>
          <a:bodyPr wrap="square" rtlCol="0">
            <a:spAutoFit/>
          </a:bodyPr>
          <a:lstStyle/>
          <a:p>
            <a:r>
              <a:rPr lang="en-US" sz="2400" smtClean="0">
                <a:solidFill>
                  <a:srgbClr val="C00000"/>
                </a:solidFill>
                <a:latin typeface="Times New Roman" pitchFamily="18" charset="0"/>
                <a:cs typeface="Times New Roman" pitchFamily="18" charset="0"/>
              </a:rPr>
              <a:t>Video 3: </a:t>
            </a:r>
            <a:r>
              <a:rPr lang="en-US" sz="2400" b="1" smtClean="0">
                <a:solidFill>
                  <a:srgbClr val="C00000"/>
                </a:solidFill>
                <a:latin typeface="Times New Roman" pitchFamily="18" charset="0"/>
                <a:cs typeface="Times New Roman" pitchFamily="18" charset="0"/>
              </a:rPr>
              <a:t>Xuất hiện lực kéo</a:t>
            </a:r>
            <a:endParaRPr lang="en-US" sz="2400" b="1">
              <a:solidFill>
                <a:srgbClr val="C00000"/>
              </a:solidFill>
              <a:latin typeface="Times New Roman" pitchFamily="18" charset="0"/>
              <a:cs typeface="Times New Roman" pitchFamily="18" charset="0"/>
            </a:endParaRPr>
          </a:p>
        </p:txBody>
      </p:sp>
      <p:sp>
        <p:nvSpPr>
          <p:cNvPr id="9" name="TextBox 8"/>
          <p:cNvSpPr txBox="1"/>
          <p:nvPr/>
        </p:nvSpPr>
        <p:spPr>
          <a:xfrm>
            <a:off x="4953000" y="5791200"/>
            <a:ext cx="3962400" cy="461665"/>
          </a:xfrm>
          <a:prstGeom prst="rect">
            <a:avLst/>
          </a:prstGeom>
          <a:noFill/>
        </p:spPr>
        <p:txBody>
          <a:bodyPr wrap="square" rtlCol="0">
            <a:spAutoFit/>
          </a:bodyPr>
          <a:lstStyle/>
          <a:p>
            <a:r>
              <a:rPr lang="en-US" sz="2400" smtClean="0">
                <a:solidFill>
                  <a:srgbClr val="C00000"/>
                </a:solidFill>
                <a:latin typeface="Times New Roman" pitchFamily="18" charset="0"/>
                <a:cs typeface="Times New Roman" pitchFamily="18" charset="0"/>
              </a:rPr>
              <a:t>Video 4: </a:t>
            </a:r>
            <a:r>
              <a:rPr lang="en-US" sz="2400" b="1" smtClean="0">
                <a:solidFill>
                  <a:srgbClr val="C00000"/>
                </a:solidFill>
                <a:latin typeface="Times New Roman" pitchFamily="18" charset="0"/>
                <a:cs typeface="Times New Roman" pitchFamily="18" charset="0"/>
              </a:rPr>
              <a:t>Xuất hiện lực đẩy</a:t>
            </a:r>
            <a:endParaRPr lang="en-US" sz="2400" b="1">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4"/>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4"/>
                                        </p:tgtEl>
                                      </p:cBhvr>
                                    </p:cmd>
                                  </p:childTnLst>
                                </p:cTn>
                              </p:par>
                            </p:childTnLst>
                          </p:cTn>
                        </p:par>
                      </p:childTnLst>
                    </p:cTn>
                  </p:par>
                </p:childTnLst>
              </p:cTn>
              <p:nextCondLst>
                <p:cond evt="onClick" delay="0">
                  <p:tgtEl>
                    <p:spTgt spid="4"/>
                  </p:tgtEl>
                </p:cond>
              </p:nextCondLst>
            </p:seq>
            <p:video>
              <p:cMediaNode>
                <p:cTn id="18" fill="hold" display="0">
                  <p:stCondLst>
                    <p:cond delay="indefinite"/>
                  </p:stCondLst>
                  <p:endCondLst>
                    <p:cond evt="onNext" delay="0">
                      <p:tgtEl>
                        <p:sldTgt/>
                      </p:tgtEl>
                    </p:cond>
                    <p:cond evt="onPrev" delay="0">
                      <p:tgtEl>
                        <p:sldTgt/>
                      </p:tgtEl>
                    </p:cond>
                  </p:endCondLst>
                </p:cTn>
                <p:tgtEl>
                  <p:spTgt spid="4"/>
                </p:tgtEl>
              </p:cMediaNode>
            </p:video>
          </p:childTnLst>
        </p:cTn>
      </p:par>
    </p:tnLst>
    <p:bldLst>
      <p:bldP spid="8"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3551</TotalTime>
  <Words>1149</Words>
  <Application>Microsoft Office PowerPoint</Application>
  <PresentationFormat>On-screen Show (4:3)</PresentationFormat>
  <Paragraphs>116</Paragraphs>
  <Slides>21</Slides>
  <Notes>0</Notes>
  <HiddenSlides>0</HiddenSlides>
  <MMClips>16</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DuyThinh</dc:creator>
  <cp:lastModifiedBy>DuyThinh</cp:lastModifiedBy>
  <cp:revision>89</cp:revision>
  <dcterms:created xsi:type="dcterms:W3CDTF">2022-11-21T06:46:03Z</dcterms:created>
  <dcterms:modified xsi:type="dcterms:W3CDTF">2022-11-25T04:00:03Z</dcterms:modified>
</cp:coreProperties>
</file>