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95" r:id="rId5"/>
    <p:sldId id="258" r:id="rId6"/>
    <p:sldId id="296" r:id="rId7"/>
    <p:sldId id="259" r:id="rId8"/>
    <p:sldId id="260" r:id="rId9"/>
    <p:sldId id="261" r:id="rId10"/>
    <p:sldId id="297" r:id="rId11"/>
    <p:sldId id="263" r:id="rId12"/>
    <p:sldId id="264" r:id="rId13"/>
    <p:sldId id="265" r:id="rId14"/>
    <p:sldId id="268" r:id="rId15"/>
    <p:sldId id="269" r:id="rId16"/>
    <p:sldId id="270" r:id="rId17"/>
    <p:sldId id="298" r:id="rId18"/>
    <p:sldId id="272" r:id="rId19"/>
    <p:sldId id="278" r:id="rId20"/>
  </p:sldIdLst>
  <p:sldSz cx="9144000" cy="5143500" type="screen16x9"/>
  <p:notesSz cx="6858000" cy="9144000"/>
  <p:embeddedFontLst>
    <p:embeddedFont>
      <p:font typeface="Oswald"/>
      <p:regular r:id="rId24"/>
    </p:embeddedFont>
    <p:embeddedFont>
      <p:font typeface="Source Sans Pro" panose="020B0503030403020204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9" d="100"/>
          <a:sy n="109" d="100"/>
        </p:scale>
        <p:origin x="-270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cd566ac1d1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cd566ac1d1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9" name="Google Shape;39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76" name="Google Shape;76;p3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77" name="Google Shape;77;p3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3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3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0" name="Google Shape;80;p3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81" name="Google Shape;81;p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" name="Google Shape;82;p3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3" name="Google Shape;83;p3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4" name="Google Shape;84;p3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85" name="Google Shape;85;p3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0" name="Google Shape;110;p3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11;p3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3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3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3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6" name="Google Shape;116;p3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1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◉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◉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9pPr>
          </a:lstStyle>
          <a:p/>
        </p:txBody>
      </p:sp>
      <p:sp>
        <p:nvSpPr>
          <p:cNvPr id="119" name="Google Shape;119;p4"/>
          <p:cNvSpPr txBox="1"/>
          <p:nvPr/>
        </p:nvSpPr>
        <p:spPr>
          <a:xfrm>
            <a:off x="3593400" y="552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accent1"/>
                </a:solidFill>
              </a:rPr>
              <a:t>“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21" name="Google Shape;121;p4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2" name="Google Shape;122;p4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4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24;p4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5" name="Google Shape;125;p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6" name="Google Shape;126;p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" name="Google Shape;127;p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8" name="Google Shape;128;p4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9" name="Google Shape;129;p4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30" name="Google Shape;130;p4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5" name="Google Shape;155;p4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4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Google Shape;157;p4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" name="Google Shape;158;p4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_AND_BOD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62" name="Google Shape;162;p5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3" name="Google Shape;163;p5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4" name="Google Shape;164;p5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5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66" name="Google Shape;166;p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7" name="Google Shape;167;p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" name="Google Shape;168;p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9" name="Google Shape;169;p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70" name="Google Shape;170;p5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171" name="Google Shape;171;p5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96" name="Google Shape;196;p5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5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5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9" name="Google Shape;199;p5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01" name="Google Shape;201;p5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2" name="Google Shape;202;p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205" name="Google Shape;205;p6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6" name="Google Shape;206;p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7" name="Google Shape;207;p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p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9" name="Google Shape;209;p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0" name="Google Shape;210;p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1" name="Google Shape;211;p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2" name="Google Shape;212;p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3" name="Google Shape;213;p6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214" name="Google Shape;214;p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9" name="Google Shape;239;p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0" name="Google Shape;240;p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1" name="Google Shape;241;p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2" name="Google Shape;242;p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3" name="Google Shape;243;p6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44" name="Google Shape;244;p6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5" name="Google Shape;245;p6"/>
          <p:cNvSpPr txBox="1">
            <a:spLocks noGrp="1"/>
          </p:cNvSpPr>
          <p:nvPr>
            <p:ph type="body" idx="2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249" name="Google Shape;249;p7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50" name="Google Shape;250;p7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1" name="Google Shape;251;p7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2" name="Google Shape;252;p7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53" name="Google Shape;253;p7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4" name="Google Shape;254;p7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5" name="Google Shape;255;p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6" name="Google Shape;256;p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7" name="Google Shape;257;p7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258" name="Google Shape;258;p7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83" name="Google Shape;283;p7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4" name="Google Shape;284;p7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5" name="Google Shape;285;p7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6" name="Google Shape;286;p7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88" name="Google Shape;288;p7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700" cy="27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9" name="Google Shape;289;p7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700" cy="27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0" name="Google Shape;290;p7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700" cy="27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1" name="Google Shape;291;p7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294" name="Google Shape;294;p8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95" name="Google Shape;295;p8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96;p8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7" name="Google Shape;297;p8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8" name="Google Shape;298;p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99" name="Google Shape;299;p8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0" name="Google Shape;300;p8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1" name="Google Shape;301;p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02" name="Google Shape;302;p8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303" name="Google Shape;303;p8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28" name="Google Shape;328;p8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9" name="Google Shape;329;p8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0" name="Google Shape;330;p8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1" name="Google Shape;331;p8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33" name="Google Shape;333;p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0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378" name="Google Shape;378;p10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9" name="Google Shape;379;p10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0" name="Google Shape;380;p10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1" name="Google Shape;381;p10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2" name="Google Shape;382;p10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83" name="Google Shape;383;p10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4" name="Google Shape;384;p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5" name="Google Shape;385;p10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86" name="Google Shape;386;p10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387" name="Google Shape;387;p10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12" name="Google Shape;412;p10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3" name="Google Shape;413;p10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4" name="Google Shape;414;p10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5" name="Google Shape;415;p10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6" name="Google Shape;416;p10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graph">
  <p:cSld name="BLANK_2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"/>
          <p:cNvSpPr/>
          <p:nvPr/>
        </p:nvSpPr>
        <p:spPr>
          <a:xfrm>
            <a:off x="-20075" y="636775"/>
            <a:ext cx="9203950" cy="4550900"/>
          </a:xfrm>
          <a:custGeom>
            <a:avLst/>
            <a:gdLst/>
            <a:ahLst/>
            <a:cxnLst/>
            <a:rect l="l" t="t" r="r" b="b"/>
            <a:pathLst>
              <a:path w="368158" h="182036" extrusionOk="0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419" name="Google Shape;419;p11"/>
          <p:cNvSpPr/>
          <p:nvPr/>
        </p:nvSpPr>
        <p:spPr>
          <a:xfrm>
            <a:off x="-33475" y="768100"/>
            <a:ext cx="9210650" cy="4406200"/>
          </a:xfrm>
          <a:custGeom>
            <a:avLst/>
            <a:gdLst/>
            <a:ahLst/>
            <a:cxnLst/>
            <a:rect l="l" t="t" r="r" b="b"/>
            <a:pathLst>
              <a:path w="368426" h="176248" extrusionOk="0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20" name="Google Shape;420;p11"/>
          <p:cNvSpPr/>
          <p:nvPr/>
        </p:nvSpPr>
        <p:spPr>
          <a:xfrm rot="8100000">
            <a:off x="1847981" y="4429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1" name="Google Shape;421;p11"/>
          <p:cNvSpPr/>
          <p:nvPr/>
        </p:nvSpPr>
        <p:spPr>
          <a:xfrm rot="8100000">
            <a:off x="6038981" y="72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2" name="Google Shape;422;p11"/>
          <p:cNvSpPr/>
          <p:nvPr/>
        </p:nvSpPr>
        <p:spPr>
          <a:xfrm rot="8100000">
            <a:off x="7181981" y="7601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23" name="Google Shape;423;p11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24" name="Google Shape;424;p11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5" name="Google Shape;425;p11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6" name="Google Shape;426;p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27" name="Google Shape;427;p11"/>
          <p:cNvGrpSpPr/>
          <p:nvPr/>
        </p:nvGrpSpPr>
        <p:grpSpPr>
          <a:xfrm>
            <a:off x="-42837" y="633488"/>
            <a:ext cx="9229575" cy="642787"/>
            <a:chOff x="-42837" y="4443488"/>
            <a:chExt cx="9229575" cy="642787"/>
          </a:xfrm>
        </p:grpSpPr>
        <p:sp>
          <p:nvSpPr>
            <p:cNvPr id="428" name="Google Shape;428;p11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53" name="Google Shape;453;p11"/>
          <p:cNvSpPr/>
          <p:nvPr/>
        </p:nvSpPr>
        <p:spPr>
          <a:xfrm>
            <a:off x="2990700" y="77620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4" name="Google Shape;454;p11"/>
          <p:cNvSpPr/>
          <p:nvPr/>
        </p:nvSpPr>
        <p:spPr>
          <a:xfrm>
            <a:off x="1085700" y="106195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5" name="Google Shape;455;p11"/>
          <p:cNvSpPr/>
          <p:nvPr/>
        </p:nvSpPr>
        <p:spPr>
          <a:xfrm>
            <a:off x="4895700" y="706032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6" name="Google Shape;456;p11"/>
          <p:cNvSpPr/>
          <p:nvPr/>
        </p:nvSpPr>
        <p:spPr>
          <a:xfrm rot="8100000">
            <a:off x="8699949" y="51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7" name="Google Shape;457;p1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 panose="020B0503030403020204"/>
              <a:buChar char="◉"/>
              <a:defRPr sz="20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 panose="020B0503030403020204"/>
              <a:buChar char="◉"/>
              <a:defRPr sz="18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 panose="020B0503030403020204"/>
              <a:buChar char="■"/>
              <a:defRPr sz="18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 panose="020B0503030403020204"/>
              <a:buChar char="●"/>
              <a:defRPr sz="18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 panose="020B0503030403020204"/>
              <a:buChar char="○"/>
              <a:defRPr sz="18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 panose="020B0503030403020204"/>
              <a:buChar char="■"/>
              <a:defRPr sz="18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 panose="020B0503030403020204"/>
              <a:buChar char="●"/>
              <a:defRPr sz="18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 panose="020B0503030403020204"/>
              <a:buChar char="○"/>
              <a:defRPr sz="18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 panose="020B0503030403020204"/>
              <a:buChar char="■"/>
              <a:defRPr sz="18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/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ctrTitle"/>
          </p:nvPr>
        </p:nvSpPr>
        <p:spPr>
          <a:xfrm>
            <a:off x="602673" y="505925"/>
            <a:ext cx="7730911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>
                <a:solidFill>
                  <a:srgbClr val="FF0000"/>
                </a:solidFill>
                <a:latin typeface="+mj-lt"/>
              </a:rPr>
              <a:t>C</a:t>
            </a:r>
            <a:r>
              <a:rPr lang="en-GB" sz="5000" dirty="0" smtClean="0">
                <a:solidFill>
                  <a:srgbClr val="FF0000"/>
                </a:solidFill>
                <a:latin typeface="+mj-lt"/>
              </a:rPr>
              <a:t>hào mừng quý thầy cô và các em học sinh</a:t>
            </a:r>
            <a:endParaRPr sz="5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0"/>
      <p:bldP spid="46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1"/>
          <p:cNvSpPr txBox="1">
            <a:spLocks noGrp="1"/>
          </p:cNvSpPr>
          <p:nvPr>
            <p:ph type="title"/>
          </p:nvPr>
        </p:nvSpPr>
        <p:spPr>
          <a:xfrm>
            <a:off x="185305" y="114301"/>
            <a:ext cx="2256375" cy="4978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latin typeface="+mj-lt"/>
              </a:rPr>
              <a:t>2. </a:t>
            </a:r>
            <a:r>
              <a:rPr lang="en-US" sz="2400" dirty="0" err="1" smtClean="0">
                <a:latin typeface="+mj-lt"/>
              </a:rPr>
              <a:t>Thể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endParaRPr sz="2400" dirty="0">
              <a:latin typeface="+mj-lt"/>
            </a:endParaRPr>
          </a:p>
        </p:txBody>
      </p:sp>
      <p:sp>
        <p:nvSpPr>
          <p:cNvPr id="532" name="Google Shape;532;p21"/>
          <p:cNvSpPr txBox="1">
            <a:spLocks noGrp="1"/>
          </p:cNvSpPr>
          <p:nvPr>
            <p:ph type="body" idx="1"/>
          </p:nvPr>
        </p:nvSpPr>
        <p:spPr>
          <a:xfrm>
            <a:off x="1639772" y="1668163"/>
            <a:ext cx="6679280" cy="27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nl-NL" sz="2000" dirty="0" smtClean="0">
                <a:latin typeface="+mj-lt"/>
              </a:rPr>
              <a:t>Em </a:t>
            </a:r>
            <a:r>
              <a:rPr lang="nl-NL" sz="2000" dirty="0">
                <a:latin typeface="+mj-lt"/>
              </a:rPr>
              <a:t>lựa chọn chủ đề nào?</a:t>
            </a:r>
            <a:endParaRPr lang="en-US" sz="2000" dirty="0">
              <a:latin typeface="+mj-lt"/>
            </a:endParaRPr>
          </a:p>
          <a:p>
            <a:r>
              <a:rPr lang="nl-NL" sz="2000" dirty="0" smtClean="0">
                <a:latin typeface="+mj-lt"/>
              </a:rPr>
              <a:t>Em </a:t>
            </a:r>
            <a:r>
              <a:rPr lang="nl-NL" sz="2000" dirty="0">
                <a:latin typeface="+mj-lt"/>
              </a:rPr>
              <a:t>tìm ý tưởng để thể hiện hình ảnh về chủ đề đó bằng cách nào?</a:t>
            </a:r>
            <a:endParaRPr lang="en-US" sz="2000" dirty="0">
              <a:latin typeface="+mj-lt"/>
            </a:endParaRPr>
          </a:p>
          <a:p>
            <a:r>
              <a:rPr lang="nl-NL" sz="2000" dirty="0" smtClean="0">
                <a:latin typeface="+mj-lt"/>
              </a:rPr>
              <a:t>Em </a:t>
            </a:r>
            <a:r>
              <a:rPr lang="nl-NL" sz="2000" dirty="0">
                <a:latin typeface="+mj-lt"/>
              </a:rPr>
              <a:t>sử dụng hình thức nào để thực hiện?</a:t>
            </a:r>
            <a:endParaRPr lang="en-US" sz="2000" dirty="0">
              <a:latin typeface="+mj-lt"/>
            </a:endParaRPr>
          </a:p>
        </p:txBody>
      </p:sp>
      <p:sp>
        <p:nvSpPr>
          <p:cNvPr id="533" name="Google Shape;533;p21"/>
          <p:cNvSpPr txBox="1">
            <a:spLocks noGrp="1"/>
          </p:cNvSpPr>
          <p:nvPr>
            <p:ph type="body" idx="2"/>
          </p:nvPr>
        </p:nvSpPr>
        <p:spPr>
          <a:xfrm>
            <a:off x="1482101" y="548269"/>
            <a:ext cx="5684012" cy="939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+mj-lt"/>
              </a:rPr>
              <a:t>Xây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dựng</a:t>
            </a:r>
            <a:r>
              <a:rPr lang="en-US" sz="2000" b="1" dirty="0" smtClean="0">
                <a:latin typeface="+mj-lt"/>
              </a:rPr>
              <a:t> ý </a:t>
            </a:r>
            <a:r>
              <a:rPr lang="en-US" sz="2000" b="1" dirty="0" err="1" smtClean="0">
                <a:latin typeface="+mj-lt"/>
              </a:rPr>
              <a:t>tưởng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về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chủ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đề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mà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em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yêu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thích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theo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gợi</a:t>
            </a:r>
            <a:r>
              <a:rPr lang="en-US" sz="2000" b="1" dirty="0" smtClean="0">
                <a:latin typeface="+mj-lt"/>
              </a:rPr>
              <a:t> ý </a:t>
            </a:r>
            <a:r>
              <a:rPr lang="en-US" sz="2000" b="1" dirty="0" err="1" smtClean="0">
                <a:latin typeface="+mj-lt"/>
              </a:rPr>
              <a:t>sau</a:t>
            </a:r>
            <a:r>
              <a:rPr lang="en-US" sz="2000" b="1" dirty="0" smtClean="0">
                <a:latin typeface="+mj-lt"/>
              </a:rPr>
              <a:t>:</a:t>
            </a:r>
            <a:endParaRPr sz="2000" dirty="0">
              <a:latin typeface="+mj-lt"/>
            </a:endParaRPr>
          </a:p>
        </p:txBody>
      </p:sp>
      <p:sp>
        <p:nvSpPr>
          <p:cNvPr id="535" name="Google Shape;535;p2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" grpId="0" build="p"/>
      <p:bldP spid="53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2859231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 smtClean="0">
                <a:latin typeface="+mj-lt"/>
              </a:rPr>
              <a:t>3. Thảo luận</a:t>
            </a:r>
            <a:endParaRPr sz="3000" dirty="0">
              <a:latin typeface="+mj-lt"/>
            </a:endParaRPr>
          </a:p>
        </p:txBody>
      </p:sp>
      <p:sp>
        <p:nvSpPr>
          <p:cNvPr id="544" name="Google Shape;544;p2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929" y="0"/>
            <a:ext cx="30480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821" y="33600"/>
            <a:ext cx="3314700" cy="276225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53176" y="2795850"/>
            <a:ext cx="8083345" cy="1922100"/>
          </a:xfrm>
        </p:spPr>
        <p:txBody>
          <a:bodyPr/>
          <a:lstStyle/>
          <a:p>
            <a:pPr marL="101600" indent="0">
              <a:buNone/>
            </a:pPr>
            <a:r>
              <a:rPr lang="en-US" sz="1800" dirty="0" err="1" smtClean="0">
                <a:latin typeface="+mj-lt"/>
              </a:rPr>
              <a:t>Quan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sát</a:t>
            </a:r>
            <a:r>
              <a:rPr lang="en-US" sz="1800" dirty="0" smtClean="0">
                <a:latin typeface="+mj-lt"/>
              </a:rPr>
              <a:t> SPMT </a:t>
            </a:r>
            <a:r>
              <a:rPr lang="en-US" sz="1800" dirty="0" err="1" smtClean="0">
                <a:latin typeface="+mj-lt"/>
              </a:rPr>
              <a:t>của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các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bạn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và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trao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đổi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theo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nhóm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với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nội</a:t>
            </a:r>
            <a:r>
              <a:rPr lang="en-US" sz="1800" dirty="0" smtClean="0">
                <a:latin typeface="+mj-lt"/>
              </a:rPr>
              <a:t> dung </a:t>
            </a:r>
            <a:r>
              <a:rPr lang="en-US" sz="1800" dirty="0" err="1" smtClean="0">
                <a:latin typeface="+mj-lt"/>
              </a:rPr>
              <a:t>sau</a:t>
            </a:r>
            <a:r>
              <a:rPr lang="en-US" sz="1800" dirty="0" smtClean="0">
                <a:latin typeface="+mj-lt"/>
              </a:rPr>
              <a:t>:</a:t>
            </a:r>
            <a:endParaRPr lang="en-US" sz="1800" dirty="0" smtClean="0">
              <a:latin typeface="+mj-lt"/>
            </a:endParaRPr>
          </a:p>
          <a:p>
            <a:r>
              <a:rPr lang="nl-NL" sz="1800" dirty="0" smtClean="0">
                <a:latin typeface="+mj-lt"/>
              </a:rPr>
              <a:t>Bạn </a:t>
            </a:r>
            <a:r>
              <a:rPr lang="nl-NL" sz="1800" dirty="0">
                <a:latin typeface="+mj-lt"/>
              </a:rPr>
              <a:t>đã có ý tưởng gì để thể hiện chủ để?</a:t>
            </a:r>
            <a:endParaRPr lang="en-US" sz="1800" dirty="0">
              <a:latin typeface="+mj-lt"/>
            </a:endParaRPr>
          </a:p>
          <a:p>
            <a:r>
              <a:rPr lang="nl-NL" sz="1800" dirty="0" smtClean="0">
                <a:latin typeface="+mj-lt"/>
              </a:rPr>
              <a:t>Bạn </a:t>
            </a:r>
            <a:r>
              <a:rPr lang="nl-NL" sz="1800" dirty="0">
                <a:latin typeface="+mj-lt"/>
              </a:rPr>
              <a:t>đã sử dụng đường nét, màu sắc như thế nào để thể hiện ý tưởng?</a:t>
            </a:r>
            <a:endParaRPr lang="en-US" sz="1800" dirty="0">
              <a:latin typeface="+mj-lt"/>
            </a:endParaRPr>
          </a:p>
          <a:p>
            <a:r>
              <a:rPr lang="nl-NL" sz="1800" dirty="0" smtClean="0">
                <a:latin typeface="+mj-lt"/>
              </a:rPr>
              <a:t>Bạn </a:t>
            </a:r>
            <a:r>
              <a:rPr lang="nl-NL" sz="1800" dirty="0">
                <a:latin typeface="+mj-lt"/>
              </a:rPr>
              <a:t>đã vẽ những cảnh vật, nhân vật, hoạt động nào để thể hiện ý tưởng của mình</a:t>
            </a:r>
            <a:r>
              <a:rPr lang="nl-NL" sz="1800" dirty="0" smtClean="0">
                <a:latin typeface="+mj-lt"/>
              </a:rPr>
              <a:t>?</a:t>
            </a:r>
            <a:endParaRPr lang="en-US" sz="18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160" y="279241"/>
            <a:ext cx="2290495" cy="160670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63" y="88490"/>
            <a:ext cx="3131267" cy="2196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7022" y="1448992"/>
            <a:ext cx="47784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sắp</a:t>
            </a:r>
            <a:r>
              <a:rPr lang="en-US" sz="2000" dirty="0" smtClean="0"/>
              <a:t> </a:t>
            </a:r>
            <a:r>
              <a:rPr lang="en-US" sz="2000" dirty="0" err="1" smtClean="0"/>
              <a:t>xếp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hành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:</a:t>
            </a:r>
            <a:endParaRPr lang="en-US" sz="20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, </a:t>
            </a:r>
            <a:r>
              <a:rPr lang="en-US" sz="2000" dirty="0" err="1" smtClean="0"/>
              <a:t>khung</a:t>
            </a:r>
            <a:r>
              <a:rPr lang="en-US" sz="2000" dirty="0" smtClean="0"/>
              <a:t> </a:t>
            </a:r>
            <a:r>
              <a:rPr lang="en-US" sz="2000" dirty="0" err="1" smtClean="0"/>
              <a:t>cảnh</a:t>
            </a:r>
            <a:r>
              <a:rPr lang="en-US" sz="2000" dirty="0" smtClean="0"/>
              <a:t> </a:t>
            </a:r>
            <a:r>
              <a:rPr lang="en-US" sz="2000" dirty="0" err="1" smtClean="0"/>
              <a:t>gắn</a:t>
            </a:r>
            <a:r>
              <a:rPr lang="en-US" sz="2000" dirty="0" smtClean="0"/>
              <a:t> </a:t>
            </a:r>
            <a:r>
              <a:rPr lang="en-US" sz="2000" dirty="0" err="1" smtClean="0"/>
              <a:t>liền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tên</a:t>
            </a:r>
            <a:r>
              <a:rPr lang="en-US" sz="2000" dirty="0" smtClean="0"/>
              <a:t> </a:t>
            </a:r>
            <a:r>
              <a:rPr lang="en-US" sz="2000" dirty="0" err="1" smtClean="0"/>
              <a:t>chủ</a:t>
            </a:r>
            <a:r>
              <a:rPr lang="en-US" sz="2000" dirty="0" smtClean="0"/>
              <a:t> </a:t>
            </a:r>
            <a:r>
              <a:rPr lang="en-US" sz="2000" dirty="0" err="1" smtClean="0"/>
              <a:t>đề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ý </a:t>
            </a:r>
            <a:r>
              <a:rPr lang="en-US" sz="2000" dirty="0" err="1" smtClean="0"/>
              <a:t>tưởng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tưởng</a:t>
            </a:r>
            <a:r>
              <a:rPr lang="en-US" sz="2000" dirty="0" smtClean="0"/>
              <a:t>, </a:t>
            </a:r>
            <a:r>
              <a:rPr lang="en-US" sz="2000" dirty="0" err="1" smtClean="0"/>
              <a:t>tưởng</a:t>
            </a:r>
            <a:r>
              <a:rPr lang="en-US" sz="2000" dirty="0" smtClean="0"/>
              <a:t> </a:t>
            </a:r>
            <a:r>
              <a:rPr lang="en-US" sz="2000" dirty="0" err="1" smtClean="0"/>
              <a:t>tưởng</a:t>
            </a:r>
            <a:r>
              <a:rPr lang="en-US" sz="2000" dirty="0" smtClean="0"/>
              <a:t>, </a:t>
            </a:r>
            <a:r>
              <a:rPr lang="en-US" sz="2000" dirty="0" err="1" smtClean="0"/>
              <a:t>suy</a:t>
            </a:r>
            <a:r>
              <a:rPr lang="en-US" sz="2000" dirty="0" smtClean="0"/>
              <a:t> </a:t>
            </a:r>
            <a:r>
              <a:rPr lang="en-US" sz="2000" dirty="0" err="1" smtClean="0"/>
              <a:t>nghĩ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bản</a:t>
            </a:r>
            <a:r>
              <a:rPr lang="en-US" sz="2000" dirty="0" smtClean="0"/>
              <a:t> </a:t>
            </a:r>
            <a:r>
              <a:rPr lang="en-US" sz="2000" dirty="0" err="1" smtClean="0"/>
              <a:t>thân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chủ</a:t>
            </a:r>
            <a:r>
              <a:rPr lang="en-US" sz="2000" dirty="0" smtClean="0"/>
              <a:t> </a:t>
            </a:r>
            <a:r>
              <a:rPr lang="en-US" sz="2000" dirty="0" err="1" smtClean="0"/>
              <a:t>đề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93645" y="284061"/>
            <a:ext cx="2790825" cy="4162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36" y="1072939"/>
            <a:ext cx="3815070" cy="3206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980" y="578472"/>
            <a:ext cx="5811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>
                <a:latin typeface="+mj-lt"/>
                <a:ea typeface="Calibri" panose="020F0502020204030204" pitchFamily="34" charset="0"/>
              </a:rPr>
              <a:t>Trình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bày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vẻ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đẹp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của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hai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tác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phẩm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mĩ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thuật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</a:rPr>
              <a:t>sau</a:t>
            </a:r>
            <a:r>
              <a:rPr lang="fr-FR" sz="2000" dirty="0" smtClean="0">
                <a:latin typeface="+mj-lt"/>
                <a:ea typeface="Calibri" panose="020F0502020204030204" pitchFamily="34" charset="0"/>
              </a:rPr>
              <a:t>: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 </a:t>
            </a:r>
            <a:endParaRPr lang="en-US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980" y="84006"/>
            <a:ext cx="2045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4. </a:t>
            </a:r>
            <a:r>
              <a:rPr lang="en-US" sz="2000" b="1" dirty="0" err="1" smtClean="0"/>
              <a:t>Vận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dụng</a:t>
            </a:r>
            <a:endParaRPr lang="en-US" sz="20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547" y="2614627"/>
            <a:ext cx="858847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fr-FR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Hũ</a:t>
            </a:r>
            <a:r>
              <a:rPr lang="fr-FR" sz="1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gạo</a:t>
            </a:r>
            <a:r>
              <a:rPr lang="fr-FR" sz="1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fr-FR" sz="1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con.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18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ác</a:t>
            </a:r>
            <a:r>
              <a:rPr lang="fr-FR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fr-FR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547" y="439476"/>
            <a:ext cx="8504903" cy="1703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fr-FR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1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fr-FR" sz="1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fr-FR" sz="1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fr-FR" sz="1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Gam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lam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rặng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758693" y="151317"/>
            <a:ext cx="5181600" cy="1219200"/>
            <a:chOff x="0" y="0"/>
            <a:chExt cx="5181600" cy="1219200"/>
          </a:xfrm>
        </p:grpSpPr>
        <p:sp>
          <p:nvSpPr>
            <p:cNvPr id="17" name="Rounded Rectangle 16"/>
            <p:cNvSpPr/>
            <p:nvPr/>
          </p:nvSpPr>
          <p:spPr>
            <a:xfrm>
              <a:off x="0" y="0"/>
              <a:ext cx="5181600" cy="1219200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 txBox="1"/>
            <p:nvPr/>
          </p:nvSpPr>
          <p:spPr>
            <a:xfrm>
              <a:off x="35708" y="35709"/>
              <a:ext cx="4988089" cy="1147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/>
                <a:t>Nêu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một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số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cách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xây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dựng</a:t>
              </a:r>
              <a:r>
                <a:rPr lang="en-US" sz="2400" kern="1200" dirty="0" smtClean="0"/>
                <a:t> ý </a:t>
              </a:r>
              <a:r>
                <a:rPr lang="en-US" sz="2400" kern="1200" dirty="0" err="1" smtClean="0"/>
                <a:t>tưởng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trong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sáng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tác</a:t>
              </a:r>
              <a:r>
                <a:rPr lang="en-US" sz="2400" kern="1200" dirty="0" smtClean="0"/>
                <a:t>?</a:t>
              </a:r>
              <a:endParaRPr lang="en-US" sz="24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70224" y="1752058"/>
            <a:ext cx="5181600" cy="1219200"/>
            <a:chOff x="457199" y="1422399"/>
            <a:chExt cx="5181600" cy="1219200"/>
          </a:xfrm>
        </p:grpSpPr>
        <p:sp>
          <p:nvSpPr>
            <p:cNvPr id="20" name="Rounded Rectangle 19"/>
            <p:cNvSpPr/>
            <p:nvPr/>
          </p:nvSpPr>
          <p:spPr>
            <a:xfrm>
              <a:off x="457199" y="1422399"/>
              <a:ext cx="5181600" cy="1219200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206529"/>
                <a:satOff val="-25620"/>
                <a:lumOff val="18266"/>
                <a:alphaOff val="0"/>
              </a:schemeClr>
            </a:fillRef>
            <a:effectRef idx="1">
              <a:schemeClr val="accent3">
                <a:shade val="80000"/>
                <a:hueOff val="206529"/>
                <a:satOff val="-25620"/>
                <a:lumOff val="1826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 txBox="1"/>
            <p:nvPr/>
          </p:nvSpPr>
          <p:spPr>
            <a:xfrm>
              <a:off x="492907" y="1458108"/>
              <a:ext cx="5060843" cy="1147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/>
                <a:t>Xây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dựng</a:t>
              </a:r>
              <a:r>
                <a:rPr lang="en-US" sz="2400" kern="1200" dirty="0" smtClean="0"/>
                <a:t> ý </a:t>
              </a:r>
              <a:r>
                <a:rPr lang="en-US" sz="2400" kern="1200" dirty="0" err="1" smtClean="0"/>
                <a:t>tưởng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từ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cảnh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đẹp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trong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cuộc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sống</a:t>
              </a:r>
              <a:r>
                <a:rPr lang="en-US" sz="2400" kern="1200" dirty="0" smtClean="0"/>
                <a:t>.</a:t>
              </a:r>
              <a:endParaRPr lang="en-US" sz="24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06348" y="3480564"/>
            <a:ext cx="5181600" cy="1219200"/>
            <a:chOff x="914399" y="2844799"/>
            <a:chExt cx="5181600" cy="1219200"/>
          </a:xfrm>
        </p:grpSpPr>
        <p:sp>
          <p:nvSpPr>
            <p:cNvPr id="23" name="Rounded Rectangle 22"/>
            <p:cNvSpPr/>
            <p:nvPr/>
          </p:nvSpPr>
          <p:spPr>
            <a:xfrm>
              <a:off x="914399" y="2844799"/>
              <a:ext cx="5181600" cy="1219200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413058"/>
                <a:satOff val="-51243"/>
                <a:lumOff val="36533"/>
                <a:alphaOff val="0"/>
              </a:schemeClr>
            </a:fillRef>
            <a:effectRef idx="1">
              <a:schemeClr val="accent3">
                <a:shade val="80000"/>
                <a:hueOff val="413058"/>
                <a:satOff val="-51243"/>
                <a:lumOff val="3653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 txBox="1"/>
            <p:nvPr/>
          </p:nvSpPr>
          <p:spPr>
            <a:xfrm>
              <a:off x="950107" y="2880508"/>
              <a:ext cx="5145891" cy="1147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solidFill>
                    <a:schemeClr val="bg2">
                      <a:lumMod val="50000"/>
                    </a:schemeClr>
                  </a:solidFill>
                </a:rPr>
                <a:t>Xây</a:t>
              </a:r>
              <a:r>
                <a:rPr lang="en-US" sz="2400" kern="1200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400" kern="1200" dirty="0" err="1" smtClean="0">
                  <a:solidFill>
                    <a:schemeClr val="bg2">
                      <a:lumMod val="50000"/>
                    </a:schemeClr>
                  </a:solidFill>
                </a:rPr>
                <a:t>dựng</a:t>
              </a:r>
              <a:r>
                <a:rPr lang="en-US" sz="2400" kern="1200" dirty="0" smtClean="0">
                  <a:solidFill>
                    <a:schemeClr val="bg2">
                      <a:lumMod val="50000"/>
                    </a:schemeClr>
                  </a:solidFill>
                </a:rPr>
                <a:t> ý </a:t>
              </a:r>
              <a:r>
                <a:rPr lang="en-US" sz="2400" kern="1200" dirty="0" err="1" smtClean="0">
                  <a:solidFill>
                    <a:schemeClr val="bg2">
                      <a:lumMod val="50000"/>
                    </a:schemeClr>
                  </a:solidFill>
                </a:rPr>
                <a:t>tưởng</a:t>
              </a:r>
              <a:r>
                <a:rPr lang="en-US" sz="2400" kern="1200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400" kern="1200" dirty="0" err="1" smtClean="0">
                  <a:solidFill>
                    <a:schemeClr val="bg2">
                      <a:lumMod val="50000"/>
                    </a:schemeClr>
                  </a:solidFill>
                </a:rPr>
                <a:t>từ</a:t>
              </a:r>
              <a:r>
                <a:rPr lang="en-US" sz="2400" kern="1200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400" kern="1200" dirty="0" err="1" smtClean="0">
                  <a:solidFill>
                    <a:schemeClr val="bg2">
                      <a:lumMod val="50000"/>
                    </a:schemeClr>
                  </a:solidFill>
                </a:rPr>
                <a:t>hình</a:t>
              </a:r>
              <a:r>
                <a:rPr lang="en-US" sz="2400" kern="1200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400" kern="1200" dirty="0" err="1" smtClean="0">
                  <a:solidFill>
                    <a:schemeClr val="bg2">
                      <a:lumMod val="50000"/>
                    </a:schemeClr>
                  </a:solidFill>
                </a:rPr>
                <a:t>ảnh</a:t>
              </a:r>
              <a:r>
                <a:rPr lang="en-US" sz="2400" kern="1200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400" kern="1200" dirty="0" err="1" smtClean="0">
                  <a:solidFill>
                    <a:schemeClr val="bg2">
                      <a:lumMod val="50000"/>
                    </a:schemeClr>
                  </a:solidFill>
                </a:rPr>
                <a:t>sinh</a:t>
              </a:r>
              <a:r>
                <a:rPr lang="en-US" sz="2400" kern="1200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400" kern="1200" dirty="0" err="1" smtClean="0">
                  <a:solidFill>
                    <a:schemeClr val="bg2">
                      <a:lumMod val="50000"/>
                    </a:schemeClr>
                  </a:solidFill>
                </a:rPr>
                <a:t>hoạt</a:t>
              </a:r>
              <a:r>
                <a:rPr lang="en-US" sz="2400" kern="1200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400" kern="1200" dirty="0" err="1" smtClean="0">
                  <a:solidFill>
                    <a:schemeClr val="bg2">
                      <a:lumMod val="50000"/>
                    </a:schemeClr>
                  </a:solidFill>
                </a:rPr>
                <a:t>trong</a:t>
              </a:r>
              <a:r>
                <a:rPr lang="en-US" sz="2400" kern="1200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400" kern="1200" dirty="0" err="1" smtClean="0">
                  <a:solidFill>
                    <a:schemeClr val="bg2">
                      <a:lumMod val="50000"/>
                    </a:schemeClr>
                  </a:solidFill>
                </a:rPr>
                <a:t>cuộc</a:t>
              </a:r>
              <a:r>
                <a:rPr lang="en-US" sz="2400" kern="1200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400" kern="1200" dirty="0" err="1" smtClean="0">
                  <a:solidFill>
                    <a:schemeClr val="bg2">
                      <a:lumMod val="50000"/>
                    </a:schemeClr>
                  </a:solidFill>
                </a:rPr>
                <a:t>sống</a:t>
              </a:r>
              <a:r>
                <a:rPr lang="en-US" sz="2400" kern="1200" dirty="0" smtClean="0">
                  <a:solidFill>
                    <a:schemeClr val="bg2">
                      <a:lumMod val="50000"/>
                    </a:schemeClr>
                  </a:solidFill>
                </a:rPr>
                <a:t>.</a:t>
              </a:r>
              <a:endParaRPr lang="en-US" sz="2400" kern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Down Arrow 24"/>
          <p:cNvSpPr/>
          <p:nvPr/>
        </p:nvSpPr>
        <p:spPr>
          <a:xfrm>
            <a:off x="5083277" y="1160313"/>
            <a:ext cx="857016" cy="70781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6509760" y="2863154"/>
            <a:ext cx="857016" cy="70781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9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+mj-lt"/>
              </a:rPr>
              <a:t>H</a:t>
            </a:r>
            <a:r>
              <a:rPr lang="en-GB" sz="2400" dirty="0" smtClean="0">
                <a:latin typeface="+mj-lt"/>
              </a:rPr>
              <a:t>ướng dẫn về nhà</a:t>
            </a:r>
            <a:endParaRPr sz="2400" dirty="0">
              <a:latin typeface="+mj-lt"/>
            </a:endParaRPr>
          </a:p>
        </p:txBody>
      </p:sp>
      <p:sp>
        <p:nvSpPr>
          <p:cNvPr id="618" name="Google Shape;618;p29"/>
          <p:cNvSpPr/>
          <p:nvPr/>
        </p:nvSpPr>
        <p:spPr>
          <a:xfrm>
            <a:off x="578575" y="1689463"/>
            <a:ext cx="2808000" cy="1697275"/>
          </a:xfrm>
          <a:prstGeom prst="homePlate">
            <a:avLst>
              <a:gd name="adj" fmla="val 30129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smtClean="0">
                <a:solidFill>
                  <a:srgbClr val="FFFFFF"/>
                </a:solidFill>
                <a:latin typeface="+mj-lt"/>
                <a:ea typeface="Source Sans Pro" panose="020B0503030403020204"/>
                <a:cs typeface="Source Sans Pro" panose="020B0503030403020204"/>
                <a:sym typeface="Source Sans Pro" panose="020B0503030403020204"/>
              </a:rPr>
              <a:t>1. Xây dựng ý tưởng cho sản phẩm mĩ thuật của mình đinh sáng tác</a:t>
            </a:r>
            <a:endParaRPr sz="1800" b="1" dirty="0">
              <a:solidFill>
                <a:srgbClr val="FFFFFF"/>
              </a:solidFill>
              <a:latin typeface="+mj-lt"/>
              <a:ea typeface="Source Sans Pro" panose="020B0503030403020204"/>
              <a:cs typeface="Source Sans Pro" panose="020B0503030403020204"/>
              <a:sym typeface="Source Sans Pro" panose="020B0503030403020204"/>
            </a:endParaRPr>
          </a:p>
        </p:txBody>
      </p:sp>
      <p:sp>
        <p:nvSpPr>
          <p:cNvPr id="619" name="Google Shape;619;p29"/>
          <p:cNvSpPr/>
          <p:nvPr/>
        </p:nvSpPr>
        <p:spPr>
          <a:xfrm>
            <a:off x="3100250" y="1689463"/>
            <a:ext cx="3143795" cy="1697275"/>
          </a:xfrm>
          <a:prstGeom prst="chevron">
            <a:avLst>
              <a:gd name="adj" fmla="val 2985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smtClean="0">
                <a:solidFill>
                  <a:srgbClr val="FFFFFF"/>
                </a:solidFill>
                <a:latin typeface="+mj-lt"/>
                <a:ea typeface="Source Sans Pro" panose="020B0503030403020204"/>
                <a:cs typeface="Source Sans Pro" panose="020B0503030403020204"/>
                <a:sym typeface="Source Sans Pro" panose="020B0503030403020204"/>
              </a:rPr>
              <a:t>2. Chuẩn bị đồ dùng cho tiết sau theo hướng dẫn của GV</a:t>
            </a:r>
            <a:endParaRPr sz="1800" b="1" dirty="0">
              <a:solidFill>
                <a:srgbClr val="FFFFFF"/>
              </a:solidFill>
              <a:latin typeface="+mj-lt"/>
              <a:ea typeface="Source Sans Pro" panose="020B0503030403020204"/>
              <a:cs typeface="Source Sans Pro" panose="020B0503030403020204"/>
              <a:sym typeface="Source Sans Pro" panose="020B0503030403020204"/>
            </a:endParaRPr>
          </a:p>
        </p:txBody>
      </p:sp>
      <p:sp>
        <p:nvSpPr>
          <p:cNvPr id="620" name="Google Shape;620;p29"/>
          <p:cNvSpPr/>
          <p:nvPr/>
        </p:nvSpPr>
        <p:spPr>
          <a:xfrm>
            <a:off x="5960075" y="1689462"/>
            <a:ext cx="2862000" cy="1697275"/>
          </a:xfrm>
          <a:prstGeom prst="chevron">
            <a:avLst>
              <a:gd name="adj" fmla="val 2985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smtClean="0">
                <a:solidFill>
                  <a:srgbClr val="FFFFFF"/>
                </a:solidFill>
                <a:latin typeface="+mj-lt"/>
                <a:ea typeface="Source Sans Pro" panose="020B0503030403020204"/>
                <a:cs typeface="Source Sans Pro" panose="020B0503030403020204"/>
                <a:sym typeface="Source Sans Pro" panose="020B0503030403020204"/>
              </a:rPr>
              <a:t>3. </a:t>
            </a:r>
            <a:r>
              <a:rPr lang="en-US" sz="1800" b="1" dirty="0" err="1" smtClean="0">
                <a:solidFill>
                  <a:srgbClr val="FFFFFF"/>
                </a:solidFill>
                <a:latin typeface="+mj-lt"/>
                <a:ea typeface="Source Sans Pro" panose="020B0503030403020204"/>
                <a:cs typeface="Source Sans Pro" panose="020B0503030403020204"/>
                <a:sym typeface="Source Sans Pro" panose="020B0503030403020204"/>
              </a:rPr>
              <a:t>Đọc</a:t>
            </a:r>
            <a:r>
              <a:rPr lang="en-US" sz="1800" b="1" dirty="0" smtClean="0">
                <a:solidFill>
                  <a:srgbClr val="FFFFFF"/>
                </a:solidFill>
                <a:latin typeface="+mj-lt"/>
                <a:ea typeface="Source Sans Pro" panose="020B0503030403020204"/>
                <a:cs typeface="Source Sans Pro" panose="020B0503030403020204"/>
                <a:sym typeface="Source Sans Pro" panose="020B0503030403020204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+mj-lt"/>
                <a:ea typeface="Source Sans Pro" panose="020B0503030403020204"/>
                <a:cs typeface="Source Sans Pro" panose="020B0503030403020204"/>
                <a:sym typeface="Source Sans Pro" panose="020B0503030403020204"/>
              </a:rPr>
              <a:t>trước</a:t>
            </a:r>
            <a:r>
              <a:rPr lang="en-US" sz="1800" b="1" dirty="0" smtClean="0">
                <a:solidFill>
                  <a:srgbClr val="FFFFFF"/>
                </a:solidFill>
                <a:latin typeface="+mj-lt"/>
                <a:ea typeface="Source Sans Pro" panose="020B0503030403020204"/>
                <a:cs typeface="Source Sans Pro" panose="020B0503030403020204"/>
                <a:sym typeface="Source Sans Pro" panose="020B0503030403020204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+mj-lt"/>
                <a:ea typeface="Source Sans Pro" panose="020B0503030403020204"/>
                <a:cs typeface="Source Sans Pro" panose="020B0503030403020204"/>
                <a:sym typeface="Source Sans Pro" panose="020B0503030403020204"/>
              </a:rPr>
              <a:t>nội</a:t>
            </a:r>
            <a:r>
              <a:rPr lang="en-US" sz="1800" b="1" dirty="0" smtClean="0">
                <a:solidFill>
                  <a:srgbClr val="FFFFFF"/>
                </a:solidFill>
                <a:latin typeface="+mj-lt"/>
                <a:ea typeface="Source Sans Pro" panose="020B0503030403020204"/>
                <a:cs typeface="Source Sans Pro" panose="020B0503030403020204"/>
                <a:sym typeface="Source Sans Pro" panose="020B0503030403020204"/>
              </a:rPr>
              <a:t> dung </a:t>
            </a:r>
            <a:r>
              <a:rPr lang="en-US" sz="1800" b="1" dirty="0" err="1" smtClean="0">
                <a:solidFill>
                  <a:srgbClr val="FFFFFF"/>
                </a:solidFill>
                <a:latin typeface="+mj-lt"/>
                <a:ea typeface="Source Sans Pro" panose="020B0503030403020204"/>
                <a:cs typeface="Source Sans Pro" panose="020B0503030403020204"/>
                <a:sym typeface="Source Sans Pro" panose="020B0503030403020204"/>
              </a:rPr>
              <a:t>bài</a:t>
            </a:r>
            <a:r>
              <a:rPr lang="en-US" sz="1800" b="1" dirty="0" smtClean="0">
                <a:solidFill>
                  <a:srgbClr val="FFFFFF"/>
                </a:solidFill>
                <a:latin typeface="+mj-lt"/>
                <a:ea typeface="Source Sans Pro" panose="020B0503030403020204"/>
                <a:cs typeface="Source Sans Pro" panose="020B0503030403020204"/>
                <a:sym typeface="Source Sans Pro" panose="020B0503030403020204"/>
              </a:rPr>
              <a:t> 3</a:t>
            </a:r>
            <a:endParaRPr sz="1800" b="1" dirty="0">
              <a:solidFill>
                <a:srgbClr val="FFFFFF"/>
              </a:solidFill>
              <a:latin typeface="+mj-lt"/>
              <a:ea typeface="Source Sans Pro" panose="020B0503030403020204"/>
              <a:cs typeface="Source Sans Pro" panose="020B0503030403020204"/>
              <a:sym typeface="Source Sans Pro" panose="020B0503030403020204"/>
            </a:endParaRPr>
          </a:p>
        </p:txBody>
      </p:sp>
      <p:sp>
        <p:nvSpPr>
          <p:cNvPr id="621" name="Google Shape;621;p29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animBg="1"/>
      <p:bldP spid="619" grpId="0" animBg="1"/>
      <p:bldP spid="6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5"/>
          <p:cNvSpPr txBox="1">
            <a:spLocks noGrp="1"/>
          </p:cNvSpPr>
          <p:nvPr>
            <p:ph type="ctrTitle" idx="4294967295"/>
          </p:nvPr>
        </p:nvSpPr>
        <p:spPr>
          <a:xfrm>
            <a:off x="803201" y="2094626"/>
            <a:ext cx="738706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>
                <a:latin typeface="+mj-lt"/>
              </a:rPr>
              <a:t>C</a:t>
            </a:r>
            <a:r>
              <a:rPr lang="en-GB" sz="5000" dirty="0" smtClean="0">
                <a:latin typeface="+mj-lt"/>
              </a:rPr>
              <a:t>ảm ơn quý thầy cô và các em đã lắng nghe</a:t>
            </a:r>
            <a:endParaRPr sz="5000" dirty="0">
              <a:latin typeface="+mj-lt"/>
            </a:endParaRPr>
          </a:p>
        </p:txBody>
      </p:sp>
      <p:sp>
        <p:nvSpPr>
          <p:cNvPr id="721" name="Google Shape;721;p3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1869" y="208771"/>
            <a:ext cx="5724525" cy="33051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569026" y="3871697"/>
            <a:ext cx="5922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err="1">
                <a:latin typeface="+mj-lt"/>
                <a:ea typeface="Calibri" panose="020F0502020204030204" pitchFamily="34" charset="0"/>
              </a:rPr>
              <a:t>Quan</a:t>
            </a:r>
            <a:r>
              <a:rPr lang="fr-FR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</a:rPr>
              <a:t>sát</a:t>
            </a:r>
            <a:r>
              <a:rPr lang="fr-FR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</a:rPr>
              <a:t>tranh</a:t>
            </a:r>
            <a:r>
              <a:rPr lang="fr-FR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fr-FR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</a:rPr>
              <a:t>cho</a:t>
            </a:r>
            <a:r>
              <a:rPr lang="fr-FR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</a:rPr>
              <a:t>biết</a:t>
            </a:r>
            <a:r>
              <a:rPr lang="fr-FR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</a:rPr>
              <a:t>nội</a:t>
            </a:r>
            <a:r>
              <a:rPr lang="fr-FR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</a:rPr>
              <a:t>dung</a:t>
            </a:r>
            <a:r>
              <a:rPr lang="fr-FR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</a:rPr>
              <a:t>bức</a:t>
            </a:r>
            <a:r>
              <a:rPr lang="fr-FR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</a:rPr>
              <a:t>tranh</a:t>
            </a:r>
            <a:r>
              <a:rPr lang="fr-FR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</a:rPr>
              <a:t>thể</a:t>
            </a:r>
            <a:r>
              <a:rPr lang="fr-FR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</a:rPr>
              <a:t>hiện</a:t>
            </a:r>
            <a:r>
              <a:rPr lang="fr-FR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</a:rPr>
              <a:t>điều</a:t>
            </a:r>
            <a:r>
              <a:rPr lang="fr-FR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</a:rPr>
              <a:t>gì</a:t>
            </a:r>
            <a:r>
              <a:rPr lang="fr-FR" sz="1800" dirty="0">
                <a:latin typeface="+mj-lt"/>
                <a:ea typeface="Calibri" panose="020F0502020204030204" pitchFamily="34" charset="0"/>
              </a:rPr>
              <a:t> ? </a:t>
            </a:r>
            <a:r>
              <a:rPr lang="fr-FR" sz="1800" dirty="0" err="1">
                <a:latin typeface="+mj-lt"/>
                <a:ea typeface="Calibri" panose="020F0502020204030204" pitchFamily="34" charset="0"/>
              </a:rPr>
              <a:t>Em</a:t>
            </a:r>
            <a:r>
              <a:rPr lang="fr-FR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fr-FR" sz="1800" dirty="0">
                <a:latin typeface="+mj-lt"/>
                <a:ea typeface="Calibri" panose="020F0502020204030204" pitchFamily="34" charset="0"/>
              </a:rPr>
              <a:t> ý </a:t>
            </a:r>
            <a:r>
              <a:rPr lang="fr-FR" sz="1800" dirty="0" err="1">
                <a:latin typeface="+mj-lt"/>
                <a:ea typeface="Calibri" panose="020F0502020204030204" pitchFamily="34" charset="0"/>
              </a:rPr>
              <a:t>tưởng</a:t>
            </a:r>
            <a:r>
              <a:rPr lang="fr-FR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</a:rPr>
              <a:t>gì</a:t>
            </a:r>
            <a:r>
              <a:rPr lang="fr-FR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</a:rPr>
              <a:t>để</a:t>
            </a:r>
            <a:r>
              <a:rPr lang="fr-FR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</a:rPr>
              <a:t>thể</a:t>
            </a:r>
            <a:r>
              <a:rPr lang="fr-FR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</a:rPr>
              <a:t>hiện</a:t>
            </a:r>
            <a:r>
              <a:rPr lang="fr-FR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</a:rPr>
              <a:t>bức</a:t>
            </a:r>
            <a:r>
              <a:rPr lang="fr-FR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</a:rPr>
              <a:t>tranh</a:t>
            </a:r>
            <a:r>
              <a:rPr lang="fr-FR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</a:rPr>
              <a:t>trên</a:t>
            </a:r>
            <a:r>
              <a:rPr lang="fr-FR" sz="1800" dirty="0">
                <a:latin typeface="+mj-lt"/>
                <a:ea typeface="Calibri" panose="020F0502020204030204" pitchFamily="34" charset="0"/>
              </a:rPr>
              <a:t> ?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5"/>
          <p:cNvSpPr txBox="1">
            <a:spLocks noGrp="1"/>
          </p:cNvSpPr>
          <p:nvPr>
            <p:ph type="ctrTitle" idx="4294967295"/>
          </p:nvPr>
        </p:nvSpPr>
        <p:spPr>
          <a:xfrm>
            <a:off x="547786" y="1714968"/>
            <a:ext cx="7567513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 smtClean="0">
                <a:latin typeface="+mj-lt"/>
              </a:rPr>
              <a:t>B</a:t>
            </a:r>
            <a:r>
              <a:rPr lang="en-GB" sz="4500" dirty="0" smtClean="0">
                <a:latin typeface="+mj-lt"/>
              </a:rPr>
              <a:t>ài 2: </a:t>
            </a:r>
            <a:r>
              <a:rPr lang="en-US" sz="4500" dirty="0" err="1" smtClean="0">
                <a:latin typeface="+mj-lt"/>
              </a:rPr>
              <a:t>Xây</a:t>
            </a:r>
            <a:r>
              <a:rPr lang="en-GB" sz="4500" dirty="0" smtClean="0">
                <a:latin typeface="+mj-lt"/>
              </a:rPr>
              <a:t> dựng ý tưởng trong sáng tác theo chủ đề</a:t>
            </a:r>
            <a:endParaRPr sz="4500" dirty="0">
              <a:latin typeface="+mj-lt"/>
            </a:endParaRPr>
          </a:p>
        </p:txBody>
      </p:sp>
      <p:sp>
        <p:nvSpPr>
          <p:cNvPr id="480" name="Google Shape;480;p1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4"/>
          <p:cNvSpPr txBox="1">
            <a:spLocks noGrp="1"/>
          </p:cNvSpPr>
          <p:nvPr>
            <p:ph type="title"/>
          </p:nvPr>
        </p:nvSpPr>
        <p:spPr>
          <a:xfrm>
            <a:off x="1520125" y="198027"/>
            <a:ext cx="6996600" cy="6938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latin typeface="+mj-lt"/>
              </a:rPr>
              <a:t>N</a:t>
            </a:r>
            <a:r>
              <a:rPr lang="en-GB" sz="3000" dirty="0" smtClean="0">
                <a:latin typeface="+mj-lt"/>
              </a:rPr>
              <a:t>ội dung bài học</a:t>
            </a:r>
            <a:endParaRPr sz="3000" dirty="0">
              <a:latin typeface="+mj-lt"/>
            </a:endParaRPr>
          </a:p>
        </p:txBody>
      </p:sp>
      <p:grpSp>
        <p:nvGrpSpPr>
          <p:cNvPr id="556" name="Google Shape;556;p24"/>
          <p:cNvGrpSpPr/>
          <p:nvPr/>
        </p:nvGrpSpPr>
        <p:grpSpPr>
          <a:xfrm>
            <a:off x="2964542" y="949849"/>
            <a:ext cx="3872676" cy="3876351"/>
            <a:chOff x="2768474" y="949849"/>
            <a:chExt cx="3218049" cy="3289642"/>
          </a:xfrm>
        </p:grpSpPr>
        <p:sp>
          <p:nvSpPr>
            <p:cNvPr id="557" name="Google Shape;557;p24"/>
            <p:cNvSpPr/>
            <p:nvPr/>
          </p:nvSpPr>
          <p:spPr>
            <a:xfrm rot="5400000">
              <a:off x="2768474" y="949849"/>
              <a:ext cx="1706700" cy="1706700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" name="Google Shape;558;p24"/>
            <p:cNvSpPr/>
            <p:nvPr/>
          </p:nvSpPr>
          <p:spPr>
            <a:xfrm rot="5400000" flipH="1">
              <a:off x="2992312" y="2756628"/>
              <a:ext cx="1484492" cy="1481233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9" name="Google Shape;559;p24"/>
            <p:cNvSpPr/>
            <p:nvPr/>
          </p:nvSpPr>
          <p:spPr>
            <a:xfrm rot="10800000">
              <a:off x="4573417" y="1302064"/>
              <a:ext cx="1413106" cy="1354485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" name="Google Shape;560;p24"/>
            <p:cNvSpPr/>
            <p:nvPr/>
          </p:nvSpPr>
          <p:spPr>
            <a:xfrm flipH="1">
              <a:off x="4573525" y="2754999"/>
              <a:ext cx="1412997" cy="1484492"/>
            </a:xfrm>
            <a:prstGeom prst="teardrop">
              <a:avLst>
                <a:gd name="adj" fmla="val 100000"/>
              </a:avLst>
            </a:pr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73" name="Google Shape;573;p2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531722" y="1656188"/>
            <a:ext cx="1027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Quan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sát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9973" y="1938656"/>
            <a:ext cx="77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722027" y="3467806"/>
            <a:ext cx="93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Thảo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luận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1220" y="3467806"/>
            <a:ext cx="858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Vận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dụng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1246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1. </a:t>
            </a:r>
            <a:r>
              <a:rPr lang="en-US" sz="2000" b="1" dirty="0" err="1" smtClean="0"/>
              <a:t>Quan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sát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8010" y="0"/>
            <a:ext cx="3733800" cy="2981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375" y="0"/>
            <a:ext cx="3848100" cy="2981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2910840"/>
            <a:ext cx="2919095" cy="2326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930" y="2981325"/>
            <a:ext cx="3517265" cy="21812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2887" y="3335169"/>
            <a:ext cx="166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sát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tìm</a:t>
            </a:r>
            <a:r>
              <a:rPr lang="en-US" sz="2000" dirty="0" smtClean="0"/>
              <a:t> ý </a:t>
            </a:r>
            <a:r>
              <a:rPr lang="en-US" sz="2000" dirty="0" err="1" smtClean="0"/>
              <a:t>tưởng</a:t>
            </a:r>
            <a:r>
              <a:rPr lang="en-US" sz="2000" dirty="0" smtClean="0"/>
              <a:t> qua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bức</a:t>
            </a:r>
            <a:r>
              <a:rPr lang="en-US" sz="2000" dirty="0" smtClean="0"/>
              <a:t> </a:t>
            </a:r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7"/>
          <p:cNvSpPr txBox="1">
            <a:spLocks noGrp="1"/>
          </p:cNvSpPr>
          <p:nvPr>
            <p:ph type="body" idx="1"/>
          </p:nvPr>
        </p:nvSpPr>
        <p:spPr>
          <a:xfrm>
            <a:off x="205970" y="207224"/>
            <a:ext cx="8241344" cy="16625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fr-FR" sz="2200" b="1" i="0" dirty="0" smtClean="0">
                <a:latin typeface="+mj-lt"/>
              </a:rPr>
              <a:t>Ý </a:t>
            </a:r>
            <a:r>
              <a:rPr lang="fr-FR" sz="2200" b="1" i="0" dirty="0" err="1" smtClean="0">
                <a:latin typeface="+mj-lt"/>
              </a:rPr>
              <a:t>tưởng</a:t>
            </a:r>
            <a:r>
              <a:rPr lang="fr-FR" sz="2200" i="0" dirty="0" smtClean="0">
                <a:latin typeface="+mj-lt"/>
              </a:rPr>
              <a:t>: </a:t>
            </a:r>
            <a:r>
              <a:rPr lang="fr-FR" sz="2200" i="0" dirty="0" err="1" smtClean="0">
                <a:latin typeface="+mj-lt"/>
              </a:rPr>
              <a:t>Chính</a:t>
            </a:r>
            <a:r>
              <a:rPr lang="fr-FR" sz="2200" i="0" dirty="0" smtClean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những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hình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ảnh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của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cuộc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sống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và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tự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nhiên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đã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tạo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nên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cảm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hứng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để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thể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hiện</a:t>
            </a:r>
            <a:r>
              <a:rPr lang="fr-FR" sz="2200" i="0" dirty="0">
                <a:latin typeface="+mj-lt"/>
              </a:rPr>
              <a:t> </a:t>
            </a:r>
            <a:r>
              <a:rPr lang="en-US" altLang="fr-FR" sz="2200" i="0" dirty="0">
                <a:latin typeface="+mj-lt"/>
              </a:rPr>
              <a:t>chủ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đề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mĩ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thuật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với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những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hình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ảnh</a:t>
            </a:r>
            <a:r>
              <a:rPr lang="fr-FR" sz="2200" i="0" dirty="0">
                <a:latin typeface="+mj-lt"/>
              </a:rPr>
              <a:t>, </a:t>
            </a:r>
            <a:r>
              <a:rPr lang="fr-FR" sz="2200" i="0" dirty="0" err="1">
                <a:latin typeface="+mj-lt"/>
              </a:rPr>
              <a:t>màu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sắc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tươi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mới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theo</a:t>
            </a:r>
            <a:r>
              <a:rPr lang="fr-FR" sz="2200" i="0" dirty="0">
                <a:latin typeface="+mj-lt"/>
              </a:rPr>
              <a:t> ý </a:t>
            </a:r>
            <a:r>
              <a:rPr lang="fr-FR" sz="2200" i="0" dirty="0" err="1">
                <a:latin typeface="+mj-lt"/>
              </a:rPr>
              <a:t>thích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của</a:t>
            </a:r>
            <a:r>
              <a:rPr lang="fr-FR" sz="2200" i="0" dirty="0">
                <a:latin typeface="+mj-lt"/>
              </a:rPr>
              <a:t> </a:t>
            </a:r>
            <a:r>
              <a:rPr lang="fr-FR" sz="2200" i="0" dirty="0" err="1">
                <a:latin typeface="+mj-lt"/>
              </a:rPr>
              <a:t>mình</a:t>
            </a:r>
            <a:endParaRPr sz="2200" i="0" dirty="0">
              <a:latin typeface="+mj-lt"/>
            </a:endParaRPr>
          </a:p>
        </p:txBody>
      </p:sp>
      <p:sp>
        <p:nvSpPr>
          <p:cNvPr id="494" name="Google Shape;494;p17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441863" y="2415373"/>
            <a:ext cx="6114912" cy="2035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Để xây dựng ý tưởng thể hiện một chủ đề trong môn Mĩ thuật, việc đầu tiên em cần phải làm là gì?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Khi có ý tưởng để thực hiện một chủ đề, em sẽ làm gì để cụ thể hoá thành SPMT?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rved Right Arrow 2"/>
          <p:cNvSpPr/>
          <p:nvPr/>
        </p:nvSpPr>
        <p:spPr>
          <a:xfrm>
            <a:off x="1569027" y="1974273"/>
            <a:ext cx="758537" cy="12469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381" y="148643"/>
            <a:ext cx="494607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 sát tranh, hãy tìm </a:t>
            </a: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hiểu cách xây dựng ý tưởng từ cảnh đẹp, sinh hoạt trong cuộc sống và chuyển thể thành </a:t>
            </a:r>
            <a:r>
              <a:rPr lang="nl-NL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SPMT?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853" y="1553658"/>
            <a:ext cx="5662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em, cách xây dựng ý tưởng nào trong sáng tác theo chủ đề phù hợp với mình?</a:t>
            </a: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7474" y="0"/>
            <a:ext cx="2676525" cy="2476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543174"/>
            <a:ext cx="3048000" cy="2600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591"/>
            <a:ext cx="3009900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00" y="2543175"/>
            <a:ext cx="2781300" cy="260032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42"/>
          <p:cNvSpPr txBox="1">
            <a:spLocks noGrp="1"/>
          </p:cNvSpPr>
          <p:nvPr>
            <p:ph type="title"/>
          </p:nvPr>
        </p:nvSpPr>
        <p:spPr>
          <a:xfrm>
            <a:off x="1157862" y="199974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1" name="Google Shape;831;p4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832" name="Google Shape;832;p42"/>
          <p:cNvSpPr/>
          <p:nvPr/>
        </p:nvSpPr>
        <p:spPr>
          <a:xfrm>
            <a:off x="825300" y="1069467"/>
            <a:ext cx="3678600" cy="17369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lvl="0"/>
            <a:r>
              <a:rPr lang="fr-FR" sz="1600" dirty="0" err="1"/>
              <a:t>Có</a:t>
            </a:r>
            <a:r>
              <a:rPr lang="fr-FR" sz="1600" dirty="0"/>
              <a:t> </a:t>
            </a:r>
            <a:r>
              <a:rPr lang="fr-FR" sz="1600" dirty="0" err="1"/>
              <a:t>thể</a:t>
            </a:r>
            <a:r>
              <a:rPr lang="fr-FR" sz="1600" dirty="0"/>
              <a:t> </a:t>
            </a:r>
            <a:r>
              <a:rPr lang="fr-FR" sz="1600" dirty="0" err="1"/>
              <a:t>quan</a:t>
            </a:r>
            <a:r>
              <a:rPr lang="fr-FR" sz="1600" dirty="0"/>
              <a:t> </a:t>
            </a:r>
            <a:r>
              <a:rPr lang="fr-FR" sz="1600" dirty="0" err="1"/>
              <a:t>sát</a:t>
            </a:r>
            <a:r>
              <a:rPr lang="fr-FR" sz="1600" dirty="0"/>
              <a:t> </a:t>
            </a:r>
            <a:r>
              <a:rPr lang="fr-FR" sz="1600" dirty="0" err="1"/>
              <a:t>cảnh</a:t>
            </a:r>
            <a:r>
              <a:rPr lang="fr-FR" sz="1600" dirty="0"/>
              <a:t> </a:t>
            </a:r>
            <a:r>
              <a:rPr lang="fr-FR" sz="1600" dirty="0" err="1"/>
              <a:t>vật</a:t>
            </a:r>
            <a:r>
              <a:rPr lang="fr-FR" sz="1600" dirty="0"/>
              <a:t>, </a:t>
            </a:r>
            <a:r>
              <a:rPr lang="fr-FR" sz="1600" dirty="0" err="1"/>
              <a:t>sinh</a:t>
            </a:r>
            <a:r>
              <a:rPr lang="fr-FR" sz="1600" dirty="0"/>
              <a:t> </a:t>
            </a:r>
            <a:r>
              <a:rPr lang="fr-FR" sz="1600" dirty="0" err="1"/>
              <a:t>hoạt</a:t>
            </a:r>
            <a:r>
              <a:rPr lang="fr-FR" sz="1600" dirty="0"/>
              <a:t> </a:t>
            </a:r>
            <a:r>
              <a:rPr lang="fr-FR" sz="1600" dirty="0" err="1"/>
              <a:t>trong</a:t>
            </a:r>
            <a:r>
              <a:rPr lang="fr-FR" sz="1600" dirty="0"/>
              <a:t> </a:t>
            </a:r>
            <a:r>
              <a:rPr lang="fr-FR" sz="1600" dirty="0" err="1"/>
              <a:t>cuộc</a:t>
            </a:r>
            <a:r>
              <a:rPr lang="fr-FR" sz="1600" dirty="0"/>
              <a:t> </a:t>
            </a:r>
            <a:r>
              <a:rPr lang="fr-FR" sz="1600" dirty="0" err="1"/>
              <a:t>sống</a:t>
            </a:r>
            <a:r>
              <a:rPr lang="fr-FR" sz="1600" dirty="0"/>
              <a:t> </a:t>
            </a:r>
            <a:r>
              <a:rPr lang="fr-FR" sz="1600" dirty="0" err="1"/>
              <a:t>để</a:t>
            </a:r>
            <a:r>
              <a:rPr lang="fr-FR" sz="1600" dirty="0"/>
              <a:t> </a:t>
            </a:r>
            <a:r>
              <a:rPr lang="fr-FR" sz="1600" dirty="0" err="1"/>
              <a:t>tìm</a:t>
            </a:r>
            <a:r>
              <a:rPr lang="fr-FR" sz="1600" dirty="0"/>
              <a:t> </a:t>
            </a:r>
            <a:r>
              <a:rPr lang="fr-FR" sz="1600" dirty="0" err="1"/>
              <a:t>được</a:t>
            </a:r>
            <a:r>
              <a:rPr lang="fr-FR" sz="1600" dirty="0"/>
              <a:t> </a:t>
            </a:r>
            <a:r>
              <a:rPr lang="fr-FR" sz="1600" dirty="0" err="1"/>
              <a:t>những</a:t>
            </a:r>
            <a:r>
              <a:rPr lang="fr-FR" sz="1600" dirty="0"/>
              <a:t> </a:t>
            </a:r>
            <a:r>
              <a:rPr lang="fr-FR" sz="1600" dirty="0" err="1"/>
              <a:t>hình</a:t>
            </a:r>
            <a:r>
              <a:rPr lang="fr-FR" sz="1600" dirty="0"/>
              <a:t> </a:t>
            </a:r>
            <a:r>
              <a:rPr lang="fr-FR" sz="1600" dirty="0" err="1"/>
              <a:t>ảnh</a:t>
            </a:r>
            <a:r>
              <a:rPr lang="fr-FR" sz="1600" dirty="0"/>
              <a:t> </a:t>
            </a:r>
            <a:r>
              <a:rPr lang="fr-FR" sz="1600" dirty="0" err="1"/>
              <a:t>phù</a:t>
            </a:r>
            <a:r>
              <a:rPr lang="fr-FR" sz="1600" dirty="0"/>
              <a:t> </a:t>
            </a:r>
            <a:r>
              <a:rPr lang="fr-FR" sz="1600" dirty="0" err="1"/>
              <a:t>hợp</a:t>
            </a:r>
            <a:r>
              <a:rPr lang="fr-FR" sz="1600" dirty="0"/>
              <a:t> </a:t>
            </a:r>
            <a:r>
              <a:rPr lang="fr-FR" sz="1600" dirty="0" err="1"/>
              <a:t>liên</a:t>
            </a:r>
            <a:r>
              <a:rPr lang="fr-FR" sz="1600" dirty="0"/>
              <a:t> </a:t>
            </a:r>
            <a:r>
              <a:rPr lang="fr-FR" sz="1600" dirty="0" err="1"/>
              <a:t>quan</a:t>
            </a:r>
            <a:r>
              <a:rPr lang="fr-FR" sz="1600" dirty="0"/>
              <a:t> </a:t>
            </a:r>
            <a:r>
              <a:rPr lang="fr-FR" sz="1600" dirty="0" err="1"/>
              <a:t>đến</a:t>
            </a:r>
            <a:r>
              <a:rPr lang="fr-FR" sz="1600" dirty="0"/>
              <a:t> </a:t>
            </a:r>
            <a:r>
              <a:rPr lang="fr-FR" sz="1600" dirty="0" err="1"/>
              <a:t>chủ</a:t>
            </a:r>
            <a:r>
              <a:rPr lang="fr-FR" sz="1600" dirty="0"/>
              <a:t> </a:t>
            </a:r>
            <a:r>
              <a:rPr lang="fr-FR" sz="1600" dirty="0" err="1"/>
              <a:t>để</a:t>
            </a:r>
            <a:r>
              <a:rPr lang="fr-FR" sz="1600" dirty="0"/>
              <a:t> </a:t>
            </a:r>
            <a:r>
              <a:rPr lang="fr-FR" sz="1600" dirty="0" err="1"/>
              <a:t>muốn</a:t>
            </a:r>
            <a:r>
              <a:rPr lang="fr-FR" sz="1600" dirty="0"/>
              <a:t> </a:t>
            </a:r>
            <a:r>
              <a:rPr lang="fr-FR" sz="1600" dirty="0" err="1"/>
              <a:t>diễn</a:t>
            </a:r>
            <a:r>
              <a:rPr lang="fr-FR" sz="1600" dirty="0"/>
              <a:t> </a:t>
            </a:r>
            <a:r>
              <a:rPr lang="fr-FR" sz="1600" dirty="0" err="1"/>
              <a:t>tả</a:t>
            </a:r>
            <a:r>
              <a:rPr lang="fr-FR" sz="1600" dirty="0"/>
              <a:t>.</a:t>
            </a:r>
            <a:endParaRPr sz="1600" dirty="0">
              <a:solidFill>
                <a:schemeClr val="dk1"/>
              </a:solidFill>
              <a:latin typeface="Source Sans Pro" panose="020B0503030403020204"/>
              <a:ea typeface="Source Sans Pro" panose="020B0503030403020204"/>
              <a:cs typeface="Source Sans Pro" panose="020B0503030403020204"/>
              <a:sym typeface="Source Sans Pro" panose="020B0503030403020204"/>
            </a:endParaRPr>
          </a:p>
        </p:txBody>
      </p:sp>
      <p:sp>
        <p:nvSpPr>
          <p:cNvPr id="833" name="Google Shape;833;p42"/>
          <p:cNvSpPr/>
          <p:nvPr/>
        </p:nvSpPr>
        <p:spPr>
          <a:xfrm>
            <a:off x="4656162" y="1069467"/>
            <a:ext cx="3900612" cy="17369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lvl="0" algn="r">
              <a:buClr>
                <a:schemeClr val="dk1"/>
              </a:buClr>
              <a:buSzPts val="1100"/>
            </a:pPr>
            <a:r>
              <a:rPr lang="fr-FR" sz="1600" dirty="0" err="1"/>
              <a:t>Có</a:t>
            </a:r>
            <a:r>
              <a:rPr lang="fr-FR" sz="1600" dirty="0"/>
              <a:t> </a:t>
            </a:r>
            <a:r>
              <a:rPr lang="fr-FR" sz="1600" dirty="0" err="1"/>
              <a:t>thể</a:t>
            </a:r>
            <a:r>
              <a:rPr lang="fr-FR" sz="1600" dirty="0"/>
              <a:t> </a:t>
            </a:r>
            <a:r>
              <a:rPr lang="fr-FR" sz="1600" dirty="0" err="1"/>
              <a:t>tìm</a:t>
            </a:r>
            <a:r>
              <a:rPr lang="fr-FR" sz="1600" dirty="0"/>
              <a:t> </a:t>
            </a:r>
            <a:r>
              <a:rPr lang="fr-FR" sz="1600" dirty="0" err="1"/>
              <a:t>những</a:t>
            </a:r>
            <a:r>
              <a:rPr lang="fr-FR" sz="1600" dirty="0"/>
              <a:t> </a:t>
            </a:r>
            <a:r>
              <a:rPr lang="fr-FR" sz="1600" dirty="0" err="1"/>
              <a:t>hình</a:t>
            </a:r>
            <a:r>
              <a:rPr lang="fr-FR" sz="1600" dirty="0"/>
              <a:t> </a:t>
            </a:r>
            <a:r>
              <a:rPr lang="fr-FR" sz="1600" dirty="0" err="1"/>
              <a:t>ảnh</a:t>
            </a:r>
            <a:r>
              <a:rPr lang="fr-FR" sz="1600" dirty="0"/>
              <a:t> </a:t>
            </a:r>
            <a:r>
              <a:rPr lang="fr-FR" sz="1600" dirty="0" err="1"/>
              <a:t>phù</a:t>
            </a:r>
            <a:r>
              <a:rPr lang="fr-FR" sz="1600" dirty="0"/>
              <a:t> </a:t>
            </a:r>
            <a:r>
              <a:rPr lang="fr-FR" sz="1600" dirty="0" err="1"/>
              <a:t>hợp</a:t>
            </a:r>
            <a:r>
              <a:rPr lang="fr-FR" sz="1600" dirty="0"/>
              <a:t> </a:t>
            </a:r>
            <a:r>
              <a:rPr lang="fr-FR" sz="1600" dirty="0" err="1"/>
              <a:t>với</a:t>
            </a:r>
            <a:r>
              <a:rPr lang="fr-FR" sz="1600" dirty="0"/>
              <a:t> </a:t>
            </a:r>
            <a:r>
              <a:rPr lang="fr-FR" sz="1600" dirty="0" err="1"/>
              <a:t>chủ</a:t>
            </a:r>
            <a:r>
              <a:rPr lang="fr-FR" sz="1600" dirty="0"/>
              <a:t> </a:t>
            </a:r>
            <a:r>
              <a:rPr lang="fr-FR" sz="1600" dirty="0" err="1"/>
              <a:t>đề</a:t>
            </a:r>
            <a:r>
              <a:rPr lang="fr-FR" sz="1600" dirty="0"/>
              <a:t> </a:t>
            </a:r>
            <a:r>
              <a:rPr lang="fr-FR" sz="1600" dirty="0" err="1"/>
              <a:t>thông</a:t>
            </a:r>
            <a:r>
              <a:rPr lang="fr-FR" sz="1600" dirty="0"/>
              <a:t> qua </a:t>
            </a:r>
            <a:r>
              <a:rPr lang="fr-FR" sz="1600" dirty="0" err="1"/>
              <a:t>thiệp</a:t>
            </a:r>
            <a:r>
              <a:rPr lang="fr-FR" sz="1600" dirty="0"/>
              <a:t> </a:t>
            </a:r>
            <a:r>
              <a:rPr lang="fr-FR" sz="1600" dirty="0" err="1"/>
              <a:t>chúc</a:t>
            </a:r>
            <a:r>
              <a:rPr lang="fr-FR" sz="1600" dirty="0"/>
              <a:t> </a:t>
            </a:r>
            <a:r>
              <a:rPr lang="fr-FR" sz="1600" dirty="0" err="1"/>
              <a:t>mừng</a:t>
            </a:r>
            <a:r>
              <a:rPr lang="fr-FR" sz="1600" dirty="0"/>
              <a:t>, </a:t>
            </a:r>
            <a:r>
              <a:rPr lang="fr-FR" sz="1600" dirty="0" err="1"/>
              <a:t>sách</a:t>
            </a:r>
            <a:r>
              <a:rPr lang="fr-FR" sz="1600" dirty="0"/>
              <a:t>, </a:t>
            </a:r>
            <a:r>
              <a:rPr lang="fr-FR" sz="1600" dirty="0" err="1"/>
              <a:t>báo</a:t>
            </a:r>
            <a:r>
              <a:rPr lang="fr-FR" sz="1600" dirty="0"/>
              <a:t>, </a:t>
            </a:r>
            <a:r>
              <a:rPr lang="fr-FR" sz="1600" dirty="0" err="1"/>
              <a:t>tạp</a:t>
            </a:r>
            <a:r>
              <a:rPr lang="fr-FR" sz="1600" dirty="0"/>
              <a:t> </a:t>
            </a:r>
            <a:r>
              <a:rPr lang="fr-FR" sz="1600" dirty="0" err="1"/>
              <a:t>chí</a:t>
            </a:r>
            <a:r>
              <a:rPr lang="fr-FR" sz="1600" dirty="0"/>
              <a:t>, </a:t>
            </a:r>
            <a:r>
              <a:rPr lang="fr-FR" sz="1600" dirty="0" err="1"/>
              <a:t>lịch</a:t>
            </a:r>
            <a:r>
              <a:rPr lang="fr-FR" sz="1600" dirty="0"/>
              <a:t> </a:t>
            </a:r>
            <a:r>
              <a:rPr lang="fr-FR" sz="1600" dirty="0" err="1"/>
              <a:t>treo</a:t>
            </a:r>
            <a:r>
              <a:rPr lang="fr-FR" sz="1600" dirty="0"/>
              <a:t> </a:t>
            </a:r>
            <a:r>
              <a:rPr lang="fr-FR" sz="1600" dirty="0" err="1"/>
              <a:t>tường</a:t>
            </a:r>
            <a:r>
              <a:rPr lang="fr-FR" sz="1600" dirty="0"/>
              <a:t>, internet,...</a:t>
            </a:r>
            <a:endParaRPr sz="1600" dirty="0">
              <a:solidFill>
                <a:schemeClr val="dk1"/>
              </a:solidFill>
              <a:latin typeface="Source Sans Pro" panose="020B0503030403020204"/>
              <a:ea typeface="Source Sans Pro" panose="020B0503030403020204"/>
              <a:cs typeface="Source Sans Pro" panose="020B0503030403020204"/>
              <a:sym typeface="Source Sans Pro" panose="020B0503030403020204"/>
            </a:endParaRPr>
          </a:p>
        </p:txBody>
      </p:sp>
      <p:sp>
        <p:nvSpPr>
          <p:cNvPr id="834" name="Google Shape;834;p42"/>
          <p:cNvSpPr/>
          <p:nvPr/>
        </p:nvSpPr>
        <p:spPr>
          <a:xfrm>
            <a:off x="825300" y="2958593"/>
            <a:ext cx="3678600" cy="138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r>
              <a:rPr lang="fr-FR" sz="1600" dirty="0" err="1"/>
              <a:t>Có</a:t>
            </a:r>
            <a:r>
              <a:rPr lang="fr-FR" sz="1600" dirty="0"/>
              <a:t> </a:t>
            </a:r>
            <a:r>
              <a:rPr lang="fr-FR" sz="1600" dirty="0" err="1"/>
              <a:t>thể</a:t>
            </a:r>
            <a:r>
              <a:rPr lang="fr-FR" sz="1600" dirty="0"/>
              <a:t> </a:t>
            </a:r>
            <a:r>
              <a:rPr lang="fr-FR" sz="1600" dirty="0" err="1"/>
              <a:t>nhớ</a:t>
            </a:r>
            <a:r>
              <a:rPr lang="fr-FR" sz="1600" dirty="0"/>
              <a:t> </a:t>
            </a:r>
            <a:r>
              <a:rPr lang="fr-FR" sz="1600" dirty="0" err="1"/>
              <a:t>lại</a:t>
            </a:r>
            <a:r>
              <a:rPr lang="fr-FR" sz="1600" dirty="0"/>
              <a:t> </a:t>
            </a:r>
            <a:r>
              <a:rPr lang="fr-FR" sz="1600" dirty="0" err="1"/>
              <a:t>những</a:t>
            </a:r>
            <a:r>
              <a:rPr lang="fr-FR" sz="1600" dirty="0"/>
              <a:t> </a:t>
            </a:r>
            <a:r>
              <a:rPr lang="fr-FR" sz="1600" dirty="0" err="1"/>
              <a:t>hình</a:t>
            </a:r>
            <a:r>
              <a:rPr lang="fr-FR" sz="1600" dirty="0"/>
              <a:t> </a:t>
            </a:r>
            <a:r>
              <a:rPr lang="fr-FR" sz="1600" dirty="0" err="1"/>
              <a:t>ảnh</a:t>
            </a:r>
            <a:r>
              <a:rPr lang="fr-FR" sz="1600" dirty="0"/>
              <a:t> </a:t>
            </a:r>
            <a:r>
              <a:rPr lang="fr-FR" sz="1600" dirty="0" err="1"/>
              <a:t>đã</a:t>
            </a:r>
            <a:r>
              <a:rPr lang="fr-FR" sz="1600" dirty="0"/>
              <a:t> </a:t>
            </a:r>
            <a:r>
              <a:rPr lang="fr-FR" sz="1600" dirty="0" err="1"/>
              <a:t>từng</a:t>
            </a:r>
            <a:r>
              <a:rPr lang="fr-FR" sz="1600" dirty="0"/>
              <a:t> </a:t>
            </a:r>
            <a:r>
              <a:rPr lang="fr-FR" sz="1600" dirty="0" err="1"/>
              <a:t>gặp</a:t>
            </a:r>
            <a:r>
              <a:rPr lang="fr-FR" sz="1600" dirty="0"/>
              <a:t> </a:t>
            </a:r>
            <a:r>
              <a:rPr lang="fr-FR" sz="1600" dirty="0" err="1"/>
              <a:t>có</a:t>
            </a:r>
            <a:r>
              <a:rPr lang="fr-FR" sz="1600" dirty="0"/>
              <a:t> </a:t>
            </a:r>
            <a:r>
              <a:rPr lang="fr-FR" sz="1600" dirty="0" err="1"/>
              <a:t>liên</a:t>
            </a:r>
            <a:r>
              <a:rPr lang="fr-FR" sz="1600" dirty="0"/>
              <a:t> </a:t>
            </a:r>
            <a:r>
              <a:rPr lang="fr-FR" sz="1600" dirty="0" err="1"/>
              <a:t>quan</a:t>
            </a:r>
            <a:r>
              <a:rPr lang="fr-FR" sz="1600" dirty="0"/>
              <a:t> </a:t>
            </a:r>
            <a:r>
              <a:rPr lang="fr-FR" sz="1600" dirty="0" err="1"/>
              <a:t>đến</a:t>
            </a:r>
            <a:r>
              <a:rPr lang="fr-FR" sz="1600" dirty="0"/>
              <a:t> </a:t>
            </a:r>
            <a:r>
              <a:rPr lang="fr-FR" sz="1600" dirty="0" err="1"/>
              <a:t>chủ</a:t>
            </a:r>
            <a:r>
              <a:rPr lang="fr-FR" sz="1600" dirty="0"/>
              <a:t> </a:t>
            </a:r>
            <a:r>
              <a:rPr lang="fr-FR" sz="1600" dirty="0" err="1"/>
              <a:t>để</a:t>
            </a:r>
            <a:r>
              <a:rPr lang="fr-FR" sz="1600" dirty="0"/>
              <a:t>.</a:t>
            </a:r>
            <a:endParaRPr lang="en-US" sz="1600" dirty="0"/>
          </a:p>
        </p:txBody>
      </p:sp>
      <p:sp>
        <p:nvSpPr>
          <p:cNvPr id="835" name="Google Shape;835;p42"/>
          <p:cNvSpPr/>
          <p:nvPr/>
        </p:nvSpPr>
        <p:spPr>
          <a:xfrm>
            <a:off x="4656161" y="2958593"/>
            <a:ext cx="3900613" cy="138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r>
              <a:rPr lang="fr-FR" sz="1600" dirty="0" err="1"/>
              <a:t>Có</a:t>
            </a:r>
            <a:r>
              <a:rPr lang="fr-FR" sz="1600" dirty="0"/>
              <a:t> </a:t>
            </a:r>
            <a:r>
              <a:rPr lang="fr-FR" sz="1600" dirty="0" err="1"/>
              <a:t>thể</a:t>
            </a:r>
            <a:r>
              <a:rPr lang="fr-FR" sz="1600" dirty="0"/>
              <a:t> </a:t>
            </a:r>
            <a:r>
              <a:rPr lang="fr-FR" sz="1600" dirty="0" err="1"/>
              <a:t>tưởng</a:t>
            </a:r>
            <a:r>
              <a:rPr lang="fr-FR" sz="1600" dirty="0"/>
              <a:t> </a:t>
            </a:r>
            <a:r>
              <a:rPr lang="fr-FR" sz="1600" dirty="0" err="1"/>
              <a:t>tượng</a:t>
            </a:r>
            <a:r>
              <a:rPr lang="fr-FR" sz="1600" dirty="0"/>
              <a:t> </a:t>
            </a:r>
            <a:r>
              <a:rPr lang="fr-FR" sz="1600" dirty="0" err="1"/>
              <a:t>về</a:t>
            </a:r>
            <a:r>
              <a:rPr lang="fr-FR" sz="1600" dirty="0"/>
              <a:t> </a:t>
            </a:r>
            <a:r>
              <a:rPr lang="fr-FR" sz="1600" dirty="0" err="1"/>
              <a:t>những</a:t>
            </a:r>
            <a:r>
              <a:rPr lang="fr-FR" sz="1600" dirty="0"/>
              <a:t> </a:t>
            </a:r>
            <a:r>
              <a:rPr lang="fr-FR" sz="1600" dirty="0" err="1"/>
              <a:t>hình</a:t>
            </a:r>
            <a:r>
              <a:rPr lang="fr-FR" sz="1600" dirty="0"/>
              <a:t> </a:t>
            </a:r>
            <a:r>
              <a:rPr lang="fr-FR" sz="1600" dirty="0" err="1"/>
              <a:t>ảnh</a:t>
            </a:r>
            <a:r>
              <a:rPr lang="fr-FR" sz="1600" dirty="0"/>
              <a:t> </a:t>
            </a:r>
            <a:r>
              <a:rPr lang="fr-FR" sz="1600" dirty="0" err="1"/>
              <a:t>phù</a:t>
            </a:r>
            <a:r>
              <a:rPr lang="fr-FR" sz="1600" dirty="0"/>
              <a:t> </a:t>
            </a:r>
            <a:r>
              <a:rPr lang="fr-FR" sz="1600" dirty="0" err="1"/>
              <a:t>hợp</a:t>
            </a:r>
            <a:r>
              <a:rPr lang="fr-FR" sz="1600" dirty="0"/>
              <a:t> </a:t>
            </a:r>
            <a:r>
              <a:rPr lang="fr-FR" sz="1600" dirty="0" err="1"/>
              <a:t>để</a:t>
            </a:r>
            <a:r>
              <a:rPr lang="fr-FR" sz="1600" dirty="0"/>
              <a:t> </a:t>
            </a:r>
            <a:r>
              <a:rPr lang="fr-FR" sz="1600" dirty="0" err="1"/>
              <a:t>diễn</a:t>
            </a:r>
            <a:r>
              <a:rPr lang="fr-FR" sz="1600" dirty="0"/>
              <a:t> </a:t>
            </a:r>
            <a:r>
              <a:rPr lang="fr-FR" sz="1600" dirty="0" err="1"/>
              <a:t>tả</a:t>
            </a:r>
            <a:r>
              <a:rPr lang="fr-FR" sz="1600" dirty="0"/>
              <a:t> </a:t>
            </a:r>
            <a:r>
              <a:rPr lang="fr-FR" sz="1600" dirty="0" err="1"/>
              <a:t>về</a:t>
            </a:r>
            <a:r>
              <a:rPr lang="fr-FR" sz="1600" dirty="0"/>
              <a:t> </a:t>
            </a:r>
            <a:r>
              <a:rPr lang="fr-FR" sz="1600" dirty="0" err="1"/>
              <a:t>chủ</a:t>
            </a:r>
            <a:r>
              <a:rPr lang="fr-FR" sz="1600" dirty="0"/>
              <a:t> </a:t>
            </a:r>
            <a:r>
              <a:rPr lang="fr-FR" sz="1600" dirty="0" err="1"/>
              <a:t>đề</a:t>
            </a:r>
            <a:r>
              <a:rPr lang="fr-FR" sz="1600" dirty="0"/>
              <a:t>.</a:t>
            </a:r>
            <a:endParaRPr lang="en-US" sz="1600" dirty="0"/>
          </a:p>
        </p:txBody>
      </p:sp>
      <p:sp>
        <p:nvSpPr>
          <p:cNvPr id="836" name="Google Shape;836;p42"/>
          <p:cNvSpPr/>
          <p:nvPr/>
        </p:nvSpPr>
        <p:spPr>
          <a:xfrm>
            <a:off x="3447993" y="1748626"/>
            <a:ext cx="2113800" cy="21138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7" name="Google Shape;837;p42"/>
          <p:cNvSpPr/>
          <p:nvPr/>
        </p:nvSpPr>
        <p:spPr>
          <a:xfrm rot="5400000">
            <a:off x="3600503" y="1748626"/>
            <a:ext cx="2113800" cy="21138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8" name="Google Shape;838;p42"/>
          <p:cNvSpPr/>
          <p:nvPr/>
        </p:nvSpPr>
        <p:spPr>
          <a:xfrm rot="10800000">
            <a:off x="3600503" y="1902319"/>
            <a:ext cx="2113800" cy="21138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9" name="Google Shape;839;p42"/>
          <p:cNvSpPr/>
          <p:nvPr/>
        </p:nvSpPr>
        <p:spPr>
          <a:xfrm rot="-5400000">
            <a:off x="3447993" y="1902319"/>
            <a:ext cx="2113800" cy="21138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0" name="Google Shape;840;p42"/>
          <p:cNvSpPr/>
          <p:nvPr/>
        </p:nvSpPr>
        <p:spPr>
          <a:xfrm>
            <a:off x="4010867" y="2189570"/>
            <a:ext cx="240363" cy="44992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lt1"/>
                </a:solidFill>
                <a:latin typeface="Oswald"/>
              </a:rPr>
              <a:t>1</a:t>
            </a:r>
            <a:endParaRPr b="1" i="0" dirty="0">
              <a:ln>
                <a:noFill/>
              </a:ln>
              <a:solidFill>
                <a:schemeClr val="lt1"/>
              </a:solidFill>
              <a:latin typeface="Oswald"/>
            </a:endParaRPr>
          </a:p>
        </p:txBody>
      </p:sp>
      <p:sp>
        <p:nvSpPr>
          <p:cNvPr id="841" name="Google Shape;841;p42"/>
          <p:cNvSpPr/>
          <p:nvPr/>
        </p:nvSpPr>
        <p:spPr>
          <a:xfrm>
            <a:off x="4899094" y="2196322"/>
            <a:ext cx="347312" cy="43750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lt1"/>
                </a:solidFill>
                <a:latin typeface="Oswald"/>
              </a:rPr>
              <a:t>2</a:t>
            </a:r>
            <a:endParaRPr b="1" i="0" dirty="0">
              <a:ln>
                <a:noFill/>
              </a:ln>
              <a:solidFill>
                <a:schemeClr val="lt1"/>
              </a:solidFill>
              <a:latin typeface="Oswald"/>
            </a:endParaRPr>
          </a:p>
        </p:txBody>
      </p:sp>
      <p:sp>
        <p:nvSpPr>
          <p:cNvPr id="842" name="Google Shape;842;p42"/>
          <p:cNvSpPr/>
          <p:nvPr/>
        </p:nvSpPr>
        <p:spPr>
          <a:xfrm>
            <a:off x="3980619" y="3157165"/>
            <a:ext cx="263590" cy="44992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lt1"/>
                </a:solidFill>
                <a:latin typeface="Oswald"/>
              </a:rPr>
              <a:t>3</a:t>
            </a:r>
            <a:endParaRPr b="1" i="0" dirty="0">
              <a:ln>
                <a:noFill/>
              </a:ln>
              <a:solidFill>
                <a:schemeClr val="lt1"/>
              </a:solidFill>
              <a:latin typeface="Oswald"/>
            </a:endParaRPr>
          </a:p>
        </p:txBody>
      </p:sp>
      <p:sp>
        <p:nvSpPr>
          <p:cNvPr id="843" name="Google Shape;843;p42"/>
          <p:cNvSpPr/>
          <p:nvPr/>
        </p:nvSpPr>
        <p:spPr>
          <a:xfrm>
            <a:off x="4999021" y="3163916"/>
            <a:ext cx="228480" cy="43750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lt1"/>
                </a:solidFill>
                <a:latin typeface="Oswald"/>
              </a:rPr>
              <a:t>4</a:t>
            </a:r>
            <a:endParaRPr b="1" i="0" dirty="0">
              <a:ln>
                <a:noFill/>
              </a:ln>
              <a:solidFill>
                <a:schemeClr val="lt1"/>
              </a:solidFill>
              <a:latin typeface="Oswald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" grpId="0" animBg="1"/>
      <p:bldP spid="833" grpId="0" animBg="1"/>
      <p:bldP spid="834" grpId="0" animBg="1"/>
      <p:bldP spid="8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712" y="1088707"/>
            <a:ext cx="8410575" cy="2600325"/>
          </a:xfrm>
          <a:prstGeom prst="rect">
            <a:avLst/>
          </a:prstGeom>
        </p:spPr>
      </p:pic>
      <p:sp>
        <p:nvSpPr>
          <p:cNvPr id="10" name="Google Shape;830;p42"/>
          <p:cNvSpPr txBox="1">
            <a:spLocks noGrp="1"/>
          </p:cNvSpPr>
          <p:nvPr>
            <p:ph type="title"/>
          </p:nvPr>
        </p:nvSpPr>
        <p:spPr>
          <a:xfrm>
            <a:off x="1157862" y="199974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fr-FR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fr-FR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fr-FR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fr-FR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fr-FR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fr-FR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SPMT: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28324A"/>
      </a:dk1>
      <a:lt1>
        <a:srgbClr val="FFFFFF"/>
      </a:lt1>
      <a:dk2>
        <a:srgbClr val="707685"/>
      </a:dk2>
      <a:lt2>
        <a:srgbClr val="E5E5E5"/>
      </a:lt2>
      <a:accent1>
        <a:srgbClr val="00CEF6"/>
      </a:accent1>
      <a:accent2>
        <a:srgbClr val="3C78D8"/>
      </a:accent2>
      <a:accent3>
        <a:srgbClr val="00A7C8"/>
      </a:accent3>
      <a:accent4>
        <a:srgbClr val="8EC400"/>
      </a:accent4>
      <a:accent5>
        <a:srgbClr val="AFF000"/>
      </a:accent5>
      <a:accent6>
        <a:srgbClr val="7F7F7F"/>
      </a:accent6>
      <a:hlink>
        <a:srgbClr val="28324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2942</Words>
  <Application>WPS Presentation</Application>
  <PresentationFormat>On-screen Show (16:9)</PresentationFormat>
  <Paragraphs>114</Paragraphs>
  <Slides>17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SimSun</vt:lpstr>
      <vt:lpstr>Wingdings</vt:lpstr>
      <vt:lpstr>Arial</vt:lpstr>
      <vt:lpstr>Oswald</vt:lpstr>
      <vt:lpstr>Source Sans Pro</vt:lpstr>
      <vt:lpstr>Calibri</vt:lpstr>
      <vt:lpstr>Times New Roman</vt:lpstr>
      <vt:lpstr>Microsoft YaHei</vt:lpstr>
      <vt:lpstr>Arial Unicode MS</vt:lpstr>
      <vt:lpstr>Quince template</vt:lpstr>
      <vt:lpstr>Chào mừng quý thầy cô và các em học sinh</vt:lpstr>
      <vt:lpstr>PowerPoint 演示文稿</vt:lpstr>
      <vt:lpstr>Bài 2: Xây dựng ý tưởng trong sáng tác theo chủ đề</vt:lpstr>
      <vt:lpstr>Nội dung bài học</vt:lpstr>
      <vt:lpstr>PowerPoint 演示文稿</vt:lpstr>
      <vt:lpstr>PowerPoint 演示文稿</vt:lpstr>
      <vt:lpstr>PowerPoint 演示文稿</vt:lpstr>
      <vt:lpstr>Một số cách xây dựng ý tưởng theo chủ đề :</vt:lpstr>
      <vt:lpstr>Sơ đồ quá trình xây dựng ý tưởng đến thực hiện SPMT:</vt:lpstr>
      <vt:lpstr>2. Thể hiện</vt:lpstr>
      <vt:lpstr>3. Thảo luận</vt:lpstr>
      <vt:lpstr>PowerPoint 演示文稿</vt:lpstr>
      <vt:lpstr>PowerPoint 演示文稿</vt:lpstr>
      <vt:lpstr>PowerPoint 演示文稿</vt:lpstr>
      <vt:lpstr>PowerPoint 演示文稿</vt:lpstr>
      <vt:lpstr>Hướng dẫn về nhà</vt:lpstr>
      <vt:lpstr>Cảm ơn quý thầy cô và các em đã lắng nghe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Mai Duyen</dc:creator>
  <cp:lastModifiedBy>Admin</cp:lastModifiedBy>
  <cp:revision>19</cp:revision>
  <dcterms:created xsi:type="dcterms:W3CDTF">2021-09-19T09:17:00Z</dcterms:created>
  <dcterms:modified xsi:type="dcterms:W3CDTF">2021-09-28T08:40:19Z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B3BC22763D3141F7B99C897080549A24</vt:lpwstr>
  </property>
  <property fmtid="{D5CDD505-2E9C-101B-9397-08002B2CF9AE}" pid="3" name="KSOProductBuildVer">
    <vt:lpwstr>1033-11.2.0.10323</vt:lpwstr>
  </property>
</Properties>
</file>