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mf" ContentType="image/x-wmf"/>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3"/>
    <p:sldId id="257" r:id="rId4"/>
    <p:sldId id="258" r:id="rId5"/>
    <p:sldId id="259" r:id="rId6"/>
    <p:sldId id="260" r:id="rId7"/>
    <p:sldId id="262" r:id="rId8"/>
    <p:sldId id="261" r:id="rId9"/>
    <p:sldId id="263" r:id="rId10"/>
    <p:sldId id="264" r:id="rId12"/>
    <p:sldId id="265" r:id="rId13"/>
    <p:sldId id="269" r:id="rId14"/>
    <p:sldId id="266" r:id="rId15"/>
    <p:sldId id="267" r:id="rId16"/>
    <p:sldId id="268" r:id="rId17"/>
    <p:sldId id="270" r:id="rId18"/>
    <p:sldId id="280" r:id="rId19"/>
    <p:sldId id="281" r:id="rId20"/>
    <p:sldId id="271" r:id="rId21"/>
    <p:sldId id="282" r:id="rId22"/>
    <p:sldId id="283" r:id="rId23"/>
    <p:sldId id="272" r:id="rId24"/>
    <p:sldId id="273"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27" autoAdjust="0"/>
  </p:normalViewPr>
  <p:slideViewPr>
    <p:cSldViewPr>
      <p:cViewPr>
        <p:scale>
          <a:sx n="75" d="100"/>
          <a:sy n="75" d="100"/>
        </p:scale>
        <p:origin x="-678" y="-348"/>
      </p:cViewPr>
      <p:guideLst>
        <p:guide orient="horz" pos="162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860DA6-C8A9-4AC9-AD3F-644B6A00E783}"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34679A-2481-446E-AB52-14BD3440104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34679A-2481-446E-AB52-14BD34401045}"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2EECE-21D5-4E41-9323-4A1E37887AB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3385E-D4DE-4B6A-A256-D75D23FDE90A}"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592EECE-21D5-4E41-9323-4A1E37887AB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3385E-D4DE-4B6A-A256-D75D23FDE90A}"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592EECE-21D5-4E41-9323-4A1E37887AB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3385E-D4DE-4B6A-A256-D75D23FDE90A}"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592EECE-21D5-4E41-9323-4A1E37887AB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3385E-D4DE-4B6A-A256-D75D23FDE90A}"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D592EECE-21D5-4E41-9323-4A1E37887AB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3385E-D4DE-4B6A-A256-D75D23FDE90A}"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D592EECE-21D5-4E41-9323-4A1E37887AB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3385E-D4DE-4B6A-A256-D75D23FDE90A}"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D592EECE-21D5-4E41-9323-4A1E37887AB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D3385E-D4DE-4B6A-A256-D75D23FDE90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2EECE-21D5-4E41-9323-4A1E37887AB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D3385E-D4DE-4B6A-A256-D75D23FDE90A}"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2EECE-21D5-4E41-9323-4A1E37887AB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D3385E-D4DE-4B6A-A256-D75D23FDE90A}"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592EECE-21D5-4E41-9323-4A1E37887AB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3385E-D4DE-4B6A-A256-D75D23FDE90A}"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592EECE-21D5-4E41-9323-4A1E37887AB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3385E-D4DE-4B6A-A256-D75D23FDE90A}"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592EECE-21D5-4E41-9323-4A1E37887AB0}" type="datetimeFigureOut">
              <a:rPr lang="en-US" smtClean="0"/>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D3385E-D4DE-4B6A-A256-D75D23FDE90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wmf"/></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wmf"/><Relationship Id="rId2" Type="http://schemas.openxmlformats.org/officeDocument/2006/relationships/image" Target="../media/image15.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wmf"/><Relationship Id="rId4" Type="http://schemas.openxmlformats.org/officeDocument/2006/relationships/image" Target="../media/image16.png"/><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9" Type="http://schemas.openxmlformats.org/officeDocument/2006/relationships/image" Target="../media/image25.png"/><Relationship Id="rId8" Type="http://schemas.microsoft.com/office/2007/relationships/hdphoto" Target="../media/image24.wdp"/><Relationship Id="rId7" Type="http://schemas.openxmlformats.org/officeDocument/2006/relationships/image" Target="../media/image23.png"/><Relationship Id="rId6" Type="http://schemas.microsoft.com/office/2007/relationships/hdphoto" Target="../media/image22.wdp"/><Relationship Id="rId5" Type="http://schemas.openxmlformats.org/officeDocument/2006/relationships/image" Target="../media/image21.png"/><Relationship Id="rId4" Type="http://schemas.microsoft.com/office/2007/relationships/hdphoto" Target="../media/image20.wdp"/><Relationship Id="rId3" Type="http://schemas.openxmlformats.org/officeDocument/2006/relationships/image" Target="../media/image19.png"/><Relationship Id="rId21" Type="http://schemas.openxmlformats.org/officeDocument/2006/relationships/slideLayout" Target="../slideLayouts/slideLayout2.xml"/><Relationship Id="rId20" Type="http://schemas.openxmlformats.org/officeDocument/2006/relationships/image" Target="../media/image35.png"/><Relationship Id="rId2" Type="http://schemas.openxmlformats.org/officeDocument/2006/relationships/image" Target="../media/image18.png"/><Relationship Id="rId19" Type="http://schemas.openxmlformats.org/officeDocument/2006/relationships/image" Target="../media/image34.png"/><Relationship Id="rId18" Type="http://schemas.openxmlformats.org/officeDocument/2006/relationships/image" Target="../media/image33.png"/><Relationship Id="rId17" Type="http://schemas.openxmlformats.org/officeDocument/2006/relationships/image" Target="../media/image32.png"/><Relationship Id="rId16" Type="http://schemas.microsoft.com/office/2007/relationships/hdphoto" Target="../media/image31.wdp"/><Relationship Id="rId15" Type="http://schemas.openxmlformats.org/officeDocument/2006/relationships/image" Target="../media/image30.png"/><Relationship Id="rId14" Type="http://schemas.microsoft.com/office/2007/relationships/hdphoto" Target="../media/image29.wdp"/><Relationship Id="rId13" Type="http://schemas.openxmlformats.org/officeDocument/2006/relationships/image" Target="../media/image28.png"/><Relationship Id="rId12" Type="http://schemas.openxmlformats.org/officeDocument/2006/relationships/image" Target="../media/image27.png"/><Relationship Id="rId11" Type="http://schemas.openxmlformats.org/officeDocument/2006/relationships/image" Target="../media/image1.wmf"/><Relationship Id="rId10" Type="http://schemas.microsoft.com/office/2007/relationships/hdphoto" Target="../media/image26.wdp"/><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wmf"/></Relationships>
</file>

<file path=ppt/slides/_rels/slide16.xml.rels><?xml version="1.0" encoding="UTF-8" standalone="yes"?>
<Relationships xmlns="http://schemas.openxmlformats.org/package/2006/relationships"><Relationship Id="rId9" Type="http://schemas.microsoft.com/office/2007/relationships/hdphoto" Target="../media/image51.wdp"/><Relationship Id="rId8" Type="http://schemas.openxmlformats.org/officeDocument/2006/relationships/image" Target="../media/image50.png"/><Relationship Id="rId7" Type="http://schemas.microsoft.com/office/2007/relationships/hdphoto" Target="../media/image49.wdp"/><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0" Type="http://schemas.openxmlformats.org/officeDocument/2006/relationships/slideLayout" Target="../slideLayouts/slideLayout2.xml"/><Relationship Id="rId1" Type="http://schemas.openxmlformats.org/officeDocument/2006/relationships/image" Target="../media/image43.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image" Target="../media/image52.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wmf"/></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wmf"/><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5.png"/><Relationship Id="rId1" Type="http://schemas.openxmlformats.org/officeDocument/2006/relationships/image" Target="../media/image64.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9.png"/><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image" Target="../media/image66.png"/></Relationships>
</file>

<file path=ppt/slides/_rels/slide22.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2.xml"/><Relationship Id="rId4" Type="http://schemas.openxmlformats.org/officeDocument/2006/relationships/image" Target="../media/image71.GIF"/><Relationship Id="rId3" Type="http://schemas.openxmlformats.org/officeDocument/2006/relationships/oleObject" Target="../embeddings/oleObject2.bin"/><Relationship Id="rId2" Type="http://schemas.openxmlformats.org/officeDocument/2006/relationships/image" Target="../media/image70.wmf"/><Relationship Id="rId1"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wmf"/><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wmf"/><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wmf"/><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09550"/>
            <a:ext cx="7772400" cy="1102519"/>
          </a:xfrm>
        </p:spPr>
        <p:txBody>
          <a:bodyPr>
            <a:no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XÂY DỰNG Ý </a:t>
            </a:r>
            <a:r>
              <a:rPr lang="en-US" sz="2800" b="1" dirty="0">
                <a:solidFill>
                  <a:srgbClr val="FF0000"/>
                </a:solidFill>
                <a:latin typeface="Times New Roman" panose="02020603050405020304" pitchFamily="18" charset="0"/>
                <a:cs typeface="Times New Roman" panose="02020603050405020304" pitchFamily="18" charset="0"/>
              </a:rPr>
              <a:t>TUỞNG</a:t>
            </a:r>
            <a:br>
              <a:rPr lang="en-US" sz="2800" b="1" dirty="0">
                <a:solidFill>
                  <a:srgbClr val="FF0000"/>
                </a:solidFill>
                <a:latin typeface="Times New Roman" panose="02020603050405020304" pitchFamily="18" charset="0"/>
                <a:cs typeface="Times New Roman" panose="02020603050405020304" pitchFamily="18" charset="0"/>
              </a:rPr>
            </a:br>
            <a:r>
              <a:rPr lang="en-US" sz="2800" b="1" dirty="0">
                <a:solidFill>
                  <a:srgbClr val="FF0000"/>
                </a:solidFill>
                <a:latin typeface="Times New Roman" panose="02020603050405020304" pitchFamily="18" charset="0"/>
                <a:cs typeface="Times New Roman" panose="02020603050405020304" pitchFamily="18" charset="0"/>
              </a:rPr>
              <a:t>TRONG SÁNG TÁC MĨ THUẬT</a:t>
            </a:r>
            <a:br>
              <a:rPr lang="en-US" sz="2800" b="1" dirty="0">
                <a:latin typeface="Times New Roman" panose="02020603050405020304" pitchFamily="18" charset="0"/>
                <a:cs typeface="Times New Roman" panose="02020603050405020304" pitchFamily="18" charset="0"/>
              </a:rPr>
            </a:b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mĩ</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457200" y="1657350"/>
            <a:ext cx="7848600" cy="2514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9" name="Rectangle 8"/>
          <p:cNvSpPr/>
          <p:nvPr/>
        </p:nvSpPr>
        <p:spPr>
          <a:xfrm>
            <a:off x="838200" y="2037487"/>
            <a:ext cx="7696200" cy="1754326"/>
          </a:xfrm>
          <a:prstGeom prst="rect">
            <a:avLst/>
          </a:prstGeom>
        </p:spPr>
        <p:txBody>
          <a:bodyPr wrap="square">
            <a:spAutoFit/>
          </a:bodyPr>
          <a:lstStyle/>
          <a:p>
            <a:r>
              <a:rPr lang="en-US" dirty="0" err="1">
                <a:solidFill>
                  <a:srgbClr val="FFFF00"/>
                </a:solidFill>
                <a:latin typeface="Times New Roman" panose="02020603050405020304" pitchFamily="18" charset="0"/>
                <a:cs typeface="Times New Roman" panose="02020603050405020304" pitchFamily="18" charset="0"/>
              </a:rPr>
              <a:t>Yêu</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cầu</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cần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đạt</a:t>
            </a:r>
            <a:br>
              <a:rPr lang="en-US" dirty="0">
                <a:solidFill>
                  <a:srgbClr val="FFFF00"/>
                </a:solidFill>
                <a:latin typeface="Times New Roman" panose="02020603050405020304" pitchFamily="18" charset="0"/>
                <a:cs typeface="Times New Roman" panose="02020603050405020304" pitchFamily="18" charset="0"/>
              </a:rPr>
            </a:br>
            <a:r>
              <a:rPr lang="en-US" dirty="0" err="1">
                <a:solidFill>
                  <a:srgbClr val="FFFF00"/>
                </a:solidFill>
                <a:latin typeface="Times New Roman" panose="02020603050405020304" pitchFamily="18" charset="0"/>
                <a:cs typeface="Times New Roman" panose="02020603050405020304" pitchFamily="18" charset="0"/>
              </a:rPr>
              <a:t>Nhận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biết</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được</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một</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số</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đặc</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điểm</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cơ</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bản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của</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mĩ</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thuật</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tạo</a:t>
            </a:r>
            <a:r>
              <a:rPr lang="en-US" dirty="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hình</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và</a:t>
            </a:r>
            <a:br>
              <a:rPr lang="en-US" dirty="0">
                <a:solidFill>
                  <a:srgbClr val="FFFF00"/>
                </a:solidFill>
                <a:latin typeface="Times New Roman" panose="02020603050405020304" pitchFamily="18" charset="0"/>
                <a:cs typeface="Times New Roman" panose="02020603050405020304" pitchFamily="18" charset="0"/>
              </a:rPr>
            </a:br>
            <a:r>
              <a:rPr lang="en-US" dirty="0" err="1">
                <a:solidFill>
                  <a:srgbClr val="FFFF00"/>
                </a:solidFill>
                <a:latin typeface="Times New Roman" panose="02020603050405020304" pitchFamily="18" charset="0"/>
                <a:cs typeface="Times New Roman" panose="02020603050405020304" pitchFamily="18" charset="0"/>
              </a:rPr>
              <a:t>mĩ</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thuật</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ứng</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dụng</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thông</a:t>
            </a:r>
            <a:r>
              <a:rPr lang="en-US" dirty="0">
                <a:solidFill>
                  <a:srgbClr val="FFFF00"/>
                </a:solidFill>
                <a:latin typeface="Times New Roman" panose="02020603050405020304" pitchFamily="18" charset="0"/>
                <a:cs typeface="Times New Roman" panose="02020603050405020304" pitchFamily="18" charset="0"/>
              </a:rPr>
              <a:t> qua </a:t>
            </a:r>
            <a:r>
              <a:rPr lang="en-US" dirty="0" err="1">
                <a:solidFill>
                  <a:srgbClr val="FFFF00"/>
                </a:solidFill>
                <a:latin typeface="Times New Roman" panose="02020603050405020304" pitchFamily="18" charset="0"/>
                <a:cs typeface="Times New Roman" panose="02020603050405020304" pitchFamily="18" charset="0"/>
              </a:rPr>
              <a:t>tìm</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hiểu</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một</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số</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tác</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phẩm</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sản</a:t>
            </a:r>
            <a:r>
              <a:rPr lang="en-US" dirty="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phẩm</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mĩ</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thuật</a:t>
            </a:r>
            <a:r>
              <a:rPr lang="en-US" dirty="0">
                <a:solidFill>
                  <a:srgbClr val="FFFF00"/>
                </a:solidFill>
                <a:latin typeface="Times New Roman" panose="02020603050405020304" pitchFamily="18" charset="0"/>
                <a:cs typeface="Times New Roman" panose="02020603050405020304" pitchFamily="18" charset="0"/>
              </a:rPr>
              <a:t>;</a:t>
            </a:r>
            <a:br>
              <a:rPr lang="en-US" dirty="0">
                <a:solidFill>
                  <a:srgbClr val="FFFF00"/>
                </a:solidFill>
                <a:latin typeface="Times New Roman" panose="02020603050405020304" pitchFamily="18" charset="0"/>
                <a:cs typeface="Times New Roman" panose="02020603050405020304" pitchFamily="18" charset="0"/>
              </a:rPr>
            </a:br>
            <a:r>
              <a:rPr lang="en-US" dirty="0" err="1">
                <a:solidFill>
                  <a:srgbClr val="FFFF00"/>
                </a:solidFill>
                <a:latin typeface="Times New Roman" panose="02020603050405020304" pitchFamily="18" charset="0"/>
                <a:cs typeface="Times New Roman" panose="02020603050405020304" pitchFamily="18" charset="0"/>
              </a:rPr>
              <a:t>Nhận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biết</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được</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về</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đẹp</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của</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một</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bửc</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tranh</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tượng</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và</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sử</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dụng</a:t>
            </a:r>
            <a:br>
              <a:rPr lang="en-US" dirty="0">
                <a:solidFill>
                  <a:srgbClr val="FFFF00"/>
                </a:solidFill>
                <a:latin typeface="Times New Roman" panose="02020603050405020304" pitchFamily="18" charset="0"/>
                <a:cs typeface="Times New Roman" panose="02020603050405020304" pitchFamily="18" charset="0"/>
              </a:rPr>
            </a:br>
            <a:r>
              <a:rPr lang="en-US" dirty="0" err="1">
                <a:solidFill>
                  <a:srgbClr val="FFFF00"/>
                </a:solidFill>
                <a:latin typeface="Times New Roman" panose="02020603050405020304" pitchFamily="18" charset="0"/>
                <a:cs typeface="Times New Roman" panose="02020603050405020304" pitchFamily="18" charset="0"/>
              </a:rPr>
              <a:t>chất</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liệu</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thực</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hiện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một</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sản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phẩm</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mĩ</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thuật</a:t>
            </a:r>
            <a:br>
              <a:rPr lang="en-US" dirty="0">
                <a:solidFill>
                  <a:srgbClr val="FFFF00"/>
                </a:solidFill>
                <a:latin typeface="Times New Roman" panose="02020603050405020304" pitchFamily="18" charset="0"/>
                <a:cs typeface="Times New Roman" panose="02020603050405020304" pitchFamily="18" charset="0"/>
              </a:rPr>
            </a:br>
            <a:r>
              <a:rPr lang="en-US" dirty="0" err="1">
                <a:solidFill>
                  <a:srgbClr val="FFFF00"/>
                </a:solidFill>
                <a:latin typeface="Times New Roman" panose="02020603050405020304" pitchFamily="18" charset="0"/>
                <a:cs typeface="Times New Roman" panose="02020603050405020304" pitchFamily="18" charset="0"/>
              </a:rPr>
              <a:t>Nhận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xét</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đánh</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giá</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được</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sản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phẳm</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mĩ</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thuật</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của</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cá</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nhân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76200" y="4120683"/>
            <a:ext cx="9220200" cy="1080434"/>
            <a:chOff x="-76200" y="4120683"/>
            <a:chExt cx="9220200" cy="1080434"/>
          </a:xfrm>
        </p:grpSpPr>
        <p:pic>
          <p:nvPicPr>
            <p:cNvPr id="5" name="Picture 4" descr="POINSET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flipH="1">
              <a:off x="-76200" y="4171950"/>
              <a:ext cx="22098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OINSET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743700" y="4120683"/>
              <a:ext cx="24003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361950"/>
            <a:ext cx="3022094"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666750"/>
            <a:ext cx="5069682" cy="273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0" y="4373791"/>
            <a:ext cx="9220200" cy="827092"/>
            <a:chOff x="-76200" y="4120683"/>
            <a:chExt cx="9220200" cy="1080434"/>
          </a:xfrm>
        </p:grpSpPr>
        <p:pic>
          <p:nvPicPr>
            <p:cNvPr id="7" name="Picture 6"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6200" y="4171950"/>
              <a:ext cx="22098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3700" y="4120683"/>
              <a:ext cx="24003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98407"/>
            <a:ext cx="9753600" cy="857250"/>
          </a:xfrm>
        </p:spPr>
        <p:txBody>
          <a:bodyPr>
            <a:noAutofit/>
          </a:bodyPr>
          <a:lstStyle/>
          <a:p>
            <a:pPr algn="l"/>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loại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này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dụng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yếu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tố</a:t>
            </a:r>
            <a:r>
              <a:rPr lang="en-US" sz="1800" dirty="0">
                <a:latin typeface="Times New Roman" panose="02020603050405020304" pitchFamily="18" charset="0"/>
                <a:cs typeface="Times New Roman" panose="02020603050405020304" pitchFamily="18" charset="0"/>
              </a:rPr>
              <a:t> </a:t>
            </a:r>
            <a:br>
              <a:rPr lang="en-US" sz="1800" dirty="0" smtClean="0">
                <a:latin typeface="Times New Roman" panose="02020603050405020304" pitchFamily="18" charset="0"/>
                <a:cs typeface="Times New Roman" panose="02020603050405020304" pitchFamily="18" charset="0"/>
              </a:rPr>
            </a:br>
            <a:r>
              <a:rPr lang="en-US" sz="1800" dirty="0" err="1" smtClean="0">
                <a:latin typeface="Times New Roman" panose="02020603050405020304" pitchFamily="18" charset="0"/>
                <a:cs typeface="Times New Roman" panose="02020603050405020304" pitchFamily="18" charset="0"/>
              </a:rPr>
              <a:t>tạo</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như</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nét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màu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sắc</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hinh</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khối</a:t>
            </a:r>
            <a:r>
              <a:rPr lang="en-US" sz="1800" dirty="0">
                <a:latin typeface="Times New Roman" panose="02020603050405020304" pitchFamily="18" charset="0"/>
                <a:cs typeface="Times New Roman" panose="02020603050405020304" pitchFamily="18" charset="0"/>
              </a:rPr>
              <a:t>, </a:t>
            </a:r>
            <a:br>
              <a:rPr lang="en-US" sz="1800" dirty="0" smtClean="0">
                <a:latin typeface="Times New Roman" panose="02020603050405020304" pitchFamily="18" charset="0"/>
                <a:cs typeface="Times New Roman" panose="02020603050405020304" pitchFamily="18" charset="0"/>
              </a:rPr>
            </a:br>
            <a:r>
              <a:rPr lang="en-US" sz="1800" dirty="0" err="1" smtClean="0">
                <a:latin typeface="Times New Roman" panose="02020603050405020304" pitchFamily="18" charset="0"/>
                <a:cs typeface="Times New Roman" panose="02020603050405020304" pitchFamily="18" charset="0"/>
              </a:rPr>
              <a:t>không</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bố</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cục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hiện</a:t>
            </a:r>
            <a:r>
              <a:rPr lang="en-US" sz="1800" dirty="0">
                <a:latin typeface="Times New Roman" panose="02020603050405020304" pitchFamily="18" charset="0"/>
                <a:cs typeface="Times New Roman" panose="02020603050405020304" pitchFamily="18" charset="0"/>
              </a:rPr>
              <a:t> ý </a:t>
            </a:r>
            <a:r>
              <a:rPr lang="en-US" sz="1800" dirty="0" err="1">
                <a:latin typeface="Times New Roman" panose="02020603050405020304" pitchFamily="18" charset="0"/>
                <a:cs typeface="Times New Roman" panose="02020603050405020304" pitchFamily="18" charset="0"/>
              </a:rPr>
              <a:t>tưởng</a:t>
            </a:r>
            <a:r>
              <a:rPr lang="en-US" sz="1800" dirty="0" smtClean="0">
                <a:latin typeface="Times New Roman" panose="02020603050405020304" pitchFamily="18" charset="0"/>
                <a:cs typeface="Times New Roman" panose="02020603050405020304" pitchFamily="18" charset="0"/>
              </a:rPr>
              <a:t>.</a:t>
            </a:r>
            <a:br>
              <a:rPr lang="en-US" sz="1800" dirty="0" smtClean="0">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điễm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nghệ</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sĩ</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trước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thiên</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nhiên</a:t>
            </a:r>
            <a:r>
              <a:rPr lang="en-US" sz="1800" dirty="0">
                <a:latin typeface="Times New Roman" panose="02020603050405020304" pitchFamily="18" charset="0"/>
                <a:cs typeface="Times New Roman" panose="02020603050405020304" pitchFamily="18" charset="0"/>
              </a:rPr>
              <a:t>, </a:t>
            </a:r>
            <a:br>
              <a:rPr lang="en-US" sz="1800" dirty="0" smtClean="0">
                <a:latin typeface="Times New Roman" panose="02020603050405020304" pitchFamily="18" charset="0"/>
                <a:cs typeface="Times New Roman" panose="02020603050405020304" pitchFamily="18" charset="0"/>
              </a:rPr>
            </a:br>
            <a:r>
              <a:rPr lang="en-US" sz="1800" dirty="0" err="1" smtClean="0">
                <a:latin typeface="Times New Roman" panose="02020603050405020304" pitchFamily="18" charset="0"/>
                <a:cs typeface="Times New Roman" panose="02020603050405020304" pitchFamily="18" charset="0"/>
              </a:rPr>
              <a:t>cuộc</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sống</a:t>
            </a: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48200" y="193284"/>
            <a:ext cx="1676400" cy="1997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8971" y="473268"/>
            <a:ext cx="2133600" cy="145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3404" y="2495550"/>
            <a:ext cx="2201732" cy="157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6412" y="2495550"/>
            <a:ext cx="2206159" cy="157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0" y="4373791"/>
            <a:ext cx="9220200" cy="827092"/>
            <a:chOff x="-76200" y="4120683"/>
            <a:chExt cx="9220200" cy="1080434"/>
          </a:xfrm>
        </p:grpSpPr>
        <p:pic>
          <p:nvPicPr>
            <p:cNvPr id="9" name="Picture 8"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6200" y="4171950"/>
              <a:ext cx="22098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3700" y="4120683"/>
              <a:ext cx="24003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9600" y="275614"/>
            <a:ext cx="4133181" cy="762000"/>
            <a:chOff x="609600" y="438150"/>
            <a:chExt cx="4133181" cy="762000"/>
          </a:xfrm>
        </p:grpSpPr>
        <p:sp>
          <p:nvSpPr>
            <p:cNvPr id="4" name="Rectangle 3"/>
            <p:cNvSpPr/>
            <p:nvPr/>
          </p:nvSpPr>
          <p:spPr>
            <a:xfrm>
              <a:off x="990600" y="456559"/>
              <a:ext cx="3752181" cy="400110"/>
            </a:xfrm>
            <a:prstGeom prst="rect">
              <a:avLst/>
            </a:prstGeom>
          </p:spPr>
          <p:txBody>
            <a:bodyPr wrap="none">
              <a:spAutoFit/>
            </a:bodyPr>
            <a:lstStyle/>
            <a:p>
              <a:r>
                <a:rPr lang="en-US" sz="2000" dirty="0" err="1">
                  <a:solidFill>
                    <a:srgbClr val="FF0000"/>
                  </a:solidFill>
                </a:rPr>
                <a:t>Một</a:t>
              </a:r>
              <a:r>
                <a:rPr lang="en-US" sz="2000" dirty="0">
                  <a:solidFill>
                    <a:srgbClr val="FF0000"/>
                  </a:solidFill>
                </a:rPr>
                <a:t> </a:t>
              </a:r>
              <a:r>
                <a:rPr lang="en-US" sz="2000" dirty="0" err="1">
                  <a:solidFill>
                    <a:srgbClr val="FF0000"/>
                  </a:solidFill>
                </a:rPr>
                <a:t>số</a:t>
              </a:r>
              <a:r>
                <a:rPr lang="en-US" sz="2000" dirty="0">
                  <a:solidFill>
                    <a:srgbClr val="FF0000"/>
                  </a:solidFill>
                </a:rPr>
                <a:t> </a:t>
              </a:r>
              <a:r>
                <a:rPr lang="en-US" sz="2000" dirty="0" err="1">
                  <a:solidFill>
                    <a:srgbClr val="FF0000"/>
                  </a:solidFill>
                </a:rPr>
                <a:t>thể</a:t>
              </a:r>
              <a:r>
                <a:rPr lang="en-US" sz="2000" dirty="0">
                  <a:solidFill>
                    <a:srgbClr val="FF0000"/>
                  </a:solidFill>
                </a:rPr>
                <a:t> </a:t>
              </a:r>
              <a:r>
                <a:rPr lang="en-US" sz="2000" dirty="0" err="1">
                  <a:solidFill>
                    <a:srgbClr val="FF0000"/>
                  </a:solidFill>
                </a:rPr>
                <a:t>loại</a:t>
              </a:r>
              <a:r>
                <a:rPr lang="en-US" sz="2000" dirty="0">
                  <a:solidFill>
                    <a:srgbClr val="FF0000"/>
                  </a:solidFill>
                </a:rPr>
                <a:t> </a:t>
              </a:r>
              <a:r>
                <a:rPr lang="en-US" sz="2000" dirty="0" err="1">
                  <a:solidFill>
                    <a:srgbClr val="FF0000"/>
                  </a:solidFill>
                </a:rPr>
                <a:t>mĩ</a:t>
              </a:r>
              <a:r>
                <a:rPr lang="en-US" sz="2000" dirty="0">
                  <a:solidFill>
                    <a:srgbClr val="FF0000"/>
                  </a:solidFill>
                </a:rPr>
                <a:t> </a:t>
              </a:r>
              <a:r>
                <a:rPr lang="en-US" sz="2000" dirty="0" err="1">
                  <a:solidFill>
                    <a:srgbClr val="FF0000"/>
                  </a:solidFill>
                </a:rPr>
                <a:t>thuật</a:t>
              </a:r>
              <a:r>
                <a:rPr lang="en-US" sz="2000" dirty="0">
                  <a:solidFill>
                    <a:srgbClr val="FF0000"/>
                  </a:solidFill>
                </a:rPr>
                <a:t> </a:t>
              </a:r>
              <a:r>
                <a:rPr lang="en-US" sz="2000" dirty="0" err="1">
                  <a:solidFill>
                    <a:srgbClr val="FF0000"/>
                  </a:solidFill>
                </a:rPr>
                <a:t>ứng</a:t>
              </a:r>
              <a:r>
                <a:rPr lang="en-US" sz="2000" dirty="0">
                  <a:solidFill>
                    <a:srgbClr val="FF0000"/>
                  </a:solidFill>
                </a:rPr>
                <a:t> </a:t>
              </a:r>
              <a:r>
                <a:rPr lang="en-US" sz="2000" dirty="0" err="1">
                  <a:solidFill>
                    <a:srgbClr val="FF0000"/>
                  </a:solidFill>
                </a:rPr>
                <a:t>dụng</a:t>
              </a:r>
              <a:endParaRPr lang="en-US" sz="2000" dirty="0">
                <a:solidFill>
                  <a:srgbClr val="FF0000"/>
                </a:solidFill>
              </a:endParaRPr>
            </a:p>
          </p:txBody>
        </p:sp>
        <p:sp>
          <p:nvSpPr>
            <p:cNvPr id="5" name="Pie 4"/>
            <p:cNvSpPr/>
            <p:nvPr/>
          </p:nvSpPr>
          <p:spPr>
            <a:xfrm>
              <a:off x="609600" y="438150"/>
              <a:ext cx="762000" cy="7620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101" name="Picture 5"/>
          <p:cNvPicPr>
            <a:picLocks noChangeAspect="1" noChangeArrowheads="1"/>
          </p:cNvPicPr>
          <p:nvPr/>
        </p:nvPicPr>
        <p:blipFill rotWithShape="1">
          <a:blip r:embed="rId1">
            <a:extLst>
              <a:ext uri="{28A0092B-C50C-407E-A947-70E740481C1C}">
                <a14:useLocalDpi xmlns:a14="http://schemas.microsoft.com/office/drawing/2010/main" val="0"/>
              </a:ext>
            </a:extLst>
          </a:blip>
          <a:srcRect t="15584" b="6918"/>
          <a:stretch>
            <a:fillRect/>
          </a:stretch>
        </p:blipFill>
        <p:spPr bwMode="auto">
          <a:xfrm>
            <a:off x="270447" y="756669"/>
            <a:ext cx="3878705" cy="233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6570633" y="275613"/>
            <a:ext cx="1647827" cy="2981935"/>
            <a:chOff x="5867400" y="275614"/>
            <a:chExt cx="1647827" cy="2981935"/>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376" r="47256"/>
            <a:stretch>
              <a:fillRect/>
            </a:stretch>
          </p:blipFill>
          <p:spPr bwMode="auto">
            <a:xfrm>
              <a:off x="5867400" y="275614"/>
              <a:ext cx="1647827" cy="298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1429" b="67225" l="68209" r="96468"/>
                      </a14:imgEffect>
                    </a14:imgLayer>
                  </a14:imgProps>
                </a:ext>
                <a:ext uri="{28A0092B-C50C-407E-A947-70E740481C1C}">
                  <a14:useLocalDpi xmlns:a14="http://schemas.microsoft.com/office/drawing/2010/main" val="0"/>
                </a:ext>
              </a:extLst>
            </a:blip>
            <a:srcRect l="64677" t="38204" b="29551"/>
            <a:stretch>
              <a:fillRect/>
            </a:stretch>
          </p:blipFill>
          <p:spPr bwMode="auto">
            <a:xfrm>
              <a:off x="6479265" y="1504950"/>
              <a:ext cx="552744"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5"/>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1429" b="67225" l="68209" r="96468"/>
                      </a14:imgEffect>
                    </a14:imgLayer>
                  </a14:imgProps>
                </a:ext>
                <a:ext uri="{28A0092B-C50C-407E-A947-70E740481C1C}">
                  <a14:useLocalDpi xmlns:a14="http://schemas.microsoft.com/office/drawing/2010/main" val="0"/>
                </a:ext>
              </a:extLst>
            </a:blip>
            <a:srcRect l="64677" t="38204" b="29551"/>
            <a:stretch>
              <a:fillRect/>
            </a:stretch>
          </p:blipFill>
          <p:spPr bwMode="auto">
            <a:xfrm>
              <a:off x="6406966" y="1918605"/>
              <a:ext cx="457650" cy="441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5"/>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41429" b="67225" l="68209" r="96468"/>
                      </a14:imgEffect>
                    </a14:imgLayer>
                  </a14:imgProps>
                </a:ext>
                <a:ext uri="{28A0092B-C50C-407E-A947-70E740481C1C}">
                  <a14:useLocalDpi xmlns:a14="http://schemas.microsoft.com/office/drawing/2010/main" val="0"/>
                </a:ext>
              </a:extLst>
            </a:blip>
            <a:srcRect l="64677" t="38204" b="29551"/>
            <a:stretch>
              <a:fillRect/>
            </a:stretch>
          </p:blipFill>
          <p:spPr bwMode="auto">
            <a:xfrm>
              <a:off x="6234107" y="2265153"/>
              <a:ext cx="425380" cy="41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1429" b="67225" l="68209" r="96468"/>
                      </a14:imgEffect>
                    </a14:imgLayer>
                  </a14:imgProps>
                </a:ext>
                <a:ext uri="{28A0092B-C50C-407E-A947-70E740481C1C}">
                  <a14:useLocalDpi xmlns:a14="http://schemas.microsoft.com/office/drawing/2010/main" val="0"/>
                </a:ext>
              </a:extLst>
            </a:blip>
            <a:srcRect l="64677" t="38204" b="29551"/>
            <a:stretch>
              <a:fillRect/>
            </a:stretch>
          </p:blipFill>
          <p:spPr bwMode="auto">
            <a:xfrm>
              <a:off x="6289173" y="658346"/>
              <a:ext cx="552744"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41429" b="67225" l="68209" r="96468"/>
                      </a14:imgEffect>
                    </a14:imgLayer>
                  </a14:imgProps>
                </a:ext>
                <a:ext uri="{28A0092B-C50C-407E-A947-70E740481C1C}">
                  <a14:useLocalDpi xmlns:a14="http://schemas.microsoft.com/office/drawing/2010/main" val="0"/>
                </a:ext>
              </a:extLst>
            </a:blip>
            <a:srcRect l="64677" t="38204" b="29551"/>
            <a:stretch>
              <a:fillRect/>
            </a:stretch>
          </p:blipFill>
          <p:spPr bwMode="auto">
            <a:xfrm>
              <a:off x="6076483" y="2622799"/>
              <a:ext cx="330483" cy="318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6" name="Straight Connector 25"/>
          <p:cNvCxnSpPr/>
          <p:nvPr/>
        </p:nvCxnSpPr>
        <p:spPr>
          <a:xfrm>
            <a:off x="4419600" y="865317"/>
            <a:ext cx="0" cy="3230433"/>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719231" y="4373791"/>
            <a:ext cx="2133600" cy="381000"/>
          </a:xfrm>
          <a:prstGeom prst="rect">
            <a:avLst/>
          </a:prstGeom>
          <a:noFill/>
        </p:spPr>
        <p:txBody>
          <a:bodyPr wrap="square" rtlCol="0">
            <a:spAutoFit/>
          </a:bodyPr>
          <a:lstStyle/>
          <a:p>
            <a:r>
              <a:rPr lang="en-US" dirty="0" err="1" smtClean="0"/>
              <a:t>Trang</a:t>
            </a:r>
            <a:r>
              <a:rPr lang="en-US" dirty="0" smtClean="0"/>
              <a:t>  </a:t>
            </a:r>
            <a:r>
              <a:rPr lang="en-US" dirty="0" err="1" smtClean="0"/>
              <a:t>trí</a:t>
            </a:r>
            <a:r>
              <a:rPr lang="en-US" dirty="0" smtClean="0"/>
              <a:t> </a:t>
            </a:r>
            <a:r>
              <a:rPr lang="en-US" dirty="0" err="1" smtClean="0"/>
              <a:t>ngứ</a:t>
            </a:r>
            <a:r>
              <a:rPr lang="en-US" dirty="0" smtClean="0"/>
              <a:t> </a:t>
            </a:r>
            <a:r>
              <a:rPr lang="en-US" dirty="0" err="1" smtClean="0"/>
              <a:t>dụng</a:t>
            </a:r>
            <a:endParaRPr lang="en-US" dirty="0"/>
          </a:p>
        </p:txBody>
      </p:sp>
      <p:grpSp>
        <p:nvGrpSpPr>
          <p:cNvPr id="25" name="Group 24"/>
          <p:cNvGrpSpPr/>
          <p:nvPr/>
        </p:nvGrpSpPr>
        <p:grpSpPr>
          <a:xfrm>
            <a:off x="0" y="4373791"/>
            <a:ext cx="9220200" cy="827092"/>
            <a:chOff x="-76200" y="4120683"/>
            <a:chExt cx="9220200" cy="1080434"/>
          </a:xfrm>
        </p:grpSpPr>
        <p:pic>
          <p:nvPicPr>
            <p:cNvPr id="28" name="Picture 27" descr="POINSET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76200" y="4171950"/>
              <a:ext cx="22098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POINSET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43700" y="4120683"/>
              <a:ext cx="24003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p:cNvGrpSpPr/>
          <p:nvPr/>
        </p:nvGrpSpPr>
        <p:grpSpPr>
          <a:xfrm>
            <a:off x="4740502" y="799892"/>
            <a:ext cx="2932818" cy="1670506"/>
            <a:chOff x="4740502" y="799892"/>
            <a:chExt cx="2932818" cy="1670506"/>
          </a:xfrm>
        </p:grpSpPr>
        <p:grpSp>
          <p:nvGrpSpPr>
            <p:cNvPr id="24" name="Group 23"/>
            <p:cNvGrpSpPr/>
            <p:nvPr/>
          </p:nvGrpSpPr>
          <p:grpSpPr>
            <a:xfrm>
              <a:off x="4740502" y="799892"/>
              <a:ext cx="1567612" cy="1670506"/>
              <a:chOff x="6171301" y="3308806"/>
              <a:chExt cx="1567612" cy="1670506"/>
            </a:xfrm>
          </p:grpSpPr>
          <p:grpSp>
            <p:nvGrpSpPr>
              <p:cNvPr id="22" name="Group 21"/>
              <p:cNvGrpSpPr/>
              <p:nvPr/>
            </p:nvGrpSpPr>
            <p:grpSpPr>
              <a:xfrm>
                <a:off x="6171301" y="3308806"/>
                <a:ext cx="1567612" cy="1670506"/>
                <a:chOff x="6171301" y="3308806"/>
                <a:chExt cx="1567612" cy="1670506"/>
              </a:xfrm>
            </p:grpSpPr>
            <p:pic>
              <p:nvPicPr>
                <p:cNvPr id="4099"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18958" t="12223" r="27084" b="11111"/>
                <a:stretch>
                  <a:fillRect/>
                </a:stretch>
              </p:blipFill>
              <p:spPr bwMode="auto">
                <a:xfrm>
                  <a:off x="6171301" y="3308806"/>
                  <a:ext cx="1567612" cy="16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flipH="1">
                  <a:off x="7515227" y="3374231"/>
                  <a:ext cx="52386" cy="404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515228" y="4837509"/>
                  <a:ext cx="52385" cy="55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1429" b="67225" l="68209" r="96468"/>
                        </a14:imgEffect>
                      </a14:imgLayer>
                    </a14:imgProps>
                  </a:ext>
                  <a:ext uri="{28A0092B-C50C-407E-A947-70E740481C1C}">
                    <a14:useLocalDpi xmlns:a14="http://schemas.microsoft.com/office/drawing/2010/main" val="0"/>
                  </a:ext>
                </a:extLst>
              </a:blip>
              <a:srcRect l="64677" t="38204" b="29551"/>
              <a:stretch>
                <a:fillRect/>
              </a:stretch>
            </p:blipFill>
            <p:spPr bwMode="auto">
              <a:xfrm>
                <a:off x="6611981" y="4231234"/>
                <a:ext cx="686251" cy="662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5"/>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1429" b="67225" l="68209" r="96468"/>
                        </a14:imgEffect>
                      </a14:imgLayer>
                    </a14:imgProps>
                  </a:ext>
                  <a:ext uri="{28A0092B-C50C-407E-A947-70E740481C1C}">
                    <a14:useLocalDpi xmlns:a14="http://schemas.microsoft.com/office/drawing/2010/main" val="0"/>
                  </a:ext>
                </a:extLst>
              </a:blip>
              <a:srcRect l="64677" t="38204" b="29551"/>
              <a:stretch>
                <a:fillRect/>
              </a:stretch>
            </p:blipFill>
            <p:spPr bwMode="auto">
              <a:xfrm>
                <a:off x="6234731" y="3762196"/>
                <a:ext cx="915299" cy="883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4872338" y="883950"/>
              <a:ext cx="1528462" cy="369332"/>
            </a:xfrm>
            <a:prstGeom prst="rect">
              <a:avLst/>
            </a:prstGeom>
            <a:noFill/>
          </p:spPr>
          <p:txBody>
            <a:bodyPr wrap="square" rtlCol="0">
              <a:spAutoFit/>
            </a:bodyPr>
            <a:lstStyle/>
            <a:p>
              <a:r>
                <a:rPr lang="en-US" b="1" dirty="0" err="1" smtClean="0">
                  <a:solidFill>
                    <a:srgbClr val="FFFF00"/>
                  </a:solidFill>
                </a:rPr>
                <a:t>Mùa</a:t>
              </a:r>
              <a:r>
                <a:rPr lang="en-US" b="1" dirty="0">
                  <a:solidFill>
                    <a:srgbClr val="FFFF00"/>
                  </a:solidFill>
                </a:rPr>
                <a:t> </a:t>
              </a:r>
              <a:r>
                <a:rPr lang="en-US" b="1" dirty="0" err="1" smtClean="0">
                  <a:solidFill>
                    <a:srgbClr val="FFFF00"/>
                  </a:solidFill>
                </a:rPr>
                <a:t>Xuân</a:t>
              </a:r>
              <a:endParaRPr lang="en-US" b="1" dirty="0">
                <a:solidFill>
                  <a:srgbClr val="FFFF00"/>
                </a:solidFill>
              </a:endParaRPr>
            </a:p>
          </p:txBody>
        </p:sp>
        <p:sp>
          <p:nvSpPr>
            <p:cNvPr id="7" name="TextBox 6"/>
            <p:cNvSpPr txBox="1"/>
            <p:nvPr/>
          </p:nvSpPr>
          <p:spPr>
            <a:xfrm>
              <a:off x="5319548" y="1109711"/>
              <a:ext cx="2214031" cy="261610"/>
            </a:xfrm>
            <a:prstGeom prst="rect">
              <a:avLst/>
            </a:prstGeom>
            <a:noFill/>
          </p:spPr>
          <p:txBody>
            <a:bodyPr wrap="square" rtlCol="0">
              <a:spAutoFit/>
            </a:bodyPr>
            <a:lstStyle/>
            <a:p>
              <a:r>
                <a:rPr lang="en-US" sz="1050" dirty="0" err="1" smtClean="0"/>
                <a:t>Huy</a:t>
              </a:r>
              <a:r>
                <a:rPr lang="en-US" sz="1050" dirty="0" smtClean="0"/>
                <a:t> </a:t>
              </a:r>
              <a:r>
                <a:rPr lang="en-US" sz="1050" dirty="0" err="1" smtClean="0"/>
                <a:t>nguyễn</a:t>
              </a:r>
              <a:endParaRPr lang="en-US" sz="1050" dirty="0"/>
            </a:p>
          </p:txBody>
        </p:sp>
        <p:sp>
          <p:nvSpPr>
            <p:cNvPr id="9" name="TextBox 8"/>
            <p:cNvSpPr txBox="1"/>
            <p:nvPr/>
          </p:nvSpPr>
          <p:spPr>
            <a:xfrm>
              <a:off x="4845973" y="2140043"/>
              <a:ext cx="2827347" cy="307777"/>
            </a:xfrm>
            <a:prstGeom prst="rect">
              <a:avLst/>
            </a:prstGeom>
            <a:noFill/>
          </p:spPr>
          <p:txBody>
            <a:bodyPr wrap="square" rtlCol="0">
              <a:spAutoFit/>
            </a:bodyPr>
            <a:lstStyle/>
            <a:p>
              <a:r>
                <a:rPr lang="en-US" sz="1400" dirty="0" err="1" smtClean="0"/>
                <a:t>Nhà</a:t>
              </a:r>
              <a:r>
                <a:rPr lang="en-US" sz="1400" dirty="0" smtClean="0"/>
                <a:t> </a:t>
              </a:r>
              <a:r>
                <a:rPr lang="en-US" sz="1400" dirty="0" err="1" smtClean="0"/>
                <a:t>xuất</a:t>
              </a:r>
              <a:r>
                <a:rPr lang="en-US" sz="1400" dirty="0" smtClean="0"/>
                <a:t> </a:t>
              </a:r>
              <a:r>
                <a:rPr lang="en-US" sz="1400" dirty="0" err="1" smtClean="0"/>
                <a:t>bản</a:t>
              </a:r>
              <a:r>
                <a:rPr lang="en-US" sz="1400" dirty="0" smtClean="0"/>
                <a:t>…</a:t>
              </a:r>
              <a:endParaRPr lang="en-US" sz="1400" dirty="0"/>
            </a:p>
          </p:txBody>
        </p:sp>
      </p:grpSp>
      <p:sp>
        <p:nvSpPr>
          <p:cNvPr id="38" name="TextBox 37"/>
          <p:cNvSpPr txBox="1"/>
          <p:nvPr/>
        </p:nvSpPr>
        <p:spPr>
          <a:xfrm>
            <a:off x="1104900" y="4425960"/>
            <a:ext cx="2133600" cy="381000"/>
          </a:xfrm>
          <a:prstGeom prst="rect">
            <a:avLst/>
          </a:prstGeom>
          <a:noFill/>
        </p:spPr>
        <p:txBody>
          <a:bodyPr wrap="square" rtlCol="0">
            <a:spAutoFit/>
          </a:bodyPr>
          <a:lstStyle/>
          <a:p>
            <a:r>
              <a:rPr lang="en-US" dirty="0" err="1" smtClean="0"/>
              <a:t>Trang</a:t>
            </a:r>
            <a:r>
              <a:rPr lang="en-US" dirty="0" smtClean="0"/>
              <a:t>  </a:t>
            </a:r>
            <a:r>
              <a:rPr lang="en-US" dirty="0" err="1" smtClean="0"/>
              <a:t>trí</a:t>
            </a:r>
            <a:r>
              <a:rPr lang="en-US" dirty="0" smtClean="0"/>
              <a:t> </a:t>
            </a:r>
            <a:r>
              <a:rPr lang="en-US" dirty="0" err="1" smtClean="0"/>
              <a:t>cơ</a:t>
            </a:r>
            <a:r>
              <a:rPr lang="en-US" dirty="0" smtClean="0"/>
              <a:t> </a:t>
            </a:r>
            <a:r>
              <a:rPr lang="en-US" dirty="0" err="1" smtClean="0"/>
              <a:t>bản</a:t>
            </a:r>
            <a:endParaRPr lang="en-US" dirty="0"/>
          </a:p>
        </p:txBody>
      </p:sp>
      <p:grpSp>
        <p:nvGrpSpPr>
          <p:cNvPr id="15" name="Group 14"/>
          <p:cNvGrpSpPr/>
          <p:nvPr/>
        </p:nvGrpSpPr>
        <p:grpSpPr>
          <a:xfrm>
            <a:off x="1184845" y="2794956"/>
            <a:ext cx="1647491" cy="1503087"/>
            <a:chOff x="1184845" y="2794956"/>
            <a:chExt cx="1647491" cy="1503087"/>
          </a:xfrm>
        </p:grpSpPr>
        <p:sp>
          <p:nvSpPr>
            <p:cNvPr id="11" name="Rectangle 10"/>
            <p:cNvSpPr/>
            <p:nvPr/>
          </p:nvSpPr>
          <p:spPr>
            <a:xfrm>
              <a:off x="1184845" y="2794956"/>
              <a:ext cx="1647491" cy="1503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214676" y="2820568"/>
              <a:ext cx="1569489" cy="1447087"/>
              <a:chOff x="1214676" y="2820568"/>
              <a:chExt cx="1569489" cy="1447087"/>
            </a:xfrm>
          </p:grpSpPr>
          <p:grpSp>
            <p:nvGrpSpPr>
              <p:cNvPr id="13" name="Group 12"/>
              <p:cNvGrpSpPr/>
              <p:nvPr/>
            </p:nvGrpSpPr>
            <p:grpSpPr>
              <a:xfrm>
                <a:off x="1214676" y="3047470"/>
                <a:ext cx="1496743" cy="998057"/>
                <a:chOff x="1219200" y="3191700"/>
                <a:chExt cx="1496743" cy="766403"/>
              </a:xfrm>
            </p:grpSpPr>
            <p:pic>
              <p:nvPicPr>
                <p:cNvPr id="39" name="Picture 5"/>
                <p:cNvPicPr>
                  <a:picLocks noChangeAspect="1" noChangeArrowheads="1"/>
                </p:cNvPicPr>
                <p:nvPr/>
              </p:nvPicPr>
              <p:blipFill rotWithShape="1">
                <a:blip r:embed="rId1">
                  <a:extLst>
                    <a:ext uri="{28A0092B-C50C-407E-A947-70E740481C1C}">
                      <a14:useLocalDpi xmlns:a14="http://schemas.microsoft.com/office/drawing/2010/main" val="0"/>
                    </a:ext>
                  </a:extLst>
                </a:blip>
                <a:srcRect l="72574" t="42431" r="7722" b="34954"/>
                <a:stretch>
                  <a:fillRect/>
                </a:stretch>
              </p:blipFill>
              <p:spPr bwMode="auto">
                <a:xfrm rot="16200000">
                  <a:off x="1992772" y="3234932"/>
                  <a:ext cx="764231" cy="68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5"/>
                <p:cNvPicPr>
                  <a:picLocks noChangeAspect="1" noChangeArrowheads="1"/>
                </p:cNvPicPr>
                <p:nvPr/>
              </p:nvPicPr>
              <p:blipFill rotWithShape="1">
                <a:blip r:embed="rId1">
                  <a:extLst>
                    <a:ext uri="{28A0092B-C50C-407E-A947-70E740481C1C}">
                      <a14:useLocalDpi xmlns:a14="http://schemas.microsoft.com/office/drawing/2010/main" val="0"/>
                    </a:ext>
                  </a:extLst>
                </a:blip>
                <a:srcRect l="72574" t="42431" r="7722" b="34954"/>
                <a:stretch>
                  <a:fillRect/>
                </a:stretch>
              </p:blipFill>
              <p:spPr bwMode="auto">
                <a:xfrm rot="16200000" flipV="1">
                  <a:off x="1244400" y="3166500"/>
                  <a:ext cx="764231" cy="81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11"/>
              <p:cNvGrpSpPr/>
              <p:nvPr/>
            </p:nvGrpSpPr>
            <p:grpSpPr>
              <a:xfrm>
                <a:off x="1260875" y="4003618"/>
                <a:ext cx="1523290" cy="264037"/>
                <a:chOff x="1260875" y="4003618"/>
                <a:chExt cx="1523290" cy="264037"/>
              </a:xfrm>
            </p:grpSpPr>
            <p:pic>
              <p:nvPicPr>
                <p:cNvPr id="42" name="Picture 5"/>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72574" t="42431" r="7722" b="34954"/>
                <a:stretch>
                  <a:fillRect/>
                </a:stretch>
              </p:blipFill>
              <p:spPr bwMode="auto">
                <a:xfrm rot="18194749">
                  <a:off x="2547006" y="4030497"/>
                  <a:ext cx="244381" cy="229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5"/>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72574" t="42431" r="7722" b="34954"/>
                <a:stretch>
                  <a:fillRect/>
                </a:stretch>
              </p:blipFill>
              <p:spPr bwMode="auto">
                <a:xfrm rot="2705516">
                  <a:off x="1247722" y="4016771"/>
                  <a:ext cx="244805" cy="21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5" name="Group 44"/>
              <p:cNvGrpSpPr/>
              <p:nvPr/>
            </p:nvGrpSpPr>
            <p:grpSpPr>
              <a:xfrm flipV="1">
                <a:off x="1246945" y="2820568"/>
                <a:ext cx="1523290" cy="260017"/>
                <a:chOff x="1260875" y="4003618"/>
                <a:chExt cx="1523290" cy="264037"/>
              </a:xfrm>
            </p:grpSpPr>
            <p:pic>
              <p:nvPicPr>
                <p:cNvPr id="46" name="Picture 5"/>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72574" t="42431" r="7722" b="34954"/>
                <a:stretch>
                  <a:fillRect/>
                </a:stretch>
              </p:blipFill>
              <p:spPr bwMode="auto">
                <a:xfrm rot="18194749">
                  <a:off x="2547006" y="4030497"/>
                  <a:ext cx="244381" cy="229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5"/>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72574" t="42431" r="7722" b="34954"/>
                <a:stretch>
                  <a:fillRect/>
                </a:stretch>
              </p:blipFill>
              <p:spPr bwMode="auto">
                <a:xfrm rot="2705516">
                  <a:off x="1247722" y="4016771"/>
                  <a:ext cx="244805" cy="21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barn(inVertical)">
                                      <p:cBhvr>
                                        <p:cTn id="7" dur="500"/>
                                        <p:tgtEl>
                                          <p:spTgt spid="410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heel(1)">
                                      <p:cBhvr>
                                        <p:cTn id="17" dur="20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8">
                                            <p:txEl>
                                              <p:pRg st="0" end="0"/>
                                            </p:txEl>
                                          </p:spTgt>
                                        </p:tgtEl>
                                        <p:attrNameLst>
                                          <p:attrName>style.visibility</p:attrName>
                                        </p:attrNameLst>
                                      </p:cBhvr>
                                      <p:to>
                                        <p:strVal val="visible"/>
                                      </p:to>
                                    </p:set>
                                    <p:animEffect transition="in" filter="fade">
                                      <p:cBhvr>
                                        <p:cTn id="22" dur="1000"/>
                                        <p:tgtEl>
                                          <p:spTgt spid="38">
                                            <p:txEl>
                                              <p:pRg st="0" end="0"/>
                                            </p:txEl>
                                          </p:spTgt>
                                        </p:tgtEl>
                                      </p:cBhvr>
                                    </p:animEffect>
                                    <p:anim calcmode="lin" valueType="num">
                                      <p:cBhvr>
                                        <p:cTn id="23"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673600"/>
            <a:ext cx="10058400" cy="369332"/>
          </a:xfrm>
          <a:prstGeom prst="rect">
            <a:avLst/>
          </a:prstGeom>
          <a:noFill/>
        </p:spPr>
        <p:txBody>
          <a:bodyPr wrap="square" rtlCol="0">
            <a:spAutoFit/>
          </a:bodyPr>
          <a:lstStyle/>
          <a:p>
            <a:r>
              <a:rPr lang="en-US" dirty="0" err="1" smtClean="0"/>
              <a:t>Em</a:t>
            </a:r>
            <a:r>
              <a:rPr lang="en-US" dirty="0" smtClean="0"/>
              <a:t> </a:t>
            </a:r>
            <a:r>
              <a:rPr lang="en-US" dirty="0" err="1" smtClean="0"/>
              <a:t>hãy</a:t>
            </a:r>
            <a:r>
              <a:rPr lang="en-US" dirty="0" smtClean="0"/>
              <a:t> </a:t>
            </a:r>
            <a:r>
              <a:rPr lang="en-US" dirty="0" err="1" smtClean="0"/>
              <a:t>kể</a:t>
            </a:r>
            <a:r>
              <a:rPr lang="en-US" dirty="0" smtClean="0"/>
              <a:t> </a:t>
            </a:r>
            <a:r>
              <a:rPr lang="en-US" dirty="0" err="1" smtClean="0"/>
              <a:t>tên</a:t>
            </a:r>
            <a:r>
              <a:rPr lang="en-US" dirty="0" smtClean="0"/>
              <a:t> </a:t>
            </a:r>
            <a:r>
              <a:rPr lang="en-US" dirty="0" err="1" smtClean="0"/>
              <a:t>một</a:t>
            </a:r>
            <a:r>
              <a:rPr lang="en-US" dirty="0" smtClean="0"/>
              <a:t> </a:t>
            </a:r>
            <a:r>
              <a:rPr lang="en-US" dirty="0" err="1" smtClean="0"/>
              <a:t>số</a:t>
            </a:r>
            <a:r>
              <a:rPr lang="en-US" dirty="0" smtClean="0"/>
              <a:t> </a:t>
            </a:r>
            <a:r>
              <a:rPr lang="en-US" dirty="0" err="1" smtClean="0"/>
              <a:t>sản</a:t>
            </a:r>
            <a:r>
              <a:rPr lang="en-US" dirty="0" smtClean="0"/>
              <a:t> </a:t>
            </a:r>
            <a:r>
              <a:rPr lang="en-US" dirty="0" err="1" smtClean="0"/>
              <a:t>phẩm</a:t>
            </a:r>
            <a:r>
              <a:rPr lang="en-US" dirty="0" smtClean="0"/>
              <a:t> </a:t>
            </a:r>
            <a:r>
              <a:rPr lang="en-US" dirty="0" err="1" smtClean="0"/>
              <a:t>trang</a:t>
            </a:r>
            <a:r>
              <a:rPr lang="en-US" dirty="0" smtClean="0"/>
              <a:t> </a:t>
            </a:r>
            <a:r>
              <a:rPr lang="en-US" dirty="0" err="1" smtClean="0"/>
              <a:t>trí</a:t>
            </a:r>
            <a:r>
              <a:rPr lang="en-US" dirty="0" smtClean="0"/>
              <a:t> </a:t>
            </a:r>
            <a:r>
              <a:rPr lang="en-US" dirty="0" err="1" smtClean="0"/>
              <a:t>ứng</a:t>
            </a:r>
            <a:r>
              <a:rPr lang="en-US" dirty="0" smtClean="0"/>
              <a:t> </a:t>
            </a:r>
            <a:r>
              <a:rPr lang="en-US" dirty="0" err="1" smtClean="0"/>
              <a:t>dụng</a:t>
            </a:r>
            <a:r>
              <a:rPr lang="en-US" dirty="0" smtClean="0"/>
              <a:t>?</a:t>
            </a:r>
            <a:endParaRPr lang="en-US" dirty="0"/>
          </a:p>
        </p:txBody>
      </p:sp>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4801" y="285750"/>
            <a:ext cx="2057400" cy="154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89470"/>
            <a:ext cx="1682749" cy="168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0826" b="10824"/>
          <a:stretch>
            <a:fillRect/>
          </a:stretch>
        </p:blipFill>
        <p:spPr bwMode="auto">
          <a:xfrm>
            <a:off x="6076950" y="199031"/>
            <a:ext cx="2707107" cy="1714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1" y="2260601"/>
            <a:ext cx="2057400" cy="1892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8700" y="2348502"/>
            <a:ext cx="2289340" cy="171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0550" y="2479199"/>
            <a:ext cx="2362200" cy="167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0" y="1826814"/>
            <a:ext cx="1143000" cy="369332"/>
          </a:xfrm>
          <a:prstGeom prst="rect">
            <a:avLst/>
          </a:prstGeom>
          <a:noFill/>
        </p:spPr>
        <p:txBody>
          <a:bodyPr wrap="square" rtlCol="0">
            <a:spAutoFit/>
          </a:bodyPr>
          <a:lstStyle/>
          <a:p>
            <a:r>
              <a:rPr lang="en-US" dirty="0" err="1" smtClean="0"/>
              <a:t>Ấm</a:t>
            </a:r>
            <a:r>
              <a:rPr lang="en-US" dirty="0" smtClean="0"/>
              <a:t> </a:t>
            </a:r>
            <a:r>
              <a:rPr lang="en-US" dirty="0" err="1" smtClean="0"/>
              <a:t>chén</a:t>
            </a:r>
            <a:endParaRPr lang="en-US" dirty="0"/>
          </a:p>
        </p:txBody>
      </p:sp>
      <p:sp>
        <p:nvSpPr>
          <p:cNvPr id="6" name="TextBox 5"/>
          <p:cNvSpPr txBox="1"/>
          <p:nvPr/>
        </p:nvSpPr>
        <p:spPr>
          <a:xfrm>
            <a:off x="3810000" y="1819433"/>
            <a:ext cx="2133600" cy="369332"/>
          </a:xfrm>
          <a:prstGeom prst="rect">
            <a:avLst/>
          </a:prstGeom>
          <a:noFill/>
        </p:spPr>
        <p:txBody>
          <a:bodyPr wrap="square" rtlCol="0">
            <a:spAutoFit/>
          </a:bodyPr>
          <a:lstStyle/>
          <a:p>
            <a:r>
              <a:rPr lang="en-US" dirty="0" err="1" smtClean="0"/>
              <a:t>Túi</a:t>
            </a:r>
            <a:r>
              <a:rPr lang="en-US" dirty="0" smtClean="0"/>
              <a:t> </a:t>
            </a:r>
            <a:r>
              <a:rPr lang="en-US" dirty="0" err="1" smtClean="0"/>
              <a:t>xách</a:t>
            </a:r>
            <a:endParaRPr lang="en-US" dirty="0"/>
          </a:p>
        </p:txBody>
      </p:sp>
      <p:sp>
        <p:nvSpPr>
          <p:cNvPr id="15" name="TextBox 14"/>
          <p:cNvSpPr txBox="1"/>
          <p:nvPr/>
        </p:nvSpPr>
        <p:spPr>
          <a:xfrm>
            <a:off x="3581400" y="4264409"/>
            <a:ext cx="2133600" cy="369332"/>
          </a:xfrm>
          <a:prstGeom prst="rect">
            <a:avLst/>
          </a:prstGeom>
          <a:noFill/>
        </p:spPr>
        <p:txBody>
          <a:bodyPr wrap="square" rtlCol="0">
            <a:spAutoFit/>
          </a:bodyPr>
          <a:lstStyle/>
          <a:p>
            <a:r>
              <a:rPr lang="en-US" dirty="0" err="1" smtClean="0"/>
              <a:t>Góc</a:t>
            </a:r>
            <a:r>
              <a:rPr lang="en-US" dirty="0" smtClean="0"/>
              <a:t> </a:t>
            </a:r>
            <a:r>
              <a:rPr lang="en-US" dirty="0" err="1" smtClean="0"/>
              <a:t>học</a:t>
            </a:r>
            <a:r>
              <a:rPr lang="en-US" dirty="0" smtClean="0"/>
              <a:t> </a:t>
            </a:r>
            <a:r>
              <a:rPr lang="en-US" dirty="0" err="1" smtClean="0"/>
              <a:t>tập</a:t>
            </a:r>
            <a:endParaRPr lang="en-US" dirty="0"/>
          </a:p>
        </p:txBody>
      </p:sp>
      <p:sp>
        <p:nvSpPr>
          <p:cNvPr id="16" name="TextBox 15"/>
          <p:cNvSpPr txBox="1"/>
          <p:nvPr/>
        </p:nvSpPr>
        <p:spPr>
          <a:xfrm>
            <a:off x="6631407" y="4264176"/>
            <a:ext cx="2133600" cy="369332"/>
          </a:xfrm>
          <a:prstGeom prst="rect">
            <a:avLst/>
          </a:prstGeom>
          <a:noFill/>
        </p:spPr>
        <p:txBody>
          <a:bodyPr wrap="square" rtlCol="0">
            <a:spAutoFit/>
          </a:bodyPr>
          <a:lstStyle/>
          <a:p>
            <a:r>
              <a:rPr lang="en-US" dirty="0" err="1" smtClean="0"/>
              <a:t>Sân</a:t>
            </a:r>
            <a:r>
              <a:rPr lang="en-US" dirty="0" smtClean="0"/>
              <a:t> </a:t>
            </a:r>
            <a:r>
              <a:rPr lang="en-US" dirty="0" err="1" smtClean="0"/>
              <a:t>vườn</a:t>
            </a:r>
            <a:endParaRPr lang="en-US" dirty="0"/>
          </a:p>
        </p:txBody>
      </p:sp>
      <p:sp>
        <p:nvSpPr>
          <p:cNvPr id="17" name="TextBox 16"/>
          <p:cNvSpPr txBox="1"/>
          <p:nvPr/>
        </p:nvSpPr>
        <p:spPr>
          <a:xfrm>
            <a:off x="457200" y="4289538"/>
            <a:ext cx="2133600" cy="369332"/>
          </a:xfrm>
          <a:prstGeom prst="rect">
            <a:avLst/>
          </a:prstGeom>
          <a:noFill/>
        </p:spPr>
        <p:txBody>
          <a:bodyPr wrap="square" rtlCol="0">
            <a:spAutoFit/>
          </a:bodyPr>
          <a:lstStyle/>
          <a:p>
            <a:r>
              <a:rPr lang="en-US" dirty="0" err="1" smtClean="0"/>
              <a:t>Nền</a:t>
            </a:r>
            <a:r>
              <a:rPr lang="en-US" dirty="0" smtClean="0"/>
              <a:t> </a:t>
            </a:r>
            <a:r>
              <a:rPr lang="en-US" dirty="0" err="1" smtClean="0"/>
              <a:t>nhà</a:t>
            </a:r>
            <a:endParaRPr lang="en-US" dirty="0"/>
          </a:p>
        </p:txBody>
      </p:sp>
      <p:sp>
        <p:nvSpPr>
          <p:cNvPr id="18" name="TextBox 17"/>
          <p:cNvSpPr txBox="1"/>
          <p:nvPr/>
        </p:nvSpPr>
        <p:spPr>
          <a:xfrm>
            <a:off x="6618707" y="1913532"/>
            <a:ext cx="2133600" cy="369332"/>
          </a:xfrm>
          <a:prstGeom prst="rect">
            <a:avLst/>
          </a:prstGeom>
          <a:noFill/>
        </p:spPr>
        <p:txBody>
          <a:bodyPr wrap="square" rtlCol="0">
            <a:spAutoFit/>
          </a:bodyPr>
          <a:lstStyle/>
          <a:p>
            <a:r>
              <a:rPr lang="en-US" dirty="0" err="1" smtClean="0"/>
              <a:t>Quạt</a:t>
            </a:r>
            <a:r>
              <a:rPr lang="en-US" dirty="0" smtClean="0"/>
              <a:t> </a:t>
            </a:r>
            <a:r>
              <a:rPr lang="en-US" dirty="0" err="1" smtClean="0"/>
              <a:t>giấy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circle(in)">
                                      <p:cBhvr>
                                        <p:cTn id="12" dur="20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wheel(1)">
                                      <p:cBhvr>
                                        <p:cTn id="17" dur="20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circle(in)">
                                      <p:cBhvr>
                                        <p:cTn id="22" dur="2000"/>
                                        <p:tgtEl>
                                          <p:spTgt spid="512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127"/>
                                        </p:tgtEl>
                                        <p:attrNameLst>
                                          <p:attrName>style.visibility</p:attrName>
                                        </p:attrNameLst>
                                      </p:cBhvr>
                                      <p:to>
                                        <p:strVal val="visible"/>
                                      </p:to>
                                    </p:set>
                                    <p:animEffect transition="in" filter="circle(in)">
                                      <p:cBhvr>
                                        <p:cTn id="27" dur="2000"/>
                                        <p:tgtEl>
                                          <p:spTgt spid="512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126"/>
                                        </p:tgtEl>
                                        <p:attrNameLst>
                                          <p:attrName>style.visibility</p:attrName>
                                        </p:attrNameLst>
                                      </p:cBhvr>
                                      <p:to>
                                        <p:strVal val="visible"/>
                                      </p:to>
                                    </p:set>
                                    <p:animEffect transition="in" filter="wheel(1)">
                                      <p:cBhvr>
                                        <p:cTn id="32" dur="2000"/>
                                        <p:tgtEl>
                                          <p:spTgt spid="51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circle(in)">
                                      <p:cBhvr>
                                        <p:cTn id="6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228600" y="3487608"/>
            <a:ext cx="9753600" cy="3394472"/>
          </a:xfrm>
        </p:spPr>
        <p:txBody>
          <a:bodyPr>
            <a:noAutofit/>
          </a:bodyPr>
          <a:lstStyle/>
          <a:p>
            <a:r>
              <a:rPr lang="en-US" sz="1600" dirty="0" err="1">
                <a:solidFill>
                  <a:srgbClr val="002060"/>
                </a:solidFill>
                <a:latin typeface="Times New Roman" panose="02020603050405020304" pitchFamily="18" charset="0"/>
                <a:cs typeface="Times New Roman" panose="02020603050405020304" pitchFamily="18" charset="0"/>
              </a:rPr>
              <a:t>Mĩ</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thuật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ứng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dụng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smtClean="0">
                <a:solidFill>
                  <a:srgbClr val="002060"/>
                </a:solidFill>
                <a:latin typeface="Times New Roman" panose="02020603050405020304" pitchFamily="18" charset="0"/>
                <a:cs typeface="Times New Roman" panose="02020603050405020304" pitchFamily="18" charset="0"/>
              </a:rPr>
              <a:t>gắn</a:t>
            </a:r>
            <a:r>
              <a:rPr lang="en-US" sz="1600" dirty="0" smtClean="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với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sản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xuất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công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nghiệp</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và</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cuộc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sống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Đó</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là</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nghệ</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thuật</a:t>
            </a:r>
            <a:br>
              <a:rPr lang="en-US" sz="1600" dirty="0">
                <a:solidFill>
                  <a:srgbClr val="002060"/>
                </a:solidFill>
                <a:latin typeface="Times New Roman" panose="02020603050405020304" pitchFamily="18" charset="0"/>
                <a:cs typeface="Times New Roman" panose="02020603050405020304" pitchFamily="18" charset="0"/>
              </a:rPr>
            </a:br>
            <a:r>
              <a:rPr lang="en-US" sz="1600" dirty="0" err="1">
                <a:solidFill>
                  <a:srgbClr val="002060"/>
                </a:solidFill>
                <a:latin typeface="Times New Roman" panose="02020603050405020304" pitchFamily="18" charset="0"/>
                <a:cs typeface="Times New Roman" panose="02020603050405020304" pitchFamily="18" charset="0"/>
              </a:rPr>
              <a:t>sử</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dụng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các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yếu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tố</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mĩ</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thuật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trong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thiết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kế</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tạo</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dáng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sản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phẩm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như</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trang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phục</a:t>
            </a:r>
            <a:r>
              <a:rPr lang="en-US" sz="1600" dirty="0">
                <a:solidFill>
                  <a:srgbClr val="002060"/>
                </a:solidFill>
                <a:latin typeface="Times New Roman" panose="02020603050405020304" pitchFamily="18" charset="0"/>
                <a:cs typeface="Times New Roman" panose="02020603050405020304" pitchFamily="18" charset="0"/>
              </a:rPr>
              <a:t>,</a:t>
            </a:r>
            <a:br>
              <a:rPr lang="en-US" sz="1600" dirty="0">
                <a:solidFill>
                  <a:srgbClr val="002060"/>
                </a:solidFill>
                <a:latin typeface="Times New Roman" panose="02020603050405020304" pitchFamily="18" charset="0"/>
                <a:cs typeface="Times New Roman" panose="02020603050405020304" pitchFamily="18" charset="0"/>
              </a:rPr>
            </a:br>
            <a:r>
              <a:rPr lang="en-US" sz="1600" dirty="0" err="1" smtClean="0">
                <a:solidFill>
                  <a:srgbClr val="002060"/>
                </a:solidFill>
                <a:latin typeface="Times New Roman" panose="02020603050405020304" pitchFamily="18" charset="0"/>
                <a:cs typeface="Times New Roman" panose="02020603050405020304" pitchFamily="18" charset="0"/>
              </a:rPr>
              <a:t>bìa</a:t>
            </a:r>
            <a:r>
              <a:rPr lang="en-US" sz="1600" dirty="0" smtClean="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sách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đồ</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lưu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niệm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bao</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smtClean="0">
                <a:solidFill>
                  <a:srgbClr val="002060"/>
                </a:solidFill>
                <a:latin typeface="Times New Roman" panose="02020603050405020304" pitchFamily="18" charset="0"/>
                <a:cs typeface="Times New Roman" panose="02020603050405020304" pitchFamily="18" charset="0"/>
              </a:rPr>
              <a:t>bì</a:t>
            </a:r>
            <a:r>
              <a:rPr lang="en-US" sz="1600" dirty="0" smtClean="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đồ</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dùng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Một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số</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thể</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loại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mĩ</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thuật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úng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dụng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là</a:t>
            </a:r>
            <a:r>
              <a:rPr lang="en-US" sz="1600" dirty="0">
                <a:solidFill>
                  <a:srgbClr val="002060"/>
                </a:solidFill>
                <a:latin typeface="Times New Roman" panose="02020603050405020304" pitchFamily="18" charset="0"/>
                <a:cs typeface="Times New Roman" panose="02020603050405020304" pitchFamily="18" charset="0"/>
              </a:rPr>
              <a:t>:</a:t>
            </a:r>
            <a:br>
              <a:rPr lang="en-US" sz="1600" dirty="0">
                <a:solidFill>
                  <a:srgbClr val="002060"/>
                </a:solidFill>
                <a:latin typeface="Times New Roman" panose="02020603050405020304" pitchFamily="18" charset="0"/>
                <a:cs typeface="Times New Roman" panose="02020603050405020304" pitchFamily="18" charset="0"/>
              </a:rPr>
            </a:b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Thiết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kế</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đồ</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hoạ</a:t>
            </a:r>
            <a:br>
              <a:rPr lang="en-US" sz="1600" dirty="0">
                <a:solidFill>
                  <a:srgbClr val="002060"/>
                </a:solidFill>
                <a:latin typeface="Times New Roman" panose="02020603050405020304" pitchFamily="18" charset="0"/>
                <a:cs typeface="Times New Roman" panose="02020603050405020304" pitchFamily="18" charset="0"/>
              </a:rPr>
            </a:b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Thiết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kế</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công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nghiệp</a:t>
            </a:r>
            <a:br>
              <a:rPr lang="en-US" sz="1600" dirty="0">
                <a:solidFill>
                  <a:srgbClr val="002060"/>
                </a:solidFill>
                <a:latin typeface="Times New Roman" panose="02020603050405020304" pitchFamily="18" charset="0"/>
                <a:cs typeface="Times New Roman" panose="02020603050405020304" pitchFamily="18" charset="0"/>
              </a:rPr>
            </a:b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Thiết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kế</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thời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trang</a:t>
            </a:r>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49400" y="-31750"/>
            <a:ext cx="6019800" cy="3519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
            <a:ext cx="8458200" cy="857250"/>
          </a:xfrm>
        </p:spPr>
        <p:txBody>
          <a:bodyPr>
            <a:noAutofit/>
          </a:bodyPr>
          <a:lstStyle/>
          <a:p>
            <a:r>
              <a:rPr lang="en-US" sz="2000" dirty="0" err="1">
                <a:solidFill>
                  <a:srgbClr val="FF0000"/>
                </a:solidFill>
                <a:latin typeface="Times New Roman" panose="02020603050405020304" pitchFamily="18" charset="0"/>
                <a:cs typeface="Times New Roman" panose="02020603050405020304" pitchFamily="18" charset="0"/>
              </a:rPr>
              <a:t>Hāy</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biết</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đặc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điểm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các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loại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mĩ</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thuật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tạo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hình</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mĩ</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thuật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ứng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dụng</a:t>
            </a:r>
            <a:r>
              <a:rPr lang="en-US" sz="2000" dirty="0" smtClean="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9600" y="895350"/>
            <a:ext cx="6705600" cy="1477328"/>
          </a:xfrm>
          <a:prstGeom prst="rect">
            <a:avLst/>
          </a:prstGeom>
        </p:spPr>
        <p:txBody>
          <a:bodyPr wrap="square">
            <a:spAutoFit/>
          </a:bodyPr>
          <a:lstStyle/>
          <a:p>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r>
              <a:rPr lang="en-US"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khối</a:t>
            </a:r>
            <a:r>
              <a:rPr lang="en-US"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tưởng</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điễm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a:t>
            </a:r>
            <a:endParaRPr lang="en-US" dirty="0"/>
          </a:p>
        </p:txBody>
      </p:sp>
      <p:sp>
        <p:nvSpPr>
          <p:cNvPr id="5" name="Rectangle 4"/>
          <p:cNvSpPr/>
          <p:nvPr/>
        </p:nvSpPr>
        <p:spPr>
          <a:xfrm>
            <a:off x="635000" y="2371289"/>
            <a:ext cx="7289800" cy="2585323"/>
          </a:xfrm>
          <a:prstGeom prst="rect">
            <a:avLst/>
          </a:prstGeom>
        </p:spPr>
        <p:txBody>
          <a:bodyPr wrap="square">
            <a:spAutoFit/>
          </a:bodyPr>
          <a:lstStyle/>
          <a:p>
            <a:r>
              <a:rPr lang="en-US" dirty="0" err="1" smtClean="0">
                <a:solidFill>
                  <a:srgbClr val="00B0F0"/>
                </a:solidFill>
                <a:latin typeface="Times New Roman" panose="02020603050405020304" pitchFamily="18" charset="0"/>
                <a:cs typeface="Times New Roman" panose="02020603050405020304" pitchFamily="18" charset="0"/>
              </a:rPr>
              <a:t>Mĩ</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thuật</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ứng</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dụng</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gắn</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với</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sản</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xuất</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công</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nghiệp</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và</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cuộc</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sống</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Đó</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là</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nghệ</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thuật</a:t>
            </a:r>
            <a:br>
              <a:rPr lang="en-US" dirty="0" smtClean="0">
                <a:solidFill>
                  <a:srgbClr val="00B0F0"/>
                </a:solidFill>
                <a:latin typeface="Times New Roman" panose="02020603050405020304" pitchFamily="18" charset="0"/>
                <a:cs typeface="Times New Roman" panose="02020603050405020304" pitchFamily="18" charset="0"/>
              </a:rPr>
            </a:br>
            <a:r>
              <a:rPr lang="en-US" dirty="0" err="1" smtClean="0">
                <a:solidFill>
                  <a:srgbClr val="00B0F0"/>
                </a:solidFill>
                <a:latin typeface="Times New Roman" panose="02020603050405020304" pitchFamily="18" charset="0"/>
                <a:cs typeface="Times New Roman" panose="02020603050405020304" pitchFamily="18" charset="0"/>
              </a:rPr>
              <a:t>sử</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dụng</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các</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yếu</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tố</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mĩ</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thuật</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trong</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thiết</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kế</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tạo</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dáng</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sản</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phẩm</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như</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trang</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phục</a:t>
            </a:r>
            <a:r>
              <a:rPr lang="en-US" dirty="0" smtClean="0">
                <a:solidFill>
                  <a:srgbClr val="00B0F0"/>
                </a:solidFill>
                <a:latin typeface="Times New Roman" panose="02020603050405020304" pitchFamily="18" charset="0"/>
                <a:cs typeface="Times New Roman" panose="02020603050405020304" pitchFamily="18" charset="0"/>
              </a:rPr>
              <a:t>,</a:t>
            </a:r>
            <a:br>
              <a:rPr lang="en-US" dirty="0" smtClean="0">
                <a:solidFill>
                  <a:srgbClr val="00B0F0"/>
                </a:solidFill>
                <a:latin typeface="Times New Roman" panose="02020603050405020304" pitchFamily="18" charset="0"/>
                <a:cs typeface="Times New Roman" panose="02020603050405020304" pitchFamily="18" charset="0"/>
              </a:rPr>
            </a:br>
            <a:r>
              <a:rPr lang="en-US" dirty="0" err="1" smtClean="0">
                <a:solidFill>
                  <a:srgbClr val="00B0F0"/>
                </a:solidFill>
                <a:latin typeface="Times New Roman" panose="02020603050405020304" pitchFamily="18" charset="0"/>
                <a:cs typeface="Times New Roman" panose="02020603050405020304" pitchFamily="18" charset="0"/>
              </a:rPr>
              <a:t>bìa</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sách</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đồ</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lưu</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niệm</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bao</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bì</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đồ</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dùng</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Một</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số</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thể</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loại</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của</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mĩ</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thuật</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ng</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dụng</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là</a:t>
            </a:r>
            <a:r>
              <a:rPr lang="en-US" dirty="0" smtClean="0">
                <a:solidFill>
                  <a:srgbClr val="00B0F0"/>
                </a:solidFill>
                <a:latin typeface="Times New Roman" panose="02020603050405020304" pitchFamily="18" charset="0"/>
                <a:cs typeface="Times New Roman" panose="02020603050405020304" pitchFamily="18" charset="0"/>
              </a:rPr>
              <a:t>:</a:t>
            </a:r>
            <a:br>
              <a:rPr lang="en-US" dirty="0" smtClean="0">
                <a:solidFill>
                  <a:srgbClr val="00B0F0"/>
                </a:solidFill>
                <a:latin typeface="Times New Roman" panose="02020603050405020304" pitchFamily="18" charset="0"/>
                <a:cs typeface="Times New Roman" panose="02020603050405020304" pitchFamily="18" charset="0"/>
              </a:rPr>
            </a:b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Thiết</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kế</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đồ</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hoạ</a:t>
            </a:r>
            <a:br>
              <a:rPr lang="en-US" dirty="0" smtClean="0">
                <a:solidFill>
                  <a:srgbClr val="00B0F0"/>
                </a:solidFill>
                <a:latin typeface="Times New Roman" panose="02020603050405020304" pitchFamily="18" charset="0"/>
                <a:cs typeface="Times New Roman" panose="02020603050405020304" pitchFamily="18" charset="0"/>
              </a:rPr>
            </a:b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Thiết</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kế</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công</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nghiệp</a:t>
            </a:r>
            <a:br>
              <a:rPr lang="en-US" dirty="0" smtClean="0">
                <a:solidFill>
                  <a:srgbClr val="00B0F0"/>
                </a:solidFill>
                <a:latin typeface="Times New Roman" panose="02020603050405020304" pitchFamily="18" charset="0"/>
                <a:cs typeface="Times New Roman" panose="02020603050405020304" pitchFamily="18" charset="0"/>
              </a:rPr>
            </a:b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Thiết</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kế</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thời</a:t>
            </a:r>
            <a:r>
              <a:rPr lang="en-US" dirty="0" smtClean="0">
                <a:solidFill>
                  <a:srgbClr val="00B0F0"/>
                </a:solidFill>
                <a:latin typeface="Times New Roman" panose="02020603050405020304" pitchFamily="18" charset="0"/>
                <a:cs typeface="Times New Roman" panose="02020603050405020304" pitchFamily="18" charset="0"/>
              </a:rPr>
              <a:t> </a:t>
            </a:r>
            <a:r>
              <a:rPr lang="en-US" dirty="0" err="1" smtClean="0">
                <a:solidFill>
                  <a:srgbClr val="00B0F0"/>
                </a:solidFill>
                <a:latin typeface="Times New Roman" panose="02020603050405020304" pitchFamily="18" charset="0"/>
                <a:cs typeface="Times New Roman" panose="02020603050405020304" pitchFamily="18" charset="0"/>
              </a:rPr>
              <a:t>trang</a:t>
            </a:r>
            <a:endParaRPr lang="en-US" dirty="0">
              <a:solidFill>
                <a:srgbClr val="00B0F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0" y="4767713"/>
            <a:ext cx="9220200" cy="433169"/>
            <a:chOff x="-76200" y="4120683"/>
            <a:chExt cx="9220200" cy="1080434"/>
          </a:xfrm>
        </p:grpSpPr>
        <p:pic>
          <p:nvPicPr>
            <p:cNvPr id="7" name="Picture 6" descr="POINSET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flipH="1">
              <a:off x="-76200" y="4171950"/>
              <a:ext cx="22098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743700" y="4120683"/>
              <a:ext cx="24003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857250"/>
          </a:xfrm>
        </p:spPr>
        <p:txBody>
          <a:bodyPr>
            <a:normAutofit/>
          </a:bodyPr>
          <a:lstStyle/>
          <a:p>
            <a:r>
              <a:rPr lang="en-US" sz="2800" dirty="0" err="1" smtClean="0"/>
              <a:t>Cách</a:t>
            </a:r>
            <a:r>
              <a:rPr lang="en-US" sz="2800" dirty="0" smtClean="0"/>
              <a:t> </a:t>
            </a:r>
            <a:r>
              <a:rPr lang="en-US" sz="2800" dirty="0" err="1" smtClean="0"/>
              <a:t>thể</a:t>
            </a:r>
            <a:r>
              <a:rPr lang="en-US" sz="2800" dirty="0" smtClean="0"/>
              <a:t> </a:t>
            </a:r>
            <a:r>
              <a:rPr lang="en-US" sz="2800" dirty="0" err="1" smtClean="0"/>
              <a:t>hiện</a:t>
            </a:r>
            <a:endParaRPr lang="en-US" sz="2800" dirty="0"/>
          </a:p>
        </p:txBody>
      </p:sp>
      <p:grpSp>
        <p:nvGrpSpPr>
          <p:cNvPr id="7" name="Group 6"/>
          <p:cNvGrpSpPr/>
          <p:nvPr/>
        </p:nvGrpSpPr>
        <p:grpSpPr>
          <a:xfrm>
            <a:off x="228600" y="662100"/>
            <a:ext cx="2057401" cy="1372281"/>
            <a:chOff x="533399" y="662100"/>
            <a:chExt cx="2057401" cy="1372281"/>
          </a:xfrm>
        </p:grpSpPr>
        <p:sp>
          <p:nvSpPr>
            <p:cNvPr id="13" name="Rectangle 12"/>
            <p:cNvSpPr/>
            <p:nvPr/>
          </p:nvSpPr>
          <p:spPr>
            <a:xfrm>
              <a:off x="533399" y="662100"/>
              <a:ext cx="2057400" cy="1372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48792" y="738641"/>
              <a:ext cx="2042008" cy="129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6883400" y="662101"/>
            <a:ext cx="2057400" cy="1372280"/>
            <a:chOff x="6883400" y="662101"/>
            <a:chExt cx="2057400" cy="1372280"/>
          </a:xfrm>
        </p:grpSpPr>
        <p:sp>
          <p:nvSpPr>
            <p:cNvPr id="10" name="Rectangle 9"/>
            <p:cNvSpPr/>
            <p:nvPr/>
          </p:nvSpPr>
          <p:spPr>
            <a:xfrm>
              <a:off x="6883400" y="662101"/>
              <a:ext cx="2057400" cy="1372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22091859_743376975849592_1912256429_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0325" y="690052"/>
              <a:ext cx="2003550" cy="134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0"/>
          <p:cNvGrpSpPr/>
          <p:nvPr/>
        </p:nvGrpSpPr>
        <p:grpSpPr>
          <a:xfrm>
            <a:off x="4667250" y="657167"/>
            <a:ext cx="2076450" cy="1372280"/>
            <a:chOff x="4648200" y="690052"/>
            <a:chExt cx="2076450" cy="1372280"/>
          </a:xfrm>
        </p:grpSpPr>
        <p:sp>
          <p:nvSpPr>
            <p:cNvPr id="11" name="Rectangle 10"/>
            <p:cNvSpPr/>
            <p:nvPr/>
          </p:nvSpPr>
          <p:spPr>
            <a:xfrm>
              <a:off x="4648200" y="690052"/>
              <a:ext cx="2057400" cy="1372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5" descr="22091415_743376745849615_1977818442_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7250" y="708480"/>
              <a:ext cx="2057400" cy="134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54" name="Group 1053"/>
          <p:cNvGrpSpPr/>
          <p:nvPr/>
        </p:nvGrpSpPr>
        <p:grpSpPr>
          <a:xfrm>
            <a:off x="2497945" y="647641"/>
            <a:ext cx="2057401" cy="1372281"/>
            <a:chOff x="2490249" y="2961311"/>
            <a:chExt cx="2057401" cy="1372281"/>
          </a:xfrm>
        </p:grpSpPr>
        <p:grpSp>
          <p:nvGrpSpPr>
            <p:cNvPr id="16" name="Group 15"/>
            <p:cNvGrpSpPr/>
            <p:nvPr/>
          </p:nvGrpSpPr>
          <p:grpSpPr>
            <a:xfrm>
              <a:off x="2490249" y="2961311"/>
              <a:ext cx="2057401" cy="1372281"/>
              <a:chOff x="533399" y="662100"/>
              <a:chExt cx="2057401" cy="1372281"/>
            </a:xfrm>
          </p:grpSpPr>
          <p:sp>
            <p:nvSpPr>
              <p:cNvPr id="17" name="Rectangle 16"/>
              <p:cNvSpPr/>
              <p:nvPr/>
            </p:nvSpPr>
            <p:spPr>
              <a:xfrm>
                <a:off x="533399" y="662100"/>
                <a:ext cx="2057400" cy="1372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48792" y="738641"/>
                <a:ext cx="2042008" cy="129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51" name="Group 1050"/>
            <p:cNvGrpSpPr/>
            <p:nvPr/>
          </p:nvGrpSpPr>
          <p:grpSpPr>
            <a:xfrm>
              <a:off x="2490249" y="3028950"/>
              <a:ext cx="2031206" cy="1285875"/>
              <a:chOff x="2448672" y="743573"/>
              <a:chExt cx="2031206" cy="1285875"/>
            </a:xfrm>
          </p:grpSpPr>
          <p:grpSp>
            <p:nvGrpSpPr>
              <p:cNvPr id="1049" name="Group 1048"/>
              <p:cNvGrpSpPr/>
              <p:nvPr/>
            </p:nvGrpSpPr>
            <p:grpSpPr>
              <a:xfrm>
                <a:off x="2448672" y="743573"/>
                <a:ext cx="2031206" cy="1285875"/>
                <a:chOff x="2448672" y="743573"/>
                <a:chExt cx="2031206" cy="1285875"/>
              </a:xfrm>
            </p:grpSpPr>
            <p:sp>
              <p:nvSpPr>
                <p:cNvPr id="28" name="Freeform 27"/>
                <p:cNvSpPr/>
                <p:nvPr/>
              </p:nvSpPr>
              <p:spPr>
                <a:xfrm>
                  <a:off x="3985769" y="905498"/>
                  <a:ext cx="483394" cy="1042987"/>
                </a:xfrm>
                <a:custGeom>
                  <a:avLst/>
                  <a:gdLst>
                    <a:gd name="connsiteX0" fmla="*/ 483394 w 483394"/>
                    <a:gd name="connsiteY0" fmla="*/ 290512 h 1042987"/>
                    <a:gd name="connsiteX1" fmla="*/ 423863 w 483394"/>
                    <a:gd name="connsiteY1" fmla="*/ 269081 h 1042987"/>
                    <a:gd name="connsiteX2" fmla="*/ 395288 w 483394"/>
                    <a:gd name="connsiteY2" fmla="*/ 207169 h 1042987"/>
                    <a:gd name="connsiteX3" fmla="*/ 378619 w 483394"/>
                    <a:gd name="connsiteY3" fmla="*/ 169069 h 1042987"/>
                    <a:gd name="connsiteX4" fmla="*/ 369094 w 483394"/>
                    <a:gd name="connsiteY4" fmla="*/ 150019 h 1042987"/>
                    <a:gd name="connsiteX5" fmla="*/ 350044 w 483394"/>
                    <a:gd name="connsiteY5" fmla="*/ 123825 h 1042987"/>
                    <a:gd name="connsiteX6" fmla="*/ 350044 w 483394"/>
                    <a:gd name="connsiteY6" fmla="*/ 123825 h 1042987"/>
                    <a:gd name="connsiteX7" fmla="*/ 390525 w 483394"/>
                    <a:gd name="connsiteY7" fmla="*/ 121444 h 1042987"/>
                    <a:gd name="connsiteX8" fmla="*/ 416719 w 483394"/>
                    <a:gd name="connsiteY8" fmla="*/ 80962 h 1042987"/>
                    <a:gd name="connsiteX9" fmla="*/ 397669 w 483394"/>
                    <a:gd name="connsiteY9" fmla="*/ 69056 h 1042987"/>
                    <a:gd name="connsiteX10" fmla="*/ 373856 w 483394"/>
                    <a:gd name="connsiteY10" fmla="*/ 61912 h 1042987"/>
                    <a:gd name="connsiteX11" fmla="*/ 371475 w 483394"/>
                    <a:gd name="connsiteY11" fmla="*/ 57150 h 1042987"/>
                    <a:gd name="connsiteX12" fmla="*/ 345281 w 483394"/>
                    <a:gd name="connsiteY12" fmla="*/ 52387 h 1042987"/>
                    <a:gd name="connsiteX13" fmla="*/ 285750 w 483394"/>
                    <a:gd name="connsiteY13" fmla="*/ 0 h 1042987"/>
                    <a:gd name="connsiteX14" fmla="*/ 240506 w 483394"/>
                    <a:gd name="connsiteY14" fmla="*/ 33337 h 1042987"/>
                    <a:gd name="connsiteX15" fmla="*/ 197644 w 483394"/>
                    <a:gd name="connsiteY15" fmla="*/ 45244 h 1042987"/>
                    <a:gd name="connsiteX16" fmla="*/ 176213 w 483394"/>
                    <a:gd name="connsiteY16" fmla="*/ 21431 h 1042987"/>
                    <a:gd name="connsiteX17" fmla="*/ 152400 w 483394"/>
                    <a:gd name="connsiteY17" fmla="*/ 14287 h 1042987"/>
                    <a:gd name="connsiteX18" fmla="*/ 95250 w 483394"/>
                    <a:gd name="connsiteY18" fmla="*/ 2381 h 1042987"/>
                    <a:gd name="connsiteX19" fmla="*/ 78581 w 483394"/>
                    <a:gd name="connsiteY19" fmla="*/ 19050 h 1042987"/>
                    <a:gd name="connsiteX20" fmla="*/ 73819 w 483394"/>
                    <a:gd name="connsiteY20" fmla="*/ 26194 h 1042987"/>
                    <a:gd name="connsiteX21" fmla="*/ 71438 w 483394"/>
                    <a:gd name="connsiteY21" fmla="*/ 33337 h 1042987"/>
                    <a:gd name="connsiteX22" fmla="*/ 64294 w 483394"/>
                    <a:gd name="connsiteY22" fmla="*/ 71437 h 1042987"/>
                    <a:gd name="connsiteX23" fmla="*/ 73819 w 483394"/>
                    <a:gd name="connsiteY23" fmla="*/ 95250 h 1042987"/>
                    <a:gd name="connsiteX24" fmla="*/ 71438 w 483394"/>
                    <a:gd name="connsiteY24" fmla="*/ 128587 h 1042987"/>
                    <a:gd name="connsiteX25" fmla="*/ 38100 w 483394"/>
                    <a:gd name="connsiteY25" fmla="*/ 164306 h 1042987"/>
                    <a:gd name="connsiteX26" fmla="*/ 11906 w 483394"/>
                    <a:gd name="connsiteY26" fmla="*/ 230981 h 1042987"/>
                    <a:gd name="connsiteX27" fmla="*/ 9525 w 483394"/>
                    <a:gd name="connsiteY27" fmla="*/ 257175 h 1042987"/>
                    <a:gd name="connsiteX28" fmla="*/ 7144 w 483394"/>
                    <a:gd name="connsiteY28" fmla="*/ 264319 h 1042987"/>
                    <a:gd name="connsiteX29" fmla="*/ 7144 w 483394"/>
                    <a:gd name="connsiteY29" fmla="*/ 300037 h 1042987"/>
                    <a:gd name="connsiteX30" fmla="*/ 59531 w 483394"/>
                    <a:gd name="connsiteY30" fmla="*/ 285750 h 1042987"/>
                    <a:gd name="connsiteX31" fmla="*/ 59531 w 483394"/>
                    <a:gd name="connsiteY31" fmla="*/ 345281 h 1042987"/>
                    <a:gd name="connsiteX32" fmla="*/ 59531 w 483394"/>
                    <a:gd name="connsiteY32" fmla="*/ 366712 h 1042987"/>
                    <a:gd name="connsiteX33" fmla="*/ 54769 w 483394"/>
                    <a:gd name="connsiteY33" fmla="*/ 457200 h 1042987"/>
                    <a:gd name="connsiteX34" fmla="*/ 28575 w 483394"/>
                    <a:gd name="connsiteY34" fmla="*/ 554831 h 1042987"/>
                    <a:gd name="connsiteX35" fmla="*/ 28575 w 483394"/>
                    <a:gd name="connsiteY35" fmla="*/ 578644 h 1042987"/>
                    <a:gd name="connsiteX36" fmla="*/ 40481 w 483394"/>
                    <a:gd name="connsiteY36" fmla="*/ 604837 h 1042987"/>
                    <a:gd name="connsiteX37" fmla="*/ 0 w 483394"/>
                    <a:gd name="connsiteY37" fmla="*/ 635794 h 1042987"/>
                    <a:gd name="connsiteX38" fmla="*/ 23813 w 483394"/>
                    <a:gd name="connsiteY38" fmla="*/ 635794 h 1042987"/>
                    <a:gd name="connsiteX39" fmla="*/ 97631 w 483394"/>
                    <a:gd name="connsiteY39" fmla="*/ 635794 h 1042987"/>
                    <a:gd name="connsiteX40" fmla="*/ 116681 w 483394"/>
                    <a:gd name="connsiteY40" fmla="*/ 642937 h 1042987"/>
                    <a:gd name="connsiteX41" fmla="*/ 145256 w 483394"/>
                    <a:gd name="connsiteY41" fmla="*/ 645319 h 1042987"/>
                    <a:gd name="connsiteX42" fmla="*/ 176213 w 483394"/>
                    <a:gd name="connsiteY42" fmla="*/ 650081 h 1042987"/>
                    <a:gd name="connsiteX43" fmla="*/ 221456 w 483394"/>
                    <a:gd name="connsiteY43" fmla="*/ 633412 h 1042987"/>
                    <a:gd name="connsiteX44" fmla="*/ 240506 w 483394"/>
                    <a:gd name="connsiteY44" fmla="*/ 623887 h 1042987"/>
                    <a:gd name="connsiteX45" fmla="*/ 242888 w 483394"/>
                    <a:gd name="connsiteY45" fmla="*/ 616744 h 1042987"/>
                    <a:gd name="connsiteX46" fmla="*/ 250031 w 483394"/>
                    <a:gd name="connsiteY46" fmla="*/ 604837 h 1042987"/>
                    <a:gd name="connsiteX47" fmla="*/ 261938 w 483394"/>
                    <a:gd name="connsiteY47" fmla="*/ 588169 h 1042987"/>
                    <a:gd name="connsiteX48" fmla="*/ 266700 w 483394"/>
                    <a:gd name="connsiteY48" fmla="*/ 583406 h 1042987"/>
                    <a:gd name="connsiteX49" fmla="*/ 269081 w 483394"/>
                    <a:gd name="connsiteY49" fmla="*/ 619125 h 1042987"/>
                    <a:gd name="connsiteX50" fmla="*/ 223838 w 483394"/>
                    <a:gd name="connsiteY50" fmla="*/ 681037 h 1042987"/>
                    <a:gd name="connsiteX51" fmla="*/ 138113 w 483394"/>
                    <a:gd name="connsiteY51" fmla="*/ 723900 h 1042987"/>
                    <a:gd name="connsiteX52" fmla="*/ 95250 w 483394"/>
                    <a:gd name="connsiteY52" fmla="*/ 740569 h 1042987"/>
                    <a:gd name="connsiteX53" fmla="*/ 192881 w 483394"/>
                    <a:gd name="connsiteY53" fmla="*/ 764381 h 1042987"/>
                    <a:gd name="connsiteX54" fmla="*/ 214313 w 483394"/>
                    <a:gd name="connsiteY54" fmla="*/ 752475 h 1042987"/>
                    <a:gd name="connsiteX55" fmla="*/ 242888 w 483394"/>
                    <a:gd name="connsiteY55" fmla="*/ 735806 h 1042987"/>
                    <a:gd name="connsiteX56" fmla="*/ 197644 w 483394"/>
                    <a:gd name="connsiteY56" fmla="*/ 819150 h 1042987"/>
                    <a:gd name="connsiteX57" fmla="*/ 150019 w 483394"/>
                    <a:gd name="connsiteY57" fmla="*/ 1007269 h 1042987"/>
                    <a:gd name="connsiteX58" fmla="*/ 173831 w 483394"/>
                    <a:gd name="connsiteY58" fmla="*/ 1028700 h 1042987"/>
                    <a:gd name="connsiteX59" fmla="*/ 107156 w 483394"/>
                    <a:gd name="connsiteY59" fmla="*/ 1042987 h 1042987"/>
                    <a:gd name="connsiteX60" fmla="*/ 114300 w 483394"/>
                    <a:gd name="connsiteY60" fmla="*/ 1021556 h 104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83394" h="1042987">
                      <a:moveTo>
                        <a:pt x="483394" y="290512"/>
                      </a:moveTo>
                      <a:lnTo>
                        <a:pt x="423863" y="269081"/>
                      </a:lnTo>
                      <a:lnTo>
                        <a:pt x="395288" y="207169"/>
                      </a:lnTo>
                      <a:lnTo>
                        <a:pt x="378619" y="169069"/>
                      </a:lnTo>
                      <a:lnTo>
                        <a:pt x="369094" y="150019"/>
                      </a:lnTo>
                      <a:lnTo>
                        <a:pt x="350044" y="123825"/>
                      </a:lnTo>
                      <a:lnTo>
                        <a:pt x="350044" y="123825"/>
                      </a:lnTo>
                      <a:lnTo>
                        <a:pt x="390525" y="121444"/>
                      </a:lnTo>
                      <a:lnTo>
                        <a:pt x="416719" y="80962"/>
                      </a:lnTo>
                      <a:cubicBezTo>
                        <a:pt x="410369" y="76993"/>
                        <a:pt x="404367" y="72405"/>
                        <a:pt x="397669" y="69056"/>
                      </a:cubicBezTo>
                      <a:cubicBezTo>
                        <a:pt x="370678" y="55561"/>
                        <a:pt x="410570" y="82891"/>
                        <a:pt x="373856" y="61912"/>
                      </a:cubicBezTo>
                      <a:cubicBezTo>
                        <a:pt x="372315" y="61032"/>
                        <a:pt x="372269" y="58737"/>
                        <a:pt x="371475" y="57150"/>
                      </a:cubicBezTo>
                      <a:lnTo>
                        <a:pt x="345281" y="52387"/>
                      </a:lnTo>
                      <a:lnTo>
                        <a:pt x="285750" y="0"/>
                      </a:lnTo>
                      <a:lnTo>
                        <a:pt x="240506" y="33337"/>
                      </a:lnTo>
                      <a:lnTo>
                        <a:pt x="197644" y="45244"/>
                      </a:lnTo>
                      <a:lnTo>
                        <a:pt x="176213" y="21431"/>
                      </a:lnTo>
                      <a:lnTo>
                        <a:pt x="152400" y="14287"/>
                      </a:lnTo>
                      <a:lnTo>
                        <a:pt x="95250" y="2381"/>
                      </a:lnTo>
                      <a:cubicBezTo>
                        <a:pt x="89694" y="7937"/>
                        <a:pt x="83838" y="13209"/>
                        <a:pt x="78581" y="19050"/>
                      </a:cubicBezTo>
                      <a:cubicBezTo>
                        <a:pt x="76667" y="21177"/>
                        <a:pt x="75099" y="23634"/>
                        <a:pt x="73819" y="26194"/>
                      </a:cubicBezTo>
                      <a:cubicBezTo>
                        <a:pt x="72697" y="28439"/>
                        <a:pt x="71438" y="33337"/>
                        <a:pt x="71438" y="33337"/>
                      </a:cubicBezTo>
                      <a:lnTo>
                        <a:pt x="64294" y="71437"/>
                      </a:lnTo>
                      <a:lnTo>
                        <a:pt x="73819" y="95250"/>
                      </a:lnTo>
                      <a:lnTo>
                        <a:pt x="71438" y="128587"/>
                      </a:lnTo>
                      <a:lnTo>
                        <a:pt x="38100" y="164306"/>
                      </a:lnTo>
                      <a:lnTo>
                        <a:pt x="11906" y="230981"/>
                      </a:lnTo>
                      <a:cubicBezTo>
                        <a:pt x="11112" y="239712"/>
                        <a:pt x="10765" y="248496"/>
                        <a:pt x="9525" y="257175"/>
                      </a:cubicBezTo>
                      <a:cubicBezTo>
                        <a:pt x="9170" y="259660"/>
                        <a:pt x="7144" y="264319"/>
                        <a:pt x="7144" y="264319"/>
                      </a:cubicBezTo>
                      <a:lnTo>
                        <a:pt x="7144" y="300037"/>
                      </a:lnTo>
                      <a:lnTo>
                        <a:pt x="59531" y="285750"/>
                      </a:lnTo>
                      <a:lnTo>
                        <a:pt x="59531" y="345281"/>
                      </a:lnTo>
                      <a:lnTo>
                        <a:pt x="59531" y="366712"/>
                      </a:lnTo>
                      <a:lnTo>
                        <a:pt x="54769" y="457200"/>
                      </a:lnTo>
                      <a:lnTo>
                        <a:pt x="28575" y="554831"/>
                      </a:lnTo>
                      <a:lnTo>
                        <a:pt x="28575" y="578644"/>
                      </a:lnTo>
                      <a:lnTo>
                        <a:pt x="40481" y="604837"/>
                      </a:lnTo>
                      <a:lnTo>
                        <a:pt x="0" y="635794"/>
                      </a:lnTo>
                      <a:lnTo>
                        <a:pt x="23813" y="635794"/>
                      </a:lnTo>
                      <a:lnTo>
                        <a:pt x="97631" y="635794"/>
                      </a:lnTo>
                      <a:lnTo>
                        <a:pt x="116681" y="642937"/>
                      </a:lnTo>
                      <a:lnTo>
                        <a:pt x="145256" y="645319"/>
                      </a:lnTo>
                      <a:cubicBezTo>
                        <a:pt x="171404" y="650548"/>
                        <a:pt x="160974" y="650081"/>
                        <a:pt x="176213" y="650081"/>
                      </a:cubicBezTo>
                      <a:lnTo>
                        <a:pt x="221456" y="633412"/>
                      </a:lnTo>
                      <a:cubicBezTo>
                        <a:pt x="227806" y="630237"/>
                        <a:pt x="234902" y="628245"/>
                        <a:pt x="240506" y="623887"/>
                      </a:cubicBezTo>
                      <a:cubicBezTo>
                        <a:pt x="242487" y="622346"/>
                        <a:pt x="241766" y="618989"/>
                        <a:pt x="242888" y="616744"/>
                      </a:cubicBezTo>
                      <a:cubicBezTo>
                        <a:pt x="244958" y="612604"/>
                        <a:pt x="247546" y="608742"/>
                        <a:pt x="250031" y="604837"/>
                      </a:cubicBezTo>
                      <a:cubicBezTo>
                        <a:pt x="258909" y="590885"/>
                        <a:pt x="255757" y="594347"/>
                        <a:pt x="261938" y="588169"/>
                      </a:cubicBezTo>
                      <a:lnTo>
                        <a:pt x="266700" y="583406"/>
                      </a:lnTo>
                      <a:lnTo>
                        <a:pt x="269081" y="619125"/>
                      </a:lnTo>
                      <a:lnTo>
                        <a:pt x="223838" y="681037"/>
                      </a:lnTo>
                      <a:lnTo>
                        <a:pt x="138113" y="723900"/>
                      </a:lnTo>
                      <a:lnTo>
                        <a:pt x="95250" y="740569"/>
                      </a:lnTo>
                      <a:lnTo>
                        <a:pt x="192881" y="764381"/>
                      </a:lnTo>
                      <a:cubicBezTo>
                        <a:pt x="210842" y="751552"/>
                        <a:pt x="202722" y="752475"/>
                        <a:pt x="214313" y="752475"/>
                      </a:cubicBezTo>
                      <a:lnTo>
                        <a:pt x="242888" y="735806"/>
                      </a:lnTo>
                      <a:lnTo>
                        <a:pt x="197644" y="819150"/>
                      </a:lnTo>
                      <a:lnTo>
                        <a:pt x="150019" y="1007269"/>
                      </a:lnTo>
                      <a:lnTo>
                        <a:pt x="173831" y="1028700"/>
                      </a:lnTo>
                      <a:lnTo>
                        <a:pt x="107156" y="1042987"/>
                      </a:lnTo>
                      <a:lnTo>
                        <a:pt x="114300" y="102155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48" name="Group 1047"/>
                <p:cNvGrpSpPr/>
                <p:nvPr/>
              </p:nvGrpSpPr>
              <p:grpSpPr>
                <a:xfrm>
                  <a:off x="2448672" y="743573"/>
                  <a:ext cx="2031206" cy="1285875"/>
                  <a:chOff x="2571750" y="752475"/>
                  <a:chExt cx="2031206" cy="1285875"/>
                </a:xfrm>
              </p:grpSpPr>
              <p:sp>
                <p:nvSpPr>
                  <p:cNvPr id="23" name="Freeform 22"/>
                  <p:cNvSpPr/>
                  <p:nvPr/>
                </p:nvSpPr>
                <p:spPr>
                  <a:xfrm>
                    <a:off x="2890838" y="1085850"/>
                    <a:ext cx="561975" cy="862013"/>
                  </a:xfrm>
                  <a:custGeom>
                    <a:avLst/>
                    <a:gdLst>
                      <a:gd name="connsiteX0" fmla="*/ 300037 w 561975"/>
                      <a:gd name="connsiteY0" fmla="*/ 176213 h 862013"/>
                      <a:gd name="connsiteX1" fmla="*/ 390525 w 561975"/>
                      <a:gd name="connsiteY1" fmla="*/ 142875 h 862013"/>
                      <a:gd name="connsiteX2" fmla="*/ 347662 w 561975"/>
                      <a:gd name="connsiteY2" fmla="*/ 23813 h 862013"/>
                      <a:gd name="connsiteX3" fmla="*/ 271462 w 561975"/>
                      <a:gd name="connsiteY3" fmla="*/ 0 h 862013"/>
                      <a:gd name="connsiteX4" fmla="*/ 176212 w 561975"/>
                      <a:gd name="connsiteY4" fmla="*/ 61913 h 862013"/>
                      <a:gd name="connsiteX5" fmla="*/ 185737 w 561975"/>
                      <a:gd name="connsiteY5" fmla="*/ 166688 h 862013"/>
                      <a:gd name="connsiteX6" fmla="*/ 223837 w 561975"/>
                      <a:gd name="connsiteY6" fmla="*/ 209550 h 862013"/>
                      <a:gd name="connsiteX7" fmla="*/ 66675 w 561975"/>
                      <a:gd name="connsiteY7" fmla="*/ 381000 h 862013"/>
                      <a:gd name="connsiteX8" fmla="*/ 42862 w 561975"/>
                      <a:gd name="connsiteY8" fmla="*/ 504825 h 862013"/>
                      <a:gd name="connsiteX9" fmla="*/ 90487 w 561975"/>
                      <a:gd name="connsiteY9" fmla="*/ 595313 h 862013"/>
                      <a:gd name="connsiteX10" fmla="*/ 66675 w 561975"/>
                      <a:gd name="connsiteY10" fmla="*/ 681038 h 862013"/>
                      <a:gd name="connsiteX11" fmla="*/ 0 w 561975"/>
                      <a:gd name="connsiteY11" fmla="*/ 752475 h 862013"/>
                      <a:gd name="connsiteX12" fmla="*/ 23812 w 561975"/>
                      <a:gd name="connsiteY12" fmla="*/ 838200 h 862013"/>
                      <a:gd name="connsiteX13" fmla="*/ 104775 w 561975"/>
                      <a:gd name="connsiteY13" fmla="*/ 862013 h 862013"/>
                      <a:gd name="connsiteX14" fmla="*/ 100012 w 561975"/>
                      <a:gd name="connsiteY14" fmla="*/ 819150 h 862013"/>
                      <a:gd name="connsiteX15" fmla="*/ 204787 w 561975"/>
                      <a:gd name="connsiteY15" fmla="*/ 709613 h 862013"/>
                      <a:gd name="connsiteX16" fmla="*/ 223837 w 561975"/>
                      <a:gd name="connsiteY16" fmla="*/ 795338 h 862013"/>
                      <a:gd name="connsiteX17" fmla="*/ 304800 w 561975"/>
                      <a:gd name="connsiteY17" fmla="*/ 852488 h 862013"/>
                      <a:gd name="connsiteX18" fmla="*/ 357187 w 561975"/>
                      <a:gd name="connsiteY18" fmla="*/ 838200 h 862013"/>
                      <a:gd name="connsiteX19" fmla="*/ 419100 w 561975"/>
                      <a:gd name="connsiteY19" fmla="*/ 781050 h 862013"/>
                      <a:gd name="connsiteX20" fmla="*/ 361950 w 561975"/>
                      <a:gd name="connsiteY20" fmla="*/ 776288 h 862013"/>
                      <a:gd name="connsiteX21" fmla="*/ 371475 w 561975"/>
                      <a:gd name="connsiteY21" fmla="*/ 652463 h 862013"/>
                      <a:gd name="connsiteX22" fmla="*/ 280987 w 561975"/>
                      <a:gd name="connsiteY22" fmla="*/ 500063 h 862013"/>
                      <a:gd name="connsiteX23" fmla="*/ 247650 w 561975"/>
                      <a:gd name="connsiteY23" fmla="*/ 438150 h 862013"/>
                      <a:gd name="connsiteX24" fmla="*/ 290512 w 561975"/>
                      <a:gd name="connsiteY24" fmla="*/ 404813 h 862013"/>
                      <a:gd name="connsiteX25" fmla="*/ 300037 w 561975"/>
                      <a:gd name="connsiteY25" fmla="*/ 457200 h 862013"/>
                      <a:gd name="connsiteX26" fmla="*/ 485775 w 561975"/>
                      <a:gd name="connsiteY26" fmla="*/ 476250 h 862013"/>
                      <a:gd name="connsiteX27" fmla="*/ 552450 w 561975"/>
                      <a:gd name="connsiteY27" fmla="*/ 461963 h 862013"/>
                      <a:gd name="connsiteX28" fmla="*/ 561975 w 561975"/>
                      <a:gd name="connsiteY28" fmla="*/ 395288 h 862013"/>
                      <a:gd name="connsiteX29" fmla="*/ 514350 w 561975"/>
                      <a:gd name="connsiteY29" fmla="*/ 390525 h 862013"/>
                      <a:gd name="connsiteX30" fmla="*/ 457200 w 561975"/>
                      <a:gd name="connsiteY30" fmla="*/ 390525 h 862013"/>
                      <a:gd name="connsiteX31" fmla="*/ 385762 w 561975"/>
                      <a:gd name="connsiteY31" fmla="*/ 390525 h 862013"/>
                      <a:gd name="connsiteX32" fmla="*/ 385762 w 561975"/>
                      <a:gd name="connsiteY32" fmla="*/ 390525 h 862013"/>
                      <a:gd name="connsiteX33" fmla="*/ 538162 w 561975"/>
                      <a:gd name="connsiteY33" fmla="*/ 347663 h 862013"/>
                      <a:gd name="connsiteX34" fmla="*/ 557212 w 561975"/>
                      <a:gd name="connsiteY34" fmla="*/ 285750 h 862013"/>
                      <a:gd name="connsiteX35" fmla="*/ 485775 w 561975"/>
                      <a:gd name="connsiteY35" fmla="*/ 247650 h 862013"/>
                      <a:gd name="connsiteX36" fmla="*/ 409575 w 561975"/>
                      <a:gd name="connsiteY36" fmla="*/ 280988 h 862013"/>
                      <a:gd name="connsiteX37" fmla="*/ 342900 w 561975"/>
                      <a:gd name="connsiteY37" fmla="*/ 280988 h 862013"/>
                      <a:gd name="connsiteX38" fmla="*/ 328612 w 561975"/>
                      <a:gd name="connsiteY38" fmla="*/ 228600 h 862013"/>
                      <a:gd name="connsiteX39" fmla="*/ 300037 w 561975"/>
                      <a:gd name="connsiteY39" fmla="*/ 176213 h 86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61975" h="862013">
                        <a:moveTo>
                          <a:pt x="300037" y="176213"/>
                        </a:moveTo>
                        <a:lnTo>
                          <a:pt x="390525" y="142875"/>
                        </a:lnTo>
                        <a:lnTo>
                          <a:pt x="347662" y="23813"/>
                        </a:lnTo>
                        <a:lnTo>
                          <a:pt x="271462" y="0"/>
                        </a:lnTo>
                        <a:lnTo>
                          <a:pt x="176212" y="61913"/>
                        </a:lnTo>
                        <a:lnTo>
                          <a:pt x="185737" y="166688"/>
                        </a:lnTo>
                        <a:lnTo>
                          <a:pt x="223837" y="209550"/>
                        </a:lnTo>
                        <a:lnTo>
                          <a:pt x="66675" y="381000"/>
                        </a:lnTo>
                        <a:lnTo>
                          <a:pt x="42862" y="504825"/>
                        </a:lnTo>
                        <a:lnTo>
                          <a:pt x="90487" y="595313"/>
                        </a:lnTo>
                        <a:lnTo>
                          <a:pt x="66675" y="681038"/>
                        </a:lnTo>
                        <a:lnTo>
                          <a:pt x="0" y="752475"/>
                        </a:lnTo>
                        <a:lnTo>
                          <a:pt x="23812" y="838200"/>
                        </a:lnTo>
                        <a:lnTo>
                          <a:pt x="104775" y="862013"/>
                        </a:lnTo>
                        <a:lnTo>
                          <a:pt x="100012" y="819150"/>
                        </a:lnTo>
                        <a:lnTo>
                          <a:pt x="204787" y="709613"/>
                        </a:lnTo>
                        <a:lnTo>
                          <a:pt x="223837" y="795338"/>
                        </a:lnTo>
                        <a:lnTo>
                          <a:pt x="304800" y="852488"/>
                        </a:lnTo>
                        <a:cubicBezTo>
                          <a:pt x="352125" y="847229"/>
                          <a:pt x="337497" y="857890"/>
                          <a:pt x="357187" y="838200"/>
                        </a:cubicBezTo>
                        <a:lnTo>
                          <a:pt x="419100" y="781050"/>
                        </a:lnTo>
                        <a:lnTo>
                          <a:pt x="361950" y="776288"/>
                        </a:lnTo>
                        <a:lnTo>
                          <a:pt x="371475" y="652463"/>
                        </a:lnTo>
                        <a:lnTo>
                          <a:pt x="280987" y="500063"/>
                        </a:lnTo>
                        <a:lnTo>
                          <a:pt x="247650" y="438150"/>
                        </a:lnTo>
                        <a:lnTo>
                          <a:pt x="290512" y="404813"/>
                        </a:lnTo>
                        <a:lnTo>
                          <a:pt x="300037" y="457200"/>
                        </a:lnTo>
                        <a:lnTo>
                          <a:pt x="485775" y="476250"/>
                        </a:lnTo>
                        <a:lnTo>
                          <a:pt x="552450" y="461963"/>
                        </a:lnTo>
                        <a:lnTo>
                          <a:pt x="561975" y="395288"/>
                        </a:lnTo>
                        <a:cubicBezTo>
                          <a:pt x="517534" y="390350"/>
                          <a:pt x="533488" y="390525"/>
                          <a:pt x="514350" y="390525"/>
                        </a:cubicBezTo>
                        <a:lnTo>
                          <a:pt x="457200" y="390525"/>
                        </a:lnTo>
                        <a:lnTo>
                          <a:pt x="385762" y="390525"/>
                        </a:lnTo>
                        <a:lnTo>
                          <a:pt x="385762" y="390525"/>
                        </a:lnTo>
                        <a:lnTo>
                          <a:pt x="538162" y="347663"/>
                        </a:lnTo>
                        <a:lnTo>
                          <a:pt x="557212" y="285750"/>
                        </a:lnTo>
                        <a:lnTo>
                          <a:pt x="485775" y="247650"/>
                        </a:lnTo>
                        <a:lnTo>
                          <a:pt x="409575" y="280988"/>
                        </a:lnTo>
                        <a:lnTo>
                          <a:pt x="342900" y="280988"/>
                        </a:lnTo>
                        <a:lnTo>
                          <a:pt x="328612" y="228600"/>
                        </a:lnTo>
                        <a:lnTo>
                          <a:pt x="300037" y="176213"/>
                        </a:ln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464719" y="1083469"/>
                    <a:ext cx="523875" cy="804862"/>
                  </a:xfrm>
                  <a:custGeom>
                    <a:avLst/>
                    <a:gdLst>
                      <a:gd name="connsiteX0" fmla="*/ 240506 w 523875"/>
                      <a:gd name="connsiteY0" fmla="*/ 123825 h 804862"/>
                      <a:gd name="connsiteX1" fmla="*/ 271462 w 523875"/>
                      <a:gd name="connsiteY1" fmla="*/ 78581 h 804862"/>
                      <a:gd name="connsiteX2" fmla="*/ 257175 w 523875"/>
                      <a:gd name="connsiteY2" fmla="*/ 40481 h 804862"/>
                      <a:gd name="connsiteX3" fmla="*/ 178594 w 523875"/>
                      <a:gd name="connsiteY3" fmla="*/ 0 h 804862"/>
                      <a:gd name="connsiteX4" fmla="*/ 83344 w 523875"/>
                      <a:gd name="connsiteY4" fmla="*/ 7144 h 804862"/>
                      <a:gd name="connsiteX5" fmla="*/ 64294 w 523875"/>
                      <a:gd name="connsiteY5" fmla="*/ 90487 h 804862"/>
                      <a:gd name="connsiteX6" fmla="*/ 85725 w 523875"/>
                      <a:gd name="connsiteY6" fmla="*/ 126206 h 804862"/>
                      <a:gd name="connsiteX7" fmla="*/ 133350 w 523875"/>
                      <a:gd name="connsiteY7" fmla="*/ 152400 h 804862"/>
                      <a:gd name="connsiteX8" fmla="*/ 121444 w 523875"/>
                      <a:gd name="connsiteY8" fmla="*/ 178594 h 804862"/>
                      <a:gd name="connsiteX9" fmla="*/ 154781 w 523875"/>
                      <a:gd name="connsiteY9" fmla="*/ 333375 h 804862"/>
                      <a:gd name="connsiteX10" fmla="*/ 83344 w 523875"/>
                      <a:gd name="connsiteY10" fmla="*/ 357187 h 804862"/>
                      <a:gd name="connsiteX11" fmla="*/ 104775 w 523875"/>
                      <a:gd name="connsiteY11" fmla="*/ 385762 h 804862"/>
                      <a:gd name="connsiteX12" fmla="*/ 123825 w 523875"/>
                      <a:gd name="connsiteY12" fmla="*/ 414337 h 804862"/>
                      <a:gd name="connsiteX13" fmla="*/ 121444 w 523875"/>
                      <a:gd name="connsiteY13" fmla="*/ 478631 h 804862"/>
                      <a:gd name="connsiteX14" fmla="*/ 104775 w 523875"/>
                      <a:gd name="connsiteY14" fmla="*/ 542925 h 804862"/>
                      <a:gd name="connsiteX15" fmla="*/ 88106 w 523875"/>
                      <a:gd name="connsiteY15" fmla="*/ 578644 h 804862"/>
                      <a:gd name="connsiteX16" fmla="*/ 73819 w 523875"/>
                      <a:gd name="connsiteY16" fmla="*/ 597694 h 804862"/>
                      <a:gd name="connsiteX17" fmla="*/ 11906 w 523875"/>
                      <a:gd name="connsiteY17" fmla="*/ 645319 h 804862"/>
                      <a:gd name="connsiteX18" fmla="*/ 38100 w 523875"/>
                      <a:gd name="connsiteY18" fmla="*/ 678656 h 804862"/>
                      <a:gd name="connsiteX19" fmla="*/ 0 w 523875"/>
                      <a:gd name="connsiteY19" fmla="*/ 711994 h 804862"/>
                      <a:gd name="connsiteX20" fmla="*/ 33337 w 523875"/>
                      <a:gd name="connsiteY20" fmla="*/ 759619 h 804862"/>
                      <a:gd name="connsiteX21" fmla="*/ 111919 w 523875"/>
                      <a:gd name="connsiteY21" fmla="*/ 804862 h 804862"/>
                      <a:gd name="connsiteX22" fmla="*/ 126206 w 523875"/>
                      <a:gd name="connsiteY22" fmla="*/ 771525 h 804862"/>
                      <a:gd name="connsiteX23" fmla="*/ 111919 w 523875"/>
                      <a:gd name="connsiteY23" fmla="*/ 723900 h 804862"/>
                      <a:gd name="connsiteX24" fmla="*/ 238125 w 523875"/>
                      <a:gd name="connsiteY24" fmla="*/ 588169 h 804862"/>
                      <a:gd name="connsiteX25" fmla="*/ 271462 w 523875"/>
                      <a:gd name="connsiteY25" fmla="*/ 450056 h 804862"/>
                      <a:gd name="connsiteX26" fmla="*/ 300037 w 523875"/>
                      <a:gd name="connsiteY26" fmla="*/ 550069 h 804862"/>
                      <a:gd name="connsiteX27" fmla="*/ 314325 w 523875"/>
                      <a:gd name="connsiteY27" fmla="*/ 711994 h 804862"/>
                      <a:gd name="connsiteX28" fmla="*/ 352425 w 523875"/>
                      <a:gd name="connsiteY28" fmla="*/ 742950 h 804862"/>
                      <a:gd name="connsiteX29" fmla="*/ 373856 w 523875"/>
                      <a:gd name="connsiteY29" fmla="*/ 742950 h 804862"/>
                      <a:gd name="connsiteX30" fmla="*/ 495300 w 523875"/>
                      <a:gd name="connsiteY30" fmla="*/ 716756 h 804862"/>
                      <a:gd name="connsiteX31" fmla="*/ 476250 w 523875"/>
                      <a:gd name="connsiteY31" fmla="*/ 669131 h 804862"/>
                      <a:gd name="connsiteX32" fmla="*/ 421481 w 523875"/>
                      <a:gd name="connsiteY32" fmla="*/ 695325 h 804862"/>
                      <a:gd name="connsiteX33" fmla="*/ 440531 w 523875"/>
                      <a:gd name="connsiteY33" fmla="*/ 476250 h 804862"/>
                      <a:gd name="connsiteX34" fmla="*/ 338137 w 523875"/>
                      <a:gd name="connsiteY34" fmla="*/ 345281 h 804862"/>
                      <a:gd name="connsiteX35" fmla="*/ 366712 w 523875"/>
                      <a:gd name="connsiteY35" fmla="*/ 340519 h 804862"/>
                      <a:gd name="connsiteX36" fmla="*/ 388144 w 523875"/>
                      <a:gd name="connsiteY36" fmla="*/ 340519 h 804862"/>
                      <a:gd name="connsiteX37" fmla="*/ 495300 w 523875"/>
                      <a:gd name="connsiteY37" fmla="*/ 333375 h 804862"/>
                      <a:gd name="connsiteX38" fmla="*/ 523875 w 523875"/>
                      <a:gd name="connsiteY38" fmla="*/ 283369 h 804862"/>
                      <a:gd name="connsiteX39" fmla="*/ 471487 w 523875"/>
                      <a:gd name="connsiteY39" fmla="*/ 257175 h 804862"/>
                      <a:gd name="connsiteX40" fmla="*/ 450056 w 523875"/>
                      <a:gd name="connsiteY40" fmla="*/ 266700 h 804862"/>
                      <a:gd name="connsiteX41" fmla="*/ 421481 w 523875"/>
                      <a:gd name="connsiteY41" fmla="*/ 271462 h 804862"/>
                      <a:gd name="connsiteX42" fmla="*/ 357187 w 523875"/>
                      <a:gd name="connsiteY42" fmla="*/ 273844 h 804862"/>
                      <a:gd name="connsiteX43" fmla="*/ 395287 w 523875"/>
                      <a:gd name="connsiteY43" fmla="*/ 235744 h 804862"/>
                      <a:gd name="connsiteX44" fmla="*/ 464344 w 523875"/>
                      <a:gd name="connsiteY44" fmla="*/ 216694 h 804862"/>
                      <a:gd name="connsiteX45" fmla="*/ 440531 w 523875"/>
                      <a:gd name="connsiteY45" fmla="*/ 171450 h 804862"/>
                      <a:gd name="connsiteX46" fmla="*/ 376237 w 523875"/>
                      <a:gd name="connsiteY46" fmla="*/ 159544 h 804862"/>
                      <a:gd name="connsiteX47" fmla="*/ 357187 w 523875"/>
                      <a:gd name="connsiteY47" fmla="*/ 173831 h 804862"/>
                      <a:gd name="connsiteX48" fmla="*/ 352425 w 523875"/>
                      <a:gd name="connsiteY48" fmla="*/ 180975 h 804862"/>
                      <a:gd name="connsiteX49" fmla="*/ 330994 w 523875"/>
                      <a:gd name="connsiteY49" fmla="*/ 202406 h 804862"/>
                      <a:gd name="connsiteX50" fmla="*/ 300037 w 523875"/>
                      <a:gd name="connsiteY50" fmla="*/ 169069 h 804862"/>
                      <a:gd name="connsiteX51" fmla="*/ 240506 w 523875"/>
                      <a:gd name="connsiteY51" fmla="*/ 123825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3875" h="804862">
                        <a:moveTo>
                          <a:pt x="240506" y="123825"/>
                        </a:moveTo>
                        <a:lnTo>
                          <a:pt x="271462" y="78581"/>
                        </a:lnTo>
                        <a:lnTo>
                          <a:pt x="257175" y="40481"/>
                        </a:lnTo>
                        <a:lnTo>
                          <a:pt x="178594" y="0"/>
                        </a:lnTo>
                        <a:lnTo>
                          <a:pt x="83344" y="7144"/>
                        </a:lnTo>
                        <a:lnTo>
                          <a:pt x="64294" y="90487"/>
                        </a:lnTo>
                        <a:lnTo>
                          <a:pt x="85725" y="126206"/>
                        </a:lnTo>
                        <a:lnTo>
                          <a:pt x="133350" y="152400"/>
                        </a:lnTo>
                        <a:lnTo>
                          <a:pt x="121444" y="178594"/>
                        </a:lnTo>
                        <a:lnTo>
                          <a:pt x="154781" y="333375"/>
                        </a:lnTo>
                        <a:lnTo>
                          <a:pt x="83344" y="357187"/>
                        </a:lnTo>
                        <a:lnTo>
                          <a:pt x="104775" y="385762"/>
                        </a:lnTo>
                        <a:lnTo>
                          <a:pt x="123825" y="414337"/>
                        </a:lnTo>
                        <a:cubicBezTo>
                          <a:pt x="123031" y="435768"/>
                          <a:pt x="122238" y="457200"/>
                          <a:pt x="121444" y="478631"/>
                        </a:cubicBezTo>
                        <a:lnTo>
                          <a:pt x="104775" y="542925"/>
                        </a:lnTo>
                        <a:lnTo>
                          <a:pt x="88106" y="578644"/>
                        </a:lnTo>
                        <a:cubicBezTo>
                          <a:pt x="75547" y="596226"/>
                          <a:pt x="81027" y="590483"/>
                          <a:pt x="73819" y="597694"/>
                        </a:cubicBezTo>
                        <a:lnTo>
                          <a:pt x="11906" y="645319"/>
                        </a:lnTo>
                        <a:lnTo>
                          <a:pt x="38100" y="678656"/>
                        </a:lnTo>
                        <a:lnTo>
                          <a:pt x="0" y="711994"/>
                        </a:lnTo>
                        <a:lnTo>
                          <a:pt x="33337" y="759619"/>
                        </a:lnTo>
                        <a:lnTo>
                          <a:pt x="111919" y="804862"/>
                        </a:lnTo>
                        <a:lnTo>
                          <a:pt x="126206" y="771525"/>
                        </a:lnTo>
                        <a:lnTo>
                          <a:pt x="111919" y="723900"/>
                        </a:lnTo>
                        <a:lnTo>
                          <a:pt x="238125" y="588169"/>
                        </a:lnTo>
                        <a:lnTo>
                          <a:pt x="271462" y="450056"/>
                        </a:lnTo>
                        <a:lnTo>
                          <a:pt x="300037" y="550069"/>
                        </a:lnTo>
                        <a:lnTo>
                          <a:pt x="314325" y="711994"/>
                        </a:lnTo>
                        <a:lnTo>
                          <a:pt x="352425" y="742950"/>
                        </a:lnTo>
                        <a:lnTo>
                          <a:pt x="373856" y="742950"/>
                        </a:lnTo>
                        <a:lnTo>
                          <a:pt x="495300" y="716756"/>
                        </a:lnTo>
                        <a:lnTo>
                          <a:pt x="476250" y="669131"/>
                        </a:lnTo>
                        <a:lnTo>
                          <a:pt x="421481" y="695325"/>
                        </a:lnTo>
                        <a:lnTo>
                          <a:pt x="440531" y="476250"/>
                        </a:lnTo>
                        <a:lnTo>
                          <a:pt x="338137" y="345281"/>
                        </a:lnTo>
                        <a:lnTo>
                          <a:pt x="366712" y="340519"/>
                        </a:lnTo>
                        <a:lnTo>
                          <a:pt x="388144" y="340519"/>
                        </a:lnTo>
                        <a:lnTo>
                          <a:pt x="495300" y="333375"/>
                        </a:lnTo>
                        <a:lnTo>
                          <a:pt x="523875" y="283369"/>
                        </a:lnTo>
                        <a:lnTo>
                          <a:pt x="471487" y="257175"/>
                        </a:lnTo>
                        <a:lnTo>
                          <a:pt x="450056" y="266700"/>
                        </a:lnTo>
                        <a:lnTo>
                          <a:pt x="421481" y="271462"/>
                        </a:lnTo>
                        <a:lnTo>
                          <a:pt x="357187" y="273844"/>
                        </a:lnTo>
                        <a:lnTo>
                          <a:pt x="395287" y="235744"/>
                        </a:lnTo>
                        <a:lnTo>
                          <a:pt x="464344" y="216694"/>
                        </a:lnTo>
                        <a:lnTo>
                          <a:pt x="440531" y="171450"/>
                        </a:lnTo>
                        <a:lnTo>
                          <a:pt x="376237" y="159544"/>
                        </a:lnTo>
                        <a:cubicBezTo>
                          <a:pt x="369887" y="164306"/>
                          <a:pt x="363087" y="168521"/>
                          <a:pt x="357187" y="173831"/>
                        </a:cubicBezTo>
                        <a:cubicBezTo>
                          <a:pt x="355060" y="175746"/>
                          <a:pt x="352425" y="180975"/>
                          <a:pt x="352425" y="180975"/>
                        </a:cubicBezTo>
                        <a:lnTo>
                          <a:pt x="330994" y="202406"/>
                        </a:lnTo>
                        <a:lnTo>
                          <a:pt x="300037" y="169069"/>
                        </a:lnTo>
                        <a:lnTo>
                          <a:pt x="240506" y="123825"/>
                        </a:ln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217194" y="1221581"/>
                    <a:ext cx="385762" cy="816769"/>
                  </a:xfrm>
                  <a:custGeom>
                    <a:avLst/>
                    <a:gdLst>
                      <a:gd name="connsiteX0" fmla="*/ 0 w 385762"/>
                      <a:gd name="connsiteY0" fmla="*/ 771525 h 816769"/>
                      <a:gd name="connsiteX1" fmla="*/ 71437 w 385762"/>
                      <a:gd name="connsiteY1" fmla="*/ 785813 h 816769"/>
                      <a:gd name="connsiteX2" fmla="*/ 145256 w 385762"/>
                      <a:gd name="connsiteY2" fmla="*/ 788194 h 816769"/>
                      <a:gd name="connsiteX3" fmla="*/ 157162 w 385762"/>
                      <a:gd name="connsiteY3" fmla="*/ 719138 h 816769"/>
                      <a:gd name="connsiteX4" fmla="*/ 188119 w 385762"/>
                      <a:gd name="connsiteY4" fmla="*/ 676275 h 816769"/>
                      <a:gd name="connsiteX5" fmla="*/ 233362 w 385762"/>
                      <a:gd name="connsiteY5" fmla="*/ 754857 h 816769"/>
                      <a:gd name="connsiteX6" fmla="*/ 202406 w 385762"/>
                      <a:gd name="connsiteY6" fmla="*/ 814388 h 816769"/>
                      <a:gd name="connsiteX7" fmla="*/ 304800 w 385762"/>
                      <a:gd name="connsiteY7" fmla="*/ 816769 h 816769"/>
                      <a:gd name="connsiteX8" fmla="*/ 311944 w 385762"/>
                      <a:gd name="connsiteY8" fmla="*/ 747713 h 816769"/>
                      <a:gd name="connsiteX9" fmla="*/ 330994 w 385762"/>
                      <a:gd name="connsiteY9" fmla="*/ 716757 h 816769"/>
                      <a:gd name="connsiteX10" fmla="*/ 345281 w 385762"/>
                      <a:gd name="connsiteY10" fmla="*/ 685800 h 816769"/>
                      <a:gd name="connsiteX11" fmla="*/ 295275 w 385762"/>
                      <a:gd name="connsiteY11" fmla="*/ 642938 h 816769"/>
                      <a:gd name="connsiteX12" fmla="*/ 266700 w 385762"/>
                      <a:gd name="connsiteY12" fmla="*/ 581025 h 816769"/>
                      <a:gd name="connsiteX13" fmla="*/ 350044 w 385762"/>
                      <a:gd name="connsiteY13" fmla="*/ 588169 h 816769"/>
                      <a:gd name="connsiteX14" fmla="*/ 371475 w 385762"/>
                      <a:gd name="connsiteY14" fmla="*/ 571500 h 816769"/>
                      <a:gd name="connsiteX15" fmla="*/ 376237 w 385762"/>
                      <a:gd name="connsiteY15" fmla="*/ 519113 h 816769"/>
                      <a:gd name="connsiteX16" fmla="*/ 371475 w 385762"/>
                      <a:gd name="connsiteY16" fmla="*/ 469107 h 816769"/>
                      <a:gd name="connsiteX17" fmla="*/ 347662 w 385762"/>
                      <a:gd name="connsiteY17" fmla="*/ 369094 h 816769"/>
                      <a:gd name="connsiteX18" fmla="*/ 278606 w 385762"/>
                      <a:gd name="connsiteY18" fmla="*/ 280988 h 816769"/>
                      <a:gd name="connsiteX19" fmla="*/ 330994 w 385762"/>
                      <a:gd name="connsiteY19" fmla="*/ 242888 h 816769"/>
                      <a:gd name="connsiteX20" fmla="*/ 345281 w 385762"/>
                      <a:gd name="connsiteY20" fmla="*/ 161925 h 816769"/>
                      <a:gd name="connsiteX21" fmla="*/ 304800 w 385762"/>
                      <a:gd name="connsiteY21" fmla="*/ 142875 h 816769"/>
                      <a:gd name="connsiteX22" fmla="*/ 283369 w 385762"/>
                      <a:gd name="connsiteY22" fmla="*/ 159544 h 816769"/>
                      <a:gd name="connsiteX23" fmla="*/ 247650 w 385762"/>
                      <a:gd name="connsiteY23" fmla="*/ 152400 h 816769"/>
                      <a:gd name="connsiteX24" fmla="*/ 235744 w 385762"/>
                      <a:gd name="connsiteY24" fmla="*/ 95250 h 816769"/>
                      <a:gd name="connsiteX25" fmla="*/ 242887 w 385762"/>
                      <a:gd name="connsiteY25" fmla="*/ 28575 h 816769"/>
                      <a:gd name="connsiteX26" fmla="*/ 247650 w 385762"/>
                      <a:gd name="connsiteY26" fmla="*/ 0 h 816769"/>
                      <a:gd name="connsiteX27" fmla="*/ 302419 w 385762"/>
                      <a:gd name="connsiteY27" fmla="*/ 38100 h 816769"/>
                      <a:gd name="connsiteX28" fmla="*/ 316706 w 385762"/>
                      <a:gd name="connsiteY28" fmla="*/ 54769 h 816769"/>
                      <a:gd name="connsiteX29" fmla="*/ 352425 w 385762"/>
                      <a:gd name="connsiteY29" fmla="*/ 50007 h 816769"/>
                      <a:gd name="connsiteX30" fmla="*/ 385762 w 385762"/>
                      <a:gd name="connsiteY30" fmla="*/ 16669 h 81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5762" h="816769">
                        <a:moveTo>
                          <a:pt x="0" y="771525"/>
                        </a:moveTo>
                        <a:lnTo>
                          <a:pt x="71437" y="785813"/>
                        </a:lnTo>
                        <a:lnTo>
                          <a:pt x="145256" y="788194"/>
                        </a:lnTo>
                        <a:lnTo>
                          <a:pt x="157162" y="719138"/>
                        </a:lnTo>
                        <a:lnTo>
                          <a:pt x="188119" y="676275"/>
                        </a:lnTo>
                        <a:lnTo>
                          <a:pt x="233362" y="754857"/>
                        </a:lnTo>
                        <a:lnTo>
                          <a:pt x="202406" y="814388"/>
                        </a:lnTo>
                        <a:lnTo>
                          <a:pt x="304800" y="816769"/>
                        </a:lnTo>
                        <a:lnTo>
                          <a:pt x="311944" y="747713"/>
                        </a:lnTo>
                        <a:lnTo>
                          <a:pt x="330994" y="716757"/>
                        </a:lnTo>
                        <a:lnTo>
                          <a:pt x="345281" y="685800"/>
                        </a:lnTo>
                        <a:lnTo>
                          <a:pt x="295275" y="642938"/>
                        </a:lnTo>
                        <a:lnTo>
                          <a:pt x="266700" y="581025"/>
                        </a:lnTo>
                        <a:lnTo>
                          <a:pt x="350044" y="588169"/>
                        </a:lnTo>
                        <a:cubicBezTo>
                          <a:pt x="368539" y="574958"/>
                          <a:pt x="361884" y="581091"/>
                          <a:pt x="371475" y="571500"/>
                        </a:cubicBezTo>
                        <a:lnTo>
                          <a:pt x="376237" y="519113"/>
                        </a:lnTo>
                        <a:cubicBezTo>
                          <a:pt x="369763" y="486739"/>
                          <a:pt x="371475" y="503395"/>
                          <a:pt x="371475" y="469107"/>
                        </a:cubicBezTo>
                        <a:lnTo>
                          <a:pt x="347662" y="369094"/>
                        </a:lnTo>
                        <a:lnTo>
                          <a:pt x="278606" y="280988"/>
                        </a:lnTo>
                        <a:lnTo>
                          <a:pt x="330994" y="242888"/>
                        </a:lnTo>
                        <a:lnTo>
                          <a:pt x="345281" y="161925"/>
                        </a:lnTo>
                        <a:lnTo>
                          <a:pt x="304800" y="142875"/>
                        </a:lnTo>
                        <a:cubicBezTo>
                          <a:pt x="286304" y="156087"/>
                          <a:pt x="292959" y="149954"/>
                          <a:pt x="283369" y="159544"/>
                        </a:cubicBezTo>
                        <a:lnTo>
                          <a:pt x="247650" y="152400"/>
                        </a:lnTo>
                        <a:lnTo>
                          <a:pt x="235744" y="95250"/>
                        </a:lnTo>
                        <a:lnTo>
                          <a:pt x="242887" y="28575"/>
                        </a:lnTo>
                        <a:lnTo>
                          <a:pt x="247650" y="0"/>
                        </a:lnTo>
                        <a:lnTo>
                          <a:pt x="302419" y="38100"/>
                        </a:lnTo>
                        <a:cubicBezTo>
                          <a:pt x="314786" y="55415"/>
                          <a:pt x="307497" y="54769"/>
                          <a:pt x="316706" y="54769"/>
                        </a:cubicBezTo>
                        <a:lnTo>
                          <a:pt x="352425" y="50007"/>
                        </a:lnTo>
                        <a:lnTo>
                          <a:pt x="385762" y="16669"/>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4293394" y="1076325"/>
                    <a:ext cx="45244" cy="473869"/>
                  </a:xfrm>
                  <a:custGeom>
                    <a:avLst/>
                    <a:gdLst>
                      <a:gd name="connsiteX0" fmla="*/ 0 w 45244"/>
                      <a:gd name="connsiteY0" fmla="*/ 0 h 473869"/>
                      <a:gd name="connsiteX1" fmla="*/ 42862 w 45244"/>
                      <a:gd name="connsiteY1" fmla="*/ 28575 h 473869"/>
                      <a:gd name="connsiteX2" fmla="*/ 45244 w 45244"/>
                      <a:gd name="connsiteY2" fmla="*/ 109538 h 473869"/>
                      <a:gd name="connsiteX3" fmla="*/ 21431 w 45244"/>
                      <a:gd name="connsiteY3" fmla="*/ 140494 h 473869"/>
                      <a:gd name="connsiteX4" fmla="*/ 38100 w 45244"/>
                      <a:gd name="connsiteY4" fmla="*/ 169069 h 473869"/>
                      <a:gd name="connsiteX5" fmla="*/ 35719 w 45244"/>
                      <a:gd name="connsiteY5" fmla="*/ 273844 h 473869"/>
                      <a:gd name="connsiteX6" fmla="*/ 33337 w 45244"/>
                      <a:gd name="connsiteY6" fmla="*/ 366713 h 473869"/>
                      <a:gd name="connsiteX7" fmla="*/ 38100 w 45244"/>
                      <a:gd name="connsiteY7" fmla="*/ 473869 h 4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44" h="473869">
                        <a:moveTo>
                          <a:pt x="0" y="0"/>
                        </a:moveTo>
                        <a:lnTo>
                          <a:pt x="42862" y="28575"/>
                        </a:lnTo>
                        <a:lnTo>
                          <a:pt x="45244" y="109538"/>
                        </a:lnTo>
                        <a:lnTo>
                          <a:pt x="21431" y="140494"/>
                        </a:lnTo>
                        <a:lnTo>
                          <a:pt x="38100" y="169069"/>
                        </a:lnTo>
                        <a:cubicBezTo>
                          <a:pt x="37306" y="203994"/>
                          <a:pt x="36513" y="238919"/>
                          <a:pt x="35719" y="273844"/>
                        </a:cubicBezTo>
                        <a:lnTo>
                          <a:pt x="33337" y="366713"/>
                        </a:lnTo>
                        <a:lnTo>
                          <a:pt x="38100" y="473869"/>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4" name="Freeform 1023"/>
                  <p:cNvSpPr/>
                  <p:nvPr/>
                </p:nvSpPr>
                <p:spPr>
                  <a:xfrm>
                    <a:off x="4231470" y="1302544"/>
                    <a:ext cx="26205" cy="221456"/>
                  </a:xfrm>
                  <a:custGeom>
                    <a:avLst/>
                    <a:gdLst>
                      <a:gd name="connsiteX0" fmla="*/ 19061 w 26205"/>
                      <a:gd name="connsiteY0" fmla="*/ 0 h 221456"/>
                      <a:gd name="connsiteX1" fmla="*/ 11 w 26205"/>
                      <a:gd name="connsiteY1" fmla="*/ 100012 h 221456"/>
                      <a:gd name="connsiteX2" fmla="*/ 21443 w 26205"/>
                      <a:gd name="connsiteY2" fmla="*/ 200025 h 221456"/>
                      <a:gd name="connsiteX3" fmla="*/ 26205 w 26205"/>
                      <a:gd name="connsiteY3" fmla="*/ 221456 h 221456"/>
                    </a:gdLst>
                    <a:ahLst/>
                    <a:cxnLst>
                      <a:cxn ang="0">
                        <a:pos x="connsiteX0" y="connsiteY0"/>
                      </a:cxn>
                      <a:cxn ang="0">
                        <a:pos x="connsiteX1" y="connsiteY1"/>
                      </a:cxn>
                      <a:cxn ang="0">
                        <a:pos x="connsiteX2" y="connsiteY2"/>
                      </a:cxn>
                      <a:cxn ang="0">
                        <a:pos x="connsiteX3" y="connsiteY3"/>
                      </a:cxn>
                    </a:cxnLst>
                    <a:rect l="l" t="t" r="r" b="b"/>
                    <a:pathLst>
                      <a:path w="26205" h="221456">
                        <a:moveTo>
                          <a:pt x="19061" y="0"/>
                        </a:moveTo>
                        <a:cubicBezTo>
                          <a:pt x="9337" y="33337"/>
                          <a:pt x="-386" y="66675"/>
                          <a:pt x="11" y="100012"/>
                        </a:cubicBezTo>
                        <a:cubicBezTo>
                          <a:pt x="408" y="133349"/>
                          <a:pt x="17077" y="179784"/>
                          <a:pt x="21443" y="200025"/>
                        </a:cubicBezTo>
                        <a:cubicBezTo>
                          <a:pt x="25809" y="220266"/>
                          <a:pt x="26007" y="220861"/>
                          <a:pt x="26205" y="221456"/>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5" name="Freeform 1024"/>
                  <p:cNvSpPr/>
                  <p:nvPr/>
                </p:nvSpPr>
                <p:spPr>
                  <a:xfrm>
                    <a:off x="4350544" y="1250156"/>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reeform 1026"/>
                  <p:cNvSpPr/>
                  <p:nvPr/>
                </p:nvSpPr>
                <p:spPr>
                  <a:xfrm>
                    <a:off x="4188619" y="1240631"/>
                    <a:ext cx="238125" cy="47625"/>
                  </a:xfrm>
                  <a:custGeom>
                    <a:avLst/>
                    <a:gdLst>
                      <a:gd name="connsiteX0" fmla="*/ 0 w 238125"/>
                      <a:gd name="connsiteY0" fmla="*/ 35719 h 47625"/>
                      <a:gd name="connsiteX1" fmla="*/ 92869 w 238125"/>
                      <a:gd name="connsiteY1" fmla="*/ 47625 h 47625"/>
                      <a:gd name="connsiteX2" fmla="*/ 126206 w 238125"/>
                      <a:gd name="connsiteY2" fmla="*/ 16669 h 47625"/>
                      <a:gd name="connsiteX3" fmla="*/ 140494 w 238125"/>
                      <a:gd name="connsiteY3" fmla="*/ 0 h 47625"/>
                      <a:gd name="connsiteX4" fmla="*/ 180975 w 238125"/>
                      <a:gd name="connsiteY4" fmla="*/ 16669 h 47625"/>
                      <a:gd name="connsiteX5" fmla="*/ 238125 w 238125"/>
                      <a:gd name="connsiteY5" fmla="*/ 2143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25" h="47625">
                        <a:moveTo>
                          <a:pt x="0" y="35719"/>
                        </a:moveTo>
                        <a:lnTo>
                          <a:pt x="92869" y="47625"/>
                        </a:lnTo>
                        <a:lnTo>
                          <a:pt x="126206" y="16669"/>
                        </a:lnTo>
                        <a:lnTo>
                          <a:pt x="140494" y="0"/>
                        </a:lnTo>
                        <a:lnTo>
                          <a:pt x="180975" y="16669"/>
                        </a:lnTo>
                        <a:lnTo>
                          <a:pt x="238125" y="21432"/>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8" name="Freeform 1027"/>
                  <p:cNvSpPr/>
                  <p:nvPr/>
                </p:nvSpPr>
                <p:spPr>
                  <a:xfrm>
                    <a:off x="4360069" y="1307306"/>
                    <a:ext cx="21431" cy="211932"/>
                  </a:xfrm>
                  <a:custGeom>
                    <a:avLst/>
                    <a:gdLst>
                      <a:gd name="connsiteX0" fmla="*/ 21431 w 21431"/>
                      <a:gd name="connsiteY0" fmla="*/ 0 h 211932"/>
                      <a:gd name="connsiteX1" fmla="*/ 11906 w 21431"/>
                      <a:gd name="connsiteY1" fmla="*/ 71438 h 211932"/>
                      <a:gd name="connsiteX2" fmla="*/ 4762 w 21431"/>
                      <a:gd name="connsiteY2" fmla="*/ 183357 h 211932"/>
                      <a:gd name="connsiteX3" fmla="*/ 0 w 21431"/>
                      <a:gd name="connsiteY3" fmla="*/ 211932 h 211932"/>
                    </a:gdLst>
                    <a:ahLst/>
                    <a:cxnLst>
                      <a:cxn ang="0">
                        <a:pos x="connsiteX0" y="connsiteY0"/>
                      </a:cxn>
                      <a:cxn ang="0">
                        <a:pos x="connsiteX1" y="connsiteY1"/>
                      </a:cxn>
                      <a:cxn ang="0">
                        <a:pos x="connsiteX2" y="connsiteY2"/>
                      </a:cxn>
                      <a:cxn ang="0">
                        <a:pos x="connsiteX3" y="connsiteY3"/>
                      </a:cxn>
                    </a:cxnLst>
                    <a:rect l="l" t="t" r="r" b="b"/>
                    <a:pathLst>
                      <a:path w="21431" h="211932">
                        <a:moveTo>
                          <a:pt x="21431" y="0"/>
                        </a:moveTo>
                        <a:lnTo>
                          <a:pt x="11906" y="71438"/>
                        </a:lnTo>
                        <a:lnTo>
                          <a:pt x="4762" y="183357"/>
                        </a:lnTo>
                        <a:lnTo>
                          <a:pt x="0" y="211932"/>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9" name="Freeform 1028"/>
                  <p:cNvSpPr/>
                  <p:nvPr/>
                </p:nvSpPr>
                <p:spPr>
                  <a:xfrm>
                    <a:off x="4210050" y="1026319"/>
                    <a:ext cx="83344" cy="52387"/>
                  </a:xfrm>
                  <a:custGeom>
                    <a:avLst/>
                    <a:gdLst>
                      <a:gd name="connsiteX0" fmla="*/ 0 w 83344"/>
                      <a:gd name="connsiteY0" fmla="*/ 0 h 52387"/>
                      <a:gd name="connsiteX1" fmla="*/ 19050 w 83344"/>
                      <a:gd name="connsiteY1" fmla="*/ 52387 h 52387"/>
                      <a:gd name="connsiteX2" fmla="*/ 83344 w 83344"/>
                      <a:gd name="connsiteY2" fmla="*/ 30956 h 52387"/>
                    </a:gdLst>
                    <a:ahLst/>
                    <a:cxnLst>
                      <a:cxn ang="0">
                        <a:pos x="connsiteX0" y="connsiteY0"/>
                      </a:cxn>
                      <a:cxn ang="0">
                        <a:pos x="connsiteX1" y="connsiteY1"/>
                      </a:cxn>
                      <a:cxn ang="0">
                        <a:pos x="connsiteX2" y="connsiteY2"/>
                      </a:cxn>
                    </a:cxnLst>
                    <a:rect l="l" t="t" r="r" b="b"/>
                    <a:pathLst>
                      <a:path w="83344" h="52387">
                        <a:moveTo>
                          <a:pt x="0" y="0"/>
                        </a:moveTo>
                        <a:lnTo>
                          <a:pt x="19050" y="52387"/>
                        </a:lnTo>
                        <a:lnTo>
                          <a:pt x="83344" y="3095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0" name="Freeform 1029"/>
                  <p:cNvSpPr/>
                  <p:nvPr/>
                </p:nvSpPr>
                <p:spPr>
                  <a:xfrm>
                    <a:off x="4379119" y="1012031"/>
                    <a:ext cx="88106" cy="47625"/>
                  </a:xfrm>
                  <a:custGeom>
                    <a:avLst/>
                    <a:gdLst>
                      <a:gd name="connsiteX0" fmla="*/ 0 w 88106"/>
                      <a:gd name="connsiteY0" fmla="*/ 0 h 47625"/>
                      <a:gd name="connsiteX1" fmla="*/ 11906 w 88106"/>
                      <a:gd name="connsiteY1" fmla="*/ 47625 h 47625"/>
                      <a:gd name="connsiteX2" fmla="*/ 45244 w 88106"/>
                      <a:gd name="connsiteY2" fmla="*/ 47625 h 47625"/>
                      <a:gd name="connsiteX3" fmla="*/ 88106 w 88106"/>
                      <a:gd name="connsiteY3" fmla="*/ 33338 h 47625"/>
                    </a:gdLst>
                    <a:ahLst/>
                    <a:cxnLst>
                      <a:cxn ang="0">
                        <a:pos x="connsiteX0" y="connsiteY0"/>
                      </a:cxn>
                      <a:cxn ang="0">
                        <a:pos x="connsiteX1" y="connsiteY1"/>
                      </a:cxn>
                      <a:cxn ang="0">
                        <a:pos x="connsiteX2" y="connsiteY2"/>
                      </a:cxn>
                      <a:cxn ang="0">
                        <a:pos x="connsiteX3" y="connsiteY3"/>
                      </a:cxn>
                    </a:cxnLst>
                    <a:rect l="l" t="t" r="r" b="b"/>
                    <a:pathLst>
                      <a:path w="88106" h="47625">
                        <a:moveTo>
                          <a:pt x="0" y="0"/>
                        </a:moveTo>
                        <a:lnTo>
                          <a:pt x="11906" y="47625"/>
                        </a:lnTo>
                        <a:lnTo>
                          <a:pt x="45244" y="47625"/>
                        </a:lnTo>
                        <a:lnTo>
                          <a:pt x="88106" y="33338"/>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1" name="Freeform 1030"/>
                  <p:cNvSpPr/>
                  <p:nvPr/>
                </p:nvSpPr>
                <p:spPr>
                  <a:xfrm>
                    <a:off x="4326731" y="1062038"/>
                    <a:ext cx="111919" cy="28575"/>
                  </a:xfrm>
                  <a:custGeom>
                    <a:avLst/>
                    <a:gdLst>
                      <a:gd name="connsiteX0" fmla="*/ 0 w 111919"/>
                      <a:gd name="connsiteY0" fmla="*/ 19050 h 28575"/>
                      <a:gd name="connsiteX1" fmla="*/ 47625 w 111919"/>
                      <a:gd name="connsiteY1" fmla="*/ 0 h 28575"/>
                      <a:gd name="connsiteX2" fmla="*/ 66675 w 111919"/>
                      <a:gd name="connsiteY2" fmla="*/ 28575 h 28575"/>
                      <a:gd name="connsiteX3" fmla="*/ 111919 w 111919"/>
                      <a:gd name="connsiteY3" fmla="*/ 19050 h 28575"/>
                    </a:gdLst>
                    <a:ahLst/>
                    <a:cxnLst>
                      <a:cxn ang="0">
                        <a:pos x="connsiteX0" y="connsiteY0"/>
                      </a:cxn>
                      <a:cxn ang="0">
                        <a:pos x="connsiteX1" y="connsiteY1"/>
                      </a:cxn>
                      <a:cxn ang="0">
                        <a:pos x="connsiteX2" y="connsiteY2"/>
                      </a:cxn>
                      <a:cxn ang="0">
                        <a:pos x="connsiteX3" y="connsiteY3"/>
                      </a:cxn>
                    </a:cxnLst>
                    <a:rect l="l" t="t" r="r" b="b"/>
                    <a:pathLst>
                      <a:path w="111919" h="28575">
                        <a:moveTo>
                          <a:pt x="0" y="19050"/>
                        </a:moveTo>
                        <a:lnTo>
                          <a:pt x="47625" y="0"/>
                        </a:lnTo>
                        <a:lnTo>
                          <a:pt x="66675" y="28575"/>
                        </a:lnTo>
                        <a:lnTo>
                          <a:pt x="111919" y="1905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2" name="Freeform 1031"/>
                  <p:cNvSpPr/>
                  <p:nvPr/>
                </p:nvSpPr>
                <p:spPr>
                  <a:xfrm>
                    <a:off x="4152900" y="1104900"/>
                    <a:ext cx="95250" cy="61913"/>
                  </a:xfrm>
                  <a:custGeom>
                    <a:avLst/>
                    <a:gdLst>
                      <a:gd name="connsiteX0" fmla="*/ 95250 w 95250"/>
                      <a:gd name="connsiteY0" fmla="*/ 16669 h 61913"/>
                      <a:gd name="connsiteX1" fmla="*/ 30956 w 95250"/>
                      <a:gd name="connsiteY1" fmla="*/ 0 h 61913"/>
                      <a:gd name="connsiteX2" fmla="*/ 30956 w 95250"/>
                      <a:gd name="connsiteY2" fmla="*/ 28575 h 61913"/>
                      <a:gd name="connsiteX3" fmla="*/ 30956 w 95250"/>
                      <a:gd name="connsiteY3" fmla="*/ 54769 h 61913"/>
                      <a:gd name="connsiteX4" fmla="*/ 0 w 95250"/>
                      <a:gd name="connsiteY4" fmla="*/ 61913 h 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61913">
                        <a:moveTo>
                          <a:pt x="95250" y="16669"/>
                        </a:moveTo>
                        <a:lnTo>
                          <a:pt x="30956" y="0"/>
                        </a:lnTo>
                        <a:lnTo>
                          <a:pt x="30956" y="28575"/>
                        </a:lnTo>
                        <a:lnTo>
                          <a:pt x="30956" y="54769"/>
                        </a:lnTo>
                        <a:lnTo>
                          <a:pt x="0" y="61913"/>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4" name="Freeform 1033"/>
                  <p:cNvSpPr/>
                  <p:nvPr/>
                </p:nvSpPr>
                <p:spPr>
                  <a:xfrm>
                    <a:off x="4208405" y="1119188"/>
                    <a:ext cx="111183" cy="114921"/>
                  </a:xfrm>
                  <a:custGeom>
                    <a:avLst/>
                    <a:gdLst>
                      <a:gd name="connsiteX0" fmla="*/ 11170 w 111183"/>
                      <a:gd name="connsiteY0" fmla="*/ 0 h 114921"/>
                      <a:gd name="connsiteX1" fmla="*/ 4026 w 111183"/>
                      <a:gd name="connsiteY1" fmla="*/ 59531 h 114921"/>
                      <a:gd name="connsiteX2" fmla="*/ 65939 w 111183"/>
                      <a:gd name="connsiteY2" fmla="*/ 107156 h 114921"/>
                      <a:gd name="connsiteX3" fmla="*/ 111183 w 111183"/>
                      <a:gd name="connsiteY3" fmla="*/ 114300 h 114921"/>
                    </a:gdLst>
                    <a:ahLst/>
                    <a:cxnLst>
                      <a:cxn ang="0">
                        <a:pos x="connsiteX0" y="connsiteY0"/>
                      </a:cxn>
                      <a:cxn ang="0">
                        <a:pos x="connsiteX1" y="connsiteY1"/>
                      </a:cxn>
                      <a:cxn ang="0">
                        <a:pos x="connsiteX2" y="connsiteY2"/>
                      </a:cxn>
                      <a:cxn ang="0">
                        <a:pos x="connsiteX3" y="connsiteY3"/>
                      </a:cxn>
                    </a:cxnLst>
                    <a:rect l="l" t="t" r="r" b="b"/>
                    <a:pathLst>
                      <a:path w="111183" h="114921">
                        <a:moveTo>
                          <a:pt x="11170" y="0"/>
                        </a:moveTo>
                        <a:cubicBezTo>
                          <a:pt x="3034" y="20836"/>
                          <a:pt x="-5102" y="41672"/>
                          <a:pt x="4026" y="59531"/>
                        </a:cubicBezTo>
                        <a:cubicBezTo>
                          <a:pt x="13154" y="77390"/>
                          <a:pt x="48080" y="98028"/>
                          <a:pt x="65939" y="107156"/>
                        </a:cubicBezTo>
                        <a:cubicBezTo>
                          <a:pt x="83798" y="116284"/>
                          <a:pt x="97490" y="115292"/>
                          <a:pt x="111183" y="11430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5" name="Freeform 1034"/>
                  <p:cNvSpPr/>
                  <p:nvPr/>
                </p:nvSpPr>
                <p:spPr>
                  <a:xfrm>
                    <a:off x="4350544" y="1714500"/>
                    <a:ext cx="152400" cy="21431"/>
                  </a:xfrm>
                  <a:custGeom>
                    <a:avLst/>
                    <a:gdLst>
                      <a:gd name="connsiteX0" fmla="*/ 0 w 152400"/>
                      <a:gd name="connsiteY0" fmla="*/ 0 h 21431"/>
                      <a:gd name="connsiteX1" fmla="*/ 95250 w 152400"/>
                      <a:gd name="connsiteY1" fmla="*/ 21431 h 21431"/>
                      <a:gd name="connsiteX2" fmla="*/ 152400 w 152400"/>
                      <a:gd name="connsiteY2" fmla="*/ 11906 h 21431"/>
                    </a:gdLst>
                    <a:ahLst/>
                    <a:cxnLst>
                      <a:cxn ang="0">
                        <a:pos x="connsiteX0" y="connsiteY0"/>
                      </a:cxn>
                      <a:cxn ang="0">
                        <a:pos x="connsiteX1" y="connsiteY1"/>
                      </a:cxn>
                      <a:cxn ang="0">
                        <a:pos x="connsiteX2" y="connsiteY2"/>
                      </a:cxn>
                    </a:cxnLst>
                    <a:rect l="l" t="t" r="r" b="b"/>
                    <a:pathLst>
                      <a:path w="152400" h="21431">
                        <a:moveTo>
                          <a:pt x="0" y="0"/>
                        </a:moveTo>
                        <a:lnTo>
                          <a:pt x="95250" y="21431"/>
                        </a:lnTo>
                        <a:lnTo>
                          <a:pt x="152400" y="1190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6" name="Freeform 1035"/>
                  <p:cNvSpPr/>
                  <p:nvPr/>
                </p:nvSpPr>
                <p:spPr>
                  <a:xfrm>
                    <a:off x="4388644" y="1764506"/>
                    <a:ext cx="2381" cy="111919"/>
                  </a:xfrm>
                  <a:custGeom>
                    <a:avLst/>
                    <a:gdLst>
                      <a:gd name="connsiteX0" fmla="*/ 2381 w 2381"/>
                      <a:gd name="connsiteY0" fmla="*/ 0 h 111919"/>
                      <a:gd name="connsiteX1" fmla="*/ 0 w 2381"/>
                      <a:gd name="connsiteY1" fmla="*/ 111919 h 111919"/>
                    </a:gdLst>
                    <a:ahLst/>
                    <a:cxnLst>
                      <a:cxn ang="0">
                        <a:pos x="connsiteX0" y="connsiteY0"/>
                      </a:cxn>
                      <a:cxn ang="0">
                        <a:pos x="connsiteX1" y="connsiteY1"/>
                      </a:cxn>
                    </a:cxnLst>
                    <a:rect l="l" t="t" r="r" b="b"/>
                    <a:pathLst>
                      <a:path w="2381" h="111919">
                        <a:moveTo>
                          <a:pt x="2381" y="0"/>
                        </a:moveTo>
                        <a:cubicBezTo>
                          <a:pt x="1587" y="37306"/>
                          <a:pt x="794" y="74613"/>
                          <a:pt x="0" y="111919"/>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7" name="Freeform 1036"/>
                  <p:cNvSpPr/>
                  <p:nvPr/>
                </p:nvSpPr>
                <p:spPr>
                  <a:xfrm>
                    <a:off x="2786063" y="1021556"/>
                    <a:ext cx="145256" cy="164307"/>
                  </a:xfrm>
                  <a:custGeom>
                    <a:avLst/>
                    <a:gdLst>
                      <a:gd name="connsiteX0" fmla="*/ 19050 w 145256"/>
                      <a:gd name="connsiteY0" fmla="*/ 128588 h 164307"/>
                      <a:gd name="connsiteX1" fmla="*/ 0 w 145256"/>
                      <a:gd name="connsiteY1" fmla="*/ 57150 h 164307"/>
                      <a:gd name="connsiteX2" fmla="*/ 33337 w 145256"/>
                      <a:gd name="connsiteY2" fmla="*/ 16669 h 164307"/>
                      <a:gd name="connsiteX3" fmla="*/ 102393 w 145256"/>
                      <a:gd name="connsiteY3" fmla="*/ 0 h 164307"/>
                      <a:gd name="connsiteX4" fmla="*/ 145256 w 145256"/>
                      <a:gd name="connsiteY4" fmla="*/ 45244 h 164307"/>
                      <a:gd name="connsiteX5" fmla="*/ 104775 w 145256"/>
                      <a:gd name="connsiteY5" fmla="*/ 147638 h 164307"/>
                      <a:gd name="connsiteX6" fmla="*/ 73818 w 145256"/>
                      <a:gd name="connsiteY6" fmla="*/ 164307 h 164307"/>
                      <a:gd name="connsiteX7" fmla="*/ 19050 w 145256"/>
                      <a:gd name="connsiteY7" fmla="*/ 128588 h 16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56" h="164307">
                        <a:moveTo>
                          <a:pt x="19050" y="128588"/>
                        </a:moveTo>
                        <a:lnTo>
                          <a:pt x="0" y="57150"/>
                        </a:lnTo>
                        <a:lnTo>
                          <a:pt x="33337" y="16669"/>
                        </a:lnTo>
                        <a:lnTo>
                          <a:pt x="102393" y="0"/>
                        </a:lnTo>
                        <a:lnTo>
                          <a:pt x="145256" y="45244"/>
                        </a:lnTo>
                        <a:lnTo>
                          <a:pt x="104775" y="147638"/>
                        </a:lnTo>
                        <a:lnTo>
                          <a:pt x="73818" y="164307"/>
                        </a:lnTo>
                        <a:lnTo>
                          <a:pt x="19050" y="128588"/>
                        </a:ln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Freeform 1037"/>
                  <p:cNvSpPr/>
                  <p:nvPr/>
                </p:nvSpPr>
                <p:spPr>
                  <a:xfrm>
                    <a:off x="2645041" y="1197769"/>
                    <a:ext cx="276753" cy="605789"/>
                  </a:xfrm>
                  <a:custGeom>
                    <a:avLst/>
                    <a:gdLst>
                      <a:gd name="connsiteX0" fmla="*/ 138640 w 276753"/>
                      <a:gd name="connsiteY0" fmla="*/ 0 h 605789"/>
                      <a:gd name="connsiteX1" fmla="*/ 110065 w 276753"/>
                      <a:gd name="connsiteY1" fmla="*/ 90487 h 605789"/>
                      <a:gd name="connsiteX2" fmla="*/ 110065 w 276753"/>
                      <a:gd name="connsiteY2" fmla="*/ 140494 h 605789"/>
                      <a:gd name="connsiteX3" fmla="*/ 81490 w 276753"/>
                      <a:gd name="connsiteY3" fmla="*/ 164306 h 605789"/>
                      <a:gd name="connsiteX4" fmla="*/ 26722 w 276753"/>
                      <a:gd name="connsiteY4" fmla="*/ 164306 h 605789"/>
                      <a:gd name="connsiteX5" fmla="*/ 48153 w 276753"/>
                      <a:gd name="connsiteY5" fmla="*/ 235744 h 605789"/>
                      <a:gd name="connsiteX6" fmla="*/ 93397 w 276753"/>
                      <a:gd name="connsiteY6" fmla="*/ 216694 h 605789"/>
                      <a:gd name="connsiteX7" fmla="*/ 138640 w 276753"/>
                      <a:gd name="connsiteY7" fmla="*/ 209550 h 605789"/>
                      <a:gd name="connsiteX8" fmla="*/ 131497 w 276753"/>
                      <a:gd name="connsiteY8" fmla="*/ 161925 h 605789"/>
                      <a:gd name="connsiteX9" fmla="*/ 141022 w 276753"/>
                      <a:gd name="connsiteY9" fmla="*/ 233362 h 605789"/>
                      <a:gd name="connsiteX10" fmla="*/ 69584 w 276753"/>
                      <a:gd name="connsiteY10" fmla="*/ 397669 h 605789"/>
                      <a:gd name="connsiteX11" fmla="*/ 76728 w 276753"/>
                      <a:gd name="connsiteY11" fmla="*/ 495300 h 605789"/>
                      <a:gd name="connsiteX12" fmla="*/ 88634 w 276753"/>
                      <a:gd name="connsiteY12" fmla="*/ 547687 h 605789"/>
                      <a:gd name="connsiteX13" fmla="*/ 38628 w 276753"/>
                      <a:gd name="connsiteY13" fmla="*/ 559594 h 605789"/>
                      <a:gd name="connsiteX14" fmla="*/ 528 w 276753"/>
                      <a:gd name="connsiteY14" fmla="*/ 554831 h 605789"/>
                      <a:gd name="connsiteX15" fmla="*/ 21959 w 276753"/>
                      <a:gd name="connsiteY15" fmla="*/ 581025 h 605789"/>
                      <a:gd name="connsiteX16" fmla="*/ 95778 w 276753"/>
                      <a:gd name="connsiteY16" fmla="*/ 604837 h 605789"/>
                      <a:gd name="connsiteX17" fmla="*/ 160072 w 276753"/>
                      <a:gd name="connsiteY17" fmla="*/ 597694 h 605789"/>
                      <a:gd name="connsiteX18" fmla="*/ 160072 w 276753"/>
                      <a:gd name="connsiteY18" fmla="*/ 566737 h 605789"/>
                      <a:gd name="connsiteX19" fmla="*/ 131497 w 276753"/>
                      <a:gd name="connsiteY19" fmla="*/ 569119 h 605789"/>
                      <a:gd name="connsiteX20" fmla="*/ 69584 w 276753"/>
                      <a:gd name="connsiteY20" fmla="*/ 554831 h 605789"/>
                      <a:gd name="connsiteX21" fmla="*/ 160072 w 276753"/>
                      <a:gd name="connsiteY21" fmla="*/ 569119 h 605789"/>
                      <a:gd name="connsiteX22" fmla="*/ 200553 w 276753"/>
                      <a:gd name="connsiteY22" fmla="*/ 571500 h 605789"/>
                      <a:gd name="connsiteX23" fmla="*/ 205315 w 276753"/>
                      <a:gd name="connsiteY23" fmla="*/ 495300 h 605789"/>
                      <a:gd name="connsiteX24" fmla="*/ 188647 w 276753"/>
                      <a:gd name="connsiteY24" fmla="*/ 450056 h 605789"/>
                      <a:gd name="connsiteX25" fmla="*/ 207697 w 276753"/>
                      <a:gd name="connsiteY25" fmla="*/ 409575 h 605789"/>
                      <a:gd name="connsiteX26" fmla="*/ 200553 w 276753"/>
                      <a:gd name="connsiteY26" fmla="*/ 314325 h 605789"/>
                      <a:gd name="connsiteX27" fmla="*/ 179122 w 276753"/>
                      <a:gd name="connsiteY27" fmla="*/ 276225 h 605789"/>
                      <a:gd name="connsiteX28" fmla="*/ 210078 w 276753"/>
                      <a:gd name="connsiteY28" fmla="*/ 345281 h 605789"/>
                      <a:gd name="connsiteX29" fmla="*/ 205315 w 276753"/>
                      <a:gd name="connsiteY29" fmla="*/ 385762 h 605789"/>
                      <a:gd name="connsiteX30" fmla="*/ 276753 w 276753"/>
                      <a:gd name="connsiteY30" fmla="*/ 421481 h 60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753" h="605789">
                        <a:moveTo>
                          <a:pt x="138640" y="0"/>
                        </a:moveTo>
                        <a:cubicBezTo>
                          <a:pt x="126733" y="33535"/>
                          <a:pt x="114827" y="67071"/>
                          <a:pt x="110065" y="90487"/>
                        </a:cubicBezTo>
                        <a:cubicBezTo>
                          <a:pt x="105303" y="113903"/>
                          <a:pt x="114827" y="128191"/>
                          <a:pt x="110065" y="140494"/>
                        </a:cubicBezTo>
                        <a:cubicBezTo>
                          <a:pt x="105303" y="152797"/>
                          <a:pt x="95380" y="160337"/>
                          <a:pt x="81490" y="164306"/>
                        </a:cubicBezTo>
                        <a:cubicBezTo>
                          <a:pt x="67600" y="168275"/>
                          <a:pt x="32278" y="152400"/>
                          <a:pt x="26722" y="164306"/>
                        </a:cubicBezTo>
                        <a:cubicBezTo>
                          <a:pt x="21166" y="176212"/>
                          <a:pt x="37041" y="227013"/>
                          <a:pt x="48153" y="235744"/>
                        </a:cubicBezTo>
                        <a:cubicBezTo>
                          <a:pt x="59265" y="244475"/>
                          <a:pt x="78316" y="221060"/>
                          <a:pt x="93397" y="216694"/>
                        </a:cubicBezTo>
                        <a:cubicBezTo>
                          <a:pt x="108478" y="212328"/>
                          <a:pt x="132290" y="218678"/>
                          <a:pt x="138640" y="209550"/>
                        </a:cubicBezTo>
                        <a:cubicBezTo>
                          <a:pt x="144990" y="200422"/>
                          <a:pt x="131100" y="157956"/>
                          <a:pt x="131497" y="161925"/>
                        </a:cubicBezTo>
                        <a:cubicBezTo>
                          <a:pt x="131894" y="165894"/>
                          <a:pt x="151341" y="194071"/>
                          <a:pt x="141022" y="233362"/>
                        </a:cubicBezTo>
                        <a:cubicBezTo>
                          <a:pt x="130703" y="272653"/>
                          <a:pt x="80300" y="354013"/>
                          <a:pt x="69584" y="397669"/>
                        </a:cubicBezTo>
                        <a:cubicBezTo>
                          <a:pt x="58868" y="441325"/>
                          <a:pt x="73553" y="470297"/>
                          <a:pt x="76728" y="495300"/>
                        </a:cubicBezTo>
                        <a:cubicBezTo>
                          <a:pt x="79903" y="520303"/>
                          <a:pt x="94984" y="536971"/>
                          <a:pt x="88634" y="547687"/>
                        </a:cubicBezTo>
                        <a:cubicBezTo>
                          <a:pt x="82284" y="558403"/>
                          <a:pt x="53312" y="558403"/>
                          <a:pt x="38628" y="559594"/>
                        </a:cubicBezTo>
                        <a:cubicBezTo>
                          <a:pt x="23944" y="560785"/>
                          <a:pt x="3306" y="551259"/>
                          <a:pt x="528" y="554831"/>
                        </a:cubicBezTo>
                        <a:cubicBezTo>
                          <a:pt x="-2250" y="558403"/>
                          <a:pt x="6084" y="572691"/>
                          <a:pt x="21959" y="581025"/>
                        </a:cubicBezTo>
                        <a:cubicBezTo>
                          <a:pt x="37834" y="589359"/>
                          <a:pt x="72759" y="602059"/>
                          <a:pt x="95778" y="604837"/>
                        </a:cubicBezTo>
                        <a:cubicBezTo>
                          <a:pt x="118797" y="607615"/>
                          <a:pt x="149356" y="604044"/>
                          <a:pt x="160072" y="597694"/>
                        </a:cubicBezTo>
                        <a:cubicBezTo>
                          <a:pt x="170788" y="591344"/>
                          <a:pt x="164834" y="571499"/>
                          <a:pt x="160072" y="566737"/>
                        </a:cubicBezTo>
                        <a:cubicBezTo>
                          <a:pt x="155310" y="561975"/>
                          <a:pt x="146578" y="571103"/>
                          <a:pt x="131497" y="569119"/>
                        </a:cubicBezTo>
                        <a:cubicBezTo>
                          <a:pt x="116416" y="567135"/>
                          <a:pt x="64822" y="554831"/>
                          <a:pt x="69584" y="554831"/>
                        </a:cubicBezTo>
                        <a:cubicBezTo>
                          <a:pt x="74346" y="554831"/>
                          <a:pt x="138244" y="566341"/>
                          <a:pt x="160072" y="569119"/>
                        </a:cubicBezTo>
                        <a:cubicBezTo>
                          <a:pt x="181900" y="571897"/>
                          <a:pt x="193013" y="583803"/>
                          <a:pt x="200553" y="571500"/>
                        </a:cubicBezTo>
                        <a:cubicBezTo>
                          <a:pt x="208094" y="559197"/>
                          <a:pt x="207299" y="515541"/>
                          <a:pt x="205315" y="495300"/>
                        </a:cubicBezTo>
                        <a:cubicBezTo>
                          <a:pt x="203331" y="475059"/>
                          <a:pt x="188250" y="464343"/>
                          <a:pt x="188647" y="450056"/>
                        </a:cubicBezTo>
                        <a:cubicBezTo>
                          <a:pt x="189044" y="435769"/>
                          <a:pt x="205713" y="432197"/>
                          <a:pt x="207697" y="409575"/>
                        </a:cubicBezTo>
                        <a:cubicBezTo>
                          <a:pt x="209681" y="386953"/>
                          <a:pt x="205316" y="336550"/>
                          <a:pt x="200553" y="314325"/>
                        </a:cubicBezTo>
                        <a:cubicBezTo>
                          <a:pt x="195791" y="292100"/>
                          <a:pt x="177535" y="271066"/>
                          <a:pt x="179122" y="276225"/>
                        </a:cubicBezTo>
                        <a:cubicBezTo>
                          <a:pt x="180709" y="281384"/>
                          <a:pt x="205713" y="327025"/>
                          <a:pt x="210078" y="345281"/>
                        </a:cubicBezTo>
                        <a:cubicBezTo>
                          <a:pt x="214443" y="363537"/>
                          <a:pt x="194203" y="373062"/>
                          <a:pt x="205315" y="385762"/>
                        </a:cubicBezTo>
                        <a:cubicBezTo>
                          <a:pt x="216427" y="398462"/>
                          <a:pt x="246590" y="409971"/>
                          <a:pt x="276753" y="421481"/>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9" name="Freeform 1038"/>
                  <p:cNvSpPr/>
                  <p:nvPr/>
                </p:nvSpPr>
                <p:spPr>
                  <a:xfrm>
                    <a:off x="2769394" y="1176338"/>
                    <a:ext cx="233362" cy="200025"/>
                  </a:xfrm>
                  <a:custGeom>
                    <a:avLst/>
                    <a:gdLst>
                      <a:gd name="connsiteX0" fmla="*/ 142875 w 233362"/>
                      <a:gd name="connsiteY0" fmla="*/ 0 h 200025"/>
                      <a:gd name="connsiteX1" fmla="*/ 188119 w 233362"/>
                      <a:gd name="connsiteY1" fmla="*/ 30956 h 200025"/>
                      <a:gd name="connsiteX2" fmla="*/ 233362 w 233362"/>
                      <a:gd name="connsiteY2" fmla="*/ 169068 h 200025"/>
                      <a:gd name="connsiteX3" fmla="*/ 207169 w 233362"/>
                      <a:gd name="connsiteY3" fmla="*/ 200025 h 200025"/>
                      <a:gd name="connsiteX4" fmla="*/ 123825 w 233362"/>
                      <a:gd name="connsiteY4" fmla="*/ 166687 h 200025"/>
                      <a:gd name="connsiteX5" fmla="*/ 88106 w 233362"/>
                      <a:gd name="connsiteY5" fmla="*/ 176212 h 200025"/>
                      <a:gd name="connsiteX6" fmla="*/ 83344 w 233362"/>
                      <a:gd name="connsiteY6" fmla="*/ 121443 h 200025"/>
                      <a:gd name="connsiteX7" fmla="*/ 50006 w 233362"/>
                      <a:gd name="connsiteY7" fmla="*/ 100012 h 200025"/>
                      <a:gd name="connsiteX8" fmla="*/ 2381 w 233362"/>
                      <a:gd name="connsiteY8" fmla="*/ 133350 h 200025"/>
                      <a:gd name="connsiteX9" fmla="*/ 0 w 233362"/>
                      <a:gd name="connsiteY9" fmla="*/ 147637 h 200025"/>
                      <a:gd name="connsiteX10" fmla="*/ 40481 w 233362"/>
                      <a:gd name="connsiteY10" fmla="*/ 176212 h 200025"/>
                      <a:gd name="connsiteX11" fmla="*/ 71437 w 233362"/>
                      <a:gd name="connsiteY11" fmla="*/ 147637 h 200025"/>
                      <a:gd name="connsiteX12" fmla="*/ 73819 w 233362"/>
                      <a:gd name="connsiteY12" fmla="*/ 126206 h 200025"/>
                      <a:gd name="connsiteX13" fmla="*/ 73819 w 233362"/>
                      <a:gd name="connsiteY13" fmla="*/ 126206 h 200025"/>
                      <a:gd name="connsiteX14" fmla="*/ 145256 w 233362"/>
                      <a:gd name="connsiteY14" fmla="*/ 116681 h 200025"/>
                      <a:gd name="connsiteX15" fmla="*/ 142875 w 233362"/>
                      <a:gd name="connsiteY15"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3362" h="200025">
                        <a:moveTo>
                          <a:pt x="142875" y="0"/>
                        </a:moveTo>
                        <a:lnTo>
                          <a:pt x="188119" y="30956"/>
                        </a:lnTo>
                        <a:lnTo>
                          <a:pt x="233362" y="169068"/>
                        </a:lnTo>
                        <a:lnTo>
                          <a:pt x="207169" y="200025"/>
                        </a:lnTo>
                        <a:lnTo>
                          <a:pt x="123825" y="166687"/>
                        </a:lnTo>
                        <a:lnTo>
                          <a:pt x="88106" y="176212"/>
                        </a:lnTo>
                        <a:lnTo>
                          <a:pt x="83344" y="121443"/>
                        </a:lnTo>
                        <a:lnTo>
                          <a:pt x="50006" y="100012"/>
                        </a:lnTo>
                        <a:lnTo>
                          <a:pt x="2381" y="133350"/>
                        </a:lnTo>
                        <a:lnTo>
                          <a:pt x="0" y="147637"/>
                        </a:lnTo>
                        <a:lnTo>
                          <a:pt x="40481" y="176212"/>
                        </a:lnTo>
                        <a:lnTo>
                          <a:pt x="71437" y="147637"/>
                        </a:lnTo>
                        <a:lnTo>
                          <a:pt x="73819" y="126206"/>
                        </a:lnTo>
                        <a:lnTo>
                          <a:pt x="73819" y="126206"/>
                        </a:lnTo>
                        <a:lnTo>
                          <a:pt x="145256" y="116681"/>
                        </a:lnTo>
                        <a:cubicBezTo>
                          <a:pt x="144462" y="77787"/>
                          <a:pt x="143669" y="38894"/>
                          <a:pt x="142875" y="0"/>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Freeform 1039"/>
                  <p:cNvSpPr/>
                  <p:nvPr/>
                </p:nvSpPr>
                <p:spPr>
                  <a:xfrm>
                    <a:off x="2805113" y="1428750"/>
                    <a:ext cx="157162" cy="4763"/>
                  </a:xfrm>
                  <a:custGeom>
                    <a:avLst/>
                    <a:gdLst>
                      <a:gd name="connsiteX0" fmla="*/ 0 w 157162"/>
                      <a:gd name="connsiteY0" fmla="*/ 2381 h 4763"/>
                      <a:gd name="connsiteX1" fmla="*/ 133350 w 157162"/>
                      <a:gd name="connsiteY1" fmla="*/ 0 h 4763"/>
                      <a:gd name="connsiteX2" fmla="*/ 157162 w 157162"/>
                      <a:gd name="connsiteY2" fmla="*/ 4763 h 4763"/>
                    </a:gdLst>
                    <a:ahLst/>
                    <a:cxnLst>
                      <a:cxn ang="0">
                        <a:pos x="connsiteX0" y="connsiteY0"/>
                      </a:cxn>
                      <a:cxn ang="0">
                        <a:pos x="connsiteX1" y="connsiteY1"/>
                      </a:cxn>
                      <a:cxn ang="0">
                        <a:pos x="connsiteX2" y="connsiteY2"/>
                      </a:cxn>
                    </a:cxnLst>
                    <a:rect l="l" t="t" r="r" b="b"/>
                    <a:pathLst>
                      <a:path w="157162" h="4763">
                        <a:moveTo>
                          <a:pt x="0" y="2381"/>
                        </a:moveTo>
                        <a:lnTo>
                          <a:pt x="133350" y="0"/>
                        </a:lnTo>
                        <a:lnTo>
                          <a:pt x="157162" y="4763"/>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1" name="Freeform 1040"/>
                  <p:cNvSpPr/>
                  <p:nvPr/>
                </p:nvSpPr>
                <p:spPr>
                  <a:xfrm>
                    <a:off x="2571750" y="752475"/>
                    <a:ext cx="977900" cy="161925"/>
                  </a:xfrm>
                  <a:custGeom>
                    <a:avLst/>
                    <a:gdLst>
                      <a:gd name="connsiteX0" fmla="*/ 0 w 977900"/>
                      <a:gd name="connsiteY0" fmla="*/ 98425 h 161925"/>
                      <a:gd name="connsiteX1" fmla="*/ 727075 w 977900"/>
                      <a:gd name="connsiteY1" fmla="*/ 161925 h 161925"/>
                      <a:gd name="connsiteX2" fmla="*/ 962025 w 977900"/>
                      <a:gd name="connsiteY2" fmla="*/ 149225 h 161925"/>
                      <a:gd name="connsiteX3" fmla="*/ 977900 w 977900"/>
                      <a:gd name="connsiteY3" fmla="*/ 22225 h 161925"/>
                      <a:gd name="connsiteX4" fmla="*/ 901700 w 977900"/>
                      <a:gd name="connsiteY4" fmla="*/ 82550 h 161925"/>
                      <a:gd name="connsiteX5" fmla="*/ 809625 w 977900"/>
                      <a:gd name="connsiteY5" fmla="*/ 60325 h 161925"/>
                      <a:gd name="connsiteX6" fmla="*/ 746125 w 977900"/>
                      <a:gd name="connsiteY6" fmla="*/ 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00" h="161925">
                        <a:moveTo>
                          <a:pt x="0" y="98425"/>
                        </a:moveTo>
                        <a:lnTo>
                          <a:pt x="727075" y="161925"/>
                        </a:lnTo>
                        <a:lnTo>
                          <a:pt x="962025" y="149225"/>
                        </a:lnTo>
                        <a:lnTo>
                          <a:pt x="977900" y="22225"/>
                        </a:lnTo>
                        <a:lnTo>
                          <a:pt x="901700" y="82550"/>
                        </a:lnTo>
                        <a:lnTo>
                          <a:pt x="809625" y="60325"/>
                        </a:lnTo>
                        <a:lnTo>
                          <a:pt x="746125"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2" name="Freeform 1041"/>
                  <p:cNvSpPr/>
                  <p:nvPr/>
                </p:nvSpPr>
                <p:spPr>
                  <a:xfrm>
                    <a:off x="3232150" y="911225"/>
                    <a:ext cx="104775" cy="409575"/>
                  </a:xfrm>
                  <a:custGeom>
                    <a:avLst/>
                    <a:gdLst>
                      <a:gd name="connsiteX0" fmla="*/ 101600 w 104775"/>
                      <a:gd name="connsiteY0" fmla="*/ 0 h 409575"/>
                      <a:gd name="connsiteX1" fmla="*/ 104775 w 104775"/>
                      <a:gd name="connsiteY1" fmla="*/ 365125 h 409575"/>
                      <a:gd name="connsiteX2" fmla="*/ 12700 w 104775"/>
                      <a:gd name="connsiteY2" fmla="*/ 409575 h 409575"/>
                      <a:gd name="connsiteX3" fmla="*/ 0 w 104775"/>
                      <a:gd name="connsiteY3" fmla="*/ 409575 h 409575"/>
                    </a:gdLst>
                    <a:ahLst/>
                    <a:cxnLst>
                      <a:cxn ang="0">
                        <a:pos x="connsiteX0" y="connsiteY0"/>
                      </a:cxn>
                      <a:cxn ang="0">
                        <a:pos x="connsiteX1" y="connsiteY1"/>
                      </a:cxn>
                      <a:cxn ang="0">
                        <a:pos x="connsiteX2" y="connsiteY2"/>
                      </a:cxn>
                      <a:cxn ang="0">
                        <a:pos x="connsiteX3" y="connsiteY3"/>
                      </a:cxn>
                    </a:cxnLst>
                    <a:rect l="l" t="t" r="r" b="b"/>
                    <a:pathLst>
                      <a:path w="104775" h="409575">
                        <a:moveTo>
                          <a:pt x="101600" y="0"/>
                        </a:moveTo>
                        <a:cubicBezTo>
                          <a:pt x="102658" y="121708"/>
                          <a:pt x="103717" y="243417"/>
                          <a:pt x="104775" y="365125"/>
                        </a:cubicBezTo>
                        <a:lnTo>
                          <a:pt x="12700" y="409575"/>
                        </a:lnTo>
                        <a:lnTo>
                          <a:pt x="0" y="409575"/>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3" name="Freeform 1042"/>
                  <p:cNvSpPr/>
                  <p:nvPr/>
                </p:nvSpPr>
                <p:spPr>
                  <a:xfrm>
                    <a:off x="3660775" y="809625"/>
                    <a:ext cx="549275" cy="133350"/>
                  </a:xfrm>
                  <a:custGeom>
                    <a:avLst/>
                    <a:gdLst>
                      <a:gd name="connsiteX0" fmla="*/ 549275 w 549275"/>
                      <a:gd name="connsiteY0" fmla="*/ 57150 h 133350"/>
                      <a:gd name="connsiteX1" fmla="*/ 549275 w 549275"/>
                      <a:gd name="connsiteY1" fmla="*/ 57150 h 133350"/>
                      <a:gd name="connsiteX2" fmla="*/ 400050 w 549275"/>
                      <a:gd name="connsiteY2" fmla="*/ 53975 h 133350"/>
                      <a:gd name="connsiteX3" fmla="*/ 400050 w 549275"/>
                      <a:gd name="connsiteY3" fmla="*/ 0 h 133350"/>
                      <a:gd name="connsiteX4" fmla="*/ 368300 w 549275"/>
                      <a:gd name="connsiteY4" fmla="*/ 0 h 133350"/>
                      <a:gd name="connsiteX5" fmla="*/ 282575 w 549275"/>
                      <a:gd name="connsiteY5" fmla="*/ 6350 h 133350"/>
                      <a:gd name="connsiteX6" fmla="*/ 257175 w 549275"/>
                      <a:gd name="connsiteY6" fmla="*/ 19050 h 133350"/>
                      <a:gd name="connsiteX7" fmla="*/ 247650 w 549275"/>
                      <a:gd name="connsiteY7" fmla="*/ 22225 h 133350"/>
                      <a:gd name="connsiteX8" fmla="*/ 98425 w 549275"/>
                      <a:gd name="connsiteY8" fmla="*/ 73025 h 133350"/>
                      <a:gd name="connsiteX9" fmla="*/ 0 w 549275"/>
                      <a:gd name="connsiteY9" fmla="*/ 82550 h 133350"/>
                      <a:gd name="connsiteX10" fmla="*/ 60325 w 549275"/>
                      <a:gd name="connsiteY10" fmla="*/ 133350 h 133350"/>
                      <a:gd name="connsiteX11" fmla="*/ 428625 w 549275"/>
                      <a:gd name="connsiteY11" fmla="*/ 11430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9275" h="133350">
                        <a:moveTo>
                          <a:pt x="549275" y="57150"/>
                        </a:moveTo>
                        <a:lnTo>
                          <a:pt x="549275" y="57150"/>
                        </a:lnTo>
                        <a:lnTo>
                          <a:pt x="400050" y="53975"/>
                        </a:lnTo>
                        <a:lnTo>
                          <a:pt x="400050" y="0"/>
                        </a:lnTo>
                        <a:lnTo>
                          <a:pt x="368300" y="0"/>
                        </a:lnTo>
                        <a:lnTo>
                          <a:pt x="282575" y="6350"/>
                        </a:lnTo>
                        <a:cubicBezTo>
                          <a:pt x="274108" y="10583"/>
                          <a:pt x="265793" y="15133"/>
                          <a:pt x="257175" y="19050"/>
                        </a:cubicBezTo>
                        <a:cubicBezTo>
                          <a:pt x="254128" y="20435"/>
                          <a:pt x="247650" y="22225"/>
                          <a:pt x="247650" y="22225"/>
                        </a:cubicBezTo>
                        <a:lnTo>
                          <a:pt x="98425" y="73025"/>
                        </a:lnTo>
                        <a:lnTo>
                          <a:pt x="0" y="82550"/>
                        </a:lnTo>
                        <a:lnTo>
                          <a:pt x="60325" y="133350"/>
                        </a:lnTo>
                        <a:lnTo>
                          <a:pt x="428625" y="11430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4" name="Freeform 1043"/>
                  <p:cNvSpPr/>
                  <p:nvPr/>
                </p:nvSpPr>
                <p:spPr>
                  <a:xfrm>
                    <a:off x="3740150" y="962025"/>
                    <a:ext cx="28575" cy="247650"/>
                  </a:xfrm>
                  <a:custGeom>
                    <a:avLst/>
                    <a:gdLst>
                      <a:gd name="connsiteX0" fmla="*/ 0 w 28575"/>
                      <a:gd name="connsiteY0" fmla="*/ 0 h 247650"/>
                      <a:gd name="connsiteX1" fmla="*/ 28575 w 28575"/>
                      <a:gd name="connsiteY1" fmla="*/ 247650 h 247650"/>
                    </a:gdLst>
                    <a:ahLst/>
                    <a:cxnLst>
                      <a:cxn ang="0">
                        <a:pos x="connsiteX0" y="connsiteY0"/>
                      </a:cxn>
                      <a:cxn ang="0">
                        <a:pos x="connsiteX1" y="connsiteY1"/>
                      </a:cxn>
                    </a:cxnLst>
                    <a:rect l="l" t="t" r="r" b="b"/>
                    <a:pathLst>
                      <a:path w="28575" h="247650">
                        <a:moveTo>
                          <a:pt x="0" y="0"/>
                        </a:moveTo>
                        <a:lnTo>
                          <a:pt x="28575" y="24765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5" name="Freeform 1044"/>
                  <p:cNvSpPr/>
                  <p:nvPr/>
                </p:nvSpPr>
                <p:spPr>
                  <a:xfrm>
                    <a:off x="3841750" y="977900"/>
                    <a:ext cx="288925" cy="285750"/>
                  </a:xfrm>
                  <a:custGeom>
                    <a:avLst/>
                    <a:gdLst>
                      <a:gd name="connsiteX0" fmla="*/ 0 w 288925"/>
                      <a:gd name="connsiteY0" fmla="*/ 231775 h 285750"/>
                      <a:gd name="connsiteX1" fmla="*/ 0 w 288925"/>
                      <a:gd name="connsiteY1" fmla="*/ 111125 h 285750"/>
                      <a:gd name="connsiteX2" fmla="*/ 92075 w 288925"/>
                      <a:gd name="connsiteY2" fmla="*/ 0 h 285750"/>
                      <a:gd name="connsiteX3" fmla="*/ 222250 w 288925"/>
                      <a:gd name="connsiteY3" fmla="*/ 25400 h 285750"/>
                      <a:gd name="connsiteX4" fmla="*/ 234950 w 288925"/>
                      <a:gd name="connsiteY4" fmla="*/ 136525 h 285750"/>
                      <a:gd name="connsiteX5" fmla="*/ 222250 w 288925"/>
                      <a:gd name="connsiteY5" fmla="*/ 273050 h 285750"/>
                      <a:gd name="connsiteX6" fmla="*/ 288925 w 288925"/>
                      <a:gd name="connsiteY6" fmla="*/ 2857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925" h="285750">
                        <a:moveTo>
                          <a:pt x="0" y="231775"/>
                        </a:moveTo>
                        <a:lnTo>
                          <a:pt x="0" y="111125"/>
                        </a:lnTo>
                        <a:lnTo>
                          <a:pt x="92075" y="0"/>
                        </a:lnTo>
                        <a:lnTo>
                          <a:pt x="222250" y="25400"/>
                        </a:lnTo>
                        <a:lnTo>
                          <a:pt x="234950" y="136525"/>
                        </a:lnTo>
                        <a:lnTo>
                          <a:pt x="222250" y="273050"/>
                        </a:lnTo>
                        <a:lnTo>
                          <a:pt x="288925" y="28575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6" name="Freeform 1045"/>
                  <p:cNvSpPr/>
                  <p:nvPr/>
                </p:nvSpPr>
                <p:spPr>
                  <a:xfrm>
                    <a:off x="3355975" y="1285875"/>
                    <a:ext cx="203200" cy="0"/>
                  </a:xfrm>
                  <a:custGeom>
                    <a:avLst/>
                    <a:gdLst>
                      <a:gd name="connsiteX0" fmla="*/ 0 w 203200"/>
                      <a:gd name="connsiteY0" fmla="*/ 0 h 0"/>
                      <a:gd name="connsiteX1" fmla="*/ 203200 w 203200"/>
                      <a:gd name="connsiteY1" fmla="*/ 0 h 0"/>
                    </a:gdLst>
                    <a:ahLst/>
                    <a:cxnLst>
                      <a:cxn ang="0">
                        <a:pos x="connsiteX0" y="connsiteY0"/>
                      </a:cxn>
                      <a:cxn ang="0">
                        <a:pos x="connsiteX1" y="connsiteY1"/>
                      </a:cxn>
                    </a:cxnLst>
                    <a:rect l="l" t="t" r="r" b="b"/>
                    <a:pathLst>
                      <a:path w="203200">
                        <a:moveTo>
                          <a:pt x="0" y="0"/>
                        </a:moveTo>
                        <a:lnTo>
                          <a:pt x="203200"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7" name="Freeform 1046"/>
                  <p:cNvSpPr/>
                  <p:nvPr/>
                </p:nvSpPr>
                <p:spPr>
                  <a:xfrm>
                    <a:off x="3362325" y="993775"/>
                    <a:ext cx="349250" cy="19050"/>
                  </a:xfrm>
                  <a:custGeom>
                    <a:avLst/>
                    <a:gdLst>
                      <a:gd name="connsiteX0" fmla="*/ 0 w 349250"/>
                      <a:gd name="connsiteY0" fmla="*/ 19050 h 19050"/>
                      <a:gd name="connsiteX1" fmla="*/ 349250 w 349250"/>
                      <a:gd name="connsiteY1" fmla="*/ 0 h 19050"/>
                    </a:gdLst>
                    <a:ahLst/>
                    <a:cxnLst>
                      <a:cxn ang="0">
                        <a:pos x="connsiteX0" y="connsiteY0"/>
                      </a:cxn>
                      <a:cxn ang="0">
                        <a:pos x="connsiteX1" y="connsiteY1"/>
                      </a:cxn>
                    </a:cxnLst>
                    <a:rect l="l" t="t" r="r" b="b"/>
                    <a:pathLst>
                      <a:path w="349250" h="19050">
                        <a:moveTo>
                          <a:pt x="0" y="19050"/>
                        </a:moveTo>
                        <a:lnTo>
                          <a:pt x="349250"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050" name="Freeform 1049"/>
              <p:cNvSpPr/>
              <p:nvPr/>
            </p:nvSpPr>
            <p:spPr>
              <a:xfrm>
                <a:off x="4267200" y="1362075"/>
                <a:ext cx="95250" cy="157163"/>
              </a:xfrm>
              <a:custGeom>
                <a:avLst/>
                <a:gdLst>
                  <a:gd name="connsiteX0" fmla="*/ 85725 w 95250"/>
                  <a:gd name="connsiteY0" fmla="*/ 0 h 157163"/>
                  <a:gd name="connsiteX1" fmla="*/ 9525 w 95250"/>
                  <a:gd name="connsiteY1" fmla="*/ 28575 h 157163"/>
                  <a:gd name="connsiteX2" fmla="*/ 9525 w 95250"/>
                  <a:gd name="connsiteY2" fmla="*/ 76200 h 157163"/>
                  <a:gd name="connsiteX3" fmla="*/ 28575 w 95250"/>
                  <a:gd name="connsiteY3" fmla="*/ 152400 h 157163"/>
                  <a:gd name="connsiteX4" fmla="*/ 95250 w 95250"/>
                  <a:gd name="connsiteY4" fmla="*/ 147638 h 157163"/>
                  <a:gd name="connsiteX5" fmla="*/ 0 w 95250"/>
                  <a:gd name="connsiteY5" fmla="*/ 157163 h 15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57163">
                    <a:moveTo>
                      <a:pt x="85725" y="0"/>
                    </a:moveTo>
                    <a:lnTo>
                      <a:pt x="9525" y="28575"/>
                    </a:lnTo>
                    <a:lnTo>
                      <a:pt x="9525" y="76200"/>
                    </a:lnTo>
                    <a:lnTo>
                      <a:pt x="28575" y="152400"/>
                    </a:lnTo>
                    <a:lnTo>
                      <a:pt x="95250" y="147638"/>
                    </a:lnTo>
                    <a:lnTo>
                      <a:pt x="0" y="157163"/>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2" name="Rectangle 31"/>
          <p:cNvSpPr/>
          <p:nvPr/>
        </p:nvSpPr>
        <p:spPr>
          <a:xfrm>
            <a:off x="186617" y="2507771"/>
            <a:ext cx="1828800" cy="18829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2612259" y="2480586"/>
            <a:ext cx="1828800" cy="18829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848714" y="2452516"/>
            <a:ext cx="1828800" cy="18829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480584"/>
            <a:ext cx="1627870" cy="173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7" name="Group 106"/>
          <p:cNvGrpSpPr/>
          <p:nvPr/>
        </p:nvGrpSpPr>
        <p:grpSpPr>
          <a:xfrm>
            <a:off x="7108825" y="2480585"/>
            <a:ext cx="1828800" cy="1882967"/>
            <a:chOff x="186546" y="2517583"/>
            <a:chExt cx="1828800" cy="1882967"/>
          </a:xfrm>
        </p:grpSpPr>
        <p:sp>
          <p:nvSpPr>
            <p:cNvPr id="108" name="Rectangle 107"/>
            <p:cNvSpPr/>
            <p:nvPr/>
          </p:nvSpPr>
          <p:spPr>
            <a:xfrm>
              <a:off x="186546" y="2517583"/>
              <a:ext cx="1828800" cy="18829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519" y="2571750"/>
              <a:ext cx="1727682" cy="176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 name="Rectangle 33"/>
          <p:cNvSpPr/>
          <p:nvPr/>
        </p:nvSpPr>
        <p:spPr>
          <a:xfrm>
            <a:off x="348571" y="2641184"/>
            <a:ext cx="1524000" cy="15243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p:cNvGrpSpPr/>
          <p:nvPr/>
        </p:nvGrpSpPr>
        <p:grpSpPr>
          <a:xfrm>
            <a:off x="2804789" y="2752940"/>
            <a:ext cx="1508125" cy="1425528"/>
            <a:chOff x="2692400" y="2786063"/>
            <a:chExt cx="1508125" cy="1425528"/>
          </a:xfrm>
        </p:grpSpPr>
        <p:cxnSp>
          <p:nvCxnSpPr>
            <p:cNvPr id="132" name="Straight Connector 131"/>
            <p:cNvCxnSpPr/>
            <p:nvPr/>
          </p:nvCxnSpPr>
          <p:spPr>
            <a:xfrm flipH="1">
              <a:off x="3101989" y="2799242"/>
              <a:ext cx="112712" cy="121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Freeform 132"/>
            <p:cNvSpPr/>
            <p:nvPr/>
          </p:nvSpPr>
          <p:spPr>
            <a:xfrm>
              <a:off x="2692400" y="2901950"/>
              <a:ext cx="422275" cy="571500"/>
            </a:xfrm>
            <a:custGeom>
              <a:avLst/>
              <a:gdLst>
                <a:gd name="connsiteX0" fmla="*/ 422275 w 422275"/>
                <a:gd name="connsiteY0" fmla="*/ 0 h 571500"/>
                <a:gd name="connsiteX1" fmla="*/ 257175 w 422275"/>
                <a:gd name="connsiteY1" fmla="*/ 47625 h 571500"/>
                <a:gd name="connsiteX2" fmla="*/ 0 w 422275"/>
                <a:gd name="connsiteY2" fmla="*/ 196850 h 571500"/>
                <a:gd name="connsiteX3" fmla="*/ 165100 w 422275"/>
                <a:gd name="connsiteY3" fmla="*/ 571500 h 571500"/>
                <a:gd name="connsiteX4" fmla="*/ 279400 w 422275"/>
                <a:gd name="connsiteY4" fmla="*/ 488950 h 571500"/>
                <a:gd name="connsiteX5" fmla="*/ 292100 w 422275"/>
                <a:gd name="connsiteY5" fmla="*/ 273050 h 571500"/>
                <a:gd name="connsiteX6" fmla="*/ 282575 w 422275"/>
                <a:gd name="connsiteY6" fmla="*/ 60325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275" h="571500">
                  <a:moveTo>
                    <a:pt x="422275" y="0"/>
                  </a:moveTo>
                  <a:lnTo>
                    <a:pt x="257175" y="47625"/>
                  </a:lnTo>
                  <a:lnTo>
                    <a:pt x="0" y="196850"/>
                  </a:lnTo>
                  <a:lnTo>
                    <a:pt x="165100" y="571500"/>
                  </a:lnTo>
                  <a:lnTo>
                    <a:pt x="279400" y="488950"/>
                  </a:lnTo>
                  <a:lnTo>
                    <a:pt x="292100" y="273050"/>
                  </a:lnTo>
                  <a:lnTo>
                    <a:pt x="282575" y="60325"/>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Freeform 133"/>
            <p:cNvSpPr/>
            <p:nvPr/>
          </p:nvSpPr>
          <p:spPr>
            <a:xfrm>
              <a:off x="2959894" y="3378994"/>
              <a:ext cx="16669" cy="616744"/>
            </a:xfrm>
            <a:custGeom>
              <a:avLst/>
              <a:gdLst>
                <a:gd name="connsiteX0" fmla="*/ 14287 w 16669"/>
                <a:gd name="connsiteY0" fmla="*/ 0 h 616744"/>
                <a:gd name="connsiteX1" fmla="*/ 0 w 16669"/>
                <a:gd name="connsiteY1" fmla="*/ 273844 h 616744"/>
                <a:gd name="connsiteX2" fmla="*/ 16669 w 16669"/>
                <a:gd name="connsiteY2" fmla="*/ 616744 h 616744"/>
              </a:gdLst>
              <a:ahLst/>
              <a:cxnLst>
                <a:cxn ang="0">
                  <a:pos x="connsiteX0" y="connsiteY0"/>
                </a:cxn>
                <a:cxn ang="0">
                  <a:pos x="connsiteX1" y="connsiteY1"/>
                </a:cxn>
                <a:cxn ang="0">
                  <a:pos x="connsiteX2" y="connsiteY2"/>
                </a:cxn>
              </a:cxnLst>
              <a:rect l="l" t="t" r="r" b="b"/>
              <a:pathLst>
                <a:path w="16669" h="616744">
                  <a:moveTo>
                    <a:pt x="14287" y="0"/>
                  </a:moveTo>
                  <a:lnTo>
                    <a:pt x="0" y="273844"/>
                  </a:lnTo>
                  <a:lnTo>
                    <a:pt x="16669" y="616744"/>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Freeform 134"/>
            <p:cNvSpPr/>
            <p:nvPr/>
          </p:nvSpPr>
          <p:spPr>
            <a:xfrm>
              <a:off x="2964656" y="3995738"/>
              <a:ext cx="961688" cy="215853"/>
            </a:xfrm>
            <a:custGeom>
              <a:avLst/>
              <a:gdLst>
                <a:gd name="connsiteX0" fmla="*/ 0 w 961688"/>
                <a:gd name="connsiteY0" fmla="*/ 0 h 215853"/>
                <a:gd name="connsiteX1" fmla="*/ 9525 w 961688"/>
                <a:gd name="connsiteY1" fmla="*/ 104775 h 215853"/>
                <a:gd name="connsiteX2" fmla="*/ 42863 w 961688"/>
                <a:gd name="connsiteY2" fmla="*/ 123825 h 215853"/>
                <a:gd name="connsiteX3" fmla="*/ 347663 w 961688"/>
                <a:gd name="connsiteY3" fmla="*/ 207168 h 215853"/>
                <a:gd name="connsiteX4" fmla="*/ 459582 w 961688"/>
                <a:gd name="connsiteY4" fmla="*/ 211931 h 215853"/>
                <a:gd name="connsiteX5" fmla="*/ 692944 w 961688"/>
                <a:gd name="connsiteY5" fmla="*/ 195262 h 215853"/>
                <a:gd name="connsiteX6" fmla="*/ 957263 w 961688"/>
                <a:gd name="connsiteY6" fmla="*/ 104775 h 215853"/>
                <a:gd name="connsiteX7" fmla="*/ 833438 w 961688"/>
                <a:gd name="connsiteY7" fmla="*/ 159543 h 21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88" h="215853">
                  <a:moveTo>
                    <a:pt x="0" y="0"/>
                  </a:moveTo>
                  <a:cubicBezTo>
                    <a:pt x="1190" y="42069"/>
                    <a:pt x="2381" y="84138"/>
                    <a:pt x="9525" y="104775"/>
                  </a:cubicBezTo>
                  <a:cubicBezTo>
                    <a:pt x="16669" y="125412"/>
                    <a:pt x="-13493" y="106760"/>
                    <a:pt x="42863" y="123825"/>
                  </a:cubicBezTo>
                  <a:cubicBezTo>
                    <a:pt x="99219" y="140890"/>
                    <a:pt x="278210" y="192484"/>
                    <a:pt x="347663" y="207168"/>
                  </a:cubicBezTo>
                  <a:cubicBezTo>
                    <a:pt x="417116" y="221852"/>
                    <a:pt x="402035" y="213915"/>
                    <a:pt x="459582" y="211931"/>
                  </a:cubicBezTo>
                  <a:cubicBezTo>
                    <a:pt x="517129" y="209947"/>
                    <a:pt x="609997" y="213121"/>
                    <a:pt x="692944" y="195262"/>
                  </a:cubicBezTo>
                  <a:cubicBezTo>
                    <a:pt x="775891" y="177403"/>
                    <a:pt x="933847" y="110728"/>
                    <a:pt x="957263" y="104775"/>
                  </a:cubicBezTo>
                  <a:cubicBezTo>
                    <a:pt x="980679" y="98822"/>
                    <a:pt x="907058" y="129182"/>
                    <a:pt x="833438" y="15954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Freeform 135"/>
            <p:cNvSpPr/>
            <p:nvPr/>
          </p:nvSpPr>
          <p:spPr>
            <a:xfrm>
              <a:off x="3890963" y="2945606"/>
              <a:ext cx="40481" cy="1154907"/>
            </a:xfrm>
            <a:custGeom>
              <a:avLst/>
              <a:gdLst>
                <a:gd name="connsiteX0" fmla="*/ 40481 w 40481"/>
                <a:gd name="connsiteY0" fmla="*/ 0 h 1154907"/>
                <a:gd name="connsiteX1" fmla="*/ 0 w 40481"/>
                <a:gd name="connsiteY1" fmla="*/ 221457 h 1154907"/>
                <a:gd name="connsiteX2" fmla="*/ 28575 w 40481"/>
                <a:gd name="connsiteY2" fmla="*/ 714375 h 1154907"/>
                <a:gd name="connsiteX3" fmla="*/ 30956 w 40481"/>
                <a:gd name="connsiteY3" fmla="*/ 1050132 h 1154907"/>
                <a:gd name="connsiteX4" fmla="*/ 21431 w 40481"/>
                <a:gd name="connsiteY4" fmla="*/ 1154907 h 115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1" h="1154907">
                  <a:moveTo>
                    <a:pt x="40481" y="0"/>
                  </a:moveTo>
                  <a:lnTo>
                    <a:pt x="0" y="221457"/>
                  </a:lnTo>
                  <a:lnTo>
                    <a:pt x="28575" y="714375"/>
                  </a:lnTo>
                  <a:cubicBezTo>
                    <a:pt x="29369" y="826294"/>
                    <a:pt x="30162" y="938213"/>
                    <a:pt x="30956" y="1050132"/>
                  </a:cubicBezTo>
                  <a:lnTo>
                    <a:pt x="21431" y="1154907"/>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Freeform 136"/>
            <p:cNvSpPr/>
            <p:nvPr/>
          </p:nvSpPr>
          <p:spPr>
            <a:xfrm>
              <a:off x="3902869" y="2936081"/>
              <a:ext cx="297656" cy="519113"/>
            </a:xfrm>
            <a:custGeom>
              <a:avLst/>
              <a:gdLst>
                <a:gd name="connsiteX0" fmla="*/ 30956 w 297656"/>
                <a:gd name="connsiteY0" fmla="*/ 0 h 519113"/>
                <a:gd name="connsiteX1" fmla="*/ 297656 w 297656"/>
                <a:gd name="connsiteY1" fmla="*/ 161925 h 519113"/>
                <a:gd name="connsiteX2" fmla="*/ 133350 w 297656"/>
                <a:gd name="connsiteY2" fmla="*/ 519113 h 519113"/>
                <a:gd name="connsiteX3" fmla="*/ 0 w 297656"/>
                <a:gd name="connsiteY3" fmla="*/ 471488 h 519113"/>
              </a:gdLst>
              <a:ahLst/>
              <a:cxnLst>
                <a:cxn ang="0">
                  <a:pos x="connsiteX0" y="connsiteY0"/>
                </a:cxn>
                <a:cxn ang="0">
                  <a:pos x="connsiteX1" y="connsiteY1"/>
                </a:cxn>
                <a:cxn ang="0">
                  <a:pos x="connsiteX2" y="connsiteY2"/>
                </a:cxn>
                <a:cxn ang="0">
                  <a:pos x="connsiteX3" y="connsiteY3"/>
                </a:cxn>
              </a:cxnLst>
              <a:rect l="l" t="t" r="r" b="b"/>
              <a:pathLst>
                <a:path w="297656" h="519113">
                  <a:moveTo>
                    <a:pt x="30956" y="0"/>
                  </a:moveTo>
                  <a:lnTo>
                    <a:pt x="297656" y="161925"/>
                  </a:lnTo>
                  <a:lnTo>
                    <a:pt x="133350" y="519113"/>
                  </a:lnTo>
                  <a:lnTo>
                    <a:pt x="0" y="471488"/>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Freeform 137"/>
            <p:cNvSpPr/>
            <p:nvPr/>
          </p:nvSpPr>
          <p:spPr>
            <a:xfrm>
              <a:off x="3519488" y="3293269"/>
              <a:ext cx="226218" cy="0"/>
            </a:xfrm>
            <a:custGeom>
              <a:avLst/>
              <a:gdLst>
                <a:gd name="connsiteX0" fmla="*/ 226218 w 226218"/>
                <a:gd name="connsiteY0" fmla="*/ 0 h 0"/>
                <a:gd name="connsiteX1" fmla="*/ 0 w 226218"/>
                <a:gd name="connsiteY1" fmla="*/ 0 h 0"/>
              </a:gdLst>
              <a:ahLst/>
              <a:cxnLst>
                <a:cxn ang="0">
                  <a:pos x="connsiteX0" y="connsiteY0"/>
                </a:cxn>
                <a:cxn ang="0">
                  <a:pos x="connsiteX1" y="connsiteY1"/>
                </a:cxn>
              </a:cxnLst>
              <a:rect l="l" t="t" r="r" b="b"/>
              <a:pathLst>
                <a:path w="226218">
                  <a:moveTo>
                    <a:pt x="226218" y="0"/>
                  </a:moveTo>
                  <a:lnTo>
                    <a:pt x="0"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Freeform 138"/>
            <p:cNvSpPr/>
            <p:nvPr/>
          </p:nvSpPr>
          <p:spPr>
            <a:xfrm>
              <a:off x="3509963" y="3293269"/>
              <a:ext cx="235743" cy="280987"/>
            </a:xfrm>
            <a:custGeom>
              <a:avLst/>
              <a:gdLst>
                <a:gd name="connsiteX0" fmla="*/ 7143 w 235743"/>
                <a:gd name="connsiteY0" fmla="*/ 0 h 280987"/>
                <a:gd name="connsiteX1" fmla="*/ 0 w 235743"/>
                <a:gd name="connsiteY1" fmla="*/ 211931 h 280987"/>
                <a:gd name="connsiteX2" fmla="*/ 128587 w 235743"/>
                <a:gd name="connsiteY2" fmla="*/ 280987 h 280987"/>
                <a:gd name="connsiteX3" fmla="*/ 230981 w 235743"/>
                <a:gd name="connsiteY3" fmla="*/ 211931 h 280987"/>
                <a:gd name="connsiteX4" fmla="*/ 235743 w 235743"/>
                <a:gd name="connsiteY4" fmla="*/ 9525 h 28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3" h="280987">
                  <a:moveTo>
                    <a:pt x="7143" y="0"/>
                  </a:moveTo>
                  <a:lnTo>
                    <a:pt x="0" y="211931"/>
                  </a:lnTo>
                  <a:lnTo>
                    <a:pt x="128587" y="280987"/>
                  </a:lnTo>
                  <a:lnTo>
                    <a:pt x="230981" y="211931"/>
                  </a:lnTo>
                  <a:lnTo>
                    <a:pt x="235743" y="9525"/>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Freeform 139"/>
            <p:cNvSpPr/>
            <p:nvPr/>
          </p:nvSpPr>
          <p:spPr>
            <a:xfrm>
              <a:off x="3236119" y="2786063"/>
              <a:ext cx="414337" cy="214312"/>
            </a:xfrm>
            <a:custGeom>
              <a:avLst/>
              <a:gdLst>
                <a:gd name="connsiteX0" fmla="*/ 0 w 414337"/>
                <a:gd name="connsiteY0" fmla="*/ 0 h 214312"/>
                <a:gd name="connsiteX1" fmla="*/ 83344 w 414337"/>
                <a:gd name="connsiteY1" fmla="*/ 59531 h 214312"/>
                <a:gd name="connsiteX2" fmla="*/ 223837 w 414337"/>
                <a:gd name="connsiteY2" fmla="*/ 73818 h 214312"/>
                <a:gd name="connsiteX3" fmla="*/ 350044 w 414337"/>
                <a:gd name="connsiteY3" fmla="*/ 42862 h 214312"/>
                <a:gd name="connsiteX4" fmla="*/ 414337 w 414337"/>
                <a:gd name="connsiteY4" fmla="*/ 4762 h 214312"/>
                <a:gd name="connsiteX5" fmla="*/ 352425 w 414337"/>
                <a:gd name="connsiteY5" fmla="*/ 121443 h 214312"/>
                <a:gd name="connsiteX6" fmla="*/ 247650 w 414337"/>
                <a:gd name="connsiteY6" fmla="*/ 197643 h 214312"/>
                <a:gd name="connsiteX7" fmla="*/ 190500 w 414337"/>
                <a:gd name="connsiteY7" fmla="*/ 214312 h 214312"/>
                <a:gd name="connsiteX8" fmla="*/ 138112 w 414337"/>
                <a:gd name="connsiteY8" fmla="*/ 185737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337" h="214312">
                  <a:moveTo>
                    <a:pt x="0" y="0"/>
                  </a:moveTo>
                  <a:lnTo>
                    <a:pt x="83344" y="59531"/>
                  </a:lnTo>
                  <a:lnTo>
                    <a:pt x="223837" y="73818"/>
                  </a:lnTo>
                  <a:lnTo>
                    <a:pt x="350044" y="42862"/>
                  </a:lnTo>
                  <a:lnTo>
                    <a:pt x="414337" y="4762"/>
                  </a:lnTo>
                  <a:lnTo>
                    <a:pt x="352425" y="121443"/>
                  </a:lnTo>
                  <a:lnTo>
                    <a:pt x="247650" y="197643"/>
                  </a:lnTo>
                  <a:lnTo>
                    <a:pt x="190500" y="214312"/>
                  </a:lnTo>
                  <a:lnTo>
                    <a:pt x="138112" y="185737"/>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Freeform 140"/>
            <p:cNvSpPr/>
            <p:nvPr/>
          </p:nvSpPr>
          <p:spPr>
            <a:xfrm>
              <a:off x="3240881" y="2795588"/>
              <a:ext cx="140494" cy="190500"/>
            </a:xfrm>
            <a:custGeom>
              <a:avLst/>
              <a:gdLst>
                <a:gd name="connsiteX0" fmla="*/ 0 w 140494"/>
                <a:gd name="connsiteY0" fmla="*/ 0 h 190500"/>
                <a:gd name="connsiteX1" fmla="*/ 59532 w 140494"/>
                <a:gd name="connsiteY1" fmla="*/ 128587 h 190500"/>
                <a:gd name="connsiteX2" fmla="*/ 140494 w 140494"/>
                <a:gd name="connsiteY2" fmla="*/ 190500 h 190500"/>
              </a:gdLst>
              <a:ahLst/>
              <a:cxnLst>
                <a:cxn ang="0">
                  <a:pos x="connsiteX0" y="connsiteY0"/>
                </a:cxn>
                <a:cxn ang="0">
                  <a:pos x="connsiteX1" y="connsiteY1"/>
                </a:cxn>
                <a:cxn ang="0">
                  <a:pos x="connsiteX2" y="connsiteY2"/>
                </a:cxn>
              </a:cxnLst>
              <a:rect l="l" t="t" r="r" b="b"/>
              <a:pathLst>
                <a:path w="140494" h="190500">
                  <a:moveTo>
                    <a:pt x="0" y="0"/>
                  </a:moveTo>
                  <a:lnTo>
                    <a:pt x="59532" y="128587"/>
                  </a:lnTo>
                  <a:lnTo>
                    <a:pt x="140494" y="19050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Freeform 141"/>
            <p:cNvSpPr/>
            <p:nvPr/>
          </p:nvSpPr>
          <p:spPr>
            <a:xfrm>
              <a:off x="3452813" y="2900363"/>
              <a:ext cx="471487" cy="245268"/>
            </a:xfrm>
            <a:custGeom>
              <a:avLst/>
              <a:gdLst>
                <a:gd name="connsiteX0" fmla="*/ 0 w 471487"/>
                <a:gd name="connsiteY0" fmla="*/ 100012 h 245268"/>
                <a:gd name="connsiteX1" fmla="*/ 59531 w 471487"/>
                <a:gd name="connsiteY1" fmla="*/ 245268 h 245268"/>
                <a:gd name="connsiteX2" fmla="*/ 188118 w 471487"/>
                <a:gd name="connsiteY2" fmla="*/ 164306 h 245268"/>
                <a:gd name="connsiteX3" fmla="*/ 264318 w 471487"/>
                <a:gd name="connsiteY3" fmla="*/ 80962 h 245268"/>
                <a:gd name="connsiteX4" fmla="*/ 304800 w 471487"/>
                <a:gd name="connsiteY4" fmla="*/ 0 h 245268"/>
                <a:gd name="connsiteX5" fmla="*/ 471487 w 471487"/>
                <a:gd name="connsiteY5" fmla="*/ 45243 h 2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487" h="245268">
                  <a:moveTo>
                    <a:pt x="0" y="100012"/>
                  </a:moveTo>
                  <a:lnTo>
                    <a:pt x="59531" y="245268"/>
                  </a:lnTo>
                  <a:lnTo>
                    <a:pt x="188118" y="164306"/>
                  </a:lnTo>
                  <a:lnTo>
                    <a:pt x="264318" y="80962"/>
                  </a:lnTo>
                  <a:lnTo>
                    <a:pt x="304800" y="0"/>
                  </a:lnTo>
                  <a:lnTo>
                    <a:pt x="471487" y="45243"/>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Freeform 142"/>
            <p:cNvSpPr/>
            <p:nvPr/>
          </p:nvSpPr>
          <p:spPr>
            <a:xfrm>
              <a:off x="3657600" y="2788444"/>
              <a:ext cx="97631" cy="100012"/>
            </a:xfrm>
            <a:custGeom>
              <a:avLst/>
              <a:gdLst>
                <a:gd name="connsiteX0" fmla="*/ 0 w 97631"/>
                <a:gd name="connsiteY0" fmla="*/ 0 h 100012"/>
                <a:gd name="connsiteX1" fmla="*/ 97631 w 97631"/>
                <a:gd name="connsiteY1" fmla="*/ 100012 h 100012"/>
              </a:gdLst>
              <a:ahLst/>
              <a:cxnLst>
                <a:cxn ang="0">
                  <a:pos x="connsiteX0" y="connsiteY0"/>
                </a:cxn>
                <a:cxn ang="0">
                  <a:pos x="connsiteX1" y="connsiteY1"/>
                </a:cxn>
              </a:cxnLst>
              <a:rect l="l" t="t" r="r" b="b"/>
              <a:pathLst>
                <a:path w="97631" h="100012">
                  <a:moveTo>
                    <a:pt x="0" y="0"/>
                  </a:moveTo>
                  <a:lnTo>
                    <a:pt x="97631" y="100012"/>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Freeform 143"/>
            <p:cNvSpPr/>
            <p:nvPr/>
          </p:nvSpPr>
          <p:spPr>
            <a:xfrm>
              <a:off x="3128963" y="2905125"/>
              <a:ext cx="300037" cy="250031"/>
            </a:xfrm>
            <a:custGeom>
              <a:avLst/>
              <a:gdLst>
                <a:gd name="connsiteX0" fmla="*/ 0 w 300037"/>
                <a:gd name="connsiteY0" fmla="*/ 0 h 250031"/>
                <a:gd name="connsiteX1" fmla="*/ 90487 w 300037"/>
                <a:gd name="connsiteY1" fmla="*/ 164306 h 250031"/>
                <a:gd name="connsiteX2" fmla="*/ 223837 w 300037"/>
                <a:gd name="connsiteY2" fmla="*/ 242888 h 250031"/>
                <a:gd name="connsiteX3" fmla="*/ 247650 w 300037"/>
                <a:gd name="connsiteY3" fmla="*/ 250031 h 250031"/>
                <a:gd name="connsiteX4" fmla="*/ 300037 w 300037"/>
                <a:gd name="connsiteY4" fmla="*/ 111919 h 250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37" h="250031">
                  <a:moveTo>
                    <a:pt x="0" y="0"/>
                  </a:moveTo>
                  <a:lnTo>
                    <a:pt x="90487" y="164306"/>
                  </a:lnTo>
                  <a:lnTo>
                    <a:pt x="223837" y="242888"/>
                  </a:lnTo>
                  <a:lnTo>
                    <a:pt x="247650" y="250031"/>
                  </a:lnTo>
                  <a:lnTo>
                    <a:pt x="300037" y="111919"/>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54" name="Straight Connector 53"/>
          <p:cNvCxnSpPr>
            <a:stCxn id="34" idx="0"/>
          </p:cNvCxnSpPr>
          <p:nvPr/>
        </p:nvCxnSpPr>
        <p:spPr>
          <a:xfrm flipH="1">
            <a:off x="1085185" y="2641184"/>
            <a:ext cx="25386" cy="1524342"/>
          </a:xfrm>
          <a:prstGeom prst="line">
            <a:avLst/>
          </a:prstGeom>
        </p:spPr>
        <p:style>
          <a:lnRef idx="1">
            <a:schemeClr val="accent1"/>
          </a:lnRef>
          <a:fillRef idx="0">
            <a:schemeClr val="accent1"/>
          </a:fillRef>
          <a:effectRef idx="0">
            <a:schemeClr val="accent1"/>
          </a:effectRef>
          <a:fontRef idx="minor">
            <a:schemeClr val="tx1"/>
          </a:fontRef>
        </p:style>
      </p:cxnSp>
      <p:grpSp>
        <p:nvGrpSpPr>
          <p:cNvPr id="172" name="Group 171"/>
          <p:cNvGrpSpPr/>
          <p:nvPr/>
        </p:nvGrpSpPr>
        <p:grpSpPr>
          <a:xfrm>
            <a:off x="361199" y="2855333"/>
            <a:ext cx="1539847" cy="1187259"/>
            <a:chOff x="361199" y="2855333"/>
            <a:chExt cx="1539847" cy="1187259"/>
          </a:xfrm>
        </p:grpSpPr>
        <p:cxnSp>
          <p:nvCxnSpPr>
            <p:cNvPr id="57" name="Straight Connector 56"/>
            <p:cNvCxnSpPr/>
            <p:nvPr/>
          </p:nvCxnSpPr>
          <p:spPr>
            <a:xfrm>
              <a:off x="377046" y="3372690"/>
              <a:ext cx="152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77060" y="4042592"/>
              <a:ext cx="15239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361199" y="2855333"/>
              <a:ext cx="1523986"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5" name="Group 174"/>
          <p:cNvGrpSpPr/>
          <p:nvPr/>
        </p:nvGrpSpPr>
        <p:grpSpPr>
          <a:xfrm>
            <a:off x="348571" y="2805327"/>
            <a:ext cx="1525033" cy="184547"/>
            <a:chOff x="348571" y="2805327"/>
            <a:chExt cx="1525033" cy="184547"/>
          </a:xfrm>
        </p:grpSpPr>
        <p:cxnSp>
          <p:nvCxnSpPr>
            <p:cNvPr id="127" name="Straight Connector 126"/>
            <p:cNvCxnSpPr/>
            <p:nvPr/>
          </p:nvCxnSpPr>
          <p:spPr>
            <a:xfrm flipH="1">
              <a:off x="348571" y="2855333"/>
              <a:ext cx="299364" cy="134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1574240" y="2805327"/>
              <a:ext cx="299364" cy="147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643767" y="2805327"/>
              <a:ext cx="225078" cy="523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4" name="Group 173"/>
          <p:cNvGrpSpPr/>
          <p:nvPr/>
        </p:nvGrpSpPr>
        <p:grpSpPr>
          <a:xfrm>
            <a:off x="361199" y="2638446"/>
            <a:ext cx="1539847" cy="1540022"/>
            <a:chOff x="361199" y="2638446"/>
            <a:chExt cx="1539847" cy="1540022"/>
          </a:xfrm>
        </p:grpSpPr>
        <p:cxnSp>
          <p:nvCxnSpPr>
            <p:cNvPr id="95" name="Straight Connector 94"/>
            <p:cNvCxnSpPr/>
            <p:nvPr/>
          </p:nvCxnSpPr>
          <p:spPr>
            <a:xfrm>
              <a:off x="361199" y="2997017"/>
              <a:ext cx="172201" cy="3971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736357" y="2997017"/>
              <a:ext cx="164689" cy="4036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639600" y="2868827"/>
              <a:ext cx="8335" cy="1201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1574240" y="2793144"/>
              <a:ext cx="8335" cy="1201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636673" y="4074463"/>
              <a:ext cx="464344" cy="1040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1113931" y="4070541"/>
              <a:ext cx="468644" cy="101289"/>
            </a:xfrm>
            <a:prstGeom prst="line">
              <a:avLst/>
            </a:prstGeom>
          </p:spPr>
          <p:style>
            <a:lnRef idx="1">
              <a:schemeClr val="accent1"/>
            </a:lnRef>
            <a:fillRef idx="0">
              <a:schemeClr val="accent1"/>
            </a:fillRef>
            <a:effectRef idx="0">
              <a:schemeClr val="accent1"/>
            </a:effectRef>
            <a:fontRef idx="minor">
              <a:schemeClr val="tx1"/>
            </a:fontRef>
          </p:style>
        </p:cxnSp>
        <p:sp>
          <p:nvSpPr>
            <p:cNvPr id="146" name="Freeform 145"/>
            <p:cNvSpPr/>
            <p:nvPr/>
          </p:nvSpPr>
          <p:spPr>
            <a:xfrm>
              <a:off x="921572" y="2638446"/>
              <a:ext cx="403225" cy="73025"/>
            </a:xfrm>
            <a:custGeom>
              <a:avLst/>
              <a:gdLst>
                <a:gd name="connsiteX0" fmla="*/ 0 w 403225"/>
                <a:gd name="connsiteY0" fmla="*/ 0 h 73025"/>
                <a:gd name="connsiteX1" fmla="*/ 107950 w 403225"/>
                <a:gd name="connsiteY1" fmla="*/ 57150 h 73025"/>
                <a:gd name="connsiteX2" fmla="*/ 231775 w 403225"/>
                <a:gd name="connsiteY2" fmla="*/ 73025 h 73025"/>
                <a:gd name="connsiteX3" fmla="*/ 355600 w 403225"/>
                <a:gd name="connsiteY3" fmla="*/ 34925 h 73025"/>
                <a:gd name="connsiteX4" fmla="*/ 403225 w 403225"/>
                <a:gd name="connsiteY4" fmla="*/ 3175 h 7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5" h="73025">
                  <a:moveTo>
                    <a:pt x="0" y="0"/>
                  </a:moveTo>
                  <a:lnTo>
                    <a:pt x="107950" y="57150"/>
                  </a:lnTo>
                  <a:lnTo>
                    <a:pt x="231775" y="73025"/>
                  </a:lnTo>
                  <a:lnTo>
                    <a:pt x="355600" y="34925"/>
                  </a:lnTo>
                  <a:lnTo>
                    <a:pt x="403225" y="31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8" name="Straight Connector 187"/>
            <p:cNvCxnSpPr/>
            <p:nvPr/>
          </p:nvCxnSpPr>
          <p:spPr>
            <a:xfrm flipV="1">
              <a:off x="868845" y="2674958"/>
              <a:ext cx="52727" cy="129476"/>
            </a:xfrm>
            <a:prstGeom prst="line">
              <a:avLst/>
            </a:prstGeom>
          </p:spPr>
          <p:style>
            <a:lnRef idx="1">
              <a:schemeClr val="accent1"/>
            </a:lnRef>
            <a:fillRef idx="0">
              <a:schemeClr val="accent1"/>
            </a:fillRef>
            <a:effectRef idx="0">
              <a:schemeClr val="accent1"/>
            </a:effectRef>
            <a:fontRef idx="minor">
              <a:schemeClr val="tx1"/>
            </a:fontRef>
          </p:style>
        </p:cxnSp>
        <p:grpSp>
          <p:nvGrpSpPr>
            <p:cNvPr id="151" name="Group 150"/>
            <p:cNvGrpSpPr/>
            <p:nvPr/>
          </p:nvGrpSpPr>
          <p:grpSpPr>
            <a:xfrm flipH="1">
              <a:off x="1348252" y="2638446"/>
              <a:ext cx="225987" cy="182757"/>
              <a:chOff x="796167" y="2827358"/>
              <a:chExt cx="277805" cy="182757"/>
            </a:xfrm>
          </p:grpSpPr>
          <p:cxnSp>
            <p:nvCxnSpPr>
              <p:cNvPr id="191" name="Straight Connector 190"/>
              <p:cNvCxnSpPr/>
              <p:nvPr/>
            </p:nvCxnSpPr>
            <p:spPr>
              <a:xfrm flipV="1">
                <a:off x="796167" y="2957727"/>
                <a:ext cx="225078" cy="523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1021245" y="2827358"/>
                <a:ext cx="52727" cy="129476"/>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53" name="Freeform 152"/>
          <p:cNvSpPr/>
          <p:nvPr/>
        </p:nvSpPr>
        <p:spPr>
          <a:xfrm>
            <a:off x="7712075" y="2771775"/>
            <a:ext cx="311150" cy="384175"/>
          </a:xfrm>
          <a:custGeom>
            <a:avLst/>
            <a:gdLst>
              <a:gd name="connsiteX0" fmla="*/ 311150 w 311150"/>
              <a:gd name="connsiteY0" fmla="*/ 228600 h 384175"/>
              <a:gd name="connsiteX1" fmla="*/ 238125 w 311150"/>
              <a:gd name="connsiteY1" fmla="*/ 384175 h 384175"/>
              <a:gd name="connsiteX2" fmla="*/ 136525 w 311150"/>
              <a:gd name="connsiteY2" fmla="*/ 314325 h 384175"/>
              <a:gd name="connsiteX3" fmla="*/ 25400 w 311150"/>
              <a:gd name="connsiteY3" fmla="*/ 193675 h 384175"/>
              <a:gd name="connsiteX4" fmla="*/ 0 w 311150"/>
              <a:gd name="connsiteY4" fmla="*/ 111125 h 384175"/>
              <a:gd name="connsiteX5" fmla="*/ 95250 w 311150"/>
              <a:gd name="connsiteY5" fmla="*/ 0 h 384175"/>
              <a:gd name="connsiteX6" fmla="*/ 155575 w 311150"/>
              <a:gd name="connsiteY6" fmla="*/ 117475 h 384175"/>
              <a:gd name="connsiteX7" fmla="*/ 231775 w 311150"/>
              <a:gd name="connsiteY7" fmla="*/ 177800 h 384175"/>
              <a:gd name="connsiteX8" fmla="*/ 311150 w 311150"/>
              <a:gd name="connsiteY8" fmla="*/ 22860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50" h="384175">
                <a:moveTo>
                  <a:pt x="311150" y="228600"/>
                </a:moveTo>
                <a:lnTo>
                  <a:pt x="238125" y="384175"/>
                </a:lnTo>
                <a:lnTo>
                  <a:pt x="136525" y="314325"/>
                </a:lnTo>
                <a:lnTo>
                  <a:pt x="25400" y="193675"/>
                </a:lnTo>
                <a:lnTo>
                  <a:pt x="0" y="111125"/>
                </a:lnTo>
                <a:lnTo>
                  <a:pt x="95250" y="0"/>
                </a:lnTo>
                <a:lnTo>
                  <a:pt x="155575" y="117475"/>
                </a:lnTo>
                <a:lnTo>
                  <a:pt x="231775" y="177800"/>
                </a:lnTo>
                <a:lnTo>
                  <a:pt x="311150" y="228600"/>
                </a:ln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153"/>
          <p:cNvSpPr/>
          <p:nvPr/>
        </p:nvSpPr>
        <p:spPr>
          <a:xfrm>
            <a:off x="8032750" y="2778125"/>
            <a:ext cx="346075" cy="374650"/>
          </a:xfrm>
          <a:custGeom>
            <a:avLst/>
            <a:gdLst>
              <a:gd name="connsiteX0" fmla="*/ 225425 w 346075"/>
              <a:gd name="connsiteY0" fmla="*/ 0 h 374650"/>
              <a:gd name="connsiteX1" fmla="*/ 130175 w 346075"/>
              <a:gd name="connsiteY1" fmla="*/ 146050 h 374650"/>
              <a:gd name="connsiteX2" fmla="*/ 0 w 346075"/>
              <a:gd name="connsiteY2" fmla="*/ 209550 h 374650"/>
              <a:gd name="connsiteX3" fmla="*/ 73025 w 346075"/>
              <a:gd name="connsiteY3" fmla="*/ 374650 h 374650"/>
              <a:gd name="connsiteX4" fmla="*/ 228600 w 346075"/>
              <a:gd name="connsiteY4" fmla="*/ 269875 h 374650"/>
              <a:gd name="connsiteX5" fmla="*/ 304800 w 346075"/>
              <a:gd name="connsiteY5" fmla="*/ 158750 h 374650"/>
              <a:gd name="connsiteX6" fmla="*/ 346075 w 346075"/>
              <a:gd name="connsiteY6" fmla="*/ 98425 h 374650"/>
              <a:gd name="connsiteX7" fmla="*/ 225425 w 346075"/>
              <a:gd name="connsiteY7" fmla="*/ 0 h 37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075" h="374650">
                <a:moveTo>
                  <a:pt x="225425" y="0"/>
                </a:moveTo>
                <a:lnTo>
                  <a:pt x="130175" y="146050"/>
                </a:lnTo>
                <a:lnTo>
                  <a:pt x="0" y="209550"/>
                </a:lnTo>
                <a:lnTo>
                  <a:pt x="73025" y="374650"/>
                </a:lnTo>
                <a:lnTo>
                  <a:pt x="228600" y="269875"/>
                </a:lnTo>
                <a:lnTo>
                  <a:pt x="304800" y="158750"/>
                </a:lnTo>
                <a:lnTo>
                  <a:pt x="346075" y="98425"/>
                </a:lnTo>
                <a:lnTo>
                  <a:pt x="225425" y="0"/>
                </a:ln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155"/>
          <p:cNvSpPr/>
          <p:nvPr/>
        </p:nvSpPr>
        <p:spPr>
          <a:xfrm>
            <a:off x="7528409" y="2880733"/>
            <a:ext cx="1008002" cy="1260475"/>
          </a:xfrm>
          <a:custGeom>
            <a:avLst/>
            <a:gdLst>
              <a:gd name="connsiteX0" fmla="*/ 184150 w 1000125"/>
              <a:gd name="connsiteY0" fmla="*/ 0 h 1260475"/>
              <a:gd name="connsiteX1" fmla="*/ 0 w 1000125"/>
              <a:gd name="connsiteY1" fmla="*/ 50800 h 1260475"/>
              <a:gd name="connsiteX2" fmla="*/ 34925 w 1000125"/>
              <a:gd name="connsiteY2" fmla="*/ 314325 h 1260475"/>
              <a:gd name="connsiteX3" fmla="*/ 6350 w 1000125"/>
              <a:gd name="connsiteY3" fmla="*/ 727075 h 1260475"/>
              <a:gd name="connsiteX4" fmla="*/ 22225 w 1000125"/>
              <a:gd name="connsiteY4" fmla="*/ 1152525 h 1260475"/>
              <a:gd name="connsiteX5" fmla="*/ 314325 w 1000125"/>
              <a:gd name="connsiteY5" fmla="*/ 1244600 h 1260475"/>
              <a:gd name="connsiteX6" fmla="*/ 561975 w 1000125"/>
              <a:gd name="connsiteY6" fmla="*/ 1260475 h 1260475"/>
              <a:gd name="connsiteX7" fmla="*/ 942975 w 1000125"/>
              <a:gd name="connsiteY7" fmla="*/ 1187450 h 1260475"/>
              <a:gd name="connsiteX8" fmla="*/ 1000125 w 1000125"/>
              <a:gd name="connsiteY8" fmla="*/ 1146175 h 1260475"/>
              <a:gd name="connsiteX9" fmla="*/ 984250 w 1000125"/>
              <a:gd name="connsiteY9" fmla="*/ 606425 h 1260475"/>
              <a:gd name="connsiteX10" fmla="*/ 987425 w 1000125"/>
              <a:gd name="connsiteY10" fmla="*/ 304800 h 1260475"/>
              <a:gd name="connsiteX11" fmla="*/ 1000125 w 1000125"/>
              <a:gd name="connsiteY11" fmla="*/ 63500 h 1260475"/>
              <a:gd name="connsiteX12" fmla="*/ 857250 w 1000125"/>
              <a:gd name="connsiteY12" fmla="*/ 9525 h 1260475"/>
              <a:gd name="connsiteX13" fmla="*/ 752475 w 1000125"/>
              <a:gd name="connsiteY13" fmla="*/ 117475 h 1260475"/>
              <a:gd name="connsiteX14" fmla="*/ 717550 w 1000125"/>
              <a:gd name="connsiteY14" fmla="*/ 190500 h 1260475"/>
              <a:gd name="connsiteX15" fmla="*/ 565150 w 1000125"/>
              <a:gd name="connsiteY15" fmla="*/ 279400 h 1260475"/>
              <a:gd name="connsiteX16" fmla="*/ 495300 w 1000125"/>
              <a:gd name="connsiteY16" fmla="*/ 117475 h 1260475"/>
              <a:gd name="connsiteX17" fmla="*/ 419100 w 1000125"/>
              <a:gd name="connsiteY17" fmla="*/ 282575 h 1260475"/>
              <a:gd name="connsiteX18" fmla="*/ 307975 w 1000125"/>
              <a:gd name="connsiteY18" fmla="*/ 200025 h 1260475"/>
              <a:gd name="connsiteX19" fmla="*/ 234950 w 1000125"/>
              <a:gd name="connsiteY19" fmla="*/ 123825 h 1260475"/>
              <a:gd name="connsiteX20" fmla="*/ 196850 w 1000125"/>
              <a:gd name="connsiteY20" fmla="*/ 95250 h 1260475"/>
              <a:gd name="connsiteX21" fmla="*/ 184150 w 1000125"/>
              <a:gd name="connsiteY21" fmla="*/ 0 h 126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0125" h="1260475">
                <a:moveTo>
                  <a:pt x="184150" y="0"/>
                </a:moveTo>
                <a:lnTo>
                  <a:pt x="0" y="50800"/>
                </a:lnTo>
                <a:lnTo>
                  <a:pt x="34925" y="314325"/>
                </a:lnTo>
                <a:lnTo>
                  <a:pt x="6350" y="727075"/>
                </a:lnTo>
                <a:lnTo>
                  <a:pt x="22225" y="1152525"/>
                </a:lnTo>
                <a:lnTo>
                  <a:pt x="314325" y="1244600"/>
                </a:lnTo>
                <a:lnTo>
                  <a:pt x="561975" y="1260475"/>
                </a:lnTo>
                <a:lnTo>
                  <a:pt x="942975" y="1187450"/>
                </a:lnTo>
                <a:lnTo>
                  <a:pt x="1000125" y="1146175"/>
                </a:lnTo>
                <a:lnTo>
                  <a:pt x="984250" y="606425"/>
                </a:lnTo>
                <a:cubicBezTo>
                  <a:pt x="985308" y="505883"/>
                  <a:pt x="986367" y="405342"/>
                  <a:pt x="987425" y="304800"/>
                </a:cubicBezTo>
                <a:lnTo>
                  <a:pt x="1000125" y="63500"/>
                </a:lnTo>
                <a:lnTo>
                  <a:pt x="857250" y="9525"/>
                </a:lnTo>
                <a:lnTo>
                  <a:pt x="752475" y="117475"/>
                </a:lnTo>
                <a:lnTo>
                  <a:pt x="717550" y="190500"/>
                </a:lnTo>
                <a:lnTo>
                  <a:pt x="565150" y="279400"/>
                </a:lnTo>
                <a:lnTo>
                  <a:pt x="495300" y="117475"/>
                </a:lnTo>
                <a:lnTo>
                  <a:pt x="419100" y="282575"/>
                </a:lnTo>
                <a:lnTo>
                  <a:pt x="307975" y="200025"/>
                </a:lnTo>
                <a:lnTo>
                  <a:pt x="234950" y="123825"/>
                </a:lnTo>
                <a:lnTo>
                  <a:pt x="196850" y="95250"/>
                </a:lnTo>
                <a:lnTo>
                  <a:pt x="184150" y="0"/>
                </a:ln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reeform 157"/>
          <p:cNvSpPr/>
          <p:nvPr/>
        </p:nvSpPr>
        <p:spPr>
          <a:xfrm>
            <a:off x="7245349" y="2935287"/>
            <a:ext cx="320675" cy="569180"/>
          </a:xfrm>
          <a:custGeom>
            <a:avLst/>
            <a:gdLst>
              <a:gd name="connsiteX0" fmla="*/ 285750 w 320675"/>
              <a:gd name="connsiteY0" fmla="*/ 0 h 536575"/>
              <a:gd name="connsiteX1" fmla="*/ 320675 w 320675"/>
              <a:gd name="connsiteY1" fmla="*/ 244475 h 536575"/>
              <a:gd name="connsiteX2" fmla="*/ 311150 w 320675"/>
              <a:gd name="connsiteY2" fmla="*/ 476250 h 536575"/>
              <a:gd name="connsiteX3" fmla="*/ 168275 w 320675"/>
              <a:gd name="connsiteY3" fmla="*/ 536575 h 536575"/>
              <a:gd name="connsiteX4" fmla="*/ 0 w 320675"/>
              <a:gd name="connsiteY4" fmla="*/ 165100 h 536575"/>
              <a:gd name="connsiteX5" fmla="*/ 285750 w 320675"/>
              <a:gd name="connsiteY5" fmla="*/ 0 h 53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675" h="536575">
                <a:moveTo>
                  <a:pt x="285750" y="0"/>
                </a:moveTo>
                <a:lnTo>
                  <a:pt x="320675" y="244475"/>
                </a:lnTo>
                <a:lnTo>
                  <a:pt x="311150" y="476250"/>
                </a:lnTo>
                <a:lnTo>
                  <a:pt x="168275" y="536575"/>
                </a:lnTo>
                <a:lnTo>
                  <a:pt x="0" y="165100"/>
                </a:lnTo>
                <a:lnTo>
                  <a:pt x="285750" y="0"/>
                </a:lnTo>
                <a:close/>
              </a:path>
            </a:pathLst>
          </a:cu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158"/>
          <p:cNvSpPr/>
          <p:nvPr/>
        </p:nvSpPr>
        <p:spPr>
          <a:xfrm>
            <a:off x="8520722" y="2963862"/>
            <a:ext cx="311150" cy="520700"/>
          </a:xfrm>
          <a:custGeom>
            <a:avLst/>
            <a:gdLst>
              <a:gd name="connsiteX0" fmla="*/ 12700 w 311150"/>
              <a:gd name="connsiteY0" fmla="*/ 0 h 520700"/>
              <a:gd name="connsiteX1" fmla="*/ 0 w 311150"/>
              <a:gd name="connsiteY1" fmla="*/ 460375 h 520700"/>
              <a:gd name="connsiteX2" fmla="*/ 139700 w 311150"/>
              <a:gd name="connsiteY2" fmla="*/ 520700 h 520700"/>
              <a:gd name="connsiteX3" fmla="*/ 311150 w 311150"/>
              <a:gd name="connsiteY3" fmla="*/ 152400 h 520700"/>
              <a:gd name="connsiteX4" fmla="*/ 12700 w 311150"/>
              <a:gd name="connsiteY4" fmla="*/ 0 h 52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 h="520700">
                <a:moveTo>
                  <a:pt x="12700" y="0"/>
                </a:moveTo>
                <a:lnTo>
                  <a:pt x="0" y="460375"/>
                </a:lnTo>
                <a:lnTo>
                  <a:pt x="139700" y="520700"/>
                </a:lnTo>
                <a:lnTo>
                  <a:pt x="311150" y="152400"/>
                </a:lnTo>
                <a:lnTo>
                  <a:pt x="12700" y="0"/>
                </a:ln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 name="Group 164"/>
          <p:cNvGrpSpPr/>
          <p:nvPr/>
        </p:nvGrpSpPr>
        <p:grpSpPr>
          <a:xfrm>
            <a:off x="8090031" y="3288217"/>
            <a:ext cx="252412" cy="304220"/>
            <a:chOff x="6757988" y="3119438"/>
            <a:chExt cx="252412" cy="304220"/>
          </a:xfrm>
        </p:grpSpPr>
        <p:sp>
          <p:nvSpPr>
            <p:cNvPr id="160" name="Freeform 159"/>
            <p:cNvSpPr/>
            <p:nvPr/>
          </p:nvSpPr>
          <p:spPr>
            <a:xfrm>
              <a:off x="6761162" y="3122033"/>
              <a:ext cx="249238" cy="301625"/>
            </a:xfrm>
            <a:custGeom>
              <a:avLst/>
              <a:gdLst>
                <a:gd name="connsiteX0" fmla="*/ 6350 w 244475"/>
                <a:gd name="connsiteY0" fmla="*/ 0 h 301625"/>
                <a:gd name="connsiteX1" fmla="*/ 228600 w 244475"/>
                <a:gd name="connsiteY1" fmla="*/ 0 h 301625"/>
                <a:gd name="connsiteX2" fmla="*/ 244475 w 244475"/>
                <a:gd name="connsiteY2" fmla="*/ 222250 h 301625"/>
                <a:gd name="connsiteX3" fmla="*/ 111125 w 244475"/>
                <a:gd name="connsiteY3" fmla="*/ 301625 h 301625"/>
                <a:gd name="connsiteX4" fmla="*/ 0 w 244475"/>
                <a:gd name="connsiteY4" fmla="*/ 222250 h 301625"/>
                <a:gd name="connsiteX5" fmla="*/ 6350 w 244475"/>
                <a:gd name="connsiteY5" fmla="*/ 0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75" h="301625">
                  <a:moveTo>
                    <a:pt x="6350" y="0"/>
                  </a:moveTo>
                  <a:lnTo>
                    <a:pt x="228600" y="0"/>
                  </a:lnTo>
                  <a:lnTo>
                    <a:pt x="244475" y="222250"/>
                  </a:lnTo>
                  <a:lnTo>
                    <a:pt x="111125" y="301625"/>
                  </a:lnTo>
                  <a:lnTo>
                    <a:pt x="0" y="222250"/>
                  </a:lnTo>
                  <a:cubicBezTo>
                    <a:pt x="1058" y="148167"/>
                    <a:pt x="2117" y="74083"/>
                    <a:pt x="6350" y="0"/>
                  </a:cubicBezTo>
                  <a:close/>
                </a:path>
              </a:pathLst>
            </a:cu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reeform 163"/>
            <p:cNvSpPr/>
            <p:nvPr/>
          </p:nvSpPr>
          <p:spPr>
            <a:xfrm>
              <a:off x="6757988" y="3119438"/>
              <a:ext cx="238125" cy="54768"/>
            </a:xfrm>
            <a:custGeom>
              <a:avLst/>
              <a:gdLst>
                <a:gd name="connsiteX0" fmla="*/ 7143 w 238125"/>
                <a:gd name="connsiteY0" fmla="*/ 0 h 54768"/>
                <a:gd name="connsiteX1" fmla="*/ 235743 w 238125"/>
                <a:gd name="connsiteY1" fmla="*/ 2381 h 54768"/>
                <a:gd name="connsiteX2" fmla="*/ 238125 w 238125"/>
                <a:gd name="connsiteY2" fmla="*/ 54768 h 54768"/>
                <a:gd name="connsiteX3" fmla="*/ 0 w 238125"/>
                <a:gd name="connsiteY3" fmla="*/ 50006 h 54768"/>
                <a:gd name="connsiteX4" fmla="*/ 7143 w 238125"/>
                <a:gd name="connsiteY4" fmla="*/ 0 h 54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5" h="54768">
                  <a:moveTo>
                    <a:pt x="7143" y="0"/>
                  </a:moveTo>
                  <a:lnTo>
                    <a:pt x="235743" y="2381"/>
                  </a:lnTo>
                  <a:lnTo>
                    <a:pt x="238125" y="54768"/>
                  </a:lnTo>
                  <a:lnTo>
                    <a:pt x="0" y="50006"/>
                  </a:lnTo>
                  <a:lnTo>
                    <a:pt x="7143" y="0"/>
                  </a:lnTo>
                  <a:close/>
                </a:path>
              </a:pathLst>
            </a:cu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Freeform 170"/>
          <p:cNvSpPr/>
          <p:nvPr/>
        </p:nvSpPr>
        <p:spPr>
          <a:xfrm>
            <a:off x="7541419" y="4019550"/>
            <a:ext cx="990600" cy="240506"/>
          </a:xfrm>
          <a:custGeom>
            <a:avLst/>
            <a:gdLst>
              <a:gd name="connsiteX0" fmla="*/ 0 w 990600"/>
              <a:gd name="connsiteY0" fmla="*/ 9525 h 240506"/>
              <a:gd name="connsiteX1" fmla="*/ 4762 w 990600"/>
              <a:gd name="connsiteY1" fmla="*/ 114300 h 240506"/>
              <a:gd name="connsiteX2" fmla="*/ 157162 w 990600"/>
              <a:gd name="connsiteY2" fmla="*/ 178594 h 240506"/>
              <a:gd name="connsiteX3" fmla="*/ 485775 w 990600"/>
              <a:gd name="connsiteY3" fmla="*/ 240506 h 240506"/>
              <a:gd name="connsiteX4" fmla="*/ 752475 w 990600"/>
              <a:gd name="connsiteY4" fmla="*/ 204788 h 240506"/>
              <a:gd name="connsiteX5" fmla="*/ 900112 w 990600"/>
              <a:gd name="connsiteY5" fmla="*/ 154781 h 240506"/>
              <a:gd name="connsiteX6" fmla="*/ 990600 w 990600"/>
              <a:gd name="connsiteY6" fmla="*/ 116681 h 240506"/>
              <a:gd name="connsiteX7" fmla="*/ 983456 w 990600"/>
              <a:gd name="connsiteY7" fmla="*/ 0 h 240506"/>
              <a:gd name="connsiteX8" fmla="*/ 919162 w 990600"/>
              <a:gd name="connsiteY8" fmla="*/ 38100 h 240506"/>
              <a:gd name="connsiteX9" fmla="*/ 688181 w 990600"/>
              <a:gd name="connsiteY9" fmla="*/ 92869 h 240506"/>
              <a:gd name="connsiteX10" fmla="*/ 528637 w 990600"/>
              <a:gd name="connsiteY10" fmla="*/ 111919 h 240506"/>
              <a:gd name="connsiteX11" fmla="*/ 314325 w 990600"/>
              <a:gd name="connsiteY11" fmla="*/ 104775 h 240506"/>
              <a:gd name="connsiteX12" fmla="*/ 159544 w 990600"/>
              <a:gd name="connsiteY12" fmla="*/ 69056 h 240506"/>
              <a:gd name="connsiteX13" fmla="*/ 76200 w 990600"/>
              <a:gd name="connsiteY13" fmla="*/ 47625 h 240506"/>
              <a:gd name="connsiteX14" fmla="*/ 0 w 990600"/>
              <a:gd name="connsiteY14" fmla="*/ 9525 h 24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0600" h="240506">
                <a:moveTo>
                  <a:pt x="0" y="9525"/>
                </a:moveTo>
                <a:lnTo>
                  <a:pt x="4762" y="114300"/>
                </a:lnTo>
                <a:lnTo>
                  <a:pt x="157162" y="178594"/>
                </a:lnTo>
                <a:lnTo>
                  <a:pt x="485775" y="240506"/>
                </a:lnTo>
                <a:lnTo>
                  <a:pt x="752475" y="204788"/>
                </a:lnTo>
                <a:lnTo>
                  <a:pt x="900112" y="154781"/>
                </a:lnTo>
                <a:lnTo>
                  <a:pt x="990600" y="116681"/>
                </a:lnTo>
                <a:lnTo>
                  <a:pt x="983456" y="0"/>
                </a:lnTo>
                <a:lnTo>
                  <a:pt x="919162" y="38100"/>
                </a:lnTo>
                <a:lnTo>
                  <a:pt x="688181" y="92869"/>
                </a:lnTo>
                <a:lnTo>
                  <a:pt x="528637" y="111919"/>
                </a:lnTo>
                <a:lnTo>
                  <a:pt x="314325" y="104775"/>
                </a:lnTo>
                <a:lnTo>
                  <a:pt x="159544" y="69056"/>
                </a:lnTo>
                <a:lnTo>
                  <a:pt x="76200" y="47625"/>
                </a:lnTo>
                <a:lnTo>
                  <a:pt x="0" y="9525"/>
                </a:lnTo>
                <a:close/>
              </a:path>
            </a:pathLst>
          </a:cu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p:cNvGrpSpPr/>
          <p:nvPr/>
        </p:nvGrpSpPr>
        <p:grpSpPr>
          <a:xfrm>
            <a:off x="7592044" y="4092776"/>
            <a:ext cx="928678" cy="156103"/>
            <a:chOff x="7574380" y="4071079"/>
            <a:chExt cx="928678" cy="156103"/>
          </a:xfrm>
        </p:grpSpPr>
        <p:sp>
          <p:nvSpPr>
            <p:cNvPr id="213" name="Isosceles Triangle 212"/>
            <p:cNvSpPr/>
            <p:nvPr/>
          </p:nvSpPr>
          <p:spPr>
            <a:xfrm rot="1461687">
              <a:off x="7574380" y="4074285"/>
              <a:ext cx="76200" cy="76200"/>
            </a:xfrm>
            <a:prstGeom prst="triangle">
              <a:avLst>
                <a:gd name="adj" fmla="val 40224"/>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Isosceles Triangle 213"/>
            <p:cNvSpPr/>
            <p:nvPr/>
          </p:nvSpPr>
          <p:spPr>
            <a:xfrm rot="1023881">
              <a:off x="7796505" y="4130689"/>
              <a:ext cx="76200" cy="76200"/>
            </a:xfrm>
            <a:prstGeom prst="triangle">
              <a:avLst>
                <a:gd name="adj" fmla="val 40224"/>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p:cNvSpPr/>
            <p:nvPr/>
          </p:nvSpPr>
          <p:spPr>
            <a:xfrm rot="322533">
              <a:off x="7899482" y="4150982"/>
              <a:ext cx="76200" cy="76200"/>
            </a:xfrm>
            <a:prstGeom prst="triangle">
              <a:avLst>
                <a:gd name="adj" fmla="val 40224"/>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Isosceles Triangle 215"/>
            <p:cNvSpPr/>
            <p:nvPr/>
          </p:nvSpPr>
          <p:spPr>
            <a:xfrm rot="213885">
              <a:off x="8039014" y="4148166"/>
              <a:ext cx="76200" cy="76200"/>
            </a:xfrm>
            <a:prstGeom prst="triangle">
              <a:avLst>
                <a:gd name="adj" fmla="val 40224"/>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Isosceles Triangle 216"/>
            <p:cNvSpPr/>
            <p:nvPr/>
          </p:nvSpPr>
          <p:spPr>
            <a:xfrm rot="1461687">
              <a:off x="7677137" y="4101655"/>
              <a:ext cx="76200" cy="86188"/>
            </a:xfrm>
            <a:prstGeom prst="triangle">
              <a:avLst>
                <a:gd name="adj" fmla="val 40224"/>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Isosceles Triangle 217"/>
            <p:cNvSpPr/>
            <p:nvPr/>
          </p:nvSpPr>
          <p:spPr>
            <a:xfrm rot="20868395">
              <a:off x="8175249" y="4135966"/>
              <a:ext cx="76200" cy="76200"/>
            </a:xfrm>
            <a:prstGeom prst="triangle">
              <a:avLst>
                <a:gd name="adj" fmla="val 40224"/>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Isosceles Triangle 218"/>
            <p:cNvSpPr/>
            <p:nvPr/>
          </p:nvSpPr>
          <p:spPr>
            <a:xfrm rot="20868395">
              <a:off x="8302756" y="4099796"/>
              <a:ext cx="76200" cy="76200"/>
            </a:xfrm>
            <a:prstGeom prst="triangle">
              <a:avLst>
                <a:gd name="adj" fmla="val 40224"/>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Isosceles Triangle 220"/>
            <p:cNvSpPr/>
            <p:nvPr/>
          </p:nvSpPr>
          <p:spPr>
            <a:xfrm rot="20627853">
              <a:off x="8426858" y="4071079"/>
              <a:ext cx="76200" cy="76200"/>
            </a:xfrm>
            <a:prstGeom prst="triangle">
              <a:avLst>
                <a:gd name="adj" fmla="val 40224"/>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3"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25923" y="3184600"/>
            <a:ext cx="322155" cy="41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6" name="Group 175"/>
          <p:cNvGrpSpPr/>
          <p:nvPr/>
        </p:nvGrpSpPr>
        <p:grpSpPr>
          <a:xfrm>
            <a:off x="5347835" y="3086321"/>
            <a:ext cx="876299" cy="1066465"/>
            <a:chOff x="5348384" y="3212670"/>
            <a:chExt cx="914399" cy="1068136"/>
          </a:xfrm>
        </p:grpSpPr>
        <p:sp>
          <p:nvSpPr>
            <p:cNvPr id="224" name="Isosceles Triangle 223"/>
            <p:cNvSpPr/>
            <p:nvPr/>
          </p:nvSpPr>
          <p:spPr>
            <a:xfrm rot="1461687">
              <a:off x="5348384" y="4121058"/>
              <a:ext cx="76200" cy="86188"/>
            </a:xfrm>
            <a:prstGeom prst="triangle">
              <a:avLst>
                <a:gd name="adj" fmla="val 4022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Isosceles Triangle 224"/>
            <p:cNvSpPr/>
            <p:nvPr/>
          </p:nvSpPr>
          <p:spPr>
            <a:xfrm rot="551875">
              <a:off x="5492798" y="4156628"/>
              <a:ext cx="76200" cy="86188"/>
            </a:xfrm>
            <a:prstGeom prst="triangle">
              <a:avLst>
                <a:gd name="adj" fmla="val 4022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Isosceles Triangle 225"/>
            <p:cNvSpPr/>
            <p:nvPr/>
          </p:nvSpPr>
          <p:spPr>
            <a:xfrm rot="20550435">
              <a:off x="6030992" y="4164409"/>
              <a:ext cx="76200" cy="86188"/>
            </a:xfrm>
            <a:prstGeom prst="triangle">
              <a:avLst>
                <a:gd name="adj" fmla="val 4022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Isosceles Triangle 226"/>
            <p:cNvSpPr/>
            <p:nvPr/>
          </p:nvSpPr>
          <p:spPr>
            <a:xfrm rot="20157965">
              <a:off x="6186583" y="4118326"/>
              <a:ext cx="76200" cy="86188"/>
            </a:xfrm>
            <a:prstGeom prst="triangle">
              <a:avLst>
                <a:gd name="adj" fmla="val 4022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Isosceles Triangle 227"/>
            <p:cNvSpPr/>
            <p:nvPr/>
          </p:nvSpPr>
          <p:spPr>
            <a:xfrm rot="551875">
              <a:off x="5632402" y="4184004"/>
              <a:ext cx="76200" cy="86188"/>
            </a:xfrm>
            <a:prstGeom prst="triangle">
              <a:avLst>
                <a:gd name="adj" fmla="val 4022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Isosceles Triangle 228"/>
            <p:cNvSpPr/>
            <p:nvPr/>
          </p:nvSpPr>
          <p:spPr>
            <a:xfrm rot="551875">
              <a:off x="5769513" y="4194618"/>
              <a:ext cx="76200" cy="86188"/>
            </a:xfrm>
            <a:prstGeom prst="triangle">
              <a:avLst>
                <a:gd name="adj" fmla="val 4022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Isosceles Triangle 229"/>
            <p:cNvSpPr/>
            <p:nvPr/>
          </p:nvSpPr>
          <p:spPr>
            <a:xfrm rot="21316489">
              <a:off x="5870820" y="4189954"/>
              <a:ext cx="76200" cy="86188"/>
            </a:xfrm>
            <a:prstGeom prst="triangle">
              <a:avLst>
                <a:gd name="adj" fmla="val 4022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1" name="Picture 4"/>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14319" y="3212670"/>
              <a:ext cx="322155" cy="41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54"/>
                                        </p:tgtEl>
                                        <p:attrNameLst>
                                          <p:attrName>style.visibility</p:attrName>
                                        </p:attrNameLst>
                                      </p:cBhvr>
                                      <p:to>
                                        <p:strVal val="visible"/>
                                      </p:to>
                                    </p:set>
                                    <p:animEffect transition="in" filter="fade">
                                      <p:cBhvr>
                                        <p:cTn id="14" dur="1000"/>
                                        <p:tgtEl>
                                          <p:spTgt spid="1054"/>
                                        </p:tgtEl>
                                      </p:cBhvr>
                                    </p:animEffect>
                                    <p:anim calcmode="lin" valueType="num">
                                      <p:cBhvr>
                                        <p:cTn id="15" dur="1000" fill="hold"/>
                                        <p:tgtEl>
                                          <p:spTgt spid="1054"/>
                                        </p:tgtEl>
                                        <p:attrNameLst>
                                          <p:attrName>ppt_x</p:attrName>
                                        </p:attrNameLst>
                                      </p:cBhvr>
                                      <p:tavLst>
                                        <p:tav tm="0">
                                          <p:val>
                                            <p:strVal val="#ppt_x"/>
                                          </p:val>
                                        </p:tav>
                                        <p:tav tm="100000">
                                          <p:val>
                                            <p:strVal val="#ppt_x"/>
                                          </p:val>
                                        </p:tav>
                                      </p:tavLst>
                                    </p:anim>
                                    <p:anim calcmode="lin" valueType="num">
                                      <p:cBhvr>
                                        <p:cTn id="16" dur="1000" fill="hold"/>
                                        <p:tgtEl>
                                          <p:spTgt spid="105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2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down)">
                                      <p:cBhvr>
                                        <p:cTn id="36" dur="500"/>
                                        <p:tgtEl>
                                          <p:spTgt spid="5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72"/>
                                        </p:tgtEl>
                                        <p:attrNameLst>
                                          <p:attrName>style.visibility</p:attrName>
                                        </p:attrNameLst>
                                      </p:cBhvr>
                                      <p:to>
                                        <p:strVal val="visible"/>
                                      </p:to>
                                    </p:set>
                                    <p:anim calcmode="lin" valueType="num">
                                      <p:cBhvr additive="base">
                                        <p:cTn id="41" dur="500" fill="hold"/>
                                        <p:tgtEl>
                                          <p:spTgt spid="172"/>
                                        </p:tgtEl>
                                        <p:attrNameLst>
                                          <p:attrName>ppt_x</p:attrName>
                                        </p:attrNameLst>
                                      </p:cBhvr>
                                      <p:tavLst>
                                        <p:tav tm="0">
                                          <p:val>
                                            <p:strVal val="#ppt_x"/>
                                          </p:val>
                                        </p:tav>
                                        <p:tav tm="100000">
                                          <p:val>
                                            <p:strVal val="#ppt_x"/>
                                          </p:val>
                                        </p:tav>
                                      </p:tavLst>
                                    </p:anim>
                                    <p:anim calcmode="lin" valueType="num">
                                      <p:cBhvr additive="base">
                                        <p:cTn id="42" dur="500" fill="hold"/>
                                        <p:tgtEl>
                                          <p:spTgt spid="17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74"/>
                                        </p:tgtEl>
                                        <p:attrNameLst>
                                          <p:attrName>style.visibility</p:attrName>
                                        </p:attrNameLst>
                                      </p:cBhvr>
                                      <p:to>
                                        <p:strVal val="visible"/>
                                      </p:to>
                                    </p:set>
                                    <p:anim calcmode="lin" valueType="num">
                                      <p:cBhvr additive="base">
                                        <p:cTn id="47" dur="500" fill="hold"/>
                                        <p:tgtEl>
                                          <p:spTgt spid="174"/>
                                        </p:tgtEl>
                                        <p:attrNameLst>
                                          <p:attrName>ppt_x</p:attrName>
                                        </p:attrNameLst>
                                      </p:cBhvr>
                                      <p:tavLst>
                                        <p:tav tm="0">
                                          <p:val>
                                            <p:strVal val="#ppt_x"/>
                                          </p:val>
                                        </p:tav>
                                        <p:tav tm="100000">
                                          <p:val>
                                            <p:strVal val="#ppt_x"/>
                                          </p:val>
                                        </p:tav>
                                      </p:tavLst>
                                    </p:anim>
                                    <p:anim calcmode="lin" valueType="num">
                                      <p:cBhvr additive="base">
                                        <p:cTn id="48" dur="500" fill="hold"/>
                                        <p:tgtEl>
                                          <p:spTgt spid="17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75"/>
                                        </p:tgtEl>
                                        <p:attrNameLst>
                                          <p:attrName>style.visibility</p:attrName>
                                        </p:attrNameLst>
                                      </p:cBhvr>
                                      <p:to>
                                        <p:strVal val="visible"/>
                                      </p:to>
                                    </p:set>
                                    <p:anim calcmode="lin" valueType="num">
                                      <p:cBhvr additive="base">
                                        <p:cTn id="53" dur="500" fill="hold"/>
                                        <p:tgtEl>
                                          <p:spTgt spid="175"/>
                                        </p:tgtEl>
                                        <p:attrNameLst>
                                          <p:attrName>ppt_x</p:attrName>
                                        </p:attrNameLst>
                                      </p:cBhvr>
                                      <p:tavLst>
                                        <p:tav tm="0">
                                          <p:val>
                                            <p:strVal val="#ppt_x"/>
                                          </p:val>
                                        </p:tav>
                                        <p:tav tm="100000">
                                          <p:val>
                                            <p:strVal val="#ppt_x"/>
                                          </p:val>
                                        </p:tav>
                                      </p:tavLst>
                                    </p:anim>
                                    <p:anim calcmode="lin" valueType="num">
                                      <p:cBhvr additive="base">
                                        <p:cTn id="54" dur="500" fill="hold"/>
                                        <p:tgtEl>
                                          <p:spTgt spid="17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31"/>
                                        </p:tgtEl>
                                        <p:attrNameLst>
                                          <p:attrName>style.visibility</p:attrName>
                                        </p:attrNameLst>
                                      </p:cBhvr>
                                      <p:to>
                                        <p:strVal val="visible"/>
                                      </p:to>
                                    </p:set>
                                    <p:animEffect transition="in" filter="fade">
                                      <p:cBhvr>
                                        <p:cTn id="59" dur="1000"/>
                                        <p:tgtEl>
                                          <p:spTgt spid="131"/>
                                        </p:tgtEl>
                                      </p:cBhvr>
                                    </p:animEffect>
                                    <p:anim calcmode="lin" valueType="num">
                                      <p:cBhvr>
                                        <p:cTn id="60" dur="1000" fill="hold"/>
                                        <p:tgtEl>
                                          <p:spTgt spid="131"/>
                                        </p:tgtEl>
                                        <p:attrNameLst>
                                          <p:attrName>ppt_x</p:attrName>
                                        </p:attrNameLst>
                                      </p:cBhvr>
                                      <p:tavLst>
                                        <p:tav tm="0">
                                          <p:val>
                                            <p:strVal val="#ppt_x"/>
                                          </p:val>
                                        </p:tav>
                                        <p:tav tm="100000">
                                          <p:val>
                                            <p:strVal val="#ppt_x"/>
                                          </p:val>
                                        </p:tav>
                                      </p:tavLst>
                                    </p:anim>
                                    <p:anim calcmode="lin" valueType="num">
                                      <p:cBhvr>
                                        <p:cTn id="61"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06"/>
                                        </p:tgtEl>
                                        <p:attrNameLst>
                                          <p:attrName>style.visibility</p:attrName>
                                        </p:attrNameLst>
                                      </p:cBhvr>
                                      <p:to>
                                        <p:strVal val="visible"/>
                                      </p:to>
                                    </p:set>
                                    <p:animEffect transition="in" filter="fade">
                                      <p:cBhvr>
                                        <p:cTn id="66" dur="1000"/>
                                        <p:tgtEl>
                                          <p:spTgt spid="106"/>
                                        </p:tgtEl>
                                      </p:cBhvr>
                                    </p:animEffect>
                                    <p:anim calcmode="lin" valueType="num">
                                      <p:cBhvr>
                                        <p:cTn id="67" dur="1000" fill="hold"/>
                                        <p:tgtEl>
                                          <p:spTgt spid="106"/>
                                        </p:tgtEl>
                                        <p:attrNameLst>
                                          <p:attrName>ppt_x</p:attrName>
                                        </p:attrNameLst>
                                      </p:cBhvr>
                                      <p:tavLst>
                                        <p:tav tm="0">
                                          <p:val>
                                            <p:strVal val="#ppt_x"/>
                                          </p:val>
                                        </p:tav>
                                        <p:tav tm="100000">
                                          <p:val>
                                            <p:strVal val="#ppt_x"/>
                                          </p:val>
                                        </p:tav>
                                      </p:tavLst>
                                    </p:anim>
                                    <p:anim calcmode="lin" valueType="num">
                                      <p:cBhvr>
                                        <p:cTn id="68"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176"/>
                                        </p:tgtEl>
                                        <p:attrNameLst>
                                          <p:attrName>style.visibility</p:attrName>
                                        </p:attrNameLst>
                                      </p:cBhvr>
                                      <p:to>
                                        <p:strVal val="visible"/>
                                      </p:to>
                                    </p:set>
                                    <p:animEffect transition="in" filter="circle(in)">
                                      <p:cBhvr>
                                        <p:cTn id="73" dur="2000"/>
                                        <p:tgtEl>
                                          <p:spTgt spid="176"/>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156"/>
                                        </p:tgtEl>
                                        <p:attrNameLst>
                                          <p:attrName>style.visibility</p:attrName>
                                        </p:attrNameLst>
                                      </p:cBhvr>
                                      <p:to>
                                        <p:strVal val="visible"/>
                                      </p:to>
                                    </p:set>
                                    <p:animEffect transition="in" filter="circle(in)">
                                      <p:cBhvr>
                                        <p:cTn id="78" dur="2000"/>
                                        <p:tgtEl>
                                          <p:spTgt spid="156"/>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158"/>
                                        </p:tgtEl>
                                        <p:attrNameLst>
                                          <p:attrName>style.visibility</p:attrName>
                                        </p:attrNameLst>
                                      </p:cBhvr>
                                      <p:to>
                                        <p:strVal val="visible"/>
                                      </p:to>
                                    </p:set>
                                    <p:animEffect transition="in" filter="wheel(1)">
                                      <p:cBhvr>
                                        <p:cTn id="83" dur="2000"/>
                                        <p:tgtEl>
                                          <p:spTgt spid="158"/>
                                        </p:tgtEl>
                                      </p:cBhvr>
                                    </p:animEffect>
                                  </p:childTnLst>
                                </p:cTn>
                              </p:par>
                              <p:par>
                                <p:cTn id="84" presetID="21" presetClass="entr" presetSubtype="1" fill="hold" grpId="0" nodeType="withEffect">
                                  <p:stCondLst>
                                    <p:cond delay="0"/>
                                  </p:stCondLst>
                                  <p:childTnLst>
                                    <p:set>
                                      <p:cBhvr>
                                        <p:cTn id="85" dur="1" fill="hold">
                                          <p:stCondLst>
                                            <p:cond delay="0"/>
                                          </p:stCondLst>
                                        </p:cTn>
                                        <p:tgtEl>
                                          <p:spTgt spid="159"/>
                                        </p:tgtEl>
                                        <p:attrNameLst>
                                          <p:attrName>style.visibility</p:attrName>
                                        </p:attrNameLst>
                                      </p:cBhvr>
                                      <p:to>
                                        <p:strVal val="visible"/>
                                      </p:to>
                                    </p:set>
                                    <p:animEffect transition="in" filter="wheel(1)">
                                      <p:cBhvr>
                                        <p:cTn id="86" dur="2000"/>
                                        <p:tgtEl>
                                          <p:spTgt spid="159"/>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nodeType="clickEffect">
                                  <p:stCondLst>
                                    <p:cond delay="0"/>
                                  </p:stCondLst>
                                  <p:childTnLst>
                                    <p:set>
                                      <p:cBhvr>
                                        <p:cTn id="90" dur="1" fill="hold">
                                          <p:stCondLst>
                                            <p:cond delay="0"/>
                                          </p:stCondLst>
                                        </p:cTn>
                                        <p:tgtEl>
                                          <p:spTgt spid="165"/>
                                        </p:tgtEl>
                                        <p:attrNameLst>
                                          <p:attrName>style.visibility</p:attrName>
                                        </p:attrNameLst>
                                      </p:cBhvr>
                                      <p:to>
                                        <p:strVal val="visible"/>
                                      </p:to>
                                    </p:set>
                                    <p:animEffect transition="in" filter="wheel(1)">
                                      <p:cBhvr>
                                        <p:cTn id="91" dur="2000"/>
                                        <p:tgtEl>
                                          <p:spTgt spid="165"/>
                                        </p:tgtEl>
                                      </p:cBhvr>
                                    </p:animEffect>
                                  </p:childTnLst>
                                </p:cTn>
                              </p:par>
                            </p:childTnLst>
                          </p:cTn>
                        </p:par>
                      </p:childTnLst>
                    </p:cTn>
                  </p:par>
                  <p:par>
                    <p:cTn id="92" fill="hold">
                      <p:stCondLst>
                        <p:cond delay="indefinite"/>
                      </p:stCondLst>
                      <p:childTnLst>
                        <p:par>
                          <p:cTn id="93" fill="hold">
                            <p:stCondLst>
                              <p:cond delay="0"/>
                            </p:stCondLst>
                            <p:childTnLst>
                              <p:par>
                                <p:cTn id="94" presetID="21" presetClass="entr" presetSubtype="1" fill="hold" grpId="0" nodeType="clickEffect">
                                  <p:stCondLst>
                                    <p:cond delay="0"/>
                                  </p:stCondLst>
                                  <p:childTnLst>
                                    <p:set>
                                      <p:cBhvr>
                                        <p:cTn id="95" dur="1" fill="hold">
                                          <p:stCondLst>
                                            <p:cond delay="0"/>
                                          </p:stCondLst>
                                        </p:cTn>
                                        <p:tgtEl>
                                          <p:spTgt spid="153"/>
                                        </p:tgtEl>
                                        <p:attrNameLst>
                                          <p:attrName>style.visibility</p:attrName>
                                        </p:attrNameLst>
                                      </p:cBhvr>
                                      <p:to>
                                        <p:strVal val="visible"/>
                                      </p:to>
                                    </p:set>
                                    <p:animEffect transition="in" filter="wheel(1)">
                                      <p:cBhvr>
                                        <p:cTn id="96" dur="2000"/>
                                        <p:tgtEl>
                                          <p:spTgt spid="153"/>
                                        </p:tgtEl>
                                      </p:cBhvr>
                                    </p:animEffect>
                                  </p:childTnLst>
                                </p:cTn>
                              </p:par>
                              <p:par>
                                <p:cTn id="97" presetID="21" presetClass="entr" presetSubtype="1" fill="hold" grpId="0" nodeType="withEffect">
                                  <p:stCondLst>
                                    <p:cond delay="0"/>
                                  </p:stCondLst>
                                  <p:childTnLst>
                                    <p:set>
                                      <p:cBhvr>
                                        <p:cTn id="98" dur="1" fill="hold">
                                          <p:stCondLst>
                                            <p:cond delay="0"/>
                                          </p:stCondLst>
                                        </p:cTn>
                                        <p:tgtEl>
                                          <p:spTgt spid="154"/>
                                        </p:tgtEl>
                                        <p:attrNameLst>
                                          <p:attrName>style.visibility</p:attrName>
                                        </p:attrNameLst>
                                      </p:cBhvr>
                                      <p:to>
                                        <p:strVal val="visible"/>
                                      </p:to>
                                    </p:set>
                                    <p:animEffect transition="in" filter="wheel(1)">
                                      <p:cBhvr>
                                        <p:cTn id="99" dur="2000"/>
                                        <p:tgtEl>
                                          <p:spTgt spid="154"/>
                                        </p:tgtEl>
                                      </p:cBhvr>
                                    </p:animEffect>
                                  </p:childTnLst>
                                </p:cTn>
                              </p:par>
                            </p:childTnLst>
                          </p:cTn>
                        </p:par>
                      </p:childTnLst>
                    </p:cTn>
                  </p:par>
                  <p:par>
                    <p:cTn id="100" fill="hold">
                      <p:stCondLst>
                        <p:cond delay="indefinite"/>
                      </p:stCondLst>
                      <p:childTnLst>
                        <p:par>
                          <p:cTn id="101" fill="hold">
                            <p:stCondLst>
                              <p:cond delay="0"/>
                            </p:stCondLst>
                            <p:childTnLst>
                              <p:par>
                                <p:cTn id="102" presetID="21" presetClass="entr" presetSubtype="1" fill="hold" grpId="0" nodeType="clickEffect">
                                  <p:stCondLst>
                                    <p:cond delay="0"/>
                                  </p:stCondLst>
                                  <p:childTnLst>
                                    <p:set>
                                      <p:cBhvr>
                                        <p:cTn id="103" dur="1" fill="hold">
                                          <p:stCondLst>
                                            <p:cond delay="0"/>
                                          </p:stCondLst>
                                        </p:cTn>
                                        <p:tgtEl>
                                          <p:spTgt spid="171"/>
                                        </p:tgtEl>
                                        <p:attrNameLst>
                                          <p:attrName>style.visibility</p:attrName>
                                        </p:attrNameLst>
                                      </p:cBhvr>
                                      <p:to>
                                        <p:strVal val="visible"/>
                                      </p:to>
                                    </p:set>
                                    <p:animEffect transition="in" filter="wheel(1)">
                                      <p:cBhvr>
                                        <p:cTn id="104" dur="2000"/>
                                        <p:tgtEl>
                                          <p:spTgt spid="171"/>
                                        </p:tgtEl>
                                      </p:cBhvr>
                                    </p:animEffect>
                                  </p:childTnLst>
                                </p:cTn>
                              </p:par>
                            </p:childTnLst>
                          </p:cTn>
                        </p:par>
                      </p:childTnLst>
                    </p:cTn>
                  </p:par>
                  <p:par>
                    <p:cTn id="105" fill="hold">
                      <p:stCondLst>
                        <p:cond delay="indefinite"/>
                      </p:stCondLst>
                      <p:childTnLst>
                        <p:par>
                          <p:cTn id="106" fill="hold">
                            <p:stCondLst>
                              <p:cond delay="0"/>
                            </p:stCondLst>
                            <p:childTnLst>
                              <p:par>
                                <p:cTn id="107" presetID="6" presetClass="entr" presetSubtype="16" fill="hold" nodeType="clickEffect">
                                  <p:stCondLst>
                                    <p:cond delay="0"/>
                                  </p:stCondLst>
                                  <p:childTnLst>
                                    <p:set>
                                      <p:cBhvr>
                                        <p:cTn id="108" dur="1" fill="hold">
                                          <p:stCondLst>
                                            <p:cond delay="0"/>
                                          </p:stCondLst>
                                        </p:cTn>
                                        <p:tgtEl>
                                          <p:spTgt spid="223"/>
                                        </p:tgtEl>
                                        <p:attrNameLst>
                                          <p:attrName>style.visibility</p:attrName>
                                        </p:attrNameLst>
                                      </p:cBhvr>
                                      <p:to>
                                        <p:strVal val="visible"/>
                                      </p:to>
                                    </p:set>
                                    <p:animEffect transition="in" filter="circle(in)">
                                      <p:cBhvr>
                                        <p:cTn id="109" dur="2000"/>
                                        <p:tgtEl>
                                          <p:spTgt spid="223"/>
                                        </p:tgtEl>
                                      </p:cBhvr>
                                    </p:animEffect>
                                  </p:childTnLst>
                                </p:cTn>
                              </p:par>
                            </p:childTnLst>
                          </p:cTn>
                        </p:par>
                      </p:childTnLst>
                    </p:cTn>
                  </p:par>
                  <p:par>
                    <p:cTn id="110" fill="hold">
                      <p:stCondLst>
                        <p:cond delay="indefinite"/>
                      </p:stCondLst>
                      <p:childTnLst>
                        <p:par>
                          <p:cTn id="111" fill="hold">
                            <p:stCondLst>
                              <p:cond delay="0"/>
                            </p:stCondLst>
                            <p:childTnLst>
                              <p:par>
                                <p:cTn id="112" presetID="21" presetClass="entr" presetSubtype="1" fill="hold" nodeType="clickEffect">
                                  <p:stCondLst>
                                    <p:cond delay="0"/>
                                  </p:stCondLst>
                                  <p:childTnLst>
                                    <p:set>
                                      <p:cBhvr>
                                        <p:cTn id="113" dur="1" fill="hold">
                                          <p:stCondLst>
                                            <p:cond delay="0"/>
                                          </p:stCondLst>
                                        </p:cTn>
                                        <p:tgtEl>
                                          <p:spTgt spid="177"/>
                                        </p:tgtEl>
                                        <p:attrNameLst>
                                          <p:attrName>style.visibility</p:attrName>
                                        </p:attrNameLst>
                                      </p:cBhvr>
                                      <p:to>
                                        <p:strVal val="visible"/>
                                      </p:to>
                                    </p:set>
                                    <p:animEffect transition="in" filter="wheel(1)">
                                      <p:cBhvr>
                                        <p:cTn id="114" dur="2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53" grpId="0" animBg="1"/>
      <p:bldP spid="154" grpId="0" animBg="1"/>
      <p:bldP spid="156" grpId="0" animBg="1"/>
      <p:bldP spid="158" grpId="0" animBg="1"/>
      <p:bldP spid="159" grpId="0" animBg="1"/>
      <p:bldP spid="1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29594" y="89549"/>
            <a:ext cx="1371600" cy="461665"/>
          </a:xfrm>
          <a:prstGeom prst="rect">
            <a:avLst/>
          </a:prstGeom>
          <a:noFill/>
        </p:spPr>
        <p:txBody>
          <a:bodyPr wrap="square" rtlCol="0">
            <a:spAutoFit/>
          </a:bodyPr>
          <a:lstStyle/>
          <a:p>
            <a:r>
              <a:rPr lang="en-US" sz="2400" dirty="0" err="1" smtClean="0"/>
              <a:t>Trò</a:t>
            </a:r>
            <a:r>
              <a:rPr lang="en-US" sz="2400" dirty="0" smtClean="0"/>
              <a:t> </a:t>
            </a:r>
            <a:r>
              <a:rPr lang="en-US" sz="2400" dirty="0" err="1" smtClean="0"/>
              <a:t>chơi</a:t>
            </a:r>
            <a:endParaRPr lang="en-US" sz="2400" dirty="0"/>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67001" y="551214"/>
            <a:ext cx="1371599" cy="137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752" y="583950"/>
            <a:ext cx="1949669" cy="1306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622250"/>
            <a:ext cx="1962145" cy="1200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232" y="626293"/>
            <a:ext cx="1207453" cy="130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91662" y="1945752"/>
            <a:ext cx="8610600" cy="369332"/>
          </a:xfrm>
          <a:prstGeom prst="rect">
            <a:avLst/>
          </a:prstGeom>
          <a:noFill/>
        </p:spPr>
        <p:txBody>
          <a:bodyPr wrap="square" rtlCol="0">
            <a:spAutoFit/>
          </a:bodyPr>
          <a:lstStyle/>
          <a:p>
            <a:r>
              <a:rPr lang="en-US" dirty="0" smtClean="0"/>
              <a:t>1 . </a:t>
            </a:r>
            <a:r>
              <a:rPr lang="en-US" dirty="0" err="1" smtClean="0"/>
              <a:t>Tranh</a:t>
            </a:r>
            <a:r>
              <a:rPr lang="en-US" dirty="0" smtClean="0"/>
              <a:t> </a:t>
            </a:r>
            <a:r>
              <a:rPr lang="en-US" dirty="0" err="1" smtClean="0"/>
              <a:t>khắc</a:t>
            </a:r>
            <a:r>
              <a:rPr lang="en-US" dirty="0" smtClean="0"/>
              <a:t> </a:t>
            </a:r>
            <a:r>
              <a:rPr lang="en-US" dirty="0" err="1" smtClean="0"/>
              <a:t>gỗ</a:t>
            </a:r>
            <a:r>
              <a:rPr lang="en-US" dirty="0" smtClean="0"/>
              <a:t>           </a:t>
            </a:r>
            <a:r>
              <a:rPr lang="en-US" dirty="0" smtClean="0"/>
              <a:t> </a:t>
            </a:r>
            <a:r>
              <a:rPr lang="en-US" dirty="0" smtClean="0"/>
              <a:t>2 .</a:t>
            </a:r>
            <a:r>
              <a:rPr lang="en-US" dirty="0" err="1" smtClean="0"/>
              <a:t>Tranh</a:t>
            </a:r>
            <a:r>
              <a:rPr lang="en-US" dirty="0" smtClean="0"/>
              <a:t> </a:t>
            </a:r>
            <a:r>
              <a:rPr lang="en-US" dirty="0" err="1" smtClean="0"/>
              <a:t>sơn</a:t>
            </a:r>
            <a:r>
              <a:rPr lang="en-US" dirty="0" smtClean="0"/>
              <a:t> </a:t>
            </a:r>
            <a:r>
              <a:rPr lang="en-US" dirty="0" err="1" smtClean="0"/>
              <a:t>dầu</a:t>
            </a:r>
            <a:r>
              <a:rPr lang="en-US" dirty="0" smtClean="0"/>
              <a:t>  </a:t>
            </a:r>
            <a:r>
              <a:rPr lang="en-US" dirty="0" smtClean="0"/>
              <a:t>      </a:t>
            </a:r>
            <a:r>
              <a:rPr lang="en-US" dirty="0" smtClean="0"/>
              <a:t>3 . </a:t>
            </a:r>
            <a:r>
              <a:rPr lang="en-US" dirty="0" err="1" smtClean="0"/>
              <a:t>Diêu</a:t>
            </a:r>
            <a:r>
              <a:rPr lang="en-US" dirty="0" smtClean="0"/>
              <a:t> </a:t>
            </a:r>
            <a:r>
              <a:rPr lang="en-US" dirty="0" err="1" smtClean="0"/>
              <a:t>khắc</a:t>
            </a:r>
            <a:r>
              <a:rPr lang="en-US" dirty="0" smtClean="0"/>
              <a:t>          </a:t>
            </a:r>
            <a:r>
              <a:rPr lang="en-US" dirty="0" smtClean="0"/>
              <a:t>    4.Chạm </a:t>
            </a:r>
            <a:r>
              <a:rPr lang="en-US" dirty="0" err="1" smtClean="0"/>
              <a:t>khắc</a:t>
            </a:r>
            <a:r>
              <a:rPr lang="en-US" dirty="0" smtClean="0"/>
              <a:t> (</a:t>
            </a:r>
            <a:r>
              <a:rPr lang="en-US" dirty="0" err="1" smtClean="0"/>
              <a:t>Phù</a:t>
            </a:r>
            <a:r>
              <a:rPr lang="en-US" dirty="0" smtClean="0"/>
              <a:t> </a:t>
            </a:r>
            <a:r>
              <a:rPr lang="en-US" dirty="0" err="1" smtClean="0"/>
              <a:t>điêu</a:t>
            </a:r>
            <a:r>
              <a:rPr lang="en-US" dirty="0" smtClean="0"/>
              <a:t>)</a:t>
            </a:r>
            <a:endParaRPr lang="en-US" dirty="0"/>
          </a:p>
        </p:txBody>
      </p:sp>
      <p:sp>
        <p:nvSpPr>
          <p:cNvPr id="6" name="TextBox 5"/>
          <p:cNvSpPr txBox="1"/>
          <p:nvPr/>
        </p:nvSpPr>
        <p:spPr>
          <a:xfrm>
            <a:off x="312683" y="2267607"/>
            <a:ext cx="6858000" cy="369332"/>
          </a:xfrm>
          <a:prstGeom prst="rect">
            <a:avLst/>
          </a:prstGeom>
          <a:noFill/>
        </p:spPr>
        <p:txBody>
          <a:bodyPr wrap="square" rtlCol="0">
            <a:spAutoFit/>
          </a:bodyPr>
          <a:lstStyle/>
          <a:p>
            <a:r>
              <a:rPr lang="en-US" i="1" dirty="0" err="1" smtClean="0">
                <a:solidFill>
                  <a:srgbClr val="FF0000"/>
                </a:solidFill>
              </a:rPr>
              <a:t>Kể</a:t>
            </a:r>
            <a:r>
              <a:rPr lang="en-US" i="1" dirty="0" smtClean="0">
                <a:solidFill>
                  <a:srgbClr val="FF0000"/>
                </a:solidFill>
              </a:rPr>
              <a:t> </a:t>
            </a:r>
            <a:r>
              <a:rPr lang="en-US" i="1" dirty="0" err="1" smtClean="0">
                <a:solidFill>
                  <a:srgbClr val="FF0000"/>
                </a:solidFill>
              </a:rPr>
              <a:t>tên</a:t>
            </a:r>
            <a:r>
              <a:rPr lang="en-US" i="1" dirty="0" smtClean="0">
                <a:solidFill>
                  <a:srgbClr val="FF0000"/>
                </a:solidFill>
              </a:rPr>
              <a:t> </a:t>
            </a:r>
            <a:r>
              <a:rPr lang="en-US" i="1" dirty="0" err="1" smtClean="0">
                <a:solidFill>
                  <a:srgbClr val="FF0000"/>
                </a:solidFill>
              </a:rPr>
              <a:t>các</a:t>
            </a:r>
            <a:r>
              <a:rPr lang="en-US" i="1" dirty="0" smtClean="0">
                <a:solidFill>
                  <a:srgbClr val="FF0000"/>
                </a:solidFill>
              </a:rPr>
              <a:t> </a:t>
            </a:r>
            <a:r>
              <a:rPr lang="en-US" i="1" dirty="0" err="1" smtClean="0">
                <a:solidFill>
                  <a:srgbClr val="FF0000"/>
                </a:solidFill>
              </a:rPr>
              <a:t>loại</a:t>
            </a:r>
            <a:r>
              <a:rPr lang="en-US" i="1" dirty="0" smtClean="0">
                <a:solidFill>
                  <a:srgbClr val="FF0000"/>
                </a:solidFill>
              </a:rPr>
              <a:t> </a:t>
            </a:r>
            <a:r>
              <a:rPr lang="en-US" i="1" dirty="0" err="1" smtClean="0">
                <a:solidFill>
                  <a:srgbClr val="FF0000"/>
                </a:solidFill>
              </a:rPr>
              <a:t>hình</a:t>
            </a:r>
            <a:r>
              <a:rPr lang="en-US" i="1" dirty="0" smtClean="0">
                <a:solidFill>
                  <a:srgbClr val="FF0000"/>
                </a:solidFill>
              </a:rPr>
              <a:t> </a:t>
            </a:r>
            <a:r>
              <a:rPr lang="en-US" i="1" dirty="0" err="1" smtClean="0">
                <a:solidFill>
                  <a:srgbClr val="FF0000"/>
                </a:solidFill>
              </a:rPr>
              <a:t>Mĩ</a:t>
            </a:r>
            <a:r>
              <a:rPr lang="en-US" i="1" dirty="0" smtClean="0">
                <a:solidFill>
                  <a:srgbClr val="FF0000"/>
                </a:solidFill>
              </a:rPr>
              <a:t> </a:t>
            </a:r>
            <a:r>
              <a:rPr lang="en-US" i="1" dirty="0" err="1" smtClean="0">
                <a:solidFill>
                  <a:srgbClr val="FF0000"/>
                </a:solidFill>
              </a:rPr>
              <a:t>Thuật</a:t>
            </a:r>
            <a:r>
              <a:rPr lang="en-US" i="1" dirty="0" smtClean="0">
                <a:solidFill>
                  <a:srgbClr val="FF0000"/>
                </a:solidFill>
              </a:rPr>
              <a:t>?</a:t>
            </a:r>
            <a:endParaRPr lang="en-US" i="1" dirty="0">
              <a:solidFill>
                <a:srgbClr val="FF0000"/>
              </a:solidFill>
            </a:endParaRPr>
          </a:p>
        </p:txBody>
      </p:sp>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2277" y="280035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50783" y="2774447"/>
            <a:ext cx="1423406" cy="142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0" y="2698247"/>
            <a:ext cx="9144000" cy="25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10716" y="4120634"/>
            <a:ext cx="3726947" cy="369332"/>
          </a:xfrm>
          <a:prstGeom prst="rect">
            <a:avLst/>
          </a:prstGeom>
          <a:noFill/>
        </p:spPr>
        <p:txBody>
          <a:bodyPr wrap="square" rtlCol="0">
            <a:spAutoFit/>
          </a:bodyPr>
          <a:lstStyle/>
          <a:p>
            <a:r>
              <a:rPr lang="en-US" dirty="0" smtClean="0"/>
              <a:t>2. </a:t>
            </a:r>
            <a:r>
              <a:rPr lang="en-US" dirty="0" err="1" smtClean="0"/>
              <a:t>Trang</a:t>
            </a:r>
            <a:r>
              <a:rPr lang="en-US" dirty="0" smtClean="0"/>
              <a:t> </a:t>
            </a:r>
            <a:r>
              <a:rPr lang="en-US" dirty="0" err="1" smtClean="0"/>
              <a:t>trí</a:t>
            </a:r>
            <a:r>
              <a:rPr lang="en-US" dirty="0" smtClean="0"/>
              <a:t> </a:t>
            </a:r>
            <a:r>
              <a:rPr lang="en-US" dirty="0" err="1" smtClean="0"/>
              <a:t>ứng</a:t>
            </a:r>
            <a:r>
              <a:rPr lang="en-US" dirty="0" smtClean="0"/>
              <a:t> </a:t>
            </a:r>
            <a:r>
              <a:rPr lang="en-US" dirty="0" err="1" smtClean="0"/>
              <a:t>dụng</a:t>
            </a:r>
            <a:endParaRPr lang="en-US" dirty="0"/>
          </a:p>
        </p:txBody>
      </p:sp>
      <p:sp>
        <p:nvSpPr>
          <p:cNvPr id="10" name="TextBox 9"/>
          <p:cNvSpPr txBox="1"/>
          <p:nvPr/>
        </p:nvSpPr>
        <p:spPr>
          <a:xfrm>
            <a:off x="1764513" y="4196834"/>
            <a:ext cx="3530162" cy="369332"/>
          </a:xfrm>
          <a:prstGeom prst="rect">
            <a:avLst/>
          </a:prstGeom>
          <a:noFill/>
        </p:spPr>
        <p:txBody>
          <a:bodyPr wrap="square" rtlCol="0">
            <a:spAutoFit/>
          </a:bodyPr>
          <a:lstStyle/>
          <a:p>
            <a:r>
              <a:rPr lang="en-US" dirty="0" smtClean="0"/>
              <a:t>1.Trang </a:t>
            </a:r>
            <a:r>
              <a:rPr lang="en-US" dirty="0" err="1" smtClean="0"/>
              <a:t>trí</a:t>
            </a:r>
            <a:r>
              <a:rPr lang="en-US" dirty="0" smtClean="0"/>
              <a:t> </a:t>
            </a:r>
            <a:r>
              <a:rPr lang="en-US" dirty="0" err="1" smtClean="0"/>
              <a:t>cơ</a:t>
            </a:r>
            <a:r>
              <a:rPr lang="en-US" dirty="0" smtClean="0"/>
              <a:t> </a:t>
            </a:r>
            <a:r>
              <a:rPr lang="en-US" dirty="0" err="1" smtClean="0"/>
              <a:t>bản</a:t>
            </a:r>
            <a:endParaRPr lang="en-US" dirty="0"/>
          </a:p>
        </p:txBody>
      </p:sp>
      <p:sp>
        <p:nvSpPr>
          <p:cNvPr id="11" name="TextBox 10"/>
          <p:cNvSpPr txBox="1"/>
          <p:nvPr/>
        </p:nvSpPr>
        <p:spPr>
          <a:xfrm>
            <a:off x="291662" y="4566166"/>
            <a:ext cx="5029200" cy="369332"/>
          </a:xfrm>
          <a:prstGeom prst="rect">
            <a:avLst/>
          </a:prstGeom>
          <a:noFill/>
        </p:spPr>
        <p:txBody>
          <a:bodyPr wrap="square" rtlCol="0">
            <a:spAutoFit/>
          </a:bodyPr>
          <a:lstStyle/>
          <a:p>
            <a:r>
              <a:rPr lang="en-US" i="1" dirty="0" err="1" smtClean="0">
                <a:solidFill>
                  <a:srgbClr val="FF0000"/>
                </a:solidFill>
              </a:rPr>
              <a:t>Đâu</a:t>
            </a:r>
            <a:r>
              <a:rPr lang="en-US" i="1" dirty="0" smtClean="0">
                <a:solidFill>
                  <a:srgbClr val="FF0000"/>
                </a:solidFill>
              </a:rPr>
              <a:t> </a:t>
            </a:r>
            <a:r>
              <a:rPr lang="en-US" i="1" dirty="0" err="1" smtClean="0">
                <a:solidFill>
                  <a:srgbClr val="FF0000"/>
                </a:solidFill>
              </a:rPr>
              <a:t>là</a:t>
            </a:r>
            <a:r>
              <a:rPr lang="en-US" i="1" dirty="0" smtClean="0">
                <a:solidFill>
                  <a:srgbClr val="FF0000"/>
                </a:solidFill>
              </a:rPr>
              <a:t> </a:t>
            </a:r>
            <a:r>
              <a:rPr lang="en-US" i="1" dirty="0" err="1" smtClean="0">
                <a:solidFill>
                  <a:srgbClr val="FF0000"/>
                </a:solidFill>
              </a:rPr>
              <a:t>trang</a:t>
            </a:r>
            <a:r>
              <a:rPr lang="en-US" i="1" dirty="0" smtClean="0">
                <a:solidFill>
                  <a:srgbClr val="FF0000"/>
                </a:solidFill>
              </a:rPr>
              <a:t> </a:t>
            </a:r>
            <a:r>
              <a:rPr lang="en-US" i="1" dirty="0" err="1" smtClean="0">
                <a:solidFill>
                  <a:srgbClr val="FF0000"/>
                </a:solidFill>
              </a:rPr>
              <a:t>trí</a:t>
            </a:r>
            <a:r>
              <a:rPr lang="en-US" i="1" dirty="0" smtClean="0">
                <a:solidFill>
                  <a:srgbClr val="FF0000"/>
                </a:solidFill>
              </a:rPr>
              <a:t> </a:t>
            </a:r>
            <a:r>
              <a:rPr lang="en-US" i="1" dirty="0" err="1" smtClean="0">
                <a:solidFill>
                  <a:srgbClr val="FF0000"/>
                </a:solidFill>
              </a:rPr>
              <a:t>cơ</a:t>
            </a:r>
            <a:r>
              <a:rPr lang="en-US" i="1" dirty="0" smtClean="0">
                <a:solidFill>
                  <a:srgbClr val="FF0000"/>
                </a:solidFill>
              </a:rPr>
              <a:t> </a:t>
            </a:r>
            <a:r>
              <a:rPr lang="en-US" i="1" dirty="0" err="1" smtClean="0">
                <a:solidFill>
                  <a:srgbClr val="FF0000"/>
                </a:solidFill>
              </a:rPr>
              <a:t>bản</a:t>
            </a:r>
            <a:r>
              <a:rPr lang="en-US" i="1" dirty="0" smtClean="0">
                <a:solidFill>
                  <a:srgbClr val="FF0000"/>
                </a:solidFill>
              </a:rPr>
              <a:t>, </a:t>
            </a:r>
            <a:r>
              <a:rPr lang="en-US" i="1" dirty="0" err="1" smtClean="0">
                <a:solidFill>
                  <a:srgbClr val="FF0000"/>
                </a:solidFill>
              </a:rPr>
              <a:t>ứng</a:t>
            </a:r>
            <a:r>
              <a:rPr lang="en-US" i="1" dirty="0" smtClean="0">
                <a:solidFill>
                  <a:srgbClr val="FF0000"/>
                </a:solidFill>
              </a:rPr>
              <a:t> </a:t>
            </a:r>
            <a:r>
              <a:rPr lang="en-US" i="1" dirty="0" err="1" smtClean="0">
                <a:solidFill>
                  <a:srgbClr val="FF0000"/>
                </a:solidFill>
              </a:rPr>
              <a:t>dụng</a:t>
            </a:r>
            <a:r>
              <a:rPr lang="en-US" i="1" dirty="0" smtClean="0">
                <a:solidFill>
                  <a:srgbClr val="FF0000"/>
                </a:solidFill>
              </a:rPr>
              <a:t>?</a:t>
            </a:r>
            <a:endParaRPr lang="en-US"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055"/>
                                        </p:tgtEl>
                                        <p:attrNameLst>
                                          <p:attrName>style.visibility</p:attrName>
                                        </p:attrNameLst>
                                      </p:cBhvr>
                                      <p:to>
                                        <p:strVal val="visible"/>
                                      </p:to>
                                    </p:set>
                                    <p:animEffect transition="in" filter="circle(in)">
                                      <p:cBhvr>
                                        <p:cTn id="25" dur="2000"/>
                                        <p:tgtEl>
                                          <p:spTgt spid="2055"/>
                                        </p:tgtEl>
                                      </p:cBhvr>
                                    </p:animEffect>
                                  </p:childTnLst>
                                </p:cTn>
                              </p:par>
                              <p:par>
                                <p:cTn id="26" presetID="6" presetClass="entr" presetSubtype="16" fill="hold" nodeType="withEffect">
                                  <p:stCondLst>
                                    <p:cond delay="0"/>
                                  </p:stCondLst>
                                  <p:childTnLst>
                                    <p:set>
                                      <p:cBhvr>
                                        <p:cTn id="27" dur="1" fill="hold">
                                          <p:stCondLst>
                                            <p:cond delay="0"/>
                                          </p:stCondLst>
                                        </p:cTn>
                                        <p:tgtEl>
                                          <p:spTgt spid="2056"/>
                                        </p:tgtEl>
                                        <p:attrNameLst>
                                          <p:attrName>style.visibility</p:attrName>
                                        </p:attrNameLst>
                                      </p:cBhvr>
                                      <p:to>
                                        <p:strVal val="visible"/>
                                      </p:to>
                                    </p:set>
                                    <p:animEffect transition="in" filter="circle(in)">
                                      <p:cBhvr>
                                        <p:cTn id="28" dur="2000"/>
                                        <p:tgtEl>
                                          <p:spTgt spid="205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heel(1)">
                                      <p:cBhvr>
                                        <p:cTn id="4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350"/>
            <a:ext cx="8229600" cy="857250"/>
          </a:xfrm>
        </p:spPr>
        <p:txBody>
          <a:bodyPr>
            <a:normAutofit/>
          </a:bodyPr>
          <a:lstStyle/>
          <a:p>
            <a:r>
              <a:rPr lang="en-US" sz="3600" dirty="0" err="1" smtClean="0"/>
              <a:t>Bài</a:t>
            </a:r>
            <a:r>
              <a:rPr lang="en-US" sz="3600" dirty="0" smtClean="0"/>
              <a:t> </a:t>
            </a:r>
            <a:r>
              <a:rPr lang="en-US" sz="3600" dirty="0" err="1" smtClean="0"/>
              <a:t>tập</a:t>
            </a:r>
            <a:endParaRPr lang="en-US" sz="3600" dirty="0"/>
          </a:p>
        </p:txBody>
      </p:sp>
      <p:sp>
        <p:nvSpPr>
          <p:cNvPr id="3" name="Content Placeholder 2"/>
          <p:cNvSpPr>
            <a:spLocks noGrp="1"/>
          </p:cNvSpPr>
          <p:nvPr>
            <p:ph idx="1"/>
          </p:nvPr>
        </p:nvSpPr>
        <p:spPr>
          <a:xfrm>
            <a:off x="228600" y="666750"/>
            <a:ext cx="8229600" cy="3394472"/>
          </a:xfrm>
        </p:spPr>
        <p:txBody>
          <a:bodyPr>
            <a:normAutofit/>
          </a:bodyPr>
          <a:lstStyle/>
          <a:p>
            <a:r>
              <a:rPr lang="en-US" sz="2400" dirty="0" err="1" smtClean="0"/>
              <a:t>Em</a:t>
            </a:r>
            <a:r>
              <a:rPr lang="en-US" sz="2400" dirty="0" smtClean="0"/>
              <a:t> </a:t>
            </a:r>
            <a:r>
              <a:rPr lang="en-US" sz="2400" dirty="0" err="1" smtClean="0"/>
              <a:t>hãy</a:t>
            </a:r>
            <a:r>
              <a:rPr lang="en-US" sz="2400" dirty="0" smtClean="0"/>
              <a:t> </a:t>
            </a:r>
            <a:r>
              <a:rPr lang="en-US" sz="2400" dirty="0" err="1" smtClean="0"/>
              <a:t>vẽ</a:t>
            </a:r>
            <a:r>
              <a:rPr lang="en-US" sz="2400" dirty="0" smtClean="0"/>
              <a:t> </a:t>
            </a:r>
            <a:r>
              <a:rPr lang="en-US" sz="2400" dirty="0" err="1" smtClean="0"/>
              <a:t>hoặc</a:t>
            </a:r>
            <a:r>
              <a:rPr lang="en-US" sz="2400" dirty="0" smtClean="0"/>
              <a:t> </a:t>
            </a:r>
            <a:r>
              <a:rPr lang="en-US" sz="2400" dirty="0" err="1" smtClean="0"/>
              <a:t>trăng</a:t>
            </a:r>
            <a:r>
              <a:rPr lang="en-US" sz="2400" dirty="0" smtClean="0"/>
              <a:t> </a:t>
            </a:r>
            <a:r>
              <a:rPr lang="en-US" sz="2400" dirty="0" err="1" smtClean="0"/>
              <a:t>trí</a:t>
            </a:r>
            <a:r>
              <a:rPr lang="en-US" sz="2400" dirty="0" smtClean="0"/>
              <a:t> </a:t>
            </a:r>
            <a:r>
              <a:rPr lang="en-US" sz="2400" dirty="0" err="1" smtClean="0"/>
              <a:t>một</a:t>
            </a:r>
            <a:r>
              <a:rPr lang="en-US" sz="2400" dirty="0" smtClean="0"/>
              <a:t> </a:t>
            </a:r>
            <a:r>
              <a:rPr lang="en-US" sz="2400" dirty="0" err="1" smtClean="0"/>
              <a:t>sản</a:t>
            </a:r>
            <a:r>
              <a:rPr lang="en-US" sz="2400" dirty="0" smtClean="0"/>
              <a:t> </a:t>
            </a:r>
            <a:r>
              <a:rPr lang="en-US" sz="2400" dirty="0" err="1" smtClean="0"/>
              <a:t>phẩm</a:t>
            </a:r>
            <a:r>
              <a:rPr lang="en-US" sz="2400" dirty="0" smtClean="0"/>
              <a:t> </a:t>
            </a:r>
            <a:r>
              <a:rPr lang="en-US" sz="2400" dirty="0" err="1" smtClean="0"/>
              <a:t>mĩ</a:t>
            </a:r>
            <a:r>
              <a:rPr lang="en-US" sz="2400" dirty="0" smtClean="0"/>
              <a:t> </a:t>
            </a:r>
            <a:r>
              <a:rPr lang="en-US" sz="2400" dirty="0" err="1" smtClean="0"/>
              <a:t>thuật</a:t>
            </a:r>
            <a:r>
              <a:rPr lang="en-US" sz="2400" dirty="0"/>
              <a:t> </a:t>
            </a:r>
            <a:r>
              <a:rPr lang="en-US" sz="2400" dirty="0" err="1" smtClean="0"/>
              <a:t>như</a:t>
            </a:r>
            <a:r>
              <a:rPr lang="en-US" sz="2400" dirty="0" smtClean="0"/>
              <a:t>: </a:t>
            </a:r>
            <a:r>
              <a:rPr lang="en-US" sz="2400" dirty="0" err="1" smtClean="0"/>
              <a:t>Một</a:t>
            </a:r>
            <a:r>
              <a:rPr lang="en-US" sz="2400" dirty="0" smtClean="0"/>
              <a:t> </a:t>
            </a:r>
            <a:r>
              <a:rPr lang="en-US" sz="2400" dirty="0" err="1" smtClean="0"/>
              <a:t>bức</a:t>
            </a:r>
            <a:r>
              <a:rPr lang="en-US" sz="2400" dirty="0" smtClean="0"/>
              <a:t> </a:t>
            </a:r>
            <a:r>
              <a:rPr lang="en-US" sz="2400" dirty="0" err="1" smtClean="0"/>
              <a:t>tranh</a:t>
            </a:r>
            <a:r>
              <a:rPr lang="en-US" sz="2400" dirty="0" smtClean="0"/>
              <a:t>, </a:t>
            </a:r>
            <a:r>
              <a:rPr lang="en-US" sz="2400" dirty="0" err="1" smtClean="0"/>
              <a:t>trang</a:t>
            </a:r>
            <a:r>
              <a:rPr lang="en-US" sz="2400" dirty="0" smtClean="0"/>
              <a:t> </a:t>
            </a:r>
            <a:r>
              <a:rPr lang="en-US" sz="2400" dirty="0" err="1" smtClean="0"/>
              <a:t>trí</a:t>
            </a:r>
            <a:r>
              <a:rPr lang="en-US" sz="2400" dirty="0" smtClean="0"/>
              <a:t> </a:t>
            </a:r>
            <a:r>
              <a:rPr lang="en-US" sz="2400" dirty="0" err="1" smtClean="0"/>
              <a:t>quần</a:t>
            </a:r>
            <a:r>
              <a:rPr lang="en-US" sz="2400" dirty="0" smtClean="0"/>
              <a:t> </a:t>
            </a:r>
            <a:r>
              <a:rPr lang="en-US" sz="2400" dirty="0" err="1" smtClean="0"/>
              <a:t>áo</a:t>
            </a:r>
            <a:r>
              <a:rPr lang="en-US" sz="2400" dirty="0" smtClean="0"/>
              <a:t>, </a:t>
            </a:r>
            <a:r>
              <a:rPr lang="en-US" sz="2400" dirty="0" err="1" smtClean="0"/>
              <a:t>khăn</a:t>
            </a:r>
            <a:r>
              <a:rPr lang="en-US" sz="2400" dirty="0" smtClean="0"/>
              <a:t> </a:t>
            </a:r>
            <a:r>
              <a:rPr lang="en-US" sz="2400" dirty="0" err="1" smtClean="0"/>
              <a:t>tay</a:t>
            </a:r>
            <a:r>
              <a:rPr lang="en-US" sz="2400" dirty="0" smtClean="0"/>
              <a:t>, </a:t>
            </a:r>
            <a:r>
              <a:rPr lang="en-US" sz="2400" dirty="0" err="1" smtClean="0"/>
              <a:t>bìa</a:t>
            </a:r>
            <a:r>
              <a:rPr lang="en-US" sz="2400" dirty="0" smtClean="0"/>
              <a:t> </a:t>
            </a:r>
            <a:r>
              <a:rPr lang="en-US" sz="2400" dirty="0" err="1" smtClean="0"/>
              <a:t>sách</a:t>
            </a:r>
            <a:r>
              <a:rPr lang="en-US" sz="2400" dirty="0" smtClean="0"/>
              <a:t>, </a:t>
            </a:r>
            <a:r>
              <a:rPr lang="en-US" sz="2400" dirty="0" err="1" smtClean="0"/>
              <a:t>hộp</a:t>
            </a:r>
            <a:r>
              <a:rPr lang="en-US" sz="2400" dirty="0" smtClean="0"/>
              <a:t> </a:t>
            </a:r>
            <a:r>
              <a:rPr lang="en-US" sz="2400" dirty="0" err="1" smtClean="0"/>
              <a:t>bút</a:t>
            </a:r>
            <a:r>
              <a:rPr lang="en-US" sz="2400" dirty="0" smtClean="0"/>
              <a:t>…</a:t>
            </a:r>
            <a:endParaRPr lang="en-US" sz="2400" dirty="0"/>
          </a:p>
        </p:txBody>
      </p:sp>
      <p:pic>
        <p:nvPicPr>
          <p:cNvPr id="1433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1001" y="1647825"/>
            <a:ext cx="2209800" cy="165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571747"/>
            <a:ext cx="2198035" cy="180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2222" t="11053" r="23557" b="12757"/>
          <a:stretch>
            <a:fillRect/>
          </a:stretch>
        </p:blipFill>
        <p:spPr bwMode="auto">
          <a:xfrm>
            <a:off x="5715000" y="1571748"/>
            <a:ext cx="2296865" cy="180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1" y="3398167"/>
            <a:ext cx="2565399" cy="143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7224" y="3439917"/>
            <a:ext cx="2051985" cy="1353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28878" t="5270" r="25432" b="-5270"/>
          <a:stretch>
            <a:fillRect/>
          </a:stretch>
        </p:blipFill>
        <p:spPr bwMode="auto">
          <a:xfrm>
            <a:off x="6190332" y="3495855"/>
            <a:ext cx="1346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14341"/>
                                        </p:tgtEl>
                                        <p:attrNameLst>
                                          <p:attrName>style.visibility</p:attrName>
                                        </p:attrNameLst>
                                      </p:cBhvr>
                                      <p:to>
                                        <p:strVal val="visible"/>
                                      </p:to>
                                    </p:set>
                                    <p:animEffect transition="in" filter="circle(in)">
                                      <p:cBhvr>
                                        <p:cTn id="11" dur="2000"/>
                                        <p:tgtEl>
                                          <p:spTgt spid="14341"/>
                                        </p:tgtEl>
                                      </p:cBhvr>
                                    </p:animEffect>
                                  </p:childTnLst>
                                </p:cTn>
                              </p:par>
                              <p:par>
                                <p:cTn id="12" presetID="6" presetClass="entr" presetSubtype="16" fill="hold" nodeType="withEffect">
                                  <p:stCondLst>
                                    <p:cond delay="0"/>
                                  </p:stCondLst>
                                  <p:childTnLst>
                                    <p:set>
                                      <p:cBhvr>
                                        <p:cTn id="13" dur="1" fill="hold">
                                          <p:stCondLst>
                                            <p:cond delay="0"/>
                                          </p:stCondLst>
                                        </p:cTn>
                                        <p:tgtEl>
                                          <p:spTgt spid="14342"/>
                                        </p:tgtEl>
                                        <p:attrNameLst>
                                          <p:attrName>style.visibility</p:attrName>
                                        </p:attrNameLst>
                                      </p:cBhvr>
                                      <p:to>
                                        <p:strVal val="visible"/>
                                      </p:to>
                                    </p:set>
                                    <p:animEffect transition="in" filter="circle(in)">
                                      <p:cBhvr>
                                        <p:cTn id="14" dur="2000"/>
                                        <p:tgtEl>
                                          <p:spTgt spid="1434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343"/>
                                        </p:tgtEl>
                                        <p:attrNameLst>
                                          <p:attrName>style.visibility</p:attrName>
                                        </p:attrNameLst>
                                      </p:cBhvr>
                                      <p:to>
                                        <p:strVal val="visible"/>
                                      </p:to>
                                    </p:set>
                                    <p:animEffect transition="in" filter="wipe(down)">
                                      <p:cBhvr>
                                        <p:cTn id="19" dur="500"/>
                                        <p:tgtEl>
                                          <p:spTgt spid="14343"/>
                                        </p:tgtEl>
                                      </p:cBhvr>
                                    </p:animEffect>
                                  </p:childTnLst>
                                </p:cTn>
                              </p:par>
                              <p:par>
                                <p:cTn id="20" presetID="22" presetClass="entr" presetSubtype="4" fill="hold" nodeType="withEffect">
                                  <p:stCondLst>
                                    <p:cond delay="0"/>
                                  </p:stCondLst>
                                  <p:childTnLst>
                                    <p:set>
                                      <p:cBhvr>
                                        <p:cTn id="21" dur="1" fill="hold">
                                          <p:stCondLst>
                                            <p:cond delay="0"/>
                                          </p:stCondLst>
                                        </p:cTn>
                                        <p:tgtEl>
                                          <p:spTgt spid="14338"/>
                                        </p:tgtEl>
                                        <p:attrNameLst>
                                          <p:attrName>style.visibility</p:attrName>
                                        </p:attrNameLst>
                                      </p:cBhvr>
                                      <p:to>
                                        <p:strVal val="visible"/>
                                      </p:to>
                                    </p:set>
                                    <p:animEffect transition="in" filter="wipe(down)">
                                      <p:cBhvr>
                                        <p:cTn id="22" dur="500"/>
                                        <p:tgtEl>
                                          <p:spTgt spid="14338"/>
                                        </p:tgtEl>
                                      </p:cBhvr>
                                    </p:animEffect>
                                  </p:childTnLst>
                                </p:cTn>
                              </p:par>
                              <p:par>
                                <p:cTn id="23" presetID="22" presetClass="entr" presetSubtype="4" fill="hold" nodeType="withEffect">
                                  <p:stCondLst>
                                    <p:cond delay="0"/>
                                  </p:stCondLst>
                                  <p:childTnLst>
                                    <p:set>
                                      <p:cBhvr>
                                        <p:cTn id="24" dur="1" fill="hold">
                                          <p:stCondLst>
                                            <p:cond delay="0"/>
                                          </p:stCondLst>
                                        </p:cTn>
                                        <p:tgtEl>
                                          <p:spTgt spid="14339"/>
                                        </p:tgtEl>
                                        <p:attrNameLst>
                                          <p:attrName>style.visibility</p:attrName>
                                        </p:attrNameLst>
                                      </p:cBhvr>
                                      <p:to>
                                        <p:strVal val="visible"/>
                                      </p:to>
                                    </p:set>
                                    <p:animEffect transition="in" filter="wipe(down)">
                                      <p:cBhvr>
                                        <p:cTn id="25" dur="500"/>
                                        <p:tgtEl>
                                          <p:spTgt spid="14339"/>
                                        </p:tgtEl>
                                      </p:cBhvr>
                                    </p:animEffect>
                                  </p:childTnLst>
                                </p:cTn>
                              </p:par>
                              <p:par>
                                <p:cTn id="26" presetID="22" presetClass="entr" presetSubtype="4" fill="hold" nodeType="withEffect">
                                  <p:stCondLst>
                                    <p:cond delay="0"/>
                                  </p:stCondLst>
                                  <p:childTnLst>
                                    <p:set>
                                      <p:cBhvr>
                                        <p:cTn id="27" dur="1" fill="hold">
                                          <p:stCondLst>
                                            <p:cond delay="0"/>
                                          </p:stCondLst>
                                        </p:cTn>
                                        <p:tgtEl>
                                          <p:spTgt spid="14340"/>
                                        </p:tgtEl>
                                        <p:attrNameLst>
                                          <p:attrName>style.visibility</p:attrName>
                                        </p:attrNameLst>
                                      </p:cBhvr>
                                      <p:to>
                                        <p:strVal val="visible"/>
                                      </p:to>
                                    </p:set>
                                    <p:animEffect transition="in" filter="wipe(down)">
                                      <p:cBhvr>
                                        <p:cTn id="28"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Thảo</a:t>
            </a:r>
            <a:r>
              <a:rPr lang="en-US" dirty="0" smtClean="0"/>
              <a:t> </a:t>
            </a:r>
            <a:r>
              <a:rPr lang="en-US" dirty="0" err="1" smtClean="0"/>
              <a:t>luận</a:t>
            </a:r>
            <a:r>
              <a:rPr lang="en-US" dirty="0" smtClean="0"/>
              <a:t> </a:t>
            </a:r>
            <a:r>
              <a:rPr lang="en-US" dirty="0" err="1" smtClean="0"/>
              <a:t>và</a:t>
            </a:r>
            <a:r>
              <a:rPr lang="en-US" dirty="0" smtClean="0"/>
              <a:t> </a:t>
            </a:r>
            <a:r>
              <a:rPr lang="en-US" dirty="0" err="1" smtClean="0"/>
              <a:t>trả</a:t>
            </a:r>
            <a:r>
              <a:rPr lang="en-US" dirty="0" smtClean="0"/>
              <a:t> </a:t>
            </a:r>
            <a:r>
              <a:rPr lang="en-US" dirty="0" err="1" smtClean="0"/>
              <a:t>lời</a:t>
            </a:r>
            <a:r>
              <a:rPr lang="en-US" dirty="0" smtClean="0"/>
              <a:t> </a:t>
            </a:r>
            <a:r>
              <a:rPr lang="en-US" dirty="0" err="1" smtClean="0"/>
              <a:t>câu</a:t>
            </a:r>
            <a:r>
              <a:rPr lang="en-US" dirty="0" smtClean="0"/>
              <a:t> </a:t>
            </a:r>
            <a:r>
              <a:rPr lang="en-US" dirty="0" err="1" smtClean="0"/>
              <a:t>hỏi</a:t>
            </a:r>
            <a:r>
              <a:rPr lang="en-US" dirty="0" smtClean="0"/>
              <a:t> </a:t>
            </a:r>
            <a:r>
              <a:rPr lang="en-US" dirty="0" err="1" smtClean="0"/>
              <a:t>sau</a:t>
            </a:r>
            <a:r>
              <a:rPr lang="en-US" dirty="0" smtClean="0"/>
              <a:t>:</a:t>
            </a:r>
            <a:endParaRPr lang="en-US" dirty="0"/>
          </a:p>
        </p:txBody>
      </p:sp>
      <p:sp>
        <p:nvSpPr>
          <p:cNvPr id="3" name="Content Placeholder 2"/>
          <p:cNvSpPr>
            <a:spLocks noGrp="1"/>
          </p:cNvSpPr>
          <p:nvPr>
            <p:ph idx="1"/>
          </p:nvPr>
        </p:nvSpPr>
        <p:spPr/>
        <p:txBody>
          <a:bodyPr>
            <a:normAutofit/>
          </a:bodyPr>
          <a:lstStyle/>
          <a:p>
            <a:r>
              <a:rPr lang="en-US" sz="2400"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Bạn </a:t>
            </a:r>
            <a:r>
              <a:rPr lang="vi-VN" sz="2400" dirty="0">
                <a:latin typeface="Times New Roman" panose="02020603050405020304" pitchFamily="18" charset="0"/>
                <a:cs typeface="Times New Roman" panose="02020603050405020304" pitchFamily="18" charset="0"/>
              </a:rPr>
              <a:t>đã sử dụng </a:t>
            </a:r>
            <a:r>
              <a:rPr lang="vi-VN" sz="2400" dirty="0" smtClean="0">
                <a:latin typeface="Times New Roman" panose="02020603050405020304" pitchFamily="18" charset="0"/>
                <a:cs typeface="Times New Roman" panose="02020603050405020304" pitchFamily="18" charset="0"/>
              </a:rPr>
              <a:t>h</a:t>
            </a:r>
            <a:r>
              <a:rPr lang="en-US" sz="2400" dirty="0">
                <a:latin typeface="Times New Roman" panose="02020603050405020304" pitchFamily="18" charset="0"/>
                <a:cs typeface="Times New Roman" panose="02020603050405020304" pitchFamily="18" charset="0"/>
              </a:rPr>
              <a:t>ì</a:t>
            </a:r>
            <a:r>
              <a:rPr lang="vi-VN" sz="2400" dirty="0" smtClean="0">
                <a:latin typeface="Times New Roman" panose="02020603050405020304" pitchFamily="18" charset="0"/>
                <a:cs typeface="Times New Roman" panose="02020603050405020304" pitchFamily="18" charset="0"/>
              </a:rPr>
              <a:t>nh</a:t>
            </a:r>
            <a:r>
              <a:rPr lang="vi-VN" sz="2400" dirty="0">
                <a:latin typeface="Times New Roman" panose="02020603050405020304" pitchFamily="18" charset="0"/>
                <a:cs typeface="Times New Roman" panose="02020603050405020304" pitchFamily="18" charset="0"/>
              </a:rPr>
              <a:t>, màu, khối nào trong sản phẩm mĩ thuật của </a:t>
            </a:r>
            <a:r>
              <a:rPr lang="vi-VN" sz="2400" dirty="0" smtClean="0">
                <a:latin typeface="Times New Roman" panose="02020603050405020304" pitchFamily="18" charset="0"/>
                <a:cs typeface="Times New Roman" panose="02020603050405020304" pitchFamily="18" charset="0"/>
              </a:rPr>
              <a:t>m</a:t>
            </a:r>
            <a:r>
              <a:rPr lang="en-US" sz="2400" dirty="0">
                <a:latin typeface="Times New Roman" panose="02020603050405020304" pitchFamily="18" charset="0"/>
                <a:cs typeface="Times New Roman" panose="02020603050405020304" pitchFamily="18" charset="0"/>
              </a:rPr>
              <a:t>ì</a:t>
            </a:r>
            <a:r>
              <a:rPr lang="vi-VN" sz="2400" dirty="0" smtClean="0">
                <a:latin typeface="Times New Roman" panose="02020603050405020304" pitchFamily="18" charset="0"/>
                <a:cs typeface="Times New Roman" panose="02020603050405020304" pitchFamily="18" charset="0"/>
              </a:rPr>
              <a:t>nh?</a:t>
            </a:r>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Bạn sẽ đặt tên cho sản phẩm mĩ thuật </a:t>
            </a:r>
            <a:r>
              <a:rPr lang="vi-VN" sz="2400" dirty="0" smtClean="0">
                <a:latin typeface="Times New Roman" panose="02020603050405020304" pitchFamily="18" charset="0"/>
                <a:cs typeface="Times New Roman" panose="02020603050405020304" pitchFamily="18" charset="0"/>
              </a:rPr>
              <a:t>của </a:t>
            </a:r>
            <a:r>
              <a:rPr lang="vi-VN" sz="2400" dirty="0" smtClean="0">
                <a:latin typeface="Times New Roman" panose="02020603050405020304" pitchFamily="18" charset="0"/>
                <a:cs typeface="Times New Roman" panose="02020603050405020304" pitchFamily="18" charset="0"/>
              </a:rPr>
              <a:t>mình</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là </a:t>
            </a:r>
            <a:r>
              <a:rPr lang="vi-VN" sz="2400" dirty="0">
                <a:latin typeface="Times New Roman" panose="02020603050405020304" pitchFamily="18" charset="0"/>
                <a:cs typeface="Times New Roman" panose="02020603050405020304" pitchFamily="18" charset="0"/>
              </a:rPr>
              <a:t>gi</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Bạn sẽ trưng bày sản phẩm mĩ thuật của mình ở đâu? </a:t>
            </a:r>
            <a:br>
              <a:rPr lang="vi-VN" dirty="0"/>
            </a:br>
            <a:endParaRPr lang="en-US" dirty="0"/>
          </a:p>
        </p:txBody>
      </p:sp>
      <p:grpSp>
        <p:nvGrpSpPr>
          <p:cNvPr id="4" name="Group 3"/>
          <p:cNvGrpSpPr/>
          <p:nvPr/>
        </p:nvGrpSpPr>
        <p:grpSpPr>
          <a:xfrm>
            <a:off x="0" y="4373791"/>
            <a:ext cx="9220200" cy="827092"/>
            <a:chOff x="-76200" y="4120683"/>
            <a:chExt cx="9220200" cy="1080434"/>
          </a:xfrm>
        </p:grpSpPr>
        <p:pic>
          <p:nvPicPr>
            <p:cNvPr id="5" name="Picture 4" descr="POINSET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flipH="1">
              <a:off x="-76200" y="4171950"/>
              <a:ext cx="22098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OINSET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743700" y="4120683"/>
              <a:ext cx="24003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1462" y="133350"/>
            <a:ext cx="3461076" cy="369332"/>
          </a:xfrm>
          <a:prstGeom prst="rect">
            <a:avLst/>
          </a:prstGeom>
        </p:spPr>
        <p:txBody>
          <a:bodyPr wrap="none">
            <a:spAutoFit/>
          </a:bodyPr>
          <a:lstStyle/>
          <a:p>
            <a:r>
              <a:rPr lang="en-US" dirty="0"/>
              <a:t>B </a:t>
            </a:r>
            <a:r>
              <a:rPr lang="en-US" dirty="0" err="1"/>
              <a:t>Một</a:t>
            </a:r>
            <a:r>
              <a:rPr lang="en-US" dirty="0"/>
              <a:t> </a:t>
            </a:r>
            <a:r>
              <a:rPr lang="en-US" dirty="0" err="1"/>
              <a:t>số</a:t>
            </a:r>
            <a:r>
              <a:rPr lang="en-US" dirty="0"/>
              <a:t> </a:t>
            </a:r>
            <a:r>
              <a:rPr lang="en-US" dirty="0" err="1"/>
              <a:t>thể</a:t>
            </a:r>
            <a:r>
              <a:rPr lang="en-US" dirty="0"/>
              <a:t> </a:t>
            </a:r>
            <a:r>
              <a:rPr lang="en-US" dirty="0" err="1"/>
              <a:t>loại</a:t>
            </a:r>
            <a:r>
              <a:rPr lang="en-US" dirty="0"/>
              <a:t> </a:t>
            </a:r>
            <a:r>
              <a:rPr lang="en-US" dirty="0" err="1"/>
              <a:t>mĩ</a:t>
            </a:r>
            <a:r>
              <a:rPr lang="en-US" dirty="0"/>
              <a:t> </a:t>
            </a:r>
            <a:r>
              <a:rPr lang="en-US" dirty="0" err="1"/>
              <a:t>thuật</a:t>
            </a:r>
            <a:r>
              <a:rPr lang="en-US" dirty="0"/>
              <a:t> </a:t>
            </a:r>
            <a:r>
              <a:rPr lang="en-US" dirty="0" err="1"/>
              <a:t>tạo</a:t>
            </a:r>
            <a:r>
              <a:rPr lang="en-US" dirty="0"/>
              <a:t> </a:t>
            </a:r>
            <a:r>
              <a:rPr lang="en-US" dirty="0" err="1" smtClean="0"/>
              <a:t>hình</a:t>
            </a:r>
            <a:endParaRPr lang="en-US" dirty="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7772" y="679812"/>
            <a:ext cx="4085980" cy="303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79812"/>
            <a:ext cx="2721138" cy="369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786347"/>
            <a:ext cx="3472722" cy="248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679812"/>
            <a:ext cx="4343400" cy="3073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4373791"/>
            <a:ext cx="9220200" cy="827092"/>
            <a:chOff x="-76200" y="4120683"/>
            <a:chExt cx="9220200" cy="1080434"/>
          </a:xfrm>
        </p:grpSpPr>
        <p:pic>
          <p:nvPicPr>
            <p:cNvPr id="8" name="Picture 7"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6200" y="4171950"/>
              <a:ext cx="22098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3700" y="4120683"/>
              <a:ext cx="24003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wipe(down)">
                                      <p:cBhvr>
                                        <p:cTn id="13" dur="500"/>
                                        <p:tgtEl>
                                          <p:spTgt spid="10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027"/>
                                        </p:tgtEl>
                                      </p:cBhvr>
                                    </p:animEffect>
                                    <p:set>
                                      <p:cBhvr>
                                        <p:cTn id="18" dur="1" fill="hold">
                                          <p:stCondLst>
                                            <p:cond delay="499"/>
                                          </p:stCondLst>
                                        </p:cTn>
                                        <p:tgtEl>
                                          <p:spTgt spid="102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029"/>
                                        </p:tgtEl>
                                      </p:cBhvr>
                                    </p:animEffect>
                                    <p:set>
                                      <p:cBhvr>
                                        <p:cTn id="21" dur="1" fill="hold">
                                          <p:stCondLst>
                                            <p:cond delay="499"/>
                                          </p:stCondLst>
                                        </p:cTn>
                                        <p:tgtEl>
                                          <p:spTgt spid="102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circle(in)">
                                      <p:cBhvr>
                                        <p:cTn id="26" dur="20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circle(in)">
                                      <p:cBhvr>
                                        <p:cTn id="31"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36634" y="3059430"/>
            <a:ext cx="8807366" cy="3394472"/>
          </a:xfrm>
        </p:spPr>
        <p:txBody>
          <a:bodyPr>
            <a:normAutofit/>
          </a:bodyPr>
          <a:lstStyle/>
          <a:p>
            <a:r>
              <a:rPr lang="en-US" sz="2000" b="1" i="1" dirty="0" err="1" smtClean="0">
                <a:solidFill>
                  <a:srgbClr val="FF0000"/>
                </a:solidFill>
                <a:latin typeface="Times New Roman" panose="02020603050405020304" pitchFamily="18" charset="0"/>
                <a:cs typeface="Times New Roman" panose="02020603050405020304" pitchFamily="18" charset="0"/>
              </a:rPr>
              <a:t>Hãy</a:t>
            </a:r>
            <a:r>
              <a:rPr lang="en-US" sz="2000" b="1" i="1" dirty="0" smtClean="0">
                <a:solidFill>
                  <a:srgbClr val="FF0000"/>
                </a:solidFill>
                <a:latin typeface="Times New Roman" panose="02020603050405020304" pitchFamily="18" charset="0"/>
                <a:cs typeface="Times New Roman" panose="02020603050405020304" pitchFamily="18" charset="0"/>
              </a:rPr>
              <a:t> </a:t>
            </a:r>
            <a:r>
              <a:rPr lang="vi-VN" sz="2000" b="1" i="1" dirty="0" smtClean="0">
                <a:solidFill>
                  <a:srgbClr val="FF0000"/>
                </a:solidFill>
                <a:latin typeface="Times New Roman" panose="02020603050405020304" pitchFamily="18" charset="0"/>
                <a:cs typeface="Times New Roman" panose="02020603050405020304" pitchFamily="18" charset="0"/>
              </a:rPr>
              <a:t>trả </a:t>
            </a:r>
            <a:r>
              <a:rPr lang="vi-VN" sz="2000" b="1" i="1" dirty="0">
                <a:solidFill>
                  <a:srgbClr val="FF0000"/>
                </a:solidFill>
                <a:latin typeface="Times New Roman" panose="02020603050405020304" pitchFamily="18" charset="0"/>
                <a:cs typeface="Times New Roman" panose="02020603050405020304" pitchFamily="18" charset="0"/>
              </a:rPr>
              <a:t>lời các câu hỏi sau: Tranh dân gian Đông Hồ thuộc thể loại mĩ thuật nào? </a:t>
            </a:r>
            <a:endParaRPr lang="en-US" sz="2000" b="1" i="1" dirty="0" smtClean="0">
              <a:solidFill>
                <a:srgbClr val="FF0000"/>
              </a:solidFill>
              <a:latin typeface="Times New Roman" panose="02020603050405020304" pitchFamily="18" charset="0"/>
              <a:cs typeface="Times New Roman" panose="02020603050405020304" pitchFamily="18" charset="0"/>
            </a:endParaRPr>
          </a:p>
          <a:p>
            <a:r>
              <a:rPr lang="vi-VN" sz="2000" dirty="0" smtClean="0">
                <a:latin typeface="Times New Roman" panose="02020603050405020304" pitchFamily="18" charset="0"/>
                <a:cs typeface="Times New Roman" panose="02020603050405020304" pitchFamily="18" charset="0"/>
              </a:rPr>
              <a:t>Trê </a:t>
            </a:r>
            <a:r>
              <a:rPr lang="vi-VN" sz="2000" dirty="0">
                <a:latin typeface="Times New Roman" panose="02020603050405020304" pitchFamily="18" charset="0"/>
                <a:cs typeface="Times New Roman" panose="02020603050405020304" pitchFamily="18" charset="0"/>
              </a:rPr>
              <a:t>cóc kiện nhau, tranh dân gian Đông </a:t>
            </a:r>
            <a:r>
              <a:rPr lang="vi-VN" sz="2000" dirty="0" smtClean="0">
                <a:latin typeface="Times New Roman" panose="02020603050405020304" pitchFamily="18" charset="0"/>
                <a:cs typeface="Times New Roman" panose="02020603050405020304" pitchFamily="18" charset="0"/>
              </a:rPr>
              <a:t>Hồ</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Tranh</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khắc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gỗ</a:t>
            </a:r>
            <a:r>
              <a:rPr lang="vi-VN" sz="2000" dirty="0" smtClean="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r>
              <a:rPr lang="vi-VN" sz="2000" b="1" i="1" dirty="0" smtClean="0">
                <a:solidFill>
                  <a:srgbClr val="FF0000"/>
                </a:solidFill>
                <a:latin typeface="Times New Roman" panose="02020603050405020304" pitchFamily="18" charset="0"/>
                <a:cs typeface="Times New Roman" panose="02020603050405020304" pitchFamily="18" charset="0"/>
              </a:rPr>
              <a:t>Tượng </a:t>
            </a:r>
            <a:r>
              <a:rPr lang="vi-VN" sz="2000" b="1" i="1" dirty="0">
                <a:solidFill>
                  <a:srgbClr val="FF0000"/>
                </a:solidFill>
                <a:latin typeface="Times New Roman" panose="02020603050405020304" pitchFamily="18" charset="0"/>
                <a:cs typeface="Times New Roman" panose="02020603050405020304" pitchFamily="18" charset="0"/>
              </a:rPr>
              <a:t>đài </a:t>
            </a:r>
            <a:r>
              <a:rPr lang="vi-VN" sz="2000" b="1" i="1" dirty="0" smtClean="0">
                <a:solidFill>
                  <a:srgbClr val="FF0000"/>
                </a:solidFill>
                <a:latin typeface="Times New Roman" panose="02020603050405020304" pitchFamily="18" charset="0"/>
                <a:cs typeface="Times New Roman" panose="02020603050405020304" pitchFamily="18" charset="0"/>
              </a:rPr>
              <a:t>Kh</a:t>
            </a:r>
            <a:r>
              <a:rPr lang="en-US" sz="2000" b="1" i="1" dirty="0" smtClean="0">
                <a:solidFill>
                  <a:srgbClr val="FF0000"/>
                </a:solidFill>
                <a:latin typeface="Times New Roman" panose="02020603050405020304" pitchFamily="18" charset="0"/>
                <a:cs typeface="Times New Roman" panose="02020603050405020304" pitchFamily="18" charset="0"/>
              </a:rPr>
              <a:t>ở</a:t>
            </a:r>
            <a:r>
              <a:rPr lang="vi-VN" sz="2000" b="1" i="1" dirty="0" smtClean="0">
                <a:solidFill>
                  <a:srgbClr val="FF0000"/>
                </a:solidFill>
                <a:latin typeface="Times New Roman" panose="02020603050405020304" pitchFamily="18" charset="0"/>
                <a:cs typeface="Times New Roman" panose="02020603050405020304" pitchFamily="18" charset="0"/>
              </a:rPr>
              <a:t>i </a:t>
            </a:r>
            <a:r>
              <a:rPr lang="vi-VN" sz="2000" b="1" i="1" dirty="0">
                <a:solidFill>
                  <a:srgbClr val="FF0000"/>
                </a:solidFill>
                <a:latin typeface="Times New Roman" panose="02020603050405020304" pitchFamily="18" charset="0"/>
                <a:cs typeface="Times New Roman" panose="02020603050405020304" pitchFamily="18" charset="0"/>
              </a:rPr>
              <a:t>nghĩa Ba </a:t>
            </a:r>
            <a:r>
              <a:rPr lang="vi-VN" sz="2000" b="1" i="1" dirty="0" smtClean="0">
                <a:solidFill>
                  <a:srgbClr val="FF0000"/>
                </a:solidFill>
                <a:latin typeface="Times New Roman" panose="02020603050405020304" pitchFamily="18" charset="0"/>
                <a:cs typeface="Times New Roman" panose="02020603050405020304" pitchFamily="18" charset="0"/>
              </a:rPr>
              <a:t>T</a:t>
            </a:r>
            <a:r>
              <a:rPr lang="en-US" sz="2000" b="1" i="1" dirty="0" smtClean="0">
                <a:solidFill>
                  <a:srgbClr val="FF0000"/>
                </a:solidFill>
                <a:latin typeface="Times New Roman" panose="02020603050405020304" pitchFamily="18" charset="0"/>
                <a:cs typeface="Times New Roman" panose="02020603050405020304" pitchFamily="18" charset="0"/>
              </a:rPr>
              <a:t>ơ </a:t>
            </a:r>
            <a:r>
              <a:rPr lang="vi-VN" sz="2000" b="1" i="1" dirty="0" smtClean="0">
                <a:solidFill>
                  <a:srgbClr val="FF0000"/>
                </a:solidFill>
                <a:latin typeface="Times New Roman" panose="02020603050405020304" pitchFamily="18" charset="0"/>
                <a:cs typeface="Times New Roman" panose="02020603050405020304" pitchFamily="18" charset="0"/>
              </a:rPr>
              <a:t>thuộc </a:t>
            </a:r>
            <a:r>
              <a:rPr lang="vi-VN" sz="2000" b="1" i="1" dirty="0">
                <a:solidFill>
                  <a:srgbClr val="FF0000"/>
                </a:solidFill>
                <a:latin typeface="Times New Roman" panose="02020603050405020304" pitchFamily="18" charset="0"/>
                <a:cs typeface="Times New Roman" panose="02020603050405020304" pitchFamily="18" charset="0"/>
              </a:rPr>
              <a:t>thể loại mĩ thuật nào</a:t>
            </a:r>
            <a:r>
              <a:rPr lang="vi-VN" sz="2000" b="1" i="1" dirty="0" smtClean="0">
                <a:solidFill>
                  <a:srgbClr val="FF0000"/>
                </a:solidFill>
                <a:latin typeface="Times New Roman" panose="02020603050405020304" pitchFamily="18" charset="0"/>
                <a:cs typeface="Times New Roman" panose="02020603050405020304" pitchFamily="18" charset="0"/>
              </a:rPr>
              <a:t>?</a:t>
            </a:r>
            <a:endParaRPr lang="en-US" sz="2000" b="1" i="1" dirty="0" smtClean="0">
              <a:solidFill>
                <a:srgbClr val="FF0000"/>
              </a:solidFill>
              <a:latin typeface="Times New Roman" panose="02020603050405020304" pitchFamily="18" charset="0"/>
              <a:cs typeface="Times New Roman" panose="02020603050405020304" pitchFamily="18" charset="0"/>
            </a:endParaRPr>
          </a:p>
          <a:p>
            <a:pPr marL="0" indent="0">
              <a:buNone/>
            </a:pP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 KH</a:t>
            </a:r>
            <a:r>
              <a:rPr lang="en-US" sz="2000" dirty="0" smtClean="0">
                <a:latin typeface="Times New Roman" panose="02020603050405020304" pitchFamily="18" charset="0"/>
                <a:cs typeface="Times New Roman" panose="02020603050405020304" pitchFamily="18" charset="0"/>
              </a:rPr>
              <a:t>Ở</a:t>
            </a:r>
            <a:r>
              <a:rPr lang="vi-VN" sz="2000" dirty="0" smtClean="0">
                <a:latin typeface="Times New Roman" panose="02020603050405020304" pitchFamily="18" charset="0"/>
                <a:cs typeface="Times New Roman" panose="02020603050405020304" pitchFamily="18" charset="0"/>
              </a:rPr>
              <a:t>I </a:t>
            </a:r>
            <a:r>
              <a:rPr lang="vi-VN" sz="2000" dirty="0">
                <a:latin typeface="Times New Roman" panose="02020603050405020304" pitchFamily="18" charset="0"/>
                <a:cs typeface="Times New Roman" panose="02020603050405020304" pitchFamily="18" charset="0"/>
              </a:rPr>
              <a:t>NGHĨA </a:t>
            </a:r>
            <a:r>
              <a:rPr lang="vi-VN" sz="2000" dirty="0" smtClean="0">
                <a:latin typeface="Times New Roman" panose="02020603050405020304" pitchFamily="18" charset="0"/>
                <a:cs typeface="Times New Roman" panose="02020603050405020304" pitchFamily="18" charset="0"/>
              </a:rPr>
              <a:t>BAT</a:t>
            </a:r>
            <a:r>
              <a:rPr lang="en-US" sz="2000" dirty="0">
                <a:latin typeface="Times New Roman" panose="02020603050405020304" pitchFamily="18" charset="0"/>
                <a:cs typeface="Times New Roman" panose="02020603050405020304" pitchFamily="18" charset="0"/>
              </a:rPr>
              <a:t>Ơ</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Tượng đài </a:t>
            </a:r>
            <a:r>
              <a:rPr lang="vi-VN" sz="2000" dirty="0" smtClean="0">
                <a:latin typeface="Times New Roman" panose="02020603050405020304" pitchFamily="18" charset="0"/>
                <a:cs typeface="Times New Roman" panose="02020603050405020304" pitchFamily="18" charset="0"/>
              </a:rPr>
              <a:t>Kh</a:t>
            </a:r>
            <a:r>
              <a:rPr lang="en-US" sz="2000" dirty="0" smtClean="0">
                <a:latin typeface="Times New Roman" panose="02020603050405020304" pitchFamily="18" charset="0"/>
                <a:cs typeface="Times New Roman" panose="02020603050405020304" pitchFamily="18" charset="0"/>
              </a:rPr>
              <a:t>ở</a:t>
            </a:r>
            <a:r>
              <a:rPr lang="vi-VN" sz="2000" dirty="0" smtClean="0">
                <a:latin typeface="Times New Roman" panose="02020603050405020304" pitchFamily="18" charset="0"/>
                <a:cs typeface="Times New Roman" panose="02020603050405020304" pitchFamily="18" charset="0"/>
              </a:rPr>
              <a:t>i </a:t>
            </a:r>
            <a:r>
              <a:rPr lang="vi-VN" sz="2000" dirty="0">
                <a:latin typeface="Times New Roman" panose="02020603050405020304" pitchFamily="18" charset="0"/>
                <a:cs typeface="Times New Roman" panose="02020603050405020304" pitchFamily="18" charset="0"/>
              </a:rPr>
              <a:t>nghĩa Ba </a:t>
            </a:r>
            <a:r>
              <a:rPr lang="vi-VN" sz="2000" dirty="0" smtClean="0">
                <a:latin typeface="Times New Roman" panose="02020603050405020304" pitchFamily="18" charset="0"/>
                <a:cs typeface="Times New Roman" panose="02020603050405020304" pitchFamily="18" charset="0"/>
              </a:rPr>
              <a:t>T</a:t>
            </a:r>
            <a:r>
              <a:rPr lang="en-US" sz="2000" dirty="0">
                <a:latin typeface="Times New Roman" panose="02020603050405020304" pitchFamily="18" charset="0"/>
                <a:cs typeface="Times New Roman" panose="02020603050405020304" pitchFamily="18" charset="0"/>
              </a:rPr>
              <a:t>ơ</a:t>
            </a:r>
            <a:r>
              <a:rPr lang="vi-VN" sz="2000" dirty="0" smtClean="0">
                <a:latin typeface="Times New Roman" panose="02020603050405020304" pitchFamily="18" charset="0"/>
                <a:cs typeface="Times New Roman" panose="02020603050405020304" pitchFamily="18" charset="0"/>
              </a:rPr>
              <a:t>, Qu</a:t>
            </a:r>
            <a:r>
              <a:rPr lang="en-US" sz="2000" dirty="0">
                <a:latin typeface="Times New Roman" panose="02020603050405020304" pitchFamily="18" charset="0"/>
                <a:cs typeface="Times New Roman" panose="02020603050405020304" pitchFamily="18" charset="0"/>
              </a:rPr>
              <a:t>ả</a:t>
            </a:r>
            <a:r>
              <a:rPr lang="vi-VN" sz="2000" dirty="0" smtClean="0">
                <a:latin typeface="Times New Roman" panose="02020603050405020304" pitchFamily="18" charset="0"/>
                <a:cs typeface="Times New Roman" panose="02020603050405020304" pitchFamily="18" charset="0"/>
              </a:rPr>
              <a:t>ng Ng</a:t>
            </a:r>
            <a:r>
              <a:rPr lang="en-US" sz="2000" dirty="0">
                <a:latin typeface="Times New Roman" panose="02020603050405020304" pitchFamily="18" charset="0"/>
                <a:cs typeface="Times New Roman" panose="02020603050405020304" pitchFamily="18" charset="0"/>
              </a:rPr>
              <a:t>ã</a:t>
            </a:r>
            <a:r>
              <a:rPr lang="vi-VN" sz="2000" dirty="0" smtClean="0">
                <a:latin typeface="Times New Roman" panose="02020603050405020304" pitchFamily="18" charset="0"/>
                <a:cs typeface="Times New Roman" panose="02020603050405020304" pitchFamily="18" charset="0"/>
              </a:rPr>
              <a:t>i</a:t>
            </a: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Điêu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khắc</a:t>
            </a:r>
            <a:endParaRPr lang="en-US" dirty="0"/>
          </a:p>
        </p:txBody>
      </p:sp>
      <p:pic>
        <p:nvPicPr>
          <p:cNvPr id="3074"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32433" b="30625"/>
          <a:stretch>
            <a:fillRect/>
          </a:stretch>
        </p:blipFill>
        <p:spPr bwMode="auto">
          <a:xfrm>
            <a:off x="609600" y="457200"/>
            <a:ext cx="3962400" cy="260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569" t="55566" r="13195" b="16309"/>
          <a:stretch>
            <a:fillRect/>
          </a:stretch>
        </p:blipFill>
        <p:spPr bwMode="auto">
          <a:xfrm>
            <a:off x="4953000" y="468630"/>
            <a:ext cx="3328458"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857250"/>
          </a:xfrm>
        </p:spPr>
        <p:txBody>
          <a:bodyPr/>
          <a:lstStyle/>
          <a:p>
            <a:r>
              <a:rPr lang="en-US" dirty="0" err="1" smtClean="0"/>
              <a:t>Vận</a:t>
            </a:r>
            <a:r>
              <a:rPr lang="en-US" dirty="0" smtClean="0"/>
              <a:t> </a:t>
            </a:r>
            <a:r>
              <a:rPr lang="en-US" dirty="0" err="1" smtClean="0"/>
              <a:t>dụng</a:t>
            </a:r>
            <a:r>
              <a:rPr lang="en-US" dirty="0" smtClean="0"/>
              <a:t>:</a:t>
            </a:r>
            <a:endParaRPr lang="en-US" dirty="0"/>
          </a:p>
        </p:txBody>
      </p:sp>
      <p:sp>
        <p:nvSpPr>
          <p:cNvPr id="3" name="Content Placeholder 2"/>
          <p:cNvSpPr>
            <a:spLocks noGrp="1"/>
          </p:cNvSpPr>
          <p:nvPr>
            <p:ph idx="1"/>
          </p:nvPr>
        </p:nvSpPr>
        <p:spPr>
          <a:xfrm>
            <a:off x="381000" y="971550"/>
            <a:ext cx="8229600" cy="3394472"/>
          </a:xfrm>
        </p:spPr>
        <p:txBody>
          <a:bodyPr>
            <a:normAutofit/>
          </a:bodyPr>
          <a:lstStyle/>
          <a:p>
            <a:r>
              <a:rPr lang="en-US" sz="2400" dirty="0" smtClean="0"/>
              <a:t>-Qua </a:t>
            </a:r>
            <a:r>
              <a:rPr lang="en-US" sz="2400" dirty="0" err="1" smtClean="0"/>
              <a:t>bài</a:t>
            </a:r>
            <a:r>
              <a:rPr lang="en-US" sz="2400" dirty="0" smtClean="0"/>
              <a:t> </a:t>
            </a:r>
            <a:r>
              <a:rPr lang="en-US" sz="2400" dirty="0" err="1" smtClean="0"/>
              <a:t>hôm</a:t>
            </a:r>
            <a:r>
              <a:rPr lang="en-US" sz="2400" dirty="0" smtClean="0"/>
              <a:t> nay </a:t>
            </a:r>
            <a:r>
              <a:rPr lang="en-US" sz="2400" dirty="0" err="1" smtClean="0"/>
              <a:t>em</a:t>
            </a:r>
            <a:r>
              <a:rPr lang="en-US" sz="2400" dirty="0" smtClean="0"/>
              <a:t> </a:t>
            </a:r>
            <a:r>
              <a:rPr lang="en-US" sz="2400" dirty="0" err="1" smtClean="0"/>
              <a:t>có</a:t>
            </a:r>
            <a:r>
              <a:rPr lang="en-US" sz="2400" dirty="0" smtClean="0"/>
              <a:t> </a:t>
            </a:r>
            <a:r>
              <a:rPr lang="en-US" sz="2400" dirty="0" err="1" smtClean="0"/>
              <a:t>thể</a:t>
            </a:r>
            <a:r>
              <a:rPr lang="en-US" sz="2400" dirty="0" smtClean="0"/>
              <a:t> </a:t>
            </a:r>
            <a:r>
              <a:rPr lang="en-US" sz="2400" dirty="0" err="1" smtClean="0"/>
              <a:t>vận</a:t>
            </a:r>
            <a:r>
              <a:rPr lang="en-US" sz="2400" dirty="0" smtClean="0"/>
              <a:t> </a:t>
            </a:r>
            <a:r>
              <a:rPr lang="en-US" sz="2400" dirty="0" err="1" smtClean="0"/>
              <a:t>dụng</a:t>
            </a:r>
            <a:r>
              <a:rPr lang="en-US" sz="2400" dirty="0" smtClean="0"/>
              <a:t> </a:t>
            </a:r>
            <a:r>
              <a:rPr lang="en-US" sz="2400" dirty="0" err="1" smtClean="0"/>
              <a:t>được</a:t>
            </a:r>
            <a:r>
              <a:rPr lang="en-US" sz="2400" dirty="0" smtClean="0"/>
              <a:t> </a:t>
            </a:r>
            <a:r>
              <a:rPr lang="en-US" sz="2400" dirty="0" err="1" smtClean="0"/>
              <a:t>những</a:t>
            </a:r>
            <a:r>
              <a:rPr lang="en-US" sz="2400" dirty="0" smtClean="0"/>
              <a:t> </a:t>
            </a:r>
            <a:r>
              <a:rPr lang="en-US" sz="2400" dirty="0" err="1" smtClean="0"/>
              <a:t>già</a:t>
            </a:r>
            <a:r>
              <a:rPr lang="en-US" sz="2400" dirty="0" smtClean="0"/>
              <a:t> </a:t>
            </a:r>
            <a:r>
              <a:rPr lang="en-US" sz="2400" dirty="0" err="1" smtClean="0"/>
              <a:t>vào</a:t>
            </a:r>
            <a:r>
              <a:rPr lang="en-US" sz="2400" dirty="0" smtClean="0"/>
              <a:t> </a:t>
            </a:r>
            <a:r>
              <a:rPr lang="en-US" sz="2400" dirty="0" err="1" smtClean="0"/>
              <a:t>cuộc</a:t>
            </a:r>
            <a:r>
              <a:rPr lang="en-US" sz="2400" dirty="0" smtClean="0"/>
              <a:t> </a:t>
            </a:r>
            <a:r>
              <a:rPr lang="en-US" sz="2400" dirty="0" err="1" smtClean="0"/>
              <a:t>sống</a:t>
            </a:r>
            <a:r>
              <a:rPr lang="en-US" sz="2400" dirty="0" smtClean="0"/>
              <a:t> </a:t>
            </a:r>
            <a:r>
              <a:rPr lang="en-US" sz="2400" dirty="0" err="1" smtClean="0"/>
              <a:t>hằng</a:t>
            </a:r>
            <a:r>
              <a:rPr lang="en-US" sz="2400" dirty="0" smtClean="0"/>
              <a:t> </a:t>
            </a:r>
            <a:r>
              <a:rPr lang="en-US" sz="2400" dirty="0" err="1" smtClean="0"/>
              <a:t>ngày</a:t>
            </a:r>
            <a:r>
              <a:rPr lang="en-US" sz="2400" dirty="0" smtClean="0"/>
              <a:t>?</a:t>
            </a:r>
            <a:endParaRPr lang="en-US" sz="2400" dirty="0"/>
          </a:p>
        </p:txBody>
      </p:sp>
      <p:sp>
        <p:nvSpPr>
          <p:cNvPr id="4" name="TextBox 3"/>
          <p:cNvSpPr txBox="1"/>
          <p:nvPr/>
        </p:nvSpPr>
        <p:spPr>
          <a:xfrm>
            <a:off x="304798" y="3911600"/>
            <a:ext cx="7924800" cy="646331"/>
          </a:xfrm>
          <a:prstGeom prst="rect">
            <a:avLst/>
          </a:prstGeom>
          <a:noFill/>
        </p:spPr>
        <p:txBody>
          <a:bodyPr wrap="square" rtlCol="0">
            <a:spAutoFit/>
          </a:bodyPr>
          <a:lstStyle/>
          <a:p>
            <a:r>
              <a:rPr lang="en-US" dirty="0" err="1" smtClean="0"/>
              <a:t>Trang</a:t>
            </a:r>
            <a:r>
              <a:rPr lang="en-US" dirty="0" smtClean="0"/>
              <a:t> </a:t>
            </a:r>
            <a:r>
              <a:rPr lang="en-US" dirty="0" err="1" smtClean="0"/>
              <a:t>trí</a:t>
            </a:r>
            <a:r>
              <a:rPr lang="en-US" dirty="0" smtClean="0"/>
              <a:t> </a:t>
            </a:r>
            <a:r>
              <a:rPr lang="en-US" dirty="0" err="1" smtClean="0"/>
              <a:t>nhà</a:t>
            </a:r>
            <a:r>
              <a:rPr lang="en-US" dirty="0" smtClean="0"/>
              <a:t> </a:t>
            </a:r>
            <a:r>
              <a:rPr lang="en-US" dirty="0" err="1" smtClean="0"/>
              <a:t>cửa</a:t>
            </a:r>
            <a:r>
              <a:rPr lang="en-US" dirty="0" smtClean="0"/>
              <a:t>, </a:t>
            </a:r>
            <a:r>
              <a:rPr lang="en-US" dirty="0" err="1" smtClean="0"/>
              <a:t>lớp</a:t>
            </a:r>
            <a:r>
              <a:rPr lang="en-US" dirty="0" smtClean="0"/>
              <a:t> </a:t>
            </a:r>
            <a:r>
              <a:rPr lang="en-US" dirty="0" err="1" smtClean="0"/>
              <a:t>học</a:t>
            </a:r>
            <a:r>
              <a:rPr lang="en-US" dirty="0" smtClean="0"/>
              <a:t> </a:t>
            </a:r>
            <a:r>
              <a:rPr lang="en-US" dirty="0" err="1" smtClean="0"/>
              <a:t>sách</a:t>
            </a:r>
            <a:r>
              <a:rPr lang="en-US" dirty="0" smtClean="0"/>
              <a:t> </a:t>
            </a:r>
            <a:r>
              <a:rPr lang="en-US" dirty="0" err="1" smtClean="0"/>
              <a:t>sẽ</a:t>
            </a:r>
            <a:r>
              <a:rPr lang="en-US" dirty="0" smtClean="0"/>
              <a:t> </a:t>
            </a:r>
            <a:r>
              <a:rPr lang="en-US" dirty="0" err="1" smtClean="0"/>
              <a:t>gọn</a:t>
            </a:r>
            <a:r>
              <a:rPr lang="en-US" dirty="0" smtClean="0"/>
              <a:t> </a:t>
            </a:r>
            <a:r>
              <a:rPr lang="en-US" dirty="0" err="1" smtClean="0"/>
              <a:t>gàng</a:t>
            </a:r>
            <a:r>
              <a:rPr lang="en-US" dirty="0" smtClean="0"/>
              <a:t>, </a:t>
            </a:r>
            <a:r>
              <a:rPr lang="en-US" dirty="0" err="1" smtClean="0"/>
              <a:t>làm</a:t>
            </a:r>
            <a:r>
              <a:rPr lang="en-US" dirty="0" smtClean="0"/>
              <a:t> </a:t>
            </a:r>
            <a:r>
              <a:rPr lang="en-US" dirty="0" err="1" smtClean="0"/>
              <a:t>quạt</a:t>
            </a:r>
            <a:r>
              <a:rPr lang="en-US" dirty="0" smtClean="0"/>
              <a:t> </a:t>
            </a:r>
            <a:r>
              <a:rPr lang="en-US" dirty="0" err="1" smtClean="0"/>
              <a:t>giấy</a:t>
            </a:r>
            <a:r>
              <a:rPr lang="en-US" dirty="0" smtClean="0"/>
              <a:t>, </a:t>
            </a:r>
            <a:r>
              <a:rPr lang="en-US" dirty="0" err="1" smtClean="0"/>
              <a:t>đồ</a:t>
            </a:r>
            <a:r>
              <a:rPr lang="en-US" dirty="0" smtClean="0"/>
              <a:t> </a:t>
            </a:r>
            <a:r>
              <a:rPr lang="en-US" dirty="0" err="1" smtClean="0"/>
              <a:t>chơi</a:t>
            </a:r>
            <a:r>
              <a:rPr lang="en-US" dirty="0" smtClean="0"/>
              <a:t> </a:t>
            </a:r>
            <a:r>
              <a:rPr lang="en-US" dirty="0" err="1" smtClean="0"/>
              <a:t>tái</a:t>
            </a:r>
            <a:r>
              <a:rPr lang="en-US" dirty="0" smtClean="0"/>
              <a:t> </a:t>
            </a:r>
            <a:r>
              <a:rPr lang="en-US" dirty="0" err="1" smtClean="0"/>
              <a:t>chế</a:t>
            </a:r>
            <a:r>
              <a:rPr lang="en-US" dirty="0" smtClean="0"/>
              <a:t> </a:t>
            </a:r>
            <a:r>
              <a:rPr lang="en-US" dirty="0" err="1" smtClean="0"/>
              <a:t>trang</a:t>
            </a:r>
            <a:r>
              <a:rPr lang="en-US" dirty="0" smtClean="0"/>
              <a:t> </a:t>
            </a:r>
            <a:r>
              <a:rPr lang="en-US" dirty="0" err="1" smtClean="0"/>
              <a:t>trí</a:t>
            </a:r>
            <a:r>
              <a:rPr lang="en-US" dirty="0" smtClean="0"/>
              <a:t> </a:t>
            </a:r>
            <a:r>
              <a:rPr lang="en-US" dirty="0" err="1" smtClean="0"/>
              <a:t>cho</a:t>
            </a:r>
            <a:r>
              <a:rPr lang="en-US" dirty="0" smtClean="0"/>
              <a:t> </a:t>
            </a:r>
            <a:r>
              <a:rPr lang="en-US" dirty="0" err="1" smtClean="0"/>
              <a:t>phòng</a:t>
            </a:r>
            <a:r>
              <a:rPr lang="en-US" dirty="0" smtClean="0"/>
              <a:t> </a:t>
            </a:r>
            <a:r>
              <a:rPr lang="en-US" dirty="0" err="1" smtClean="0"/>
              <a:t>học</a:t>
            </a:r>
            <a:r>
              <a:rPr lang="en-US" dirty="0" smtClean="0"/>
              <a:t>, hay </a:t>
            </a:r>
            <a:r>
              <a:rPr lang="en-US" dirty="0" err="1" smtClean="0"/>
              <a:t>vẽ</a:t>
            </a:r>
            <a:r>
              <a:rPr lang="en-US" dirty="0" smtClean="0"/>
              <a:t> </a:t>
            </a:r>
            <a:r>
              <a:rPr lang="en-US" dirty="0" err="1" smtClean="0"/>
              <a:t>một</a:t>
            </a:r>
            <a:r>
              <a:rPr lang="en-US" dirty="0" smtClean="0"/>
              <a:t> </a:t>
            </a:r>
            <a:r>
              <a:rPr lang="en-US" dirty="0" err="1" smtClean="0"/>
              <a:t>bức</a:t>
            </a:r>
            <a:r>
              <a:rPr lang="en-US" dirty="0" smtClean="0"/>
              <a:t> </a:t>
            </a:r>
            <a:r>
              <a:rPr lang="en-US" dirty="0" err="1" smtClean="0"/>
              <a:t>tranh</a:t>
            </a:r>
            <a:r>
              <a:rPr lang="en-US" dirty="0" smtClean="0"/>
              <a:t> </a:t>
            </a:r>
            <a:r>
              <a:rPr lang="en-US" dirty="0" err="1" smtClean="0"/>
              <a:t>về</a:t>
            </a:r>
            <a:r>
              <a:rPr lang="en-US" dirty="0" smtClean="0"/>
              <a:t> </a:t>
            </a:r>
            <a:r>
              <a:rPr lang="en-US" dirty="0" err="1" smtClean="0"/>
              <a:t>gia</a:t>
            </a:r>
            <a:r>
              <a:rPr lang="en-US" dirty="0" smtClean="0"/>
              <a:t> </a:t>
            </a:r>
            <a:r>
              <a:rPr lang="en-US" dirty="0" err="1" smtClean="0"/>
              <a:t>đình</a:t>
            </a:r>
            <a:r>
              <a:rPr lang="en-US" dirty="0" smtClean="0"/>
              <a:t> </a:t>
            </a:r>
            <a:r>
              <a:rPr lang="en-US" dirty="0" err="1" smtClean="0"/>
              <a:t>em</a:t>
            </a:r>
            <a:r>
              <a:rPr lang="en-US" dirty="0" smtClean="0"/>
              <a:t>…</a:t>
            </a:r>
            <a:endParaRPr lang="en-US" dirty="0"/>
          </a:p>
        </p:txBody>
      </p:sp>
      <p:grpSp>
        <p:nvGrpSpPr>
          <p:cNvPr id="5" name="Group 4"/>
          <p:cNvGrpSpPr/>
          <p:nvPr/>
        </p:nvGrpSpPr>
        <p:grpSpPr>
          <a:xfrm>
            <a:off x="304798" y="1947717"/>
            <a:ext cx="8585203" cy="1447801"/>
            <a:chOff x="330198" y="1943100"/>
            <a:chExt cx="8585203" cy="1447801"/>
          </a:xfrm>
        </p:grpSpPr>
        <p:pic>
          <p:nvPicPr>
            <p:cNvPr id="410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0" y="1962150"/>
              <a:ext cx="2213751" cy="138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1" y="1962150"/>
              <a:ext cx="1981200" cy="1380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198" y="1943100"/>
              <a:ext cx="1981201" cy="144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3800" y="1943101"/>
              <a:ext cx="19812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Giờ</a:t>
            </a:r>
            <a:r>
              <a:rPr lang="en-US" dirty="0" smtClean="0"/>
              <a:t> </a:t>
            </a:r>
            <a:r>
              <a:rPr lang="en-US" dirty="0" err="1" smtClean="0"/>
              <a:t>học</a:t>
            </a:r>
            <a:r>
              <a:rPr lang="en-US" dirty="0" smtClean="0"/>
              <a:t> </a:t>
            </a:r>
            <a:r>
              <a:rPr lang="en-US" dirty="0" err="1" smtClean="0"/>
              <a:t>kết</a:t>
            </a:r>
            <a:r>
              <a:rPr lang="en-US" dirty="0" smtClean="0"/>
              <a:t> </a:t>
            </a:r>
            <a:r>
              <a:rPr lang="en-US" dirty="0" err="1" smtClean="0"/>
              <a:t>thúc</a:t>
            </a:r>
            <a:r>
              <a:rPr lang="en-US" dirty="0" smtClean="0"/>
              <a:t> </a:t>
            </a:r>
            <a:endParaRPr lang="en-US" dirty="0"/>
          </a:p>
        </p:txBody>
      </p:sp>
      <p:sp>
        <p:nvSpPr>
          <p:cNvPr id="3" name="Content Placeholder 2"/>
          <p:cNvSpPr>
            <a:spLocks noGrp="1"/>
          </p:cNvSpPr>
          <p:nvPr>
            <p:ph idx="1"/>
          </p:nvPr>
        </p:nvSpPr>
        <p:spPr/>
        <p:txBody>
          <a:bodyPr/>
          <a:lstStyle/>
          <a:p>
            <a:r>
              <a:rPr lang="en-US" dirty="0" err="1" smtClean="0"/>
              <a:t>Các</a:t>
            </a:r>
            <a:r>
              <a:rPr lang="en-US" dirty="0" smtClean="0"/>
              <a:t> </a:t>
            </a:r>
            <a:r>
              <a:rPr lang="en-US" dirty="0" err="1" smtClean="0"/>
              <a:t>em</a:t>
            </a:r>
            <a:r>
              <a:rPr lang="en-US" dirty="0" smtClean="0"/>
              <a:t> </a:t>
            </a:r>
            <a:r>
              <a:rPr lang="en-US" dirty="0" err="1" smtClean="0"/>
              <a:t>về</a:t>
            </a:r>
            <a:r>
              <a:rPr lang="en-US" dirty="0" smtClean="0"/>
              <a:t> </a:t>
            </a:r>
            <a:r>
              <a:rPr lang="en-US" dirty="0" err="1" smtClean="0"/>
              <a:t>nhà</a:t>
            </a:r>
            <a:r>
              <a:rPr lang="en-US" dirty="0" smtClean="0"/>
              <a:t> </a:t>
            </a:r>
            <a:r>
              <a:rPr lang="en-US" dirty="0" err="1" smtClean="0"/>
              <a:t>hoàn</a:t>
            </a:r>
            <a:r>
              <a:rPr lang="en-US" dirty="0" smtClean="0"/>
              <a:t> </a:t>
            </a:r>
            <a:r>
              <a:rPr lang="en-US" dirty="0" err="1" smtClean="0"/>
              <a:t>thành</a:t>
            </a:r>
            <a:r>
              <a:rPr lang="en-US" dirty="0" smtClean="0"/>
              <a:t> </a:t>
            </a:r>
            <a:r>
              <a:rPr lang="en-US" dirty="0" err="1" smtClean="0"/>
              <a:t>nếu</a:t>
            </a:r>
            <a:r>
              <a:rPr lang="en-US" dirty="0" smtClean="0"/>
              <a:t> </a:t>
            </a:r>
            <a:r>
              <a:rPr lang="en-US" dirty="0" err="1" smtClean="0"/>
              <a:t>chưa</a:t>
            </a:r>
            <a:r>
              <a:rPr lang="en-US" dirty="0" smtClean="0"/>
              <a:t> </a:t>
            </a:r>
            <a:r>
              <a:rPr lang="en-US" dirty="0" err="1" smtClean="0"/>
              <a:t>xong</a:t>
            </a:r>
            <a:endParaRPr lang="en-US" dirty="0"/>
          </a:p>
        </p:txBody>
      </p:sp>
      <p:graphicFrame>
        <p:nvGraphicFramePr>
          <p:cNvPr id="5" name="Object 7"/>
          <p:cNvGraphicFramePr>
            <a:graphicFrameLocks noChangeAspect="1"/>
          </p:cNvGraphicFramePr>
          <p:nvPr/>
        </p:nvGraphicFramePr>
        <p:xfrm>
          <a:off x="295275" y="1928813"/>
          <a:ext cx="2286000" cy="3886200"/>
        </p:xfrm>
        <a:graphic>
          <a:graphicData uri="http://schemas.openxmlformats.org/presentationml/2006/ole">
            <mc:AlternateContent xmlns:mc="http://schemas.openxmlformats.org/markup-compatibility/2006">
              <mc:Choice xmlns:v="urn:schemas-microsoft-com:vml" Requires="v">
                <p:oleObj spid="_x0000_s5135" name="Clip" r:id="rId1" imgW="4435475" imgH="3329305" progId="MS_ClipArt_Gallery.2">
                  <p:embed/>
                </p:oleObj>
              </mc:Choice>
              <mc:Fallback>
                <p:oleObj name="Clip" r:id="rId1" imgW="4435475" imgH="3329305" progId="MS_ClipArt_Gallery.2">
                  <p:embed/>
                  <p:pic>
                    <p:nvPicPr>
                      <p:cNvPr id="0" name="Picture 51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1928813"/>
                        <a:ext cx="2286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10"/>
          <p:cNvGraphicFramePr>
            <a:graphicFrameLocks noChangeAspect="1"/>
          </p:cNvGraphicFramePr>
          <p:nvPr/>
        </p:nvGraphicFramePr>
        <p:xfrm>
          <a:off x="6783388" y="2190750"/>
          <a:ext cx="2360612" cy="3581400"/>
        </p:xfrm>
        <a:graphic>
          <a:graphicData uri="http://schemas.openxmlformats.org/presentationml/2006/ole">
            <mc:AlternateContent xmlns:mc="http://schemas.openxmlformats.org/markup-compatibility/2006">
              <mc:Choice xmlns:v="urn:schemas-microsoft-com:vml" Requires="v">
                <p:oleObj spid="_x0000_s5136" name="Clip" r:id="rId3" imgW="4435475" imgH="3329305" progId="MS_ClipArt_Gallery.2">
                  <p:embed/>
                </p:oleObj>
              </mc:Choice>
              <mc:Fallback>
                <p:oleObj name="Clip" r:id="rId3" imgW="4435475" imgH="3329305" progId="MS_ClipArt_Gallery.2">
                  <p:embed/>
                  <p:pic>
                    <p:nvPicPr>
                      <p:cNvPr id="0" name="Picture 51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3388" y="2190750"/>
                        <a:ext cx="236061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11" descr="xmascand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346450"/>
            <a:ext cx="1905000"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10" presetClass="exit" presetSubtype="0" repeatCount="indefinite" fill="hold" nodeType="withEffect">
                                  <p:stCondLst>
                                    <p:cond delay="0"/>
                                  </p:stCondLst>
                                  <p:childTnLst>
                                    <p:animEffect transition="out" filter="fade">
                                      <p:cBhvr>
                                        <p:cTn id="10" dur="10000"/>
                                        <p:tgtEl>
                                          <p:spTgt spid="5"/>
                                        </p:tgtEl>
                                      </p:cBhvr>
                                    </p:animEffect>
                                    <p:set>
                                      <p:cBhvr>
                                        <p:cTn id="11" dur="1" fill="hold">
                                          <p:stCondLst>
                                            <p:cond delay="9999"/>
                                          </p:stCondLst>
                                        </p:cTn>
                                        <p:tgtEl>
                                          <p:spTgt spid="5"/>
                                        </p:tgtEl>
                                        <p:attrNameLst>
                                          <p:attrName>style.visibility</p:attrName>
                                        </p:attrNameLst>
                                      </p:cBhvr>
                                      <p:to>
                                        <p:strVal val="hidden"/>
                                      </p:to>
                                    </p:set>
                                  </p:childTnLst>
                                </p:cTn>
                              </p:par>
                              <p:par>
                                <p:cTn id="12" presetID="10" presetClass="exit" presetSubtype="0" repeatCount="indefinite" fill="hold" nodeType="withEffect">
                                  <p:stCondLst>
                                    <p:cond delay="0"/>
                                  </p:stCondLst>
                                  <p:childTnLst>
                                    <p:animEffect transition="out" filter="fade">
                                      <p:cBhvr>
                                        <p:cTn id="13" dur="10000"/>
                                        <p:tgtEl>
                                          <p:spTgt spid="6"/>
                                        </p:tgtEl>
                                      </p:cBhvr>
                                    </p:animEffect>
                                    <p:set>
                                      <p:cBhvr>
                                        <p:cTn id="14" dur="1" fill="hold">
                                          <p:stCondLst>
                                            <p:cond delay="9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57798" y="651257"/>
            <a:ext cx="2665207" cy="1815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101" y="514350"/>
            <a:ext cx="1468213" cy="182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457" y="3016868"/>
            <a:ext cx="2135234" cy="1526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5501" y="3037584"/>
            <a:ext cx="2437504" cy="150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52400" y="0"/>
            <a:ext cx="4249433" cy="369332"/>
          </a:xfrm>
          <a:prstGeom prst="rect">
            <a:avLst/>
          </a:prstGeom>
        </p:spPr>
        <p:txBody>
          <a:bodyPr wrap="none">
            <a:spAutoFit/>
          </a:bodyPr>
          <a:lstStyle/>
          <a:p>
            <a:r>
              <a:rPr lang="en-US" dirty="0" err="1"/>
              <a:t>Mĩ</a:t>
            </a:r>
            <a:r>
              <a:rPr lang="en-US" dirty="0"/>
              <a:t> </a:t>
            </a:r>
            <a:r>
              <a:rPr lang="en-US" dirty="0" err="1"/>
              <a:t>thuật</a:t>
            </a:r>
            <a:r>
              <a:rPr lang="en-US" dirty="0"/>
              <a:t> </a:t>
            </a:r>
            <a:r>
              <a:rPr lang="en-US" dirty="0" err="1"/>
              <a:t>tạo</a:t>
            </a:r>
            <a:r>
              <a:rPr lang="en-US" dirty="0"/>
              <a:t> </a:t>
            </a:r>
            <a:r>
              <a:rPr lang="en-US" dirty="0" err="1" smtClean="0"/>
              <a:t>hình</a:t>
            </a:r>
            <a:r>
              <a:rPr lang="en-US" dirty="0" smtClean="0"/>
              <a:t> </a:t>
            </a:r>
            <a:r>
              <a:rPr lang="en-US" dirty="0" err="1"/>
              <a:t>bao</a:t>
            </a:r>
            <a:r>
              <a:rPr lang="en-US" dirty="0"/>
              <a:t> </a:t>
            </a:r>
            <a:r>
              <a:rPr lang="en-US" dirty="0" err="1"/>
              <a:t>gồm</a:t>
            </a:r>
            <a:r>
              <a:rPr lang="en-US" dirty="0"/>
              <a:t> </a:t>
            </a:r>
            <a:r>
              <a:rPr lang="en-US" dirty="0" err="1"/>
              <a:t>các</a:t>
            </a:r>
            <a:r>
              <a:rPr lang="en-US" dirty="0"/>
              <a:t> </a:t>
            </a:r>
            <a:r>
              <a:rPr lang="en-US" dirty="0" err="1"/>
              <a:t>thể</a:t>
            </a:r>
            <a:r>
              <a:rPr lang="en-US" dirty="0"/>
              <a:t> </a:t>
            </a:r>
            <a:r>
              <a:rPr lang="en-US" dirty="0" err="1"/>
              <a:t>loại</a:t>
            </a:r>
            <a:r>
              <a:rPr lang="en-US" dirty="0"/>
              <a:t> </a:t>
            </a:r>
            <a:r>
              <a:rPr lang="en-US" dirty="0" err="1"/>
              <a:t>như</a:t>
            </a:r>
            <a:endParaRPr lang="en-US" dirty="0"/>
          </a:p>
        </p:txBody>
      </p:sp>
      <p:sp>
        <p:nvSpPr>
          <p:cNvPr id="9" name="Rectangle 8"/>
          <p:cNvSpPr/>
          <p:nvPr/>
        </p:nvSpPr>
        <p:spPr>
          <a:xfrm>
            <a:off x="411370" y="2467240"/>
            <a:ext cx="910827" cy="369332"/>
          </a:xfrm>
          <a:prstGeom prst="rect">
            <a:avLst/>
          </a:prstGeom>
        </p:spPr>
        <p:txBody>
          <a:bodyPr wrap="none">
            <a:spAutoFit/>
          </a:bodyPr>
          <a:lstStyle/>
          <a:p>
            <a:r>
              <a:rPr lang="en-US" dirty="0" err="1"/>
              <a:t>Hội</a:t>
            </a:r>
            <a:r>
              <a:rPr lang="en-US" dirty="0"/>
              <a:t> </a:t>
            </a:r>
            <a:r>
              <a:rPr lang="en-US" dirty="0" err="1" smtClean="0"/>
              <a:t>họa</a:t>
            </a:r>
            <a:endParaRPr lang="en-US" dirty="0"/>
          </a:p>
        </p:txBody>
      </p:sp>
      <p:sp>
        <p:nvSpPr>
          <p:cNvPr id="10" name="Rectangle 9"/>
          <p:cNvSpPr/>
          <p:nvPr/>
        </p:nvSpPr>
        <p:spPr>
          <a:xfrm>
            <a:off x="166280" y="1885950"/>
            <a:ext cx="1645066" cy="369332"/>
          </a:xfrm>
          <a:prstGeom prst="rect">
            <a:avLst/>
          </a:prstGeom>
        </p:spPr>
        <p:txBody>
          <a:bodyPr wrap="none">
            <a:spAutoFit/>
          </a:bodyPr>
          <a:lstStyle/>
          <a:p>
            <a:r>
              <a:rPr lang="en-US" dirty="0" err="1"/>
              <a:t>Đồ</a:t>
            </a:r>
            <a:r>
              <a:rPr lang="en-US" dirty="0"/>
              <a:t> </a:t>
            </a:r>
            <a:r>
              <a:rPr lang="en-US" dirty="0" err="1"/>
              <a:t>hoa</a:t>
            </a:r>
            <a:r>
              <a:rPr lang="en-US" dirty="0"/>
              <a:t> </a:t>
            </a:r>
            <a:r>
              <a:rPr lang="en-US" dirty="0" err="1"/>
              <a:t>tranh</a:t>
            </a:r>
            <a:r>
              <a:rPr lang="en-US" dirty="0"/>
              <a:t> in</a:t>
            </a:r>
            <a:endParaRPr lang="en-US" dirty="0"/>
          </a:p>
        </p:txBody>
      </p:sp>
      <p:sp>
        <p:nvSpPr>
          <p:cNvPr id="11" name="Rectangle 10"/>
          <p:cNvSpPr/>
          <p:nvPr/>
        </p:nvSpPr>
        <p:spPr>
          <a:xfrm>
            <a:off x="435616" y="895350"/>
            <a:ext cx="1106393" cy="369332"/>
          </a:xfrm>
          <a:prstGeom prst="rect">
            <a:avLst/>
          </a:prstGeom>
        </p:spPr>
        <p:txBody>
          <a:bodyPr wrap="none">
            <a:spAutoFit/>
          </a:bodyPr>
          <a:lstStyle/>
          <a:p>
            <a:r>
              <a:rPr lang="en-US" dirty="0" err="1"/>
              <a:t>Điêu</a:t>
            </a:r>
            <a:r>
              <a:rPr lang="en-US" dirty="0"/>
              <a:t> </a:t>
            </a:r>
            <a:r>
              <a:rPr lang="en-US" dirty="0" err="1" smtClean="0"/>
              <a:t>khắc</a:t>
            </a:r>
            <a:endParaRPr lang="en-US" dirty="0"/>
          </a:p>
        </p:txBody>
      </p:sp>
      <p:sp>
        <p:nvSpPr>
          <p:cNvPr id="12" name="Rectangle 11"/>
          <p:cNvSpPr/>
          <p:nvPr/>
        </p:nvSpPr>
        <p:spPr>
          <a:xfrm>
            <a:off x="381000" y="1367173"/>
            <a:ext cx="910827" cy="369332"/>
          </a:xfrm>
          <a:prstGeom prst="rect">
            <a:avLst/>
          </a:prstGeom>
        </p:spPr>
        <p:txBody>
          <a:bodyPr wrap="none">
            <a:spAutoFit/>
          </a:bodyPr>
          <a:lstStyle/>
          <a:p>
            <a:r>
              <a:rPr lang="en-US" dirty="0" err="1"/>
              <a:t>Hội</a:t>
            </a:r>
            <a:r>
              <a:rPr lang="en-US" dirty="0"/>
              <a:t> </a:t>
            </a:r>
            <a:r>
              <a:rPr lang="en-US" dirty="0" err="1" smtClean="0"/>
              <a:t>họa</a:t>
            </a:r>
            <a:endParaRPr lang="en-US" dirty="0"/>
          </a:p>
        </p:txBody>
      </p:sp>
      <p:sp>
        <p:nvSpPr>
          <p:cNvPr id="13" name="TextBox 12"/>
          <p:cNvSpPr txBox="1"/>
          <p:nvPr/>
        </p:nvSpPr>
        <p:spPr>
          <a:xfrm>
            <a:off x="1855553" y="2342736"/>
            <a:ext cx="295916" cy="369332"/>
          </a:xfrm>
          <a:prstGeom prst="rect">
            <a:avLst/>
          </a:prstGeom>
          <a:noFill/>
        </p:spPr>
        <p:txBody>
          <a:bodyPr wrap="square" rtlCol="0">
            <a:spAutoFit/>
          </a:bodyPr>
          <a:lstStyle/>
          <a:p>
            <a:r>
              <a:rPr lang="en-US" dirty="0" smtClean="0"/>
              <a:t>1</a:t>
            </a:r>
            <a:endParaRPr lang="en-US" dirty="0"/>
          </a:p>
        </p:txBody>
      </p:sp>
      <p:sp>
        <p:nvSpPr>
          <p:cNvPr id="14" name="TextBox 13"/>
          <p:cNvSpPr txBox="1"/>
          <p:nvPr/>
        </p:nvSpPr>
        <p:spPr>
          <a:xfrm>
            <a:off x="5405756" y="4699554"/>
            <a:ext cx="295916" cy="369332"/>
          </a:xfrm>
          <a:prstGeom prst="rect">
            <a:avLst/>
          </a:prstGeom>
          <a:noFill/>
        </p:spPr>
        <p:txBody>
          <a:bodyPr wrap="square" rtlCol="0">
            <a:spAutoFit/>
          </a:bodyPr>
          <a:lstStyle/>
          <a:p>
            <a:r>
              <a:rPr lang="en-US" dirty="0" smtClean="0"/>
              <a:t>4</a:t>
            </a:r>
            <a:endParaRPr lang="en-US" dirty="0"/>
          </a:p>
        </p:txBody>
      </p:sp>
      <p:sp>
        <p:nvSpPr>
          <p:cNvPr id="15" name="TextBox 14"/>
          <p:cNvSpPr txBox="1"/>
          <p:nvPr/>
        </p:nvSpPr>
        <p:spPr>
          <a:xfrm>
            <a:off x="1811346" y="4699554"/>
            <a:ext cx="295916" cy="369332"/>
          </a:xfrm>
          <a:prstGeom prst="rect">
            <a:avLst/>
          </a:prstGeom>
          <a:noFill/>
        </p:spPr>
        <p:txBody>
          <a:bodyPr wrap="square" rtlCol="0">
            <a:spAutoFit/>
          </a:bodyPr>
          <a:lstStyle/>
          <a:p>
            <a:r>
              <a:rPr lang="en-US" dirty="0" smtClean="0"/>
              <a:t>3</a:t>
            </a:r>
            <a:endParaRPr lang="en-US" dirty="0"/>
          </a:p>
        </p:txBody>
      </p:sp>
      <p:sp>
        <p:nvSpPr>
          <p:cNvPr id="16" name="TextBox 15"/>
          <p:cNvSpPr txBox="1"/>
          <p:nvPr/>
        </p:nvSpPr>
        <p:spPr>
          <a:xfrm>
            <a:off x="5257798" y="2499917"/>
            <a:ext cx="295916" cy="369332"/>
          </a:xfrm>
          <a:prstGeom prst="rect">
            <a:avLst/>
          </a:prstGeom>
          <a:noFill/>
        </p:spPr>
        <p:txBody>
          <a:bodyPr wrap="square" rtlCol="0">
            <a:spAutoFit/>
          </a:bodyPr>
          <a:lstStyle/>
          <a:p>
            <a:r>
              <a:rPr lang="en-US" dirty="0" smtClean="0"/>
              <a:t>2</a:t>
            </a:r>
            <a:endParaRPr lang="en-US" dirty="0"/>
          </a:p>
        </p:txBody>
      </p:sp>
      <p:grpSp>
        <p:nvGrpSpPr>
          <p:cNvPr id="17" name="Group 16"/>
          <p:cNvGrpSpPr/>
          <p:nvPr/>
        </p:nvGrpSpPr>
        <p:grpSpPr>
          <a:xfrm>
            <a:off x="0" y="4373791"/>
            <a:ext cx="9220200" cy="827092"/>
            <a:chOff x="-76200" y="4120683"/>
            <a:chExt cx="9220200" cy="1080434"/>
          </a:xfrm>
        </p:grpSpPr>
        <p:pic>
          <p:nvPicPr>
            <p:cNvPr id="18" name="Picture 17"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6200" y="4171950"/>
              <a:ext cx="22098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3700" y="4120683"/>
              <a:ext cx="24003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1.66667E-6 -2.09877E-6 L 0.20521 -0.00062 " pathEditMode="relative" rAng="0" ptsTypes="AA">
                                      <p:cBhvr>
                                        <p:cTn id="20" dur="2000" fill="hold"/>
                                        <p:tgtEl>
                                          <p:spTgt spid="9"/>
                                        </p:tgtEl>
                                        <p:attrNameLst>
                                          <p:attrName>ppt_x</p:attrName>
                                          <p:attrName>ppt_y</p:attrName>
                                        </p:attrNameLst>
                                      </p:cBhvr>
                                      <p:rCtr x="10260" y="-31"/>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3.05556E-6 -3.20988E-6 L 0.58351 0.22809 " pathEditMode="relative" rAng="0" ptsTypes="AA">
                                      <p:cBhvr>
                                        <p:cTn id="24" dur="2000" fill="hold"/>
                                        <p:tgtEl>
                                          <p:spTgt spid="12"/>
                                        </p:tgtEl>
                                        <p:attrNameLst>
                                          <p:attrName>ppt_x</p:attrName>
                                          <p:attrName>ppt_y</p:attrName>
                                        </p:attrNameLst>
                                      </p:cBhvr>
                                      <p:rCtr x="29167" y="11389"/>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2.77778E-7 8.64198E-7 L 0.23351 0.52716 " pathEditMode="relative" rAng="0" ptsTypes="AA">
                                      <p:cBhvr>
                                        <p:cTn id="28" dur="2000" fill="hold"/>
                                        <p:tgtEl>
                                          <p:spTgt spid="10"/>
                                        </p:tgtEl>
                                        <p:attrNameLst>
                                          <p:attrName>ppt_x</p:attrName>
                                          <p:attrName>ppt_y</p:attrName>
                                        </p:attrNameLst>
                                      </p:cBhvr>
                                      <p:rCtr x="11667" y="26358"/>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3.88889E-6 3.45679E-6 L 0.64201 0.73456 " pathEditMode="relative" rAng="0" ptsTypes="AA">
                                      <p:cBhvr>
                                        <p:cTn id="32" dur="2000" fill="hold"/>
                                        <p:tgtEl>
                                          <p:spTgt spid="11"/>
                                        </p:tgtEl>
                                        <p:attrNameLst>
                                          <p:attrName>ppt_x</p:attrName>
                                          <p:attrName>ppt_y</p:attrName>
                                        </p:attrNameLst>
                                      </p:cBhvr>
                                      <p:rCtr x="32101" y="367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47136" y="3029131"/>
            <a:ext cx="1645066" cy="369332"/>
          </a:xfrm>
          <a:prstGeom prst="rect">
            <a:avLst/>
          </a:prstGeom>
        </p:spPr>
        <p:txBody>
          <a:bodyPr wrap="none">
            <a:spAutoFit/>
          </a:bodyPr>
          <a:lstStyle/>
          <a:p>
            <a:r>
              <a:rPr lang="en-US" dirty="0" err="1"/>
              <a:t>Đồ</a:t>
            </a:r>
            <a:r>
              <a:rPr lang="en-US" dirty="0"/>
              <a:t> </a:t>
            </a:r>
            <a:r>
              <a:rPr lang="en-US" dirty="0" err="1"/>
              <a:t>hoa</a:t>
            </a:r>
            <a:r>
              <a:rPr lang="en-US" dirty="0"/>
              <a:t> </a:t>
            </a:r>
            <a:r>
              <a:rPr lang="en-US" dirty="0" err="1"/>
              <a:t>tranh</a:t>
            </a:r>
            <a:r>
              <a:rPr lang="en-US" dirty="0"/>
              <a:t> in</a:t>
            </a:r>
            <a:endParaRPr lang="en-US" dirty="0"/>
          </a:p>
        </p:txBody>
      </p:sp>
      <p:sp>
        <p:nvSpPr>
          <p:cNvPr id="10" name="Rectangle 9"/>
          <p:cNvSpPr/>
          <p:nvPr/>
        </p:nvSpPr>
        <p:spPr>
          <a:xfrm>
            <a:off x="449061" y="4737616"/>
            <a:ext cx="1106393" cy="369332"/>
          </a:xfrm>
          <a:prstGeom prst="rect">
            <a:avLst/>
          </a:prstGeom>
        </p:spPr>
        <p:txBody>
          <a:bodyPr wrap="none">
            <a:spAutoFit/>
          </a:bodyPr>
          <a:lstStyle/>
          <a:p>
            <a:r>
              <a:rPr lang="en-US" dirty="0" err="1"/>
              <a:t>Điêu</a:t>
            </a:r>
            <a:r>
              <a:rPr lang="en-US" dirty="0"/>
              <a:t> </a:t>
            </a:r>
            <a:r>
              <a:rPr lang="en-US" dirty="0" err="1" smtClean="0"/>
              <a:t>khắc</a:t>
            </a:r>
            <a:endParaRPr lang="en-US" dirty="0"/>
          </a:p>
        </p:txBody>
      </p:sp>
      <p:sp>
        <p:nvSpPr>
          <p:cNvPr id="11" name="Rectangle 10"/>
          <p:cNvSpPr/>
          <p:nvPr/>
        </p:nvSpPr>
        <p:spPr>
          <a:xfrm>
            <a:off x="499217" y="1351501"/>
            <a:ext cx="910827" cy="369332"/>
          </a:xfrm>
          <a:prstGeom prst="rect">
            <a:avLst/>
          </a:prstGeom>
        </p:spPr>
        <p:txBody>
          <a:bodyPr wrap="none">
            <a:spAutoFit/>
          </a:bodyPr>
          <a:lstStyle/>
          <a:p>
            <a:r>
              <a:rPr lang="en-US" dirty="0" err="1"/>
              <a:t>Hội</a:t>
            </a:r>
            <a:r>
              <a:rPr lang="en-US" dirty="0"/>
              <a:t> </a:t>
            </a:r>
            <a:r>
              <a:rPr lang="en-US" dirty="0" err="1" smtClean="0"/>
              <a:t>họa</a:t>
            </a:r>
            <a:endParaRPr lang="en-US" dirty="0"/>
          </a:p>
        </p:txBody>
      </p:sp>
      <p:pic>
        <p:nvPicPr>
          <p:cNvPr id="2050" name="Picture 2"/>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89899" l="0" r="100000"/>
                    </a14:imgEffect>
                  </a14:imgLayer>
                </a14:imgProps>
              </a:ext>
              <a:ext uri="{28A0092B-C50C-407E-A947-70E740481C1C}">
                <a14:useLocalDpi xmlns:a14="http://schemas.microsoft.com/office/drawing/2010/main" val="0"/>
              </a:ext>
            </a:extLst>
          </a:blip>
          <a:srcRect/>
          <a:stretch>
            <a:fillRect/>
          </a:stretch>
        </p:blipFill>
        <p:spPr bwMode="auto">
          <a:xfrm flipH="1">
            <a:off x="405888" y="133350"/>
            <a:ext cx="1284855" cy="126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05887" y="3442216"/>
            <a:ext cx="1765279"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47" y="1714391"/>
            <a:ext cx="1878320" cy="125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Down Arrow 13"/>
          <p:cNvSpPr/>
          <p:nvPr/>
        </p:nvSpPr>
        <p:spPr>
          <a:xfrm rot="5400000" flipV="1">
            <a:off x="2863409" y="558360"/>
            <a:ext cx="292986"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5400000" flipV="1">
            <a:off x="2863409" y="2073171"/>
            <a:ext cx="292986"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5400000" flipV="1">
            <a:off x="2958661" y="3823216"/>
            <a:ext cx="292986"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038600" y="361950"/>
            <a:ext cx="4800600" cy="10378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114800" y="501894"/>
            <a:ext cx="4724400" cy="646331"/>
          </a:xfrm>
          <a:prstGeom prst="rect">
            <a:avLst/>
          </a:prstGeom>
          <a:noFill/>
        </p:spPr>
        <p:txBody>
          <a:bodyPr wrap="square" rtlCol="0">
            <a:spAutoFit/>
          </a:bodyPr>
          <a:lstStyle/>
          <a:p>
            <a:r>
              <a:rPr lang="en-US" b="1" dirty="0" err="1" smtClean="0">
                <a:solidFill>
                  <a:srgbClr val="FFFF00"/>
                </a:solidFill>
              </a:rPr>
              <a:t>Tranh</a:t>
            </a:r>
            <a:r>
              <a:rPr lang="en-US" b="1" dirty="0" smtClean="0">
                <a:solidFill>
                  <a:srgbClr val="FFFF00"/>
                </a:solidFill>
              </a:rPr>
              <a:t> </a:t>
            </a:r>
            <a:r>
              <a:rPr lang="en-US" b="1" dirty="0" err="1" smtClean="0">
                <a:solidFill>
                  <a:srgbClr val="FFFF00"/>
                </a:solidFill>
              </a:rPr>
              <a:t>vẽ</a:t>
            </a:r>
            <a:r>
              <a:rPr lang="en-US" b="1" dirty="0" smtClean="0">
                <a:solidFill>
                  <a:srgbClr val="FFFF00"/>
                </a:solidFill>
              </a:rPr>
              <a:t> </a:t>
            </a:r>
            <a:r>
              <a:rPr lang="en-US" b="1" dirty="0" err="1" smtClean="0">
                <a:solidFill>
                  <a:srgbClr val="FFFF00"/>
                </a:solidFill>
              </a:rPr>
              <a:t>các</a:t>
            </a:r>
            <a:r>
              <a:rPr lang="en-US" b="1" dirty="0" smtClean="0">
                <a:solidFill>
                  <a:srgbClr val="FFFF00"/>
                </a:solidFill>
              </a:rPr>
              <a:t> </a:t>
            </a:r>
            <a:r>
              <a:rPr lang="en-US" b="1" dirty="0" err="1" smtClean="0">
                <a:solidFill>
                  <a:srgbClr val="FFFF00"/>
                </a:solidFill>
              </a:rPr>
              <a:t>chất</a:t>
            </a:r>
            <a:r>
              <a:rPr lang="en-US" b="1" dirty="0" smtClean="0">
                <a:solidFill>
                  <a:srgbClr val="FFFF00"/>
                </a:solidFill>
              </a:rPr>
              <a:t> </a:t>
            </a:r>
            <a:r>
              <a:rPr lang="en-US" b="1" dirty="0" err="1" smtClean="0">
                <a:solidFill>
                  <a:srgbClr val="FFFF00"/>
                </a:solidFill>
              </a:rPr>
              <a:t>liệu:Sơn</a:t>
            </a:r>
            <a:r>
              <a:rPr lang="en-US" b="1" dirty="0" smtClean="0">
                <a:solidFill>
                  <a:srgbClr val="FFFF00"/>
                </a:solidFill>
              </a:rPr>
              <a:t> </a:t>
            </a:r>
            <a:r>
              <a:rPr lang="en-US" b="1" dirty="0" err="1" smtClean="0">
                <a:solidFill>
                  <a:srgbClr val="FFFF00"/>
                </a:solidFill>
              </a:rPr>
              <a:t>dầu</a:t>
            </a:r>
            <a:r>
              <a:rPr lang="en-US" b="1" dirty="0" smtClean="0">
                <a:solidFill>
                  <a:srgbClr val="FFFF00"/>
                </a:solidFill>
              </a:rPr>
              <a:t>, </a:t>
            </a:r>
            <a:r>
              <a:rPr lang="en-US" b="1" dirty="0" err="1" smtClean="0">
                <a:solidFill>
                  <a:srgbClr val="FFFF00"/>
                </a:solidFill>
              </a:rPr>
              <a:t>sơn</a:t>
            </a:r>
            <a:r>
              <a:rPr lang="en-US" b="1" dirty="0" smtClean="0">
                <a:solidFill>
                  <a:srgbClr val="FFFF00"/>
                </a:solidFill>
              </a:rPr>
              <a:t> </a:t>
            </a:r>
            <a:r>
              <a:rPr lang="en-US" b="1" dirty="0" err="1" smtClean="0">
                <a:solidFill>
                  <a:srgbClr val="FFFF00"/>
                </a:solidFill>
              </a:rPr>
              <a:t>mài</a:t>
            </a:r>
            <a:r>
              <a:rPr lang="en-US" b="1" dirty="0" smtClean="0">
                <a:solidFill>
                  <a:srgbClr val="FFFF00"/>
                </a:solidFill>
              </a:rPr>
              <a:t>, </a:t>
            </a:r>
            <a:r>
              <a:rPr lang="en-US" b="1" dirty="0" err="1" smtClean="0">
                <a:solidFill>
                  <a:srgbClr val="FFFF00"/>
                </a:solidFill>
              </a:rPr>
              <a:t>màu</a:t>
            </a:r>
            <a:r>
              <a:rPr lang="en-US" b="1" dirty="0" smtClean="0">
                <a:solidFill>
                  <a:srgbClr val="FFFF00"/>
                </a:solidFill>
              </a:rPr>
              <a:t> </a:t>
            </a:r>
            <a:r>
              <a:rPr lang="en-US" b="1" dirty="0" err="1" smtClean="0">
                <a:solidFill>
                  <a:srgbClr val="FFFF00"/>
                </a:solidFill>
              </a:rPr>
              <a:t>sáp</a:t>
            </a:r>
            <a:r>
              <a:rPr lang="en-US" b="1" dirty="0" smtClean="0">
                <a:solidFill>
                  <a:srgbClr val="FFFF00"/>
                </a:solidFill>
              </a:rPr>
              <a:t>, </a:t>
            </a:r>
            <a:r>
              <a:rPr lang="en-US" b="1" dirty="0" err="1" smtClean="0">
                <a:solidFill>
                  <a:srgbClr val="FFFF00"/>
                </a:solidFill>
              </a:rPr>
              <a:t>chì</a:t>
            </a:r>
            <a:r>
              <a:rPr lang="en-US" b="1" dirty="0" smtClean="0">
                <a:solidFill>
                  <a:srgbClr val="FFFF00"/>
                </a:solidFill>
              </a:rPr>
              <a:t>…</a:t>
            </a:r>
            <a:endParaRPr lang="en-US" b="1" dirty="0">
              <a:solidFill>
                <a:srgbClr val="FFFF00"/>
              </a:solidFill>
            </a:endParaRPr>
          </a:p>
        </p:txBody>
      </p:sp>
      <p:sp>
        <p:nvSpPr>
          <p:cNvPr id="26" name="Rounded Rectangle 25"/>
          <p:cNvSpPr/>
          <p:nvPr/>
        </p:nvSpPr>
        <p:spPr>
          <a:xfrm>
            <a:off x="4076700" y="1927489"/>
            <a:ext cx="4800600" cy="10378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038600" y="3699753"/>
            <a:ext cx="4800600" cy="10378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133850" y="2163198"/>
            <a:ext cx="5638800" cy="646331"/>
          </a:xfrm>
          <a:prstGeom prst="rect">
            <a:avLst/>
          </a:prstGeom>
          <a:noFill/>
        </p:spPr>
        <p:txBody>
          <a:bodyPr wrap="square" rtlCol="0">
            <a:spAutoFit/>
          </a:bodyPr>
          <a:lstStyle/>
          <a:p>
            <a:r>
              <a:rPr lang="en-US" b="1" dirty="0" err="1" smtClean="0">
                <a:solidFill>
                  <a:srgbClr val="FFFF00"/>
                </a:solidFill>
              </a:rPr>
              <a:t>Đồ</a:t>
            </a:r>
            <a:r>
              <a:rPr lang="en-US" b="1" dirty="0" smtClean="0">
                <a:solidFill>
                  <a:srgbClr val="FFFF00"/>
                </a:solidFill>
              </a:rPr>
              <a:t> </a:t>
            </a:r>
            <a:r>
              <a:rPr lang="en-US" b="1" dirty="0" err="1" smtClean="0">
                <a:solidFill>
                  <a:srgbClr val="FFFF00"/>
                </a:solidFill>
              </a:rPr>
              <a:t>họa</a:t>
            </a:r>
            <a:r>
              <a:rPr lang="en-US" b="1" dirty="0" smtClean="0">
                <a:solidFill>
                  <a:srgbClr val="FFFF00"/>
                </a:solidFill>
              </a:rPr>
              <a:t> : </a:t>
            </a:r>
            <a:r>
              <a:rPr lang="en-US" b="1" dirty="0" err="1" smtClean="0">
                <a:solidFill>
                  <a:srgbClr val="FFFF00"/>
                </a:solidFill>
              </a:rPr>
              <a:t>Tranh</a:t>
            </a:r>
            <a:r>
              <a:rPr lang="en-US" b="1" dirty="0" smtClean="0">
                <a:solidFill>
                  <a:srgbClr val="FFFF00"/>
                </a:solidFill>
              </a:rPr>
              <a:t> </a:t>
            </a:r>
            <a:r>
              <a:rPr lang="en-US" b="1" dirty="0" err="1" smtClean="0">
                <a:solidFill>
                  <a:srgbClr val="FFFF00"/>
                </a:solidFill>
              </a:rPr>
              <a:t>khắc</a:t>
            </a:r>
            <a:r>
              <a:rPr lang="en-US" b="1" dirty="0" smtClean="0">
                <a:solidFill>
                  <a:srgbClr val="FFFF00"/>
                </a:solidFill>
              </a:rPr>
              <a:t> </a:t>
            </a:r>
            <a:r>
              <a:rPr lang="en-US" b="1" dirty="0" err="1" smtClean="0">
                <a:solidFill>
                  <a:srgbClr val="FFFF00"/>
                </a:solidFill>
              </a:rPr>
              <a:t>gỗ</a:t>
            </a:r>
            <a:r>
              <a:rPr lang="en-US" b="1" dirty="0" smtClean="0">
                <a:solidFill>
                  <a:srgbClr val="FFFF00"/>
                </a:solidFill>
              </a:rPr>
              <a:t> </a:t>
            </a:r>
            <a:r>
              <a:rPr lang="en-US" b="1" dirty="0" err="1" smtClean="0">
                <a:solidFill>
                  <a:srgbClr val="FFFF00"/>
                </a:solidFill>
              </a:rPr>
              <a:t>màu</a:t>
            </a:r>
            <a:r>
              <a:rPr lang="en-US" b="1" dirty="0" smtClean="0">
                <a:solidFill>
                  <a:srgbClr val="FFFF00"/>
                </a:solidFill>
              </a:rPr>
              <a:t>, </a:t>
            </a:r>
            <a:r>
              <a:rPr lang="en-US" b="1" dirty="0" err="1" smtClean="0">
                <a:solidFill>
                  <a:srgbClr val="FFFF00"/>
                </a:solidFill>
              </a:rPr>
              <a:t>đen</a:t>
            </a:r>
            <a:r>
              <a:rPr lang="en-US" b="1" dirty="0" smtClean="0">
                <a:solidFill>
                  <a:srgbClr val="FFFF00"/>
                </a:solidFill>
              </a:rPr>
              <a:t> </a:t>
            </a:r>
            <a:r>
              <a:rPr lang="en-US" b="1" dirty="0" err="1" smtClean="0">
                <a:solidFill>
                  <a:srgbClr val="FFFF00"/>
                </a:solidFill>
              </a:rPr>
              <a:t>trắng</a:t>
            </a:r>
            <a:r>
              <a:rPr lang="en-US" b="1" dirty="0" smtClean="0">
                <a:solidFill>
                  <a:srgbClr val="FFFF00"/>
                </a:solidFill>
              </a:rPr>
              <a:t>,</a:t>
            </a:r>
            <a:endParaRPr lang="en-US" b="1" dirty="0" smtClean="0">
              <a:solidFill>
                <a:srgbClr val="FFFF00"/>
              </a:solidFill>
            </a:endParaRPr>
          </a:p>
          <a:p>
            <a:r>
              <a:rPr lang="en-US" b="1" dirty="0" smtClean="0">
                <a:solidFill>
                  <a:srgbClr val="FFFF00"/>
                </a:solidFill>
              </a:rPr>
              <a:t> </a:t>
            </a:r>
            <a:r>
              <a:rPr lang="en-US" b="1" dirty="0" err="1" smtClean="0">
                <a:solidFill>
                  <a:srgbClr val="FFFF00"/>
                </a:solidFill>
              </a:rPr>
              <a:t>tranh</a:t>
            </a:r>
            <a:r>
              <a:rPr lang="en-US" b="1" dirty="0" smtClean="0">
                <a:solidFill>
                  <a:srgbClr val="FFFF00"/>
                </a:solidFill>
              </a:rPr>
              <a:t> in </a:t>
            </a:r>
            <a:r>
              <a:rPr lang="en-US" b="1" dirty="0" err="1" smtClean="0">
                <a:solidFill>
                  <a:srgbClr val="FFFF00"/>
                </a:solidFill>
              </a:rPr>
              <a:t>kính</a:t>
            </a:r>
            <a:r>
              <a:rPr lang="en-US" b="1" dirty="0" smtClean="0">
                <a:solidFill>
                  <a:srgbClr val="FFFF00"/>
                </a:solidFill>
              </a:rPr>
              <a:t>…</a:t>
            </a:r>
            <a:endParaRPr lang="en-US" b="1" dirty="0">
              <a:solidFill>
                <a:srgbClr val="FFFF00"/>
              </a:solidFill>
            </a:endParaRPr>
          </a:p>
        </p:txBody>
      </p:sp>
      <p:sp>
        <p:nvSpPr>
          <p:cNvPr id="21" name="TextBox 20"/>
          <p:cNvSpPr txBox="1"/>
          <p:nvPr/>
        </p:nvSpPr>
        <p:spPr>
          <a:xfrm>
            <a:off x="4229100" y="4073098"/>
            <a:ext cx="4495800" cy="369332"/>
          </a:xfrm>
          <a:prstGeom prst="rect">
            <a:avLst/>
          </a:prstGeom>
          <a:noFill/>
        </p:spPr>
        <p:txBody>
          <a:bodyPr wrap="square" rtlCol="0">
            <a:spAutoFit/>
          </a:bodyPr>
          <a:lstStyle/>
          <a:p>
            <a:r>
              <a:rPr lang="en-US" b="1" dirty="0" err="1" smtClean="0">
                <a:solidFill>
                  <a:srgbClr val="FFFF00"/>
                </a:solidFill>
              </a:rPr>
              <a:t>Trên</a:t>
            </a:r>
            <a:r>
              <a:rPr lang="en-US" b="1" dirty="0" smtClean="0">
                <a:solidFill>
                  <a:srgbClr val="FFFF00"/>
                </a:solidFill>
              </a:rPr>
              <a:t> </a:t>
            </a:r>
            <a:r>
              <a:rPr lang="en-US" b="1" dirty="0" err="1" smtClean="0">
                <a:solidFill>
                  <a:srgbClr val="FFFF00"/>
                </a:solidFill>
              </a:rPr>
              <a:t>nhiều</a:t>
            </a:r>
            <a:r>
              <a:rPr lang="en-US" b="1" dirty="0" smtClean="0">
                <a:solidFill>
                  <a:srgbClr val="FFFF00"/>
                </a:solidFill>
              </a:rPr>
              <a:t> </a:t>
            </a:r>
            <a:r>
              <a:rPr lang="en-US" b="1" dirty="0" err="1" smtClean="0">
                <a:solidFill>
                  <a:srgbClr val="FFFF00"/>
                </a:solidFill>
              </a:rPr>
              <a:t>chất</a:t>
            </a:r>
            <a:r>
              <a:rPr lang="en-US" b="1" dirty="0" smtClean="0">
                <a:solidFill>
                  <a:srgbClr val="FFFF00"/>
                </a:solidFill>
              </a:rPr>
              <a:t> </a:t>
            </a:r>
            <a:r>
              <a:rPr lang="en-US" b="1" dirty="0" err="1" smtClean="0">
                <a:solidFill>
                  <a:srgbClr val="FFFF00"/>
                </a:solidFill>
              </a:rPr>
              <a:t>liệu</a:t>
            </a:r>
            <a:r>
              <a:rPr lang="en-US" b="1" dirty="0" smtClean="0">
                <a:solidFill>
                  <a:srgbClr val="FFFF00"/>
                </a:solidFill>
              </a:rPr>
              <a:t> </a:t>
            </a:r>
            <a:r>
              <a:rPr lang="en-US" b="1" dirty="0" err="1" smtClean="0">
                <a:solidFill>
                  <a:srgbClr val="FFFF00"/>
                </a:solidFill>
              </a:rPr>
              <a:t>như:Đá</a:t>
            </a:r>
            <a:r>
              <a:rPr lang="en-US" b="1" dirty="0" smtClean="0">
                <a:solidFill>
                  <a:srgbClr val="FFFF00"/>
                </a:solidFill>
              </a:rPr>
              <a:t>, </a:t>
            </a:r>
            <a:r>
              <a:rPr lang="en-US" b="1" dirty="0" err="1" smtClean="0">
                <a:solidFill>
                  <a:srgbClr val="FFFF00"/>
                </a:solidFill>
              </a:rPr>
              <a:t>gỗ</a:t>
            </a:r>
            <a:r>
              <a:rPr lang="en-US" b="1" dirty="0" smtClean="0">
                <a:solidFill>
                  <a:srgbClr val="FFFF00"/>
                </a:solidFill>
              </a:rPr>
              <a:t>, </a:t>
            </a:r>
            <a:r>
              <a:rPr lang="en-US" b="1" dirty="0" err="1" smtClean="0">
                <a:solidFill>
                  <a:srgbClr val="FFFF00"/>
                </a:solidFill>
              </a:rPr>
              <a:t>đồng</a:t>
            </a:r>
            <a:r>
              <a:rPr lang="en-US" b="1" dirty="0" smtClean="0">
                <a:solidFill>
                  <a:srgbClr val="FFFF00"/>
                </a:solidFill>
              </a:rPr>
              <a:t>…</a:t>
            </a:r>
            <a:endParaRPr lang="en-US"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barn(inVertical)">
                                      <p:cBhvr>
                                        <p:cTn id="19" dur="5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wipe(down)">
                                      <p:cBhvr>
                                        <p:cTn id="29" dur="500"/>
                                        <p:tgtEl>
                                          <p:spTgt spid="205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heel(1)">
                                      <p:cBhvr>
                                        <p:cTn id="44" dur="2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heel(1)">
                                      <p:cBhvr>
                                        <p:cTn id="54" dur="20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ppt_x"/>
                                          </p:val>
                                        </p:tav>
                                        <p:tav tm="100000">
                                          <p:val>
                                            <p:strVal val="#ppt_x"/>
                                          </p:val>
                                        </p:tav>
                                      </p:tavLst>
                                    </p:anim>
                                    <p:anim calcmode="lin" valueType="num">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animBg="1"/>
      <p:bldP spid="18" grpId="0" animBg="1"/>
      <p:bldP spid="19" grpId="0" animBg="1"/>
      <p:bldP spid="17"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71525"/>
            <a:ext cx="9753600" cy="857250"/>
          </a:xfrm>
        </p:spPr>
        <p:txBody>
          <a:bodyPr>
            <a:noAutofit/>
          </a:bodyPr>
          <a:lstStyle/>
          <a:p>
            <a:pPr algn="l"/>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loại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này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dụng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yếu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tố</a:t>
            </a:r>
            <a:r>
              <a:rPr lang="en-US" sz="1800" dirty="0">
                <a:latin typeface="Times New Roman" panose="02020603050405020304" pitchFamily="18" charset="0"/>
                <a:cs typeface="Times New Roman" panose="02020603050405020304" pitchFamily="18" charset="0"/>
              </a:rPr>
              <a:t> </a:t>
            </a:r>
            <a:br>
              <a:rPr lang="en-US" sz="1800" dirty="0" smtClean="0">
                <a:latin typeface="Times New Roman" panose="02020603050405020304" pitchFamily="18" charset="0"/>
                <a:cs typeface="Times New Roman" panose="02020603050405020304" pitchFamily="18" charset="0"/>
              </a:rPr>
            </a:br>
            <a:r>
              <a:rPr lang="en-US" sz="1800" dirty="0" err="1" smtClean="0">
                <a:latin typeface="Times New Roman" panose="02020603050405020304" pitchFamily="18" charset="0"/>
                <a:cs typeface="Times New Roman" panose="02020603050405020304" pitchFamily="18" charset="0"/>
              </a:rPr>
              <a:t>tạo</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như</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nét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màu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sắc</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hình</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khối</a:t>
            </a:r>
            <a:r>
              <a:rPr lang="en-US" sz="1800" dirty="0">
                <a:latin typeface="Times New Roman" panose="02020603050405020304" pitchFamily="18" charset="0"/>
                <a:cs typeface="Times New Roman" panose="02020603050405020304" pitchFamily="18" charset="0"/>
              </a:rPr>
              <a:t>, </a:t>
            </a:r>
            <a:br>
              <a:rPr lang="en-US" sz="1800" dirty="0" smtClean="0">
                <a:latin typeface="Times New Roman" panose="02020603050405020304" pitchFamily="18" charset="0"/>
                <a:cs typeface="Times New Roman" panose="02020603050405020304" pitchFamily="18" charset="0"/>
              </a:rPr>
            </a:br>
            <a:r>
              <a:rPr lang="en-US" sz="1800" dirty="0" err="1" smtClean="0">
                <a:latin typeface="Times New Roman" panose="02020603050405020304" pitchFamily="18" charset="0"/>
                <a:cs typeface="Times New Roman" panose="02020603050405020304" pitchFamily="18" charset="0"/>
              </a:rPr>
              <a:t>không</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bố</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cục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hiện</a:t>
            </a:r>
            <a:r>
              <a:rPr lang="en-US" sz="1800" dirty="0">
                <a:latin typeface="Times New Roman" panose="02020603050405020304" pitchFamily="18" charset="0"/>
                <a:cs typeface="Times New Roman" panose="02020603050405020304" pitchFamily="18" charset="0"/>
              </a:rPr>
              <a:t> ý </a:t>
            </a:r>
            <a:r>
              <a:rPr lang="en-US" sz="1800" dirty="0" err="1" smtClean="0">
                <a:latin typeface="Times New Roman" panose="02020603050405020304" pitchFamily="18" charset="0"/>
                <a:cs typeface="Times New Roman" panose="02020603050405020304" pitchFamily="18" charset="0"/>
              </a:rPr>
              <a:t>tưởng</a:t>
            </a:r>
            <a:r>
              <a:rPr lang="en-US" sz="1800" dirty="0" smtClean="0">
                <a:latin typeface="Times New Roman" panose="02020603050405020304" pitchFamily="18" charset="0"/>
                <a:cs typeface="Times New Roman" panose="02020603050405020304" pitchFamily="18" charset="0"/>
              </a:rPr>
              <a:t>.</a:t>
            </a:r>
            <a:br>
              <a:rPr lang="en-US" sz="1800" dirty="0" smtClean="0">
                <a:latin typeface="Times New Roman" panose="02020603050405020304" pitchFamily="18" charset="0"/>
                <a:cs typeface="Times New Roman" panose="02020603050405020304" pitchFamily="18" charset="0"/>
              </a:rPr>
            </a:br>
            <a:r>
              <a:rPr lang="en-US" sz="1800" dirty="0" err="1" smtClean="0">
                <a:latin typeface="Times New Roman" panose="02020603050405020304" pitchFamily="18" charset="0"/>
                <a:cs typeface="Times New Roman" panose="02020603050405020304" pitchFamily="18" charset="0"/>
              </a:rPr>
              <a:t>quan</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điễm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nghệ</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sĩ</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trước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thiên</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nhiên</a:t>
            </a:r>
            <a:r>
              <a:rPr lang="en-US" sz="1800" dirty="0">
                <a:latin typeface="Times New Roman" panose="02020603050405020304" pitchFamily="18" charset="0"/>
                <a:cs typeface="Times New Roman" panose="02020603050405020304" pitchFamily="18" charset="0"/>
              </a:rPr>
              <a:t>, </a:t>
            </a:r>
            <a:br>
              <a:rPr lang="en-US" sz="1800" dirty="0" smtClean="0">
                <a:latin typeface="Times New Roman" panose="02020603050405020304" pitchFamily="18" charset="0"/>
                <a:cs typeface="Times New Roman" panose="02020603050405020304" pitchFamily="18" charset="0"/>
              </a:rPr>
            </a:br>
            <a:r>
              <a:rPr lang="en-US" sz="1800" dirty="0" err="1" smtClean="0">
                <a:latin typeface="Times New Roman" panose="02020603050405020304" pitchFamily="18" charset="0"/>
                <a:cs typeface="Times New Roman" panose="02020603050405020304" pitchFamily="18" charset="0"/>
              </a:rPr>
              <a:t>cuộc</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sống</a:t>
            </a:r>
            <a:r>
              <a:rPr lang="en-US"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48200" y="193284"/>
            <a:ext cx="1676400" cy="1997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8971" y="473268"/>
            <a:ext cx="2133600" cy="145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3404" y="2495550"/>
            <a:ext cx="2201732" cy="157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6412" y="2533897"/>
            <a:ext cx="2206159" cy="149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0" y="4373791"/>
            <a:ext cx="9220200" cy="827092"/>
            <a:chOff x="-76200" y="4120683"/>
            <a:chExt cx="9220200" cy="1080434"/>
          </a:xfrm>
        </p:grpSpPr>
        <p:pic>
          <p:nvPicPr>
            <p:cNvPr id="9" name="Picture 8"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6200" y="4171950"/>
              <a:ext cx="22098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3700" y="4120683"/>
              <a:ext cx="24003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3790950"/>
            <a:ext cx="8229600" cy="3394472"/>
          </a:xfrm>
        </p:spPr>
        <p:txBody>
          <a:bodyPr>
            <a:normAutofit/>
          </a:bodyPr>
          <a:lstStyle/>
          <a:p>
            <a:r>
              <a:rPr lang="vi-VN" sz="2000" dirty="0">
                <a:latin typeface="Times New Roman" panose="02020603050405020304" pitchFamily="18" charset="0"/>
                <a:cs typeface="Times New Roman" panose="02020603050405020304" pitchFamily="18" charset="0"/>
              </a:rPr>
              <a:t>Tác phẩm được vẽ bằng tranh sơn dầu thể hiện một bé gái ngồi trên chiếc ghế mây với mái tóc ngắn, đôi vai gầy, gương mặt hướng về phía trước bằng đôi mắt to tròn với thần thái trong trẻo, nhẹ nhàng, khoan khoái, trong sáng, thánh thiện...gây ấn tượng rất lớn với người xem.</a:t>
            </a:r>
            <a:endParaRPr lang="en-US" sz="2000" dirty="0">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71800" y="133350"/>
            <a:ext cx="2362200" cy="293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0550" y="3162300"/>
            <a:ext cx="8077200" cy="2400657"/>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Giá trị lịch sử: Đây là tác phẩm xuất sắc, đánh dấu một giai đoạn lịch sử của mỹ thuật Việt Nam nửa đầu thế kỉ XX (Sáng tác năm 1943)</a:t>
            </a:r>
            <a:endParaRPr lang="vi-VN"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Giá trị thẩm mỹ: Tác phẩm dùng cách tạo hình, bố cục rất Châu Âu để thể hiện một tâm hồn phương Đông. Với chất liệu </a:t>
            </a:r>
            <a:r>
              <a:rPr lang="vi-VN" dirty="0" smtClean="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ơ</a:t>
            </a:r>
            <a:r>
              <a:rPr lang="vi-VN" dirty="0" smtClean="0">
                <a:latin typeface="Times New Roman" panose="02020603050405020304" pitchFamily="18" charset="0"/>
                <a:cs typeface="Times New Roman" panose="02020603050405020304" pitchFamily="18" charset="0"/>
              </a:rPr>
              <a:t>n </a:t>
            </a:r>
            <a:r>
              <a:rPr lang="vi-VN" dirty="0">
                <a:latin typeface="Times New Roman" panose="02020603050405020304" pitchFamily="18" charset="0"/>
                <a:cs typeface="Times New Roman" panose="02020603050405020304" pitchFamily="18" charset="0"/>
              </a:rPr>
              <a:t>dầu, đây là tác phẩm tiêu biểu cho thể loại chân dung giai đoạn đầu thế kỉ XX.</a:t>
            </a:r>
            <a:endParaRPr lang="vi-VN"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Giá trị văn hóa: Là sự giao thoa giữa văn hóa phương Đông và phương Tây, đưa nét đẹp của hội họa Việt Nam đến gần hơn với bạn bè Quốc tế</a:t>
            </a:r>
            <a:endParaRPr lang="vi-VN" dirty="0">
              <a:latin typeface="Times New Roman" panose="02020603050405020304" pitchFamily="18" charset="0"/>
              <a:cs typeface="Times New Roman" panose="02020603050405020304" pitchFamily="18" charset="0"/>
            </a:endParaRPr>
          </a:p>
          <a:p>
            <a:r>
              <a:rPr lang="en-US" sz="2400" dirty="0" smtClean="0"/>
              <a:t> </a:t>
            </a:r>
            <a:endParaRPr lang="en-US" sz="2400" dirty="0"/>
          </a:p>
        </p:txBody>
      </p:sp>
      <p:sp>
        <p:nvSpPr>
          <p:cNvPr id="6" name="TextBox 5"/>
          <p:cNvSpPr txBox="1"/>
          <p:nvPr/>
        </p:nvSpPr>
        <p:spPr>
          <a:xfrm>
            <a:off x="2133600" y="2996684"/>
            <a:ext cx="5638800" cy="369332"/>
          </a:xfrm>
          <a:prstGeom prst="rect">
            <a:avLst/>
          </a:prstGeom>
          <a:noFill/>
        </p:spPr>
        <p:txBody>
          <a:bodyPr wrap="square" rtlCol="0">
            <a:spAutoFit/>
          </a:bodyPr>
          <a:lstStyle/>
          <a:p>
            <a:r>
              <a:rPr lang="en-US" dirty="0" err="1" smtClean="0">
                <a:solidFill>
                  <a:srgbClr val="FF0000"/>
                </a:solidFill>
              </a:rPr>
              <a:t>Em</a:t>
            </a:r>
            <a:r>
              <a:rPr lang="en-US" dirty="0" smtClean="0">
                <a:solidFill>
                  <a:srgbClr val="FF0000"/>
                </a:solidFill>
              </a:rPr>
              <a:t> </a:t>
            </a:r>
            <a:r>
              <a:rPr lang="en-US" dirty="0" err="1" smtClean="0">
                <a:solidFill>
                  <a:srgbClr val="FF0000"/>
                </a:solidFill>
              </a:rPr>
              <a:t>Thúy</a:t>
            </a:r>
            <a:r>
              <a:rPr lang="en-US" dirty="0" smtClean="0">
                <a:solidFill>
                  <a:srgbClr val="FF0000"/>
                </a:solidFill>
              </a:rPr>
              <a:t> </a:t>
            </a:r>
            <a:r>
              <a:rPr lang="en-US" dirty="0" err="1" smtClean="0">
                <a:solidFill>
                  <a:srgbClr val="FF0000"/>
                </a:solidFill>
              </a:rPr>
              <a:t>tranh</a:t>
            </a:r>
            <a:r>
              <a:rPr lang="en-US" dirty="0" smtClean="0">
                <a:solidFill>
                  <a:srgbClr val="FF0000"/>
                </a:solidFill>
              </a:rPr>
              <a:t> </a:t>
            </a:r>
            <a:r>
              <a:rPr lang="en-US" dirty="0" err="1" smtClean="0">
                <a:solidFill>
                  <a:srgbClr val="FF0000"/>
                </a:solidFill>
              </a:rPr>
              <a:t>sơn</a:t>
            </a:r>
            <a:r>
              <a:rPr lang="en-US" dirty="0" smtClean="0">
                <a:solidFill>
                  <a:srgbClr val="FF0000"/>
                </a:solidFill>
              </a:rPr>
              <a:t> </a:t>
            </a:r>
            <a:r>
              <a:rPr lang="en-US" dirty="0" err="1" smtClean="0">
                <a:solidFill>
                  <a:srgbClr val="FF0000"/>
                </a:solidFill>
              </a:rPr>
              <a:t>dầu</a:t>
            </a:r>
            <a:r>
              <a:rPr lang="en-US" dirty="0" smtClean="0">
                <a:solidFill>
                  <a:srgbClr val="FF0000"/>
                </a:solidFill>
              </a:rPr>
              <a:t> </a:t>
            </a:r>
            <a:r>
              <a:rPr lang="en-US" dirty="0" err="1" smtClean="0">
                <a:solidFill>
                  <a:srgbClr val="FF0000"/>
                </a:solidFill>
              </a:rPr>
              <a:t>của</a:t>
            </a:r>
            <a:r>
              <a:rPr lang="en-US" dirty="0" smtClean="0">
                <a:solidFill>
                  <a:srgbClr val="FF0000"/>
                </a:solidFill>
              </a:rPr>
              <a:t> </a:t>
            </a:r>
            <a:r>
              <a:rPr lang="en-US" dirty="0" err="1" smtClean="0">
                <a:solidFill>
                  <a:srgbClr val="FF0000"/>
                </a:solidFill>
              </a:rPr>
              <a:t>họa</a:t>
            </a:r>
            <a:r>
              <a:rPr lang="en-US" dirty="0" smtClean="0">
                <a:solidFill>
                  <a:srgbClr val="FF0000"/>
                </a:solidFill>
              </a:rPr>
              <a:t> </a:t>
            </a:r>
            <a:r>
              <a:rPr lang="en-US" dirty="0" err="1" smtClean="0">
                <a:solidFill>
                  <a:srgbClr val="FF0000"/>
                </a:solidFill>
              </a:rPr>
              <a:t>sĩ</a:t>
            </a:r>
            <a:r>
              <a:rPr lang="en-US" dirty="0" smtClean="0">
                <a:solidFill>
                  <a:srgbClr val="FF0000"/>
                </a:solidFill>
              </a:rPr>
              <a:t> </a:t>
            </a:r>
            <a:r>
              <a:rPr lang="en-US" dirty="0" err="1" smtClean="0">
                <a:solidFill>
                  <a:srgbClr val="FF0000"/>
                </a:solidFill>
              </a:rPr>
              <a:t>Trần</a:t>
            </a:r>
            <a:r>
              <a:rPr lang="en-US" dirty="0" smtClean="0">
                <a:solidFill>
                  <a:srgbClr val="FF0000"/>
                </a:solidFill>
              </a:rPr>
              <a:t> </a:t>
            </a:r>
            <a:r>
              <a:rPr lang="en-US" dirty="0" err="1" smtClean="0">
                <a:solidFill>
                  <a:srgbClr val="FF0000"/>
                </a:solidFill>
              </a:rPr>
              <a:t>Văn</a:t>
            </a:r>
            <a:r>
              <a:rPr lang="en-US" dirty="0" smtClean="0">
                <a:solidFill>
                  <a:srgbClr val="FF0000"/>
                </a:solidFill>
              </a:rPr>
              <a:t> </a:t>
            </a:r>
            <a:r>
              <a:rPr lang="en-US" dirty="0" err="1" smtClean="0">
                <a:solidFill>
                  <a:srgbClr val="FF0000"/>
                </a:solidFill>
              </a:rPr>
              <a:t>Cẩn</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p:tgtEl>
                                          <p:spTgt spid="3">
                                            <p:txEl>
                                              <p:pRg st="0" end="0"/>
                                            </p:tx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267200" y="929821"/>
            <a:ext cx="10668000" cy="3394472"/>
          </a:xfrm>
        </p:spPr>
        <p:txBody>
          <a:bodyPr>
            <a:normAutofit fontScale="47500" lnSpcReduction="20000"/>
          </a:bodyPr>
          <a:lstStyle/>
          <a:p>
            <a:r>
              <a:rPr lang="en-US" sz="3300" dirty="0" err="1"/>
              <a:t>Tát</a:t>
            </a:r>
            <a:r>
              <a:rPr lang="en-US" sz="3300" dirty="0"/>
              <a:t> </a:t>
            </a:r>
            <a:r>
              <a:rPr lang="en-US" sz="3300" dirty="0" err="1"/>
              <a:t>nước</a:t>
            </a:r>
            <a:r>
              <a:rPr lang="en-US" sz="3300" dirty="0"/>
              <a:t> </a:t>
            </a:r>
            <a:r>
              <a:rPr lang="en-US" sz="3300" dirty="0" err="1"/>
              <a:t>đồng</a:t>
            </a:r>
            <a:r>
              <a:rPr lang="en-US" sz="3300" dirty="0"/>
              <a:t> </a:t>
            </a:r>
            <a:r>
              <a:rPr lang="en-US" sz="3300" dirty="0" err="1"/>
              <a:t>chiêm</a:t>
            </a:r>
            <a:r>
              <a:rPr lang="en-US" sz="3300" dirty="0"/>
              <a:t>, </a:t>
            </a:r>
            <a:r>
              <a:rPr lang="en-US" sz="3300" dirty="0" err="1"/>
              <a:t>tranh</a:t>
            </a:r>
            <a:r>
              <a:rPr lang="en-US" sz="3300" dirty="0"/>
              <a:t> </a:t>
            </a:r>
            <a:r>
              <a:rPr lang="en-US" sz="3300" dirty="0" err="1"/>
              <a:t>sơn</a:t>
            </a:r>
            <a:r>
              <a:rPr lang="en-US" sz="3300" dirty="0"/>
              <a:t> </a:t>
            </a:r>
            <a:r>
              <a:rPr lang="en-US" sz="3300" dirty="0" err="1"/>
              <a:t>mài</a:t>
            </a:r>
            <a:r>
              <a:rPr lang="en-US" sz="3300" dirty="0"/>
              <a:t>, </a:t>
            </a:r>
            <a:r>
              <a:rPr lang="en-US" sz="3300" dirty="0" err="1"/>
              <a:t>Trần</a:t>
            </a:r>
            <a:r>
              <a:rPr lang="en-US" sz="3300" dirty="0"/>
              <a:t> </a:t>
            </a:r>
            <a:r>
              <a:rPr lang="en-US" sz="3300" dirty="0" err="1"/>
              <a:t>Vän</a:t>
            </a:r>
            <a:r>
              <a:rPr lang="en-US" sz="3300" dirty="0"/>
              <a:t> </a:t>
            </a:r>
            <a:r>
              <a:rPr lang="en-US" sz="3300" dirty="0" err="1" smtClean="0"/>
              <a:t>Cẩn</a:t>
            </a:r>
            <a:r>
              <a:rPr lang="en-US" sz="3300" dirty="0"/>
              <a:t>,</a:t>
            </a:r>
            <a:br>
              <a:rPr lang="en-US" sz="3300" dirty="0"/>
            </a:br>
            <a:br>
              <a:rPr lang="en-US" sz="3300" dirty="0"/>
            </a:br>
            <a:r>
              <a:rPr lang="en-US" sz="3300" dirty="0"/>
              <a:t>1958</a:t>
            </a:r>
            <a:br>
              <a:rPr lang="en-US" sz="3300" dirty="0"/>
            </a:br>
            <a:r>
              <a:rPr lang="en-US" sz="3300" dirty="0" err="1"/>
              <a:t>Hoạ</a:t>
            </a:r>
            <a:r>
              <a:rPr lang="en-US" sz="3300" dirty="0"/>
              <a:t> </a:t>
            </a:r>
            <a:r>
              <a:rPr lang="en-US" sz="3300" dirty="0" err="1"/>
              <a:t>sĩ</a:t>
            </a:r>
            <a:r>
              <a:rPr lang="en-US" sz="3300" dirty="0"/>
              <a:t> </a:t>
            </a:r>
            <a:r>
              <a:rPr lang="en-US" sz="3300" dirty="0" err="1"/>
              <a:t>đã</a:t>
            </a:r>
            <a:r>
              <a:rPr lang="en-US" sz="3300" dirty="0"/>
              <a:t> </a:t>
            </a:r>
            <a:r>
              <a:rPr lang="en-US" sz="3300" dirty="0" err="1"/>
              <a:t>khai</a:t>
            </a:r>
            <a:r>
              <a:rPr lang="en-US" sz="3300" dirty="0"/>
              <a:t> </a:t>
            </a:r>
            <a:r>
              <a:rPr lang="en-US" sz="3300" dirty="0" err="1"/>
              <a:t>thác</a:t>
            </a:r>
            <a:r>
              <a:rPr lang="en-US" sz="3300" dirty="0"/>
              <a:t> </a:t>
            </a:r>
            <a:r>
              <a:rPr lang="en-US" sz="3300" dirty="0" err="1"/>
              <a:t>chất</a:t>
            </a:r>
            <a:r>
              <a:rPr lang="en-US" sz="3300" dirty="0"/>
              <a:t> </a:t>
            </a:r>
            <a:r>
              <a:rPr lang="en-US" sz="3300" dirty="0" err="1"/>
              <a:t>liệu</a:t>
            </a:r>
            <a:r>
              <a:rPr lang="en-US" sz="3300" dirty="0"/>
              <a:t>, </a:t>
            </a:r>
            <a:r>
              <a:rPr lang="en-US" sz="3300" dirty="0" err="1"/>
              <a:t>Kĩ</a:t>
            </a:r>
            <a:r>
              <a:rPr lang="en-US" sz="3300" dirty="0"/>
              <a:t> </a:t>
            </a:r>
            <a:r>
              <a:rPr lang="en-US" sz="3300" dirty="0" err="1"/>
              <a:t>thuật</a:t>
            </a:r>
            <a:r>
              <a:rPr lang="en-US" sz="3300" dirty="0"/>
              <a:t> </a:t>
            </a:r>
            <a:r>
              <a:rPr lang="en-US" sz="3300" dirty="0" err="1"/>
              <a:t>sơn</a:t>
            </a:r>
            <a:r>
              <a:rPr lang="en-US" sz="3300" dirty="0"/>
              <a:t> </a:t>
            </a:r>
            <a:r>
              <a:rPr lang="en-US" sz="3300" dirty="0" err="1"/>
              <a:t>mài</a:t>
            </a:r>
            <a:r>
              <a:rPr lang="en-US" sz="3300" dirty="0"/>
              <a:t> </a:t>
            </a:r>
            <a:r>
              <a:rPr lang="en-US" sz="3300" dirty="0" err="1"/>
              <a:t>để</a:t>
            </a:r>
            <a:br>
              <a:rPr lang="en-US" sz="3300" dirty="0"/>
            </a:br>
            <a:r>
              <a:rPr lang="en-US" sz="3300" dirty="0" err="1"/>
              <a:t>Hoa</a:t>
            </a:r>
            <a:r>
              <a:rPr lang="en-US" sz="3300" dirty="0"/>
              <a:t> </a:t>
            </a:r>
            <a:r>
              <a:rPr lang="en-US" sz="3300" dirty="0" err="1"/>
              <a:t>sĩ</a:t>
            </a:r>
            <a:r>
              <a:rPr lang="en-US" sz="3300" dirty="0"/>
              <a:t> </a:t>
            </a:r>
            <a:r>
              <a:rPr lang="en-US" sz="3300" dirty="0" err="1"/>
              <a:t>đã</a:t>
            </a:r>
            <a:r>
              <a:rPr lang="en-US" sz="3300" dirty="0"/>
              <a:t> </a:t>
            </a:r>
            <a:r>
              <a:rPr lang="en-US" sz="3300" dirty="0" err="1"/>
              <a:t>sử</a:t>
            </a:r>
            <a:r>
              <a:rPr lang="en-US" sz="3300" dirty="0"/>
              <a:t> </a:t>
            </a:r>
            <a:r>
              <a:rPr lang="en-US" sz="3300" dirty="0" err="1"/>
              <a:t>dụng</a:t>
            </a:r>
            <a:r>
              <a:rPr lang="en-US" sz="3300" dirty="0"/>
              <a:t> </a:t>
            </a:r>
            <a:r>
              <a:rPr lang="en-US" sz="3300" dirty="0" err="1"/>
              <a:t>lối</a:t>
            </a:r>
            <a:r>
              <a:rPr lang="en-US" sz="3300" dirty="0"/>
              <a:t> </a:t>
            </a:r>
            <a:r>
              <a:rPr lang="en-US" sz="3300" dirty="0" err="1"/>
              <a:t>tạo</a:t>
            </a:r>
            <a:r>
              <a:rPr lang="en-US" sz="3300" dirty="0"/>
              <a:t> </a:t>
            </a:r>
            <a:r>
              <a:rPr lang="en-US" sz="3300" dirty="0" err="1"/>
              <a:t>hinh</a:t>
            </a:r>
            <a:r>
              <a:rPr lang="en-US" sz="3300" dirty="0"/>
              <a:t> </a:t>
            </a:r>
            <a:r>
              <a:rPr lang="en-US" sz="3300" dirty="0" err="1"/>
              <a:t>có</a:t>
            </a:r>
            <a:r>
              <a:rPr lang="en-US" sz="3300" dirty="0"/>
              <a:t> </a:t>
            </a:r>
            <a:r>
              <a:rPr lang="en-US" sz="3300" dirty="0" err="1"/>
              <a:t>tính</a:t>
            </a:r>
            <a:r>
              <a:rPr lang="en-US" sz="3300" dirty="0"/>
              <a:t> </a:t>
            </a:r>
            <a:r>
              <a:rPr lang="en-US" sz="3300" dirty="0" err="1"/>
              <a:t>ước</a:t>
            </a:r>
            <a:r>
              <a:rPr lang="en-US" sz="3300" dirty="0"/>
              <a:t> </a:t>
            </a:r>
            <a:r>
              <a:rPr lang="en-US" sz="3300" dirty="0" err="1"/>
              <a:t>lệ</a:t>
            </a:r>
            <a:r>
              <a:rPr lang="en-US" sz="3300" dirty="0"/>
              <a:t>.</a:t>
            </a:r>
            <a:br>
              <a:rPr lang="en-US" sz="3300" dirty="0"/>
            </a:br>
            <a:r>
              <a:rPr lang="en-US" sz="3300" dirty="0" err="1"/>
              <a:t>làm</a:t>
            </a:r>
            <a:r>
              <a:rPr lang="en-US" sz="3300" dirty="0"/>
              <a:t> </a:t>
            </a:r>
            <a:r>
              <a:rPr lang="en-US" sz="3300" dirty="0" err="1"/>
              <a:t>nỗi</a:t>
            </a:r>
            <a:r>
              <a:rPr lang="en-US" sz="3300" dirty="0"/>
              <a:t> </a:t>
            </a:r>
            <a:r>
              <a:rPr lang="en-US" sz="3300" dirty="0" err="1"/>
              <a:t>bật</a:t>
            </a:r>
            <a:r>
              <a:rPr lang="en-US" sz="3300" dirty="0"/>
              <a:t> </a:t>
            </a:r>
            <a:r>
              <a:rPr lang="en-US" sz="3300" dirty="0" err="1"/>
              <a:t>các</a:t>
            </a:r>
            <a:r>
              <a:rPr lang="en-US" sz="3300" dirty="0"/>
              <a:t> </a:t>
            </a:r>
            <a:r>
              <a:rPr lang="en-US" sz="3300" dirty="0" err="1"/>
              <a:t>yếu</a:t>
            </a:r>
            <a:r>
              <a:rPr lang="en-US" sz="3300" dirty="0"/>
              <a:t> </a:t>
            </a:r>
            <a:r>
              <a:rPr lang="en-US" sz="3300" dirty="0" err="1"/>
              <a:t>tổ</a:t>
            </a:r>
            <a:r>
              <a:rPr lang="en-US" sz="3300" dirty="0"/>
              <a:t> </a:t>
            </a:r>
            <a:r>
              <a:rPr lang="en-US" sz="3300" dirty="0" err="1"/>
              <a:t>hinh</a:t>
            </a:r>
            <a:r>
              <a:rPr lang="en-US" sz="3300" dirty="0"/>
              <a:t>, </a:t>
            </a:r>
            <a:r>
              <a:rPr lang="en-US" sz="3300" dirty="0" err="1"/>
              <a:t>nét</a:t>
            </a:r>
            <a:r>
              <a:rPr lang="en-US" sz="3300" dirty="0"/>
              <a:t>, </a:t>
            </a:r>
            <a:r>
              <a:rPr lang="en-US" sz="3300" dirty="0" err="1"/>
              <a:t>sắc</a:t>
            </a:r>
            <a:r>
              <a:rPr lang="en-US" sz="3300" dirty="0"/>
              <a:t> </a:t>
            </a:r>
            <a:r>
              <a:rPr lang="en-US" sz="3300" dirty="0" err="1"/>
              <a:t>màu</a:t>
            </a:r>
            <a:r>
              <a:rPr lang="en-US" sz="3300" dirty="0"/>
              <a:t> </a:t>
            </a:r>
            <a:r>
              <a:rPr lang="en-US" sz="3300" dirty="0" err="1"/>
              <a:t>nhân</a:t>
            </a:r>
            <a:r>
              <a:rPr lang="en-US" sz="3300" dirty="0"/>
              <a:t> </a:t>
            </a:r>
            <a:r>
              <a:rPr lang="en-US" sz="3300" dirty="0" err="1"/>
              <a:t>vật</a:t>
            </a:r>
            <a:br>
              <a:rPr lang="en-US" sz="3300" dirty="0"/>
            </a:br>
            <a:r>
              <a:rPr lang="en-US" sz="3300" dirty="0" err="1"/>
              <a:t>thẻ</a:t>
            </a:r>
            <a:r>
              <a:rPr lang="en-US" sz="3300" dirty="0"/>
              <a:t> </a:t>
            </a:r>
            <a:r>
              <a:rPr lang="en-US" sz="3300" dirty="0" err="1"/>
              <a:t>hiện</a:t>
            </a:r>
            <a:r>
              <a:rPr lang="en-US" sz="3300" dirty="0"/>
              <a:t> </a:t>
            </a:r>
            <a:r>
              <a:rPr lang="en-US" sz="3300" dirty="0" err="1"/>
              <a:t>những</a:t>
            </a:r>
            <a:r>
              <a:rPr lang="en-US" sz="3300" dirty="0"/>
              <a:t> </a:t>
            </a:r>
            <a:r>
              <a:rPr lang="en-US" sz="3300" dirty="0" err="1"/>
              <a:t>đặc</a:t>
            </a:r>
            <a:r>
              <a:rPr lang="en-US" sz="3300" dirty="0"/>
              <a:t> </a:t>
            </a:r>
            <a:r>
              <a:rPr lang="en-US" sz="3300" dirty="0" err="1"/>
              <a:t>trung</a:t>
            </a:r>
            <a:r>
              <a:rPr lang="en-US" sz="3300" dirty="0"/>
              <a:t> </a:t>
            </a:r>
            <a:r>
              <a:rPr lang="en-US" sz="3300" dirty="0" err="1"/>
              <a:t>như</a:t>
            </a:r>
            <a:r>
              <a:rPr lang="en-US" sz="3300" dirty="0"/>
              <a:t>: </a:t>
            </a:r>
            <a:r>
              <a:rPr lang="en-US" sz="3300" dirty="0" err="1"/>
              <a:t>ao</a:t>
            </a:r>
            <a:r>
              <a:rPr lang="en-US" sz="3300" dirty="0"/>
              <a:t> </a:t>
            </a:r>
            <a:r>
              <a:rPr lang="en-US" sz="3300" dirty="0" err="1"/>
              <a:t>làng</a:t>
            </a:r>
            <a:r>
              <a:rPr lang="en-US" sz="3300" dirty="0"/>
              <a:t>. </a:t>
            </a:r>
            <a:r>
              <a:rPr lang="en-US" sz="3300" dirty="0" err="1"/>
              <a:t>núi</a:t>
            </a:r>
            <a:r>
              <a:rPr lang="en-US" sz="3300" dirty="0"/>
              <a:t> </a:t>
            </a:r>
            <a:r>
              <a:rPr lang="en-US" sz="3300" dirty="0" err="1"/>
              <a:t>đá</a:t>
            </a:r>
            <a:br>
              <a:rPr lang="en-US" sz="3300" dirty="0"/>
            </a:br>
            <a:r>
              <a:rPr lang="en-US" sz="3300" dirty="0" err="1"/>
              <a:t>trên</a:t>
            </a:r>
            <a:r>
              <a:rPr lang="en-US" sz="3300" dirty="0"/>
              <a:t> </a:t>
            </a:r>
            <a:r>
              <a:rPr lang="en-US" sz="3300" dirty="0" err="1"/>
              <a:t>nền</a:t>
            </a:r>
            <a:r>
              <a:rPr lang="en-US" sz="3300" dirty="0"/>
              <a:t> </a:t>
            </a:r>
            <a:r>
              <a:rPr lang="en-US" sz="3300" dirty="0" err="1"/>
              <a:t>đen</a:t>
            </a:r>
            <a:r>
              <a:rPr lang="en-US" sz="3300" dirty="0"/>
              <a:t>; the </a:t>
            </a:r>
            <a:r>
              <a:rPr lang="en-US" sz="3300" dirty="0" err="1"/>
              <a:t>hiện</a:t>
            </a:r>
            <a:r>
              <a:rPr lang="en-US" sz="3300" dirty="0"/>
              <a:t> </a:t>
            </a:r>
            <a:r>
              <a:rPr lang="en-US" sz="3300" dirty="0" err="1"/>
              <a:t>được</a:t>
            </a:r>
            <a:r>
              <a:rPr lang="en-US" sz="3300" dirty="0"/>
              <a:t> </a:t>
            </a:r>
            <a:r>
              <a:rPr lang="en-US" sz="3300" dirty="0" err="1"/>
              <a:t>vẻ</a:t>
            </a:r>
            <a:r>
              <a:rPr lang="en-US" sz="3300" dirty="0"/>
              <a:t> </a:t>
            </a:r>
            <a:r>
              <a:rPr lang="en-US" sz="3300" dirty="0" err="1"/>
              <a:t>đẹp</a:t>
            </a:r>
            <a:r>
              <a:rPr lang="en-US" sz="3300" dirty="0"/>
              <a:t> </a:t>
            </a:r>
            <a:r>
              <a:rPr lang="en-US" sz="3300" dirty="0" err="1"/>
              <a:t>của</a:t>
            </a:r>
            <a:r>
              <a:rPr lang="en-US" sz="3300" dirty="0"/>
              <a:t> </a:t>
            </a:r>
            <a:r>
              <a:rPr lang="en-US" sz="3300" dirty="0" err="1"/>
              <a:t>cảnh</a:t>
            </a:r>
            <a:r>
              <a:rPr lang="en-US" sz="3300" dirty="0"/>
              <a:t> </a:t>
            </a:r>
            <a:endParaRPr lang="en-US" sz="3300" dirty="0" smtClean="0"/>
          </a:p>
          <a:p>
            <a:r>
              <a:rPr lang="en-US" sz="3300" dirty="0" err="1" smtClean="0"/>
              <a:t>lao</a:t>
            </a:r>
            <a:r>
              <a:rPr lang="en-US" sz="3300" dirty="0" smtClean="0"/>
              <a:t> </a:t>
            </a:r>
            <a:r>
              <a:rPr lang="en-US" sz="3300" dirty="0" err="1"/>
              <a:t>động</a:t>
            </a:r>
            <a:br>
              <a:rPr lang="en-US" sz="3300" dirty="0"/>
            </a:br>
            <a:r>
              <a:rPr lang="en-US" sz="3300" dirty="0" err="1"/>
              <a:t>nhà</a:t>
            </a:r>
            <a:r>
              <a:rPr lang="en-US" sz="3300" dirty="0"/>
              <a:t> </a:t>
            </a:r>
            <a:r>
              <a:rPr lang="en-US" sz="3300" dirty="0" err="1"/>
              <a:t>mái</a:t>
            </a:r>
            <a:r>
              <a:rPr lang="en-US" sz="3300" dirty="0"/>
              <a:t> </a:t>
            </a:r>
            <a:r>
              <a:rPr lang="en-US" sz="3300" dirty="0" err="1"/>
              <a:t>ngôi</a:t>
            </a:r>
            <a:r>
              <a:rPr lang="en-US" sz="3300" dirty="0"/>
              <a:t>, </a:t>
            </a:r>
            <a:r>
              <a:rPr lang="en-US" sz="3300" dirty="0" err="1"/>
              <a:t>những</a:t>
            </a:r>
            <a:r>
              <a:rPr lang="en-US" sz="3300" dirty="0"/>
              <a:t> </a:t>
            </a:r>
            <a:r>
              <a:rPr lang="en-US" sz="3300" dirty="0" err="1"/>
              <a:t>cây</a:t>
            </a:r>
            <a:r>
              <a:rPr lang="en-US" sz="3300" dirty="0"/>
              <a:t> rom </a:t>
            </a:r>
            <a:r>
              <a:rPr lang="en-US" sz="3300" dirty="0" err="1"/>
              <a:t>vàng</a:t>
            </a:r>
            <a:r>
              <a:rPr lang="en-US" sz="3300" dirty="0"/>
              <a:t>. </a:t>
            </a:r>
            <a:r>
              <a:rPr lang="en-US" sz="3300" dirty="0" err="1"/>
              <a:t>Cách</a:t>
            </a:r>
            <a:r>
              <a:rPr lang="en-US" sz="3300" dirty="0"/>
              <a:t> the </a:t>
            </a:r>
            <a:r>
              <a:rPr lang="en-US" sz="3300" dirty="0" err="1"/>
              <a:t>hiện</a:t>
            </a:r>
            <a:br>
              <a:rPr lang="en-US" sz="3300" dirty="0"/>
            </a:br>
            <a:r>
              <a:rPr lang="en-US" sz="3300" dirty="0" err="1"/>
              <a:t>sån</a:t>
            </a:r>
            <a:r>
              <a:rPr lang="en-US" sz="3300" dirty="0"/>
              <a:t> </a:t>
            </a:r>
            <a:r>
              <a:rPr lang="en-US" sz="3300" dirty="0" err="1"/>
              <a:t>xuất</a:t>
            </a:r>
            <a:r>
              <a:rPr lang="en-US" sz="3300" dirty="0"/>
              <a:t> ở </a:t>
            </a:r>
            <a:r>
              <a:rPr lang="en-US" sz="3300" dirty="0" err="1"/>
              <a:t>nông</a:t>
            </a:r>
            <a:r>
              <a:rPr lang="en-US" sz="3300" dirty="0"/>
              <a:t> </a:t>
            </a:r>
            <a:r>
              <a:rPr lang="en-US" sz="3300" dirty="0" err="1"/>
              <a:t>thôn</a:t>
            </a:r>
            <a:r>
              <a:rPr lang="en-US" sz="3300" dirty="0"/>
              <a:t>.</a:t>
            </a:r>
            <a:br>
              <a:rPr lang="en-US" sz="3300" dirty="0"/>
            </a:br>
            <a:r>
              <a:rPr lang="en-US" sz="3300" dirty="0" err="1"/>
              <a:t>đơn</a:t>
            </a:r>
            <a:r>
              <a:rPr lang="en-US" sz="3300" dirty="0"/>
              <a:t> </a:t>
            </a:r>
            <a:r>
              <a:rPr lang="en-US" sz="3300" dirty="0" err="1"/>
              <a:t>gần</a:t>
            </a:r>
            <a:r>
              <a:rPr lang="en-US" sz="3300" dirty="0"/>
              <a:t>, </a:t>
            </a:r>
            <a:r>
              <a:rPr lang="en-US" sz="3300" dirty="0" err="1"/>
              <a:t>biểu</a:t>
            </a:r>
            <a:r>
              <a:rPr lang="en-US" sz="3300" dirty="0"/>
              <a:t> </a:t>
            </a:r>
            <a:r>
              <a:rPr lang="en-US" sz="3300" dirty="0" err="1"/>
              <a:t>đạt</a:t>
            </a:r>
            <a:r>
              <a:rPr lang="en-US" sz="3300" dirty="0"/>
              <a:t> </a:t>
            </a:r>
            <a:r>
              <a:rPr lang="en-US" sz="3300" dirty="0" err="1"/>
              <a:t>lối</a:t>
            </a:r>
            <a:r>
              <a:rPr lang="en-US" sz="3300" dirty="0"/>
              <a:t> </a:t>
            </a:r>
            <a:r>
              <a:rPr lang="en-US" sz="3300" dirty="0" err="1"/>
              <a:t>tạo</a:t>
            </a:r>
            <a:r>
              <a:rPr lang="en-US" sz="3300" dirty="0"/>
              <a:t> </a:t>
            </a:r>
            <a:r>
              <a:rPr lang="en-US" sz="3300" dirty="0" err="1"/>
              <a:t>hinh</a:t>
            </a:r>
            <a:r>
              <a:rPr lang="en-US" sz="3300" dirty="0"/>
              <a:t> </a:t>
            </a:r>
            <a:r>
              <a:rPr lang="en-US" sz="3300" dirty="0" err="1"/>
              <a:t>mạnh</a:t>
            </a:r>
            <a:r>
              <a:rPr lang="en-US" sz="3300" dirty="0"/>
              <a:t> </a:t>
            </a:r>
            <a:r>
              <a:rPr lang="en-US" sz="3300" dirty="0" err="1"/>
              <a:t>mẽ</a:t>
            </a:r>
            <a:r>
              <a:rPr lang="en-US" sz="3300" dirty="0"/>
              <a:t>, </a:t>
            </a:r>
            <a:r>
              <a:rPr lang="en-US" sz="3300" dirty="0" err="1"/>
              <a:t>giúp</a:t>
            </a:r>
            <a:br>
              <a:rPr lang="en-US" sz="3300" dirty="0"/>
            </a:br>
            <a:r>
              <a:rPr lang="en-US" sz="3300" dirty="0" err="1"/>
              <a:t>người</a:t>
            </a:r>
            <a:r>
              <a:rPr lang="en-US" sz="3300" dirty="0"/>
              <a:t> </a:t>
            </a:r>
            <a:r>
              <a:rPr lang="en-US" sz="3300" dirty="0" err="1"/>
              <a:t>xem</a:t>
            </a:r>
            <a:r>
              <a:rPr lang="en-US" sz="3300" dirty="0"/>
              <a:t> </a:t>
            </a:r>
            <a:r>
              <a:rPr lang="en-US" sz="3300" dirty="0" err="1"/>
              <a:t>có</a:t>
            </a:r>
            <a:r>
              <a:rPr lang="en-US" sz="3300" dirty="0"/>
              <a:t> </a:t>
            </a:r>
            <a:r>
              <a:rPr lang="en-US" sz="3300" dirty="0" err="1"/>
              <a:t>cầm</a:t>
            </a:r>
            <a:r>
              <a:rPr lang="en-US" sz="3300" dirty="0"/>
              <a:t> </a:t>
            </a:r>
            <a:r>
              <a:rPr lang="en-US" sz="3300" dirty="0" err="1"/>
              <a:t>gác</a:t>
            </a:r>
            <a:r>
              <a:rPr lang="en-US" sz="3300" dirty="0"/>
              <a:t> </a:t>
            </a:r>
            <a:r>
              <a:rPr lang="en-US" sz="3300" dirty="0" err="1"/>
              <a:t>binh</a:t>
            </a:r>
            <a:r>
              <a:rPr lang="en-US" sz="3300" dirty="0"/>
              <a:t> </a:t>
            </a:r>
            <a:r>
              <a:rPr lang="en-US" sz="3300" dirty="0" err="1"/>
              <a:t>dị</a:t>
            </a:r>
            <a:r>
              <a:rPr lang="en-US" sz="3300" dirty="0"/>
              <a:t> </a:t>
            </a:r>
            <a:r>
              <a:rPr lang="en-US" sz="3300" dirty="0" err="1"/>
              <a:t>và</a:t>
            </a:r>
            <a:r>
              <a:rPr lang="en-US" sz="3300" dirty="0"/>
              <a:t> </a:t>
            </a:r>
            <a:r>
              <a:rPr lang="en-US" sz="3300" dirty="0" err="1"/>
              <a:t>nhẹ</a:t>
            </a:r>
            <a:r>
              <a:rPr lang="en-US" sz="3300" dirty="0"/>
              <a:t> </a:t>
            </a:r>
            <a:r>
              <a:rPr lang="en-US" sz="3300" dirty="0" err="1"/>
              <a:t>nhàng</a:t>
            </a:r>
            <a:r>
              <a:rPr lang="en-US" sz="3300" dirty="0"/>
              <a:t> </a:t>
            </a:r>
            <a:r>
              <a:rPr lang="en-US" sz="3300" dirty="0" err="1"/>
              <a:t>như</a:t>
            </a:r>
            <a:br>
              <a:rPr lang="en-US" sz="3300" dirty="0"/>
            </a:br>
            <a:r>
              <a:rPr lang="en-US" sz="3300" dirty="0" err="1"/>
              <a:t>chính</a:t>
            </a:r>
            <a:r>
              <a:rPr lang="en-US" sz="3300" dirty="0"/>
              <a:t> </a:t>
            </a:r>
            <a:r>
              <a:rPr lang="en-US" sz="3300" dirty="0" err="1"/>
              <a:t>không</a:t>
            </a:r>
            <a:r>
              <a:rPr lang="en-US" sz="3300" dirty="0"/>
              <a:t> </a:t>
            </a:r>
            <a:r>
              <a:rPr lang="en-US" sz="3300" dirty="0" err="1"/>
              <a:t>gian</a:t>
            </a:r>
            <a:r>
              <a:rPr lang="en-US" sz="3300" dirty="0"/>
              <a:t> </a:t>
            </a:r>
            <a:r>
              <a:rPr lang="en-US" sz="3300" dirty="0" err="1"/>
              <a:t>yên</a:t>
            </a:r>
            <a:r>
              <a:rPr lang="en-US" sz="3300" dirty="0"/>
              <a:t> </a:t>
            </a:r>
            <a:r>
              <a:rPr lang="en-US" sz="3300" dirty="0" err="1"/>
              <a:t>binh</a:t>
            </a:r>
            <a:r>
              <a:rPr lang="en-US" sz="3300" dirty="0"/>
              <a:t> ở </a:t>
            </a:r>
            <a:r>
              <a:rPr lang="en-US" sz="3300" dirty="0" err="1"/>
              <a:t>miền</a:t>
            </a:r>
            <a:r>
              <a:rPr lang="en-US" sz="3300" dirty="0"/>
              <a:t> </a:t>
            </a:r>
            <a:r>
              <a:rPr lang="en-US" sz="3300" dirty="0" err="1"/>
              <a:t>quê</a:t>
            </a:r>
            <a:r>
              <a:rPr lang="en-US" sz="3300" dirty="0"/>
              <a:t>.</a:t>
            </a:r>
            <a:endParaRPr lang="en-US" sz="3300" dirty="0"/>
          </a:p>
          <a:p>
            <a:endParaRPr lang="en-US" dirty="0"/>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4798" y="819150"/>
            <a:ext cx="4293706"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0" y="4373791"/>
            <a:ext cx="9220200" cy="827092"/>
            <a:chOff x="-76200" y="4120683"/>
            <a:chExt cx="9220200" cy="1080434"/>
          </a:xfrm>
        </p:grpSpPr>
        <p:pic>
          <p:nvPicPr>
            <p:cNvPr id="6"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6200" y="4171950"/>
              <a:ext cx="22098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3700" y="4120683"/>
              <a:ext cx="2400300" cy="10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66700" y="3105150"/>
            <a:ext cx="8229600" cy="3394472"/>
          </a:xfrm>
        </p:spPr>
        <p:txBody>
          <a:bodyPr>
            <a:normAutofit/>
          </a:bodyPr>
          <a:lstStyle/>
          <a:p>
            <a:r>
              <a:rPr lang="vi-VN" sz="1600" dirty="0">
                <a:latin typeface="Times New Roman" panose="02020603050405020304" pitchFamily="18" charset="0"/>
                <a:cs typeface="Times New Roman" panose="02020603050405020304" pitchFamily="18" charset="0"/>
              </a:rPr>
              <a:t>Với cách diễn tả khá sinh động, đây  là một trong những bức tranh gà đẹp nhất còn </a:t>
            </a:r>
            <a:r>
              <a:rPr lang="vi-VN" sz="1600" dirty="0" smtClean="0">
                <a:latin typeface="Times New Roman" panose="02020603050405020304" pitchFamily="18" charset="0"/>
                <a:cs typeface="Times New Roman" panose="02020603050405020304" pitchFamily="18" charset="0"/>
              </a:rPr>
              <a:t>giữ </a:t>
            </a:r>
            <a:r>
              <a:rPr lang="vi-VN" sz="1600" dirty="0">
                <a:latin typeface="Times New Roman" panose="02020603050405020304" pitchFamily="18" charset="0"/>
                <a:cs typeface="Times New Roman" panose="02020603050405020304" pitchFamily="18" charset="0"/>
              </a:rPr>
              <a:t>lại cho đến </a:t>
            </a:r>
            <a:r>
              <a:rPr lang="vi-VN" sz="1600" dirty="0" smtClean="0">
                <a:latin typeface="Times New Roman" panose="02020603050405020304" pitchFamily="18" charset="0"/>
                <a:cs typeface="Times New Roman" panose="02020603050405020304" pitchFamily="18" charset="0"/>
              </a:rPr>
              <a:t>nay</a:t>
            </a:r>
            <a:endParaRPr lang="en-US" sz="1600" dirty="0" smtClean="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B</a:t>
            </a:r>
            <a:r>
              <a:rPr lang="vi-VN" sz="1600" dirty="0" smtClean="0">
                <a:latin typeface="Times New Roman" panose="02020603050405020304" pitchFamily="18" charset="0"/>
                <a:cs typeface="Times New Roman" panose="02020603050405020304" pitchFamily="18" charset="0"/>
              </a:rPr>
              <a:t>ố </a:t>
            </a:r>
            <a:r>
              <a:rPr lang="vi-VN" sz="1600" dirty="0">
                <a:latin typeface="Times New Roman" panose="02020603050405020304" pitchFamily="18" charset="0"/>
                <a:cs typeface="Times New Roman" panose="02020603050405020304" pitchFamily="18" charset="0"/>
              </a:rPr>
              <a:t>cục tranh khá chặt chẽ, giàu nhịp điệu. Sự sắp xếp chỗ đứng của từng con gà rất được chú ý khiến người xem thấy được ngay cái rộn ràng, vui vẻ của đàn </a:t>
            </a:r>
            <a:r>
              <a:rPr lang="vi-VN" sz="1600" dirty="0" smtClean="0">
                <a:latin typeface="Times New Roman" panose="02020603050405020304" pitchFamily="18" charset="0"/>
                <a:cs typeface="Times New Roman" panose="02020603050405020304" pitchFamily="18" charset="0"/>
              </a:rPr>
              <a:t>gà</a:t>
            </a:r>
            <a:endParaRPr lang="en-US" sz="1600" dirty="0" smtClean="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Đặc biệt bức tranh có tông màu nóng (đỏ, vàng) là chủ đạo, khiến cho đàn gà thêm rực rỡ trong bầu trời tràn ngập nắng đã biểu trưng cho mong ước của người nông dân xưa: “con đàn cháu đống”, gia đình đông vui, hạnh phúc!</a:t>
            </a:r>
            <a:endParaRPr lang="en-US" sz="1600" dirty="0">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438400" y="177799"/>
            <a:ext cx="3886200" cy="277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3105150"/>
            <a:ext cx="8229600" cy="3394472"/>
          </a:xfrm>
        </p:spPr>
        <p:txBody>
          <a:bodyPr>
            <a:normAutofit/>
          </a:bodyPr>
          <a:lstStyle/>
          <a:p>
            <a:r>
              <a:rPr lang="vi-VN" sz="2000" b="1" dirty="0">
                <a:latin typeface="Times New Roman" panose="02020603050405020304" pitchFamily="18" charset="0"/>
                <a:cs typeface="Times New Roman" panose="02020603050405020304" pitchFamily="18" charset="0"/>
              </a:rPr>
              <a:t>Tượng đài chiến thắng</a:t>
            </a:r>
            <a:r>
              <a:rPr lang="vi-VN" sz="2000" dirty="0">
                <a:latin typeface="Times New Roman" panose="02020603050405020304" pitchFamily="18" charset="0"/>
                <a:cs typeface="Times New Roman" panose="02020603050405020304" pitchFamily="18" charset="0"/>
              </a:rPr>
              <a:t> Điện Biên Phủ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điêu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khắc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Nguyễn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Hải</a:t>
            </a:r>
            <a:endParaRPr lang="en-US" sz="2000" dirty="0" smtClean="0">
              <a:latin typeface="Times New Roman" panose="02020603050405020304" pitchFamily="18" charset="0"/>
              <a:cs typeface="Times New Roman" panose="02020603050405020304" pitchFamily="18" charset="0"/>
            </a:endParaRPr>
          </a:p>
          <a:p>
            <a:r>
              <a:rPr lang="vi-VN" sz="2000" dirty="0" smtClean="0">
                <a:latin typeface="Times New Roman" panose="02020603050405020304" pitchFamily="18" charset="0"/>
                <a:cs typeface="Times New Roman" panose="02020603050405020304" pitchFamily="18" charset="0"/>
              </a:rPr>
              <a:t>là </a:t>
            </a:r>
            <a:r>
              <a:rPr lang="vi-VN" sz="2000" dirty="0">
                <a:latin typeface="Times New Roman" panose="02020603050405020304" pitchFamily="18" charset="0"/>
                <a:cs typeface="Times New Roman" panose="02020603050405020304" pitchFamily="18" charset="0"/>
              </a:rPr>
              <a:t>một </a:t>
            </a:r>
            <a:r>
              <a:rPr lang="vi-VN" sz="2000" b="1" dirty="0">
                <a:latin typeface="Times New Roman" panose="02020603050405020304" pitchFamily="18" charset="0"/>
                <a:cs typeface="Times New Roman" panose="02020603050405020304" pitchFamily="18" charset="0"/>
              </a:rPr>
              <a:t>tượng đài</a:t>
            </a:r>
            <a:r>
              <a:rPr lang="vi-VN" sz="2000" dirty="0">
                <a:latin typeface="Times New Roman" panose="02020603050405020304" pitchFamily="18" charset="0"/>
                <a:cs typeface="Times New Roman" panose="02020603050405020304" pitchFamily="18" charset="0"/>
              </a:rPr>
              <a:t> để kỷ niệm sự kiện trận Điện Biên Phủ năm 1954 - là </a:t>
            </a:r>
            <a:r>
              <a:rPr lang="vi-VN" sz="2000" b="1" dirty="0">
                <a:latin typeface="Times New Roman" panose="02020603050405020304" pitchFamily="18" charset="0"/>
                <a:cs typeface="Times New Roman" panose="02020603050405020304" pitchFamily="18" charset="0"/>
              </a:rPr>
              <a:t>tượng đài</a:t>
            </a:r>
            <a:r>
              <a:rPr lang="vi-VN" sz="2000" dirty="0">
                <a:latin typeface="Times New Roman" panose="02020603050405020304" pitchFamily="18" charset="0"/>
                <a:cs typeface="Times New Roman" panose="02020603050405020304" pitchFamily="18" charset="0"/>
              </a:rPr>
              <a:t> bằng đồng lớn nhất Việt Nam hiện nay. Là một phần trong dự án trùng tu di tích lịch sử Điện Biên Phủ giai đoạn 1.. Với tổng vốn đầu tư 47 tỷ đồng, trong đó phần xây lắp cơ sở hạ tầng 13 tỷ đồng.</a:t>
            </a:r>
            <a:endParaRPr lang="en-US" sz="2000" dirty="0">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362199" y="133350"/>
            <a:ext cx="437902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Composite</Template>
  <TotalTime>0</TotalTime>
  <Words>5330</Words>
  <Application>WPS Presentation</Application>
  <PresentationFormat>On-screen Show (16:9)</PresentationFormat>
  <Paragraphs>136</Paragraphs>
  <Slides>22</Slides>
  <Notes>1</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2</vt:i4>
      </vt:variant>
      <vt:variant>
        <vt:lpstr>幻灯片标题</vt:lpstr>
      </vt:variant>
      <vt:variant>
        <vt:i4>22</vt:i4>
      </vt:variant>
    </vt:vector>
  </HeadingPairs>
  <TitlesOfParts>
    <vt:vector size="32" baseType="lpstr">
      <vt:lpstr>Arial</vt:lpstr>
      <vt:lpstr>SimSun</vt:lpstr>
      <vt:lpstr>Wingdings</vt:lpstr>
      <vt:lpstr>Times New Roman</vt:lpstr>
      <vt:lpstr>Calibri</vt:lpstr>
      <vt:lpstr>Microsoft YaHei</vt:lpstr>
      <vt:lpstr>Arial Unicode MS</vt:lpstr>
      <vt:lpstr>Office Theme</vt:lpstr>
      <vt:lpstr>MS_ClipArt_Gallery.2</vt:lpstr>
      <vt:lpstr>MS_ClipArt_Gallery.2</vt:lpstr>
      <vt:lpstr>XÂY DỰNG Ý TUỞNG TRONG SÁNG TÁC MĨ THUẬT Bài 1: Một số thể loại mĩ thuật</vt:lpstr>
      <vt:lpstr>PowerPoint 演示文稿</vt:lpstr>
      <vt:lpstr>PowerPoint 演示文稿</vt:lpstr>
      <vt:lpstr>PowerPoint 演示文稿</vt:lpstr>
      <vt:lpstr>Các thể loại này đều sử dụng những yếu tố  tạo hinh như đường nét, màu sắc, hình khối,  không gian, bố cục,.. để thể hiện ý tưởng. quan điễm của người nghệ sĩ trước thiên nhiên,  cuộc sống.</vt:lpstr>
      <vt:lpstr>PowerPoint 演示文稿</vt:lpstr>
      <vt:lpstr>PowerPoint 演示文稿</vt:lpstr>
      <vt:lpstr>PowerPoint 演示文稿</vt:lpstr>
      <vt:lpstr>PowerPoint 演示文稿</vt:lpstr>
      <vt:lpstr>PowerPoint 演示文稿</vt:lpstr>
      <vt:lpstr>Các thể loại này đều sử dụng những yếu tố  tạo hinh như đường nét, màu sắc, hinh khối,  không gian, bố cục,.. để thể hiện ý tưởng.  quan điễm của người nghệ sĩ trước thiên nhiên,  cuộc sống.</vt:lpstr>
      <vt:lpstr>PowerPoint 演示文稿</vt:lpstr>
      <vt:lpstr>PowerPoint 演示文稿</vt:lpstr>
      <vt:lpstr> </vt:lpstr>
      <vt:lpstr>Hāy cho biết đặc điểm của các thể loại mĩ thuật tạo hình, mĩ thuật ứng dụng?</vt:lpstr>
      <vt:lpstr>Cách thể hiện</vt:lpstr>
      <vt:lpstr>PowerPoint 演示文稿</vt:lpstr>
      <vt:lpstr>Bài tập</vt:lpstr>
      <vt:lpstr>Thảo luận và trả lời câu hỏi sau:</vt:lpstr>
      <vt:lpstr>PowerPoint 演示文稿</vt:lpstr>
      <vt:lpstr>Vận dụng:</vt:lpstr>
      <vt:lpstr>Giờ học kết thúc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KÂY DỰNGÝ TUỞNG TRONG SÁNG TÁC MĨ THUẬT Bài 1: Một số thể loại mĩ thuật</dc:title>
  <dc:creator>Admin</dc:creator>
  <cp:lastModifiedBy>Admin</cp:lastModifiedBy>
  <cp:revision>41</cp:revision>
  <dcterms:created xsi:type="dcterms:W3CDTF">2021-06-23T02:13:00Z</dcterms:created>
  <dcterms:modified xsi:type="dcterms:W3CDTF">2021-09-03T10:23:58Z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3F609607F02A4691B773AFDFC10F4A85</vt:lpwstr>
  </property>
  <property fmtid="{D5CDD505-2E9C-101B-9397-08002B2CF9AE}" pid="3" name="KSOProductBuildVer">
    <vt:lpwstr>1033-11.2.0.10265</vt:lpwstr>
  </property>
</Properties>
</file>