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6" r:id="rId2"/>
    <p:sldId id="294" r:id="rId3"/>
    <p:sldId id="277" r:id="rId4"/>
    <p:sldId id="297" r:id="rId5"/>
    <p:sldId id="298" r:id="rId6"/>
    <p:sldId id="258" r:id="rId7"/>
    <p:sldId id="304" r:id="rId8"/>
    <p:sldId id="319" r:id="rId9"/>
    <p:sldId id="302" r:id="rId10"/>
    <p:sldId id="285" r:id="rId11"/>
    <p:sldId id="331" r:id="rId12"/>
    <p:sldId id="339" r:id="rId13"/>
    <p:sldId id="338" r:id="rId14"/>
    <p:sldId id="299" r:id="rId15"/>
    <p:sldId id="262" r:id="rId16"/>
    <p:sldId id="313" r:id="rId17"/>
    <p:sldId id="340" r:id="rId18"/>
    <p:sldId id="292" r:id="rId19"/>
    <p:sldId id="336" r:id="rId20"/>
    <p:sldId id="341" r:id="rId21"/>
    <p:sldId id="342" r:id="rId22"/>
    <p:sldId id="322" r:id="rId23"/>
    <p:sldId id="323" r:id="rId24"/>
    <p:sldId id="326" r:id="rId25"/>
    <p:sldId id="300" r:id="rId26"/>
    <p:sldId id="318" r:id="rId27"/>
    <p:sldId id="274"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4" autoAdjust="0"/>
    <p:restoredTop sz="98487" autoAdjust="0"/>
  </p:normalViewPr>
  <p:slideViewPr>
    <p:cSldViewPr snapToGrid="0">
      <p:cViewPr>
        <p:scale>
          <a:sx n="71" d="100"/>
          <a:sy n="71" d="100"/>
        </p:scale>
        <p:origin x="-7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9D172F9-12AA-4C95-9616-F2F904E6E2BA}" type="datetimeFigureOut">
              <a:rPr lang="en-US"/>
              <a:pPr/>
              <a:t>06/08/2024</a:t>
            </a:fld>
            <a:endParaRPr lang="en-US"/>
          </a:p>
        </p:txBody>
      </p:sp>
      <p:sp>
        <p:nvSpPr>
          <p:cNvPr id="317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DFA2308-6454-4A9E-8E66-013631AC69CD}" type="slidenum">
              <a:rPr lang="en-US"/>
              <a:pPr/>
              <a:t>‹#›</a:t>
            </a:fld>
            <a:endParaRPr lang="en-US"/>
          </a:p>
        </p:txBody>
      </p:sp>
    </p:spTree>
    <p:extLst>
      <p:ext uri="{BB962C8B-B14F-4D97-AF65-F5344CB8AC3E}">
        <p14:creationId xmlns:p14="http://schemas.microsoft.com/office/powerpoint/2010/main" val="2838187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685800" y="1143000"/>
            <a:ext cx="5486400" cy="3086100"/>
          </a:xfrm>
          <a:ln/>
        </p:spPr>
      </p:sp>
      <p:sp>
        <p:nvSpPr>
          <p:cNvPr id="56323"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56324"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5369924C-8336-4395-BE31-EF866C71A22C}" type="slidenum">
              <a:rPr lang="zh-CN" altLang="en-US" sz="1200">
                <a:solidFill>
                  <a:srgbClr val="000000"/>
                </a:solidFill>
                <a:latin typeface="等线"/>
                <a:ea typeface="等线"/>
                <a:cs typeface="等线"/>
              </a:rPr>
              <a:pPr algn="r"/>
              <a:t>2</a:t>
            </a:fld>
            <a:endParaRPr lang="en-US" altLang="zh-CN" sz="1200">
              <a:solidFill>
                <a:srgbClr val="000000"/>
              </a:solidFill>
              <a:latin typeface="等线"/>
              <a:ea typeface="等线"/>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685800" y="1143000"/>
            <a:ext cx="5486400" cy="3086100"/>
          </a:xfrm>
          <a:ln/>
        </p:spPr>
      </p:sp>
      <p:sp>
        <p:nvSpPr>
          <p:cNvPr id="60419"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60420"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4DF4DF38-40B6-42FD-B69D-0DA4B4B4AC51}" type="slidenum">
              <a:rPr lang="zh-CN" altLang="en-US" sz="1200">
                <a:solidFill>
                  <a:srgbClr val="000000"/>
                </a:solidFill>
                <a:latin typeface="等线"/>
                <a:ea typeface="等线"/>
                <a:cs typeface="等线"/>
              </a:rPr>
              <a:pPr algn="r"/>
              <a:t>4</a:t>
            </a:fld>
            <a:endParaRPr lang="en-US" altLang="zh-CN" sz="1200">
              <a:solidFill>
                <a:srgbClr val="000000"/>
              </a:solidFill>
              <a:latin typeface="等线"/>
              <a:ea typeface="等线"/>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685800" y="1143000"/>
            <a:ext cx="5486400" cy="3086100"/>
          </a:xfrm>
          <a:ln/>
        </p:spPr>
      </p:sp>
      <p:sp>
        <p:nvSpPr>
          <p:cNvPr id="63491"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6349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3E6AC5BF-2031-43A5-AB65-23454E2F8226}" type="slidenum">
              <a:rPr lang="zh-CN" altLang="en-US" sz="1200">
                <a:solidFill>
                  <a:srgbClr val="000000"/>
                </a:solidFill>
                <a:latin typeface="等线"/>
                <a:ea typeface="等线"/>
                <a:cs typeface="等线"/>
              </a:rPr>
              <a:pPr algn="r"/>
              <a:t>14</a:t>
            </a:fld>
            <a:endParaRPr lang="en-US" altLang="zh-CN" sz="1200">
              <a:solidFill>
                <a:srgbClr val="000000"/>
              </a:solidFill>
              <a:latin typeface="等线"/>
              <a:ea typeface="等线"/>
              <a:cs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685800" y="1143000"/>
            <a:ext cx="5486400" cy="3086100"/>
          </a:xfrm>
          <a:ln/>
        </p:spPr>
      </p:sp>
      <p:sp>
        <p:nvSpPr>
          <p:cNvPr id="65539"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65540"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115F12AE-E9D8-4360-9BDD-B3B6ACB111EC}" type="slidenum">
              <a:rPr lang="zh-CN" altLang="en-US" sz="1200">
                <a:solidFill>
                  <a:srgbClr val="000000"/>
                </a:solidFill>
                <a:latin typeface="等线"/>
                <a:ea typeface="等线"/>
                <a:cs typeface="等线"/>
              </a:rPr>
              <a:pPr algn="r"/>
              <a:t>25</a:t>
            </a:fld>
            <a:endParaRPr lang="en-US" altLang="zh-CN" sz="1200">
              <a:solidFill>
                <a:srgbClr val="000000"/>
              </a:solidFill>
              <a:latin typeface="等线"/>
              <a:ea typeface="等线"/>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3D279F-F647-4FA5-8FE1-CB1B1A8C1DE9}" type="datetimeFigureOut">
              <a:rPr lang="en-US"/>
              <a:pPr>
                <a:defRPr/>
              </a:pPr>
              <a:t>06/08/2024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6EBA68-A41F-4D48-B5BD-1FEAB7E321F3}" type="slidenum">
              <a:rPr lang="en-US"/>
              <a:pPr>
                <a:defRPr/>
              </a:pPr>
              <a:t>‹#›</a:t>
            </a:fld>
            <a:endParaRPr lang="en-US"/>
          </a:p>
        </p:txBody>
      </p:sp>
    </p:spTree>
    <p:extLst>
      <p:ext uri="{BB962C8B-B14F-4D97-AF65-F5344CB8AC3E}">
        <p14:creationId xmlns:p14="http://schemas.microsoft.com/office/powerpoint/2010/main" val="1855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C2334D-269E-4048-A3BA-D261C0949CD5}" type="datetimeFigureOut">
              <a:rPr lang="en-US"/>
              <a:pPr>
                <a:defRPr/>
              </a:pPr>
              <a:t>06/08/2024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81217-71C8-4A59-8F3C-765D9BB6E399}" type="slidenum">
              <a:rPr lang="en-US"/>
              <a:pPr>
                <a:defRPr/>
              </a:pPr>
              <a:t>‹#›</a:t>
            </a:fld>
            <a:endParaRPr lang="en-US"/>
          </a:p>
        </p:txBody>
      </p:sp>
    </p:spTree>
    <p:extLst>
      <p:ext uri="{BB962C8B-B14F-4D97-AF65-F5344CB8AC3E}">
        <p14:creationId xmlns:p14="http://schemas.microsoft.com/office/powerpoint/2010/main" val="145638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223688-A755-4F97-A8FE-2D85D756CD63}" type="datetimeFigureOut">
              <a:rPr lang="en-US"/>
              <a:pPr>
                <a:defRPr/>
              </a:pPr>
              <a:t>06/08/2024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B3DCB-0C5E-43D2-83C8-A835B1FC56E0}" type="slidenum">
              <a:rPr lang="en-US"/>
              <a:pPr>
                <a:defRPr/>
              </a:pPr>
              <a:t>‹#›</a:t>
            </a:fld>
            <a:endParaRPr lang="en-US"/>
          </a:p>
        </p:txBody>
      </p:sp>
    </p:spTree>
    <p:extLst>
      <p:ext uri="{BB962C8B-B14F-4D97-AF65-F5344CB8AC3E}">
        <p14:creationId xmlns:p14="http://schemas.microsoft.com/office/powerpoint/2010/main" val="359511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85F66B-BD7F-4728-B596-030DBBCD9D30}" type="datetimeFigureOut">
              <a:rPr lang="en-US"/>
              <a:pPr>
                <a:defRPr/>
              </a:pPr>
              <a:t>06/08/2024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3D049-5509-4163-BFB3-B00928BDEF30}" type="slidenum">
              <a:rPr lang="en-US"/>
              <a:pPr>
                <a:defRPr/>
              </a:pPr>
              <a:t>‹#›</a:t>
            </a:fld>
            <a:endParaRPr lang="en-US"/>
          </a:p>
        </p:txBody>
      </p:sp>
    </p:spTree>
    <p:extLst>
      <p:ext uri="{BB962C8B-B14F-4D97-AF65-F5344CB8AC3E}">
        <p14:creationId xmlns:p14="http://schemas.microsoft.com/office/powerpoint/2010/main" val="185793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EDDDC5-A599-4CBA-9B34-239BF6523167}" type="datetimeFigureOut">
              <a:rPr lang="en-US"/>
              <a:pPr>
                <a:defRPr/>
              </a:pPr>
              <a:t>06/08/2024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503C6A-5B61-44ED-AE5A-0BEE0D1244D4}" type="slidenum">
              <a:rPr lang="en-US"/>
              <a:pPr>
                <a:defRPr/>
              </a:pPr>
              <a:t>‹#›</a:t>
            </a:fld>
            <a:endParaRPr lang="en-US"/>
          </a:p>
        </p:txBody>
      </p:sp>
    </p:spTree>
    <p:extLst>
      <p:ext uri="{BB962C8B-B14F-4D97-AF65-F5344CB8AC3E}">
        <p14:creationId xmlns:p14="http://schemas.microsoft.com/office/powerpoint/2010/main" val="239519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B659AE-8E94-46CE-AFFF-BA36D29E7526}" type="datetimeFigureOut">
              <a:rPr lang="en-US"/>
              <a:pPr>
                <a:defRPr/>
              </a:pPr>
              <a:t>06/08/2024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783A13-F8D8-41B2-973A-C141BCFE8DDE}" type="slidenum">
              <a:rPr lang="en-US"/>
              <a:pPr>
                <a:defRPr/>
              </a:pPr>
              <a:t>‹#›</a:t>
            </a:fld>
            <a:endParaRPr lang="en-US"/>
          </a:p>
        </p:txBody>
      </p:sp>
    </p:spTree>
    <p:extLst>
      <p:ext uri="{BB962C8B-B14F-4D97-AF65-F5344CB8AC3E}">
        <p14:creationId xmlns:p14="http://schemas.microsoft.com/office/powerpoint/2010/main" val="200460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7D3C4C-3212-45DD-B5B9-5AB77A6D8015}" type="datetimeFigureOut">
              <a:rPr lang="en-US"/>
              <a:pPr>
                <a:defRPr/>
              </a:pPr>
              <a:t>06/08/2024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EEFF52-5E37-47ED-AE27-42A88B3035F6}" type="slidenum">
              <a:rPr lang="en-US"/>
              <a:pPr>
                <a:defRPr/>
              </a:pPr>
              <a:t>‹#›</a:t>
            </a:fld>
            <a:endParaRPr lang="en-US"/>
          </a:p>
        </p:txBody>
      </p:sp>
    </p:spTree>
    <p:extLst>
      <p:ext uri="{BB962C8B-B14F-4D97-AF65-F5344CB8AC3E}">
        <p14:creationId xmlns:p14="http://schemas.microsoft.com/office/powerpoint/2010/main" val="37716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E3D5B6-1042-447A-A604-2041FE50CDE5}" type="datetimeFigureOut">
              <a:rPr lang="en-US"/>
              <a:pPr>
                <a:defRPr/>
              </a:pPr>
              <a:t>06/08/2024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1749AA-B0B0-4CB8-B4CA-7D73C337D06D}" type="slidenum">
              <a:rPr lang="en-US"/>
              <a:pPr>
                <a:defRPr/>
              </a:pPr>
              <a:t>‹#›</a:t>
            </a:fld>
            <a:endParaRPr lang="en-US"/>
          </a:p>
        </p:txBody>
      </p:sp>
    </p:spTree>
    <p:extLst>
      <p:ext uri="{BB962C8B-B14F-4D97-AF65-F5344CB8AC3E}">
        <p14:creationId xmlns:p14="http://schemas.microsoft.com/office/powerpoint/2010/main" val="227916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61CE37-69CE-4F63-A828-52818A8F2B35}" type="datetimeFigureOut">
              <a:rPr lang="en-US"/>
              <a:pPr>
                <a:defRPr/>
              </a:pPr>
              <a:t>06/08/2024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2BAC2A-C06C-448D-8486-BD82CA6F40D5}" type="slidenum">
              <a:rPr lang="en-US"/>
              <a:pPr>
                <a:defRPr/>
              </a:pPr>
              <a:t>‹#›</a:t>
            </a:fld>
            <a:endParaRPr lang="en-US"/>
          </a:p>
        </p:txBody>
      </p:sp>
    </p:spTree>
    <p:extLst>
      <p:ext uri="{BB962C8B-B14F-4D97-AF65-F5344CB8AC3E}">
        <p14:creationId xmlns:p14="http://schemas.microsoft.com/office/powerpoint/2010/main" val="309471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E2CB71-B1E8-460F-8AFF-E4C3CD918024}" type="datetimeFigureOut">
              <a:rPr lang="en-US"/>
              <a:pPr>
                <a:defRPr/>
              </a:pPr>
              <a:t>06/08/2024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CFC178-F691-4D5F-B16F-05B7E6388F22}" type="slidenum">
              <a:rPr lang="en-US"/>
              <a:pPr>
                <a:defRPr/>
              </a:pPr>
              <a:t>‹#›</a:t>
            </a:fld>
            <a:endParaRPr lang="en-US"/>
          </a:p>
        </p:txBody>
      </p:sp>
    </p:spTree>
    <p:extLst>
      <p:ext uri="{BB962C8B-B14F-4D97-AF65-F5344CB8AC3E}">
        <p14:creationId xmlns:p14="http://schemas.microsoft.com/office/powerpoint/2010/main" val="127321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55277A-7DAA-4507-B0BF-39C5415E5CAC}" type="datetimeFigureOut">
              <a:rPr lang="en-US"/>
              <a:pPr>
                <a:defRPr/>
              </a:pPr>
              <a:t>06/08/2024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C23456-CFDD-4DED-8B79-0B6EDDEF26B3}" type="slidenum">
              <a:rPr lang="en-US"/>
              <a:pPr>
                <a:defRPr/>
              </a:pPr>
              <a:t>‹#›</a:t>
            </a:fld>
            <a:endParaRPr lang="en-US"/>
          </a:p>
        </p:txBody>
      </p:sp>
    </p:spTree>
    <p:extLst>
      <p:ext uri="{BB962C8B-B14F-4D97-AF65-F5344CB8AC3E}">
        <p14:creationId xmlns:p14="http://schemas.microsoft.com/office/powerpoint/2010/main" val="21798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0AAA3A-7A79-4088-A96D-A45DDD3DAC7B}" type="datetimeFigureOut">
              <a:rPr lang="en-US"/>
              <a:pPr>
                <a:defRPr/>
              </a:pPr>
              <a:t>06/08/2024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C038D0-A9E6-4789-BD77-CE1846563C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25438" y="200025"/>
            <a:ext cx="118665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en-US" sz="5000" b="1" dirty="0" err="1">
                <a:solidFill>
                  <a:srgbClr val="0000CC"/>
                </a:solidFill>
                <a:latin typeface="#9Slide05 Brannboll Ny"/>
                <a:ea typeface="Helvetica Neue"/>
                <a:cs typeface="Helvetica Neue"/>
              </a:rPr>
              <a:t>Bài</a:t>
            </a:r>
            <a:r>
              <a:rPr lang="en-US" altLang="en-US" sz="5000" b="1" dirty="0">
                <a:solidFill>
                  <a:srgbClr val="0000CC"/>
                </a:solidFill>
                <a:latin typeface="#9Slide05 Brannboll Ny"/>
                <a:ea typeface="Helvetica Neue"/>
                <a:cs typeface="Helvetica Neue"/>
              </a:rPr>
              <a:t> 10: QUYỀN </a:t>
            </a:r>
            <a:r>
              <a:rPr lang="en-US" altLang="en-US" sz="5000" b="1" dirty="0" smtClean="0">
                <a:solidFill>
                  <a:srgbClr val="0000CC"/>
                </a:solidFill>
                <a:latin typeface="#9Slide05 Brannboll Ny"/>
                <a:ea typeface="Helvetica Neue"/>
                <a:cs typeface="Helvetica Neue"/>
              </a:rPr>
              <a:t>TỰ DO KINH DOANH VÀ NGHĨA VỤ ĐÓNG THUẾ</a:t>
            </a:r>
            <a:endParaRPr lang="en-US" altLang="en-US" sz="5000" b="1" dirty="0">
              <a:solidFill>
                <a:srgbClr val="0000CC"/>
              </a:solidFill>
              <a:latin typeface="#9Slide05 Brannboll Ny"/>
              <a:ea typeface="Helvetica Neue"/>
              <a:cs typeface="Helvetica Neue"/>
            </a:endParaRPr>
          </a:p>
        </p:txBody>
      </p:sp>
      <p:sp>
        <p:nvSpPr>
          <p:cNvPr id="58378" name="AutoShape 10" descr="Hãy chỉ ra những lời nói việc làm thể hiện bảo vệ lẽ phải trong những bức tranh trê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8380" name="Picture 12" descr="E:\quyen-tu-do-kinh-doan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3285"/>
            <a:ext cx="12192000" cy="4814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94" y="-510988"/>
            <a:ext cx="12192000" cy="73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2374900" y="3454906"/>
            <a:ext cx="7519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sz="3200" b="1" dirty="0">
                <a:solidFill>
                  <a:srgbClr val="0000CC"/>
                </a:solidFill>
              </a:rPr>
              <a:t>2</a:t>
            </a:r>
            <a:r>
              <a:rPr lang="en-US" sz="3200" b="1" dirty="0">
                <a:solidFill>
                  <a:srgbClr val="0000CC"/>
                </a:solidFill>
              </a:rPr>
              <a:t>. </a:t>
            </a:r>
            <a:r>
              <a:rPr lang="en-US" sz="3200" b="1" dirty="0" err="1" smtClean="0">
                <a:solidFill>
                  <a:srgbClr val="0000CC"/>
                </a:solidFill>
              </a:rPr>
              <a:t>Nghĩa</a:t>
            </a:r>
            <a:r>
              <a:rPr lang="en-US" sz="3200" b="1" dirty="0" smtClean="0">
                <a:solidFill>
                  <a:srgbClr val="0000CC"/>
                </a:solidFill>
              </a:rPr>
              <a:t> </a:t>
            </a:r>
            <a:r>
              <a:rPr lang="en-US" sz="3200" b="1" dirty="0" err="1" smtClean="0">
                <a:solidFill>
                  <a:srgbClr val="0000CC"/>
                </a:solidFill>
              </a:rPr>
              <a:t>vụ</a:t>
            </a:r>
            <a:r>
              <a:rPr lang="en-US" sz="3200" b="1" dirty="0" smtClean="0">
                <a:solidFill>
                  <a:srgbClr val="0000CC"/>
                </a:solidFill>
              </a:rPr>
              <a:t> </a:t>
            </a:r>
            <a:r>
              <a:rPr lang="en-US" sz="3200" b="1" dirty="0" err="1" smtClean="0">
                <a:solidFill>
                  <a:srgbClr val="0000CC"/>
                </a:solidFill>
              </a:rPr>
              <a:t>nộp</a:t>
            </a:r>
            <a:r>
              <a:rPr lang="en-US" sz="3200" b="1" dirty="0" smtClean="0">
                <a:solidFill>
                  <a:srgbClr val="0000CC"/>
                </a:solidFill>
              </a:rPr>
              <a:t> </a:t>
            </a:r>
            <a:r>
              <a:rPr lang="en-US" sz="3200" b="1" dirty="0" err="1" smtClean="0">
                <a:solidFill>
                  <a:srgbClr val="0000CC"/>
                </a:solidFill>
              </a:rPr>
              <a:t>thuế</a:t>
            </a:r>
            <a:r>
              <a:rPr lang="en-US" sz="3200" b="1" dirty="0" smtClean="0">
                <a:solidFill>
                  <a:srgbClr val="0000CC"/>
                </a:solidFill>
              </a:rPr>
              <a:t>:</a:t>
            </a:r>
            <a:endParaRPr lang="vi-VN" sz="3200" b="1" dirty="0">
              <a:solidFill>
                <a:srgbClr val="0000CC"/>
              </a:solidFill>
            </a:endParaRPr>
          </a:p>
        </p:txBody>
      </p:sp>
      <p:sp>
        <p:nvSpPr>
          <p:cNvPr id="43012" name="TextBox 3"/>
          <p:cNvSpPr txBox="1">
            <a:spLocks noChangeArrowheads="1"/>
          </p:cNvSpPr>
          <p:nvPr/>
        </p:nvSpPr>
        <p:spPr bwMode="auto">
          <a:xfrm>
            <a:off x="3779838" y="295275"/>
            <a:ext cx="4595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4400" b="1">
                <a:solidFill>
                  <a:srgbClr val="D8181D"/>
                </a:solidFill>
                <a:latin typeface="SVN-Caprica Script"/>
                <a:ea typeface="Microsoft YaHei" pitchFamily="34" charset="-122"/>
              </a:rPr>
              <a:t>KHÁM PHÁ</a:t>
            </a:r>
            <a:endParaRPr lang="en-US" sz="4400" b="1">
              <a:solidFill>
                <a:srgbClr val="D8181D"/>
              </a:solidFill>
              <a:latin typeface="SVN-Caprica Script"/>
              <a:ea typeface="Microsoft YaHei"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838200" y="365125"/>
            <a:ext cx="10515600" cy="66278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a:solidFill>
                  <a:schemeClr val="accent2"/>
                </a:solidFill>
                <a:latin typeface="Calibri Light"/>
              </a:rPr>
              <a:t>HOẠT ĐỘNG NHÓM</a:t>
            </a:r>
          </a:p>
        </p:txBody>
      </p:sp>
      <p:sp>
        <p:nvSpPr>
          <p:cNvPr id="3" name="Rectangle 2"/>
          <p:cNvSpPr/>
          <p:nvPr/>
        </p:nvSpPr>
        <p:spPr>
          <a:xfrm>
            <a:off x="672353" y="2090609"/>
            <a:ext cx="10932459" cy="3970318"/>
          </a:xfrm>
          <a:prstGeom prst="rect">
            <a:avLst/>
          </a:prstGeom>
        </p:spPr>
        <p:txBody>
          <a:bodyPr wrap="square">
            <a:spAutoFit/>
          </a:bodyPr>
          <a:lstStyle/>
          <a:p>
            <a:pPr algn="just"/>
            <a:r>
              <a:rPr lang="en-US" sz="3600" dirty="0" smtClean="0">
                <a:solidFill>
                  <a:srgbClr val="0000CC"/>
                </a:solidFill>
              </a:rPr>
              <a:t>a. </a:t>
            </a:r>
            <a:r>
              <a:rPr lang="en-US" sz="3600" dirty="0" err="1" smtClean="0">
                <a:solidFill>
                  <a:srgbClr val="0000CC"/>
                </a:solidFill>
              </a:rPr>
              <a:t>Em</a:t>
            </a:r>
            <a:r>
              <a:rPr lang="en-US" sz="3600" dirty="0" smtClean="0">
                <a:solidFill>
                  <a:srgbClr val="0000CC"/>
                </a:solidFill>
              </a:rPr>
              <a:t> </a:t>
            </a:r>
            <a:r>
              <a:rPr lang="en-US" sz="3600" dirty="0" err="1">
                <a:solidFill>
                  <a:srgbClr val="0000CC"/>
                </a:solidFill>
              </a:rPr>
              <a:t>hãy</a:t>
            </a:r>
            <a:r>
              <a:rPr lang="en-US" sz="3600" dirty="0">
                <a:solidFill>
                  <a:srgbClr val="0000CC"/>
                </a:solidFill>
              </a:rPr>
              <a:t> </a:t>
            </a:r>
            <a:r>
              <a:rPr lang="en-US" sz="3600" dirty="0" err="1">
                <a:solidFill>
                  <a:srgbClr val="0000CC"/>
                </a:solidFill>
              </a:rPr>
              <a:t>nêu</a:t>
            </a:r>
            <a:r>
              <a:rPr lang="en-US" sz="3600" dirty="0">
                <a:solidFill>
                  <a:srgbClr val="0000CC"/>
                </a:solidFill>
              </a:rPr>
              <a:t> </a:t>
            </a:r>
            <a:r>
              <a:rPr lang="en-US" sz="3600" dirty="0" err="1">
                <a:solidFill>
                  <a:srgbClr val="0000CC"/>
                </a:solidFill>
              </a:rPr>
              <a:t>quy</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a:t>
            </a:r>
            <a:r>
              <a:rPr lang="en-US" sz="3600" dirty="0" err="1">
                <a:solidFill>
                  <a:srgbClr val="0000CC"/>
                </a:solidFill>
              </a:rPr>
              <a:t>vê</a:t>
            </a:r>
            <a:r>
              <a:rPr lang="en-US" sz="3600" dirty="0">
                <a:solidFill>
                  <a:srgbClr val="0000CC"/>
                </a:solidFill>
              </a:rPr>
              <a:t>' </a:t>
            </a:r>
            <a:r>
              <a:rPr lang="en-US" sz="3600" dirty="0" err="1">
                <a:solidFill>
                  <a:srgbClr val="0000CC"/>
                </a:solidFill>
              </a:rPr>
              <a:t>nghĩa</a:t>
            </a:r>
            <a:r>
              <a:rPr lang="en-US" sz="3600" dirty="0">
                <a:solidFill>
                  <a:srgbClr val="0000CC"/>
                </a:solidFill>
              </a:rPr>
              <a:t> </a:t>
            </a:r>
            <a:r>
              <a:rPr lang="en-US" sz="3600" dirty="0" err="1">
                <a:solidFill>
                  <a:srgbClr val="0000CC"/>
                </a:solidFill>
              </a:rPr>
              <a:t>vụ</a:t>
            </a:r>
            <a:r>
              <a:rPr lang="en-US" sz="3600" dirty="0">
                <a:solidFill>
                  <a:srgbClr val="0000CC"/>
                </a:solidFill>
              </a:rPr>
              <a:t> </a:t>
            </a:r>
            <a:r>
              <a:rPr lang="en-US" sz="3600" dirty="0" err="1">
                <a:solidFill>
                  <a:srgbClr val="0000CC"/>
                </a:solidFill>
              </a:rPr>
              <a:t>nộp</a:t>
            </a:r>
            <a:r>
              <a:rPr lang="en-US" sz="3600" dirty="0">
                <a:solidFill>
                  <a:srgbClr val="0000CC"/>
                </a:solidFill>
              </a:rPr>
              <a:t> </a:t>
            </a:r>
            <a:r>
              <a:rPr lang="en-US" sz="3600" dirty="0" err="1">
                <a:solidFill>
                  <a:srgbClr val="0000CC"/>
                </a:solidFill>
              </a:rPr>
              <a:t>thuế</a:t>
            </a:r>
            <a:r>
              <a:rPr lang="en-US" sz="3600" dirty="0">
                <a:solidFill>
                  <a:srgbClr val="0000CC"/>
                </a:solidFill>
              </a:rPr>
              <a:t>. </a:t>
            </a:r>
            <a:r>
              <a:rPr lang="en-US" sz="3600" dirty="0" err="1">
                <a:solidFill>
                  <a:srgbClr val="0000CC"/>
                </a:solidFill>
              </a:rPr>
              <a:t>Công</a:t>
            </a:r>
            <a:r>
              <a:rPr lang="en-US" sz="3600" dirty="0">
                <a:solidFill>
                  <a:srgbClr val="0000CC"/>
                </a:solidFill>
              </a:rPr>
              <a:t> </a:t>
            </a:r>
            <a:r>
              <a:rPr lang="en-US" sz="3600" dirty="0" err="1">
                <a:solidFill>
                  <a:srgbClr val="0000CC"/>
                </a:solidFill>
              </a:rPr>
              <a:t>dân</a:t>
            </a:r>
            <a:r>
              <a:rPr lang="en-US" sz="3600" dirty="0">
                <a:solidFill>
                  <a:srgbClr val="0000CC"/>
                </a:solidFill>
              </a:rPr>
              <a:t> </a:t>
            </a:r>
            <a:r>
              <a:rPr lang="en-US" sz="3600" dirty="0" err="1">
                <a:solidFill>
                  <a:srgbClr val="0000CC"/>
                </a:solidFill>
              </a:rPr>
              <a:t>có</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như</a:t>
            </a:r>
            <a:r>
              <a:rPr lang="en-US" sz="3600" dirty="0">
                <a:solidFill>
                  <a:srgbClr val="0000CC"/>
                </a:solidFill>
              </a:rPr>
              <a:t> </a:t>
            </a:r>
            <a:r>
              <a:rPr lang="en-US" sz="3600" dirty="0" err="1">
                <a:solidFill>
                  <a:srgbClr val="0000CC"/>
                </a:solidFill>
              </a:rPr>
              <a:t>thế</a:t>
            </a:r>
            <a:r>
              <a:rPr lang="en-US" sz="3600" dirty="0">
                <a:solidFill>
                  <a:srgbClr val="0000CC"/>
                </a:solidFill>
              </a:rPr>
              <a:t> </a:t>
            </a:r>
            <a:r>
              <a:rPr lang="en-US" sz="3600" dirty="0" err="1">
                <a:solidFill>
                  <a:srgbClr val="0000CC"/>
                </a:solidFill>
              </a:rPr>
              <a:t>nào</a:t>
            </a:r>
            <a:r>
              <a:rPr lang="en-US" sz="3600" dirty="0">
                <a:solidFill>
                  <a:srgbClr val="0000CC"/>
                </a:solidFill>
              </a:rPr>
              <a:t> </a:t>
            </a:r>
            <a:r>
              <a:rPr lang="en-US" sz="3600" dirty="0" err="1">
                <a:solidFill>
                  <a:srgbClr val="0000CC"/>
                </a:solidFill>
              </a:rPr>
              <a:t>trong</a:t>
            </a:r>
            <a:r>
              <a:rPr lang="en-US" sz="3600" dirty="0">
                <a:solidFill>
                  <a:srgbClr val="0000CC"/>
                </a:solidFill>
              </a:rPr>
              <a:t> </a:t>
            </a:r>
            <a:r>
              <a:rPr lang="en-US" sz="3600" dirty="0" err="1">
                <a:solidFill>
                  <a:srgbClr val="0000CC"/>
                </a:solidFill>
              </a:rPr>
              <a:t>việc</a:t>
            </a:r>
            <a:r>
              <a:rPr lang="en-US" sz="3600" dirty="0">
                <a:solidFill>
                  <a:srgbClr val="0000CC"/>
                </a:solidFill>
              </a:rPr>
              <a:t> </a:t>
            </a:r>
            <a:r>
              <a:rPr lang="en-US" sz="3600" dirty="0" err="1">
                <a:solidFill>
                  <a:srgbClr val="0000CC"/>
                </a:solidFill>
              </a:rPr>
              <a:t>thực</a:t>
            </a:r>
            <a:r>
              <a:rPr lang="en-US" sz="3600" dirty="0">
                <a:solidFill>
                  <a:srgbClr val="0000CC"/>
                </a:solidFill>
              </a:rPr>
              <a:t> </a:t>
            </a:r>
            <a:r>
              <a:rPr lang="en-US" sz="3600" dirty="0" err="1">
                <a:solidFill>
                  <a:srgbClr val="0000CC"/>
                </a:solidFill>
              </a:rPr>
              <a:t>hiện</a:t>
            </a:r>
            <a:r>
              <a:rPr lang="en-US" sz="3600" dirty="0">
                <a:solidFill>
                  <a:srgbClr val="0000CC"/>
                </a:solidFill>
              </a:rPr>
              <a:t> </a:t>
            </a:r>
            <a:r>
              <a:rPr lang="en-US" sz="3600" dirty="0" err="1">
                <a:solidFill>
                  <a:srgbClr val="0000CC"/>
                </a:solidFill>
              </a:rPr>
              <a:t>nghĩa</a:t>
            </a:r>
            <a:r>
              <a:rPr lang="en-US" sz="3600" dirty="0">
                <a:solidFill>
                  <a:srgbClr val="0000CC"/>
                </a:solidFill>
              </a:rPr>
              <a:t> </a:t>
            </a:r>
            <a:r>
              <a:rPr lang="en-US" sz="3600" dirty="0" err="1">
                <a:solidFill>
                  <a:srgbClr val="0000CC"/>
                </a:solidFill>
              </a:rPr>
              <a:t>vụ</a:t>
            </a:r>
            <a:r>
              <a:rPr lang="en-US" sz="3600" dirty="0">
                <a:solidFill>
                  <a:srgbClr val="0000CC"/>
                </a:solidFill>
              </a:rPr>
              <a:t> </a:t>
            </a:r>
            <a:r>
              <a:rPr lang="en-US" sz="3600" dirty="0" err="1">
                <a:solidFill>
                  <a:srgbClr val="0000CC"/>
                </a:solidFill>
              </a:rPr>
              <a:t>nộp</a:t>
            </a:r>
            <a:r>
              <a:rPr lang="en-US" sz="3600" dirty="0">
                <a:solidFill>
                  <a:srgbClr val="0000CC"/>
                </a:solidFill>
              </a:rPr>
              <a:t> </a:t>
            </a:r>
            <a:r>
              <a:rPr lang="en-US" sz="3600" dirty="0" err="1">
                <a:solidFill>
                  <a:srgbClr val="0000CC"/>
                </a:solidFill>
              </a:rPr>
              <a:t>thuế</a:t>
            </a:r>
            <a:r>
              <a:rPr lang="en-US" sz="3600" dirty="0">
                <a:solidFill>
                  <a:srgbClr val="0000CC"/>
                </a:solidFill>
              </a:rPr>
              <a:t>?</a:t>
            </a:r>
          </a:p>
          <a:p>
            <a:pPr algn="just"/>
            <a:r>
              <a:rPr lang="en-US" sz="3600" dirty="0" smtClean="0">
                <a:solidFill>
                  <a:srgbClr val="0000CC"/>
                </a:solidFill>
              </a:rPr>
              <a:t>b. </a:t>
            </a:r>
            <a:r>
              <a:rPr lang="en-US" sz="3600" dirty="0" err="1" smtClean="0">
                <a:solidFill>
                  <a:srgbClr val="0000CC"/>
                </a:solidFill>
              </a:rPr>
              <a:t>Trong</a:t>
            </a:r>
            <a:r>
              <a:rPr lang="en-US" sz="3600" dirty="0" smtClean="0">
                <a:solidFill>
                  <a:srgbClr val="0000CC"/>
                </a:solidFill>
              </a:rPr>
              <a:t> </a:t>
            </a:r>
            <a:r>
              <a:rPr lang="en-US" sz="3600" dirty="0" err="1">
                <a:solidFill>
                  <a:srgbClr val="0000CC"/>
                </a:solidFill>
              </a:rPr>
              <a:t>các</a:t>
            </a:r>
            <a:r>
              <a:rPr lang="en-US" sz="3600" dirty="0">
                <a:solidFill>
                  <a:srgbClr val="0000CC"/>
                </a:solidFill>
              </a:rPr>
              <a:t> </a:t>
            </a:r>
            <a:r>
              <a:rPr lang="en-US" sz="3600" dirty="0" err="1">
                <a:solidFill>
                  <a:srgbClr val="0000CC"/>
                </a:solidFill>
              </a:rPr>
              <a:t>trường</a:t>
            </a:r>
            <a:r>
              <a:rPr lang="en-US" sz="3600" dirty="0">
                <a:solidFill>
                  <a:srgbClr val="0000CC"/>
                </a:solidFill>
              </a:rPr>
              <a:t> </a:t>
            </a:r>
            <a:r>
              <a:rPr lang="en-US" sz="3600" dirty="0" err="1">
                <a:solidFill>
                  <a:srgbClr val="0000CC"/>
                </a:solidFill>
              </a:rPr>
              <a:t>hợp</a:t>
            </a:r>
            <a:r>
              <a:rPr lang="en-US" sz="3600" dirty="0">
                <a:solidFill>
                  <a:srgbClr val="0000CC"/>
                </a:solidFill>
              </a:rPr>
              <a:t> 1 </a:t>
            </a:r>
            <a:r>
              <a:rPr lang="en-US" sz="3600" dirty="0" err="1">
                <a:solidFill>
                  <a:srgbClr val="0000CC"/>
                </a:solidFill>
              </a:rPr>
              <a:t>và</a:t>
            </a:r>
            <a:r>
              <a:rPr lang="en-US" sz="3600" dirty="0">
                <a:solidFill>
                  <a:srgbClr val="0000CC"/>
                </a:solidFill>
              </a:rPr>
              <a:t> 2, </a:t>
            </a:r>
            <a:r>
              <a:rPr lang="en-US" sz="3600" dirty="0" err="1">
                <a:solidFill>
                  <a:srgbClr val="0000CC"/>
                </a:solidFill>
              </a:rPr>
              <a:t>các</a:t>
            </a:r>
            <a:r>
              <a:rPr lang="en-US" sz="3600" dirty="0">
                <a:solidFill>
                  <a:srgbClr val="0000CC"/>
                </a:solidFill>
              </a:rPr>
              <a:t> </a:t>
            </a:r>
            <a:r>
              <a:rPr lang="en-US" sz="3600" dirty="0" err="1">
                <a:solidFill>
                  <a:srgbClr val="0000CC"/>
                </a:solidFill>
              </a:rPr>
              <a:t>chủ</a:t>
            </a:r>
            <a:r>
              <a:rPr lang="en-US" sz="3600" dirty="0">
                <a:solidFill>
                  <a:srgbClr val="0000CC"/>
                </a:solidFill>
              </a:rPr>
              <a:t> </a:t>
            </a:r>
            <a:r>
              <a:rPr lang="en-US" sz="3600" dirty="0" err="1">
                <a:solidFill>
                  <a:srgbClr val="0000CC"/>
                </a:solidFill>
              </a:rPr>
              <a:t>thể</a:t>
            </a:r>
            <a:r>
              <a:rPr lang="en-US" sz="3600" dirty="0">
                <a:solidFill>
                  <a:srgbClr val="0000CC"/>
                </a:solidFill>
              </a:rPr>
              <a:t> </a:t>
            </a:r>
            <a:r>
              <a:rPr lang="en-US" sz="3600" dirty="0" err="1">
                <a:solidFill>
                  <a:srgbClr val="0000CC"/>
                </a:solidFill>
              </a:rPr>
              <a:t>đã</a:t>
            </a:r>
            <a:r>
              <a:rPr lang="en-US" sz="3600" dirty="0">
                <a:solidFill>
                  <a:srgbClr val="0000CC"/>
                </a:solidFill>
              </a:rPr>
              <a:t> vi </a:t>
            </a:r>
            <a:r>
              <a:rPr lang="en-US" sz="3600" dirty="0" err="1">
                <a:solidFill>
                  <a:srgbClr val="0000CC"/>
                </a:solidFill>
              </a:rPr>
              <a:t>phạm</a:t>
            </a:r>
            <a:r>
              <a:rPr lang="en-US" sz="3600" dirty="0">
                <a:solidFill>
                  <a:srgbClr val="0000CC"/>
                </a:solidFill>
              </a:rPr>
              <a:t> </a:t>
            </a:r>
            <a:r>
              <a:rPr lang="en-US" sz="3600" dirty="0" err="1">
                <a:solidFill>
                  <a:srgbClr val="0000CC"/>
                </a:solidFill>
              </a:rPr>
              <a:t>quy</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a:t>
            </a:r>
            <a:r>
              <a:rPr lang="en-US" sz="3600" dirty="0" err="1">
                <a:solidFill>
                  <a:srgbClr val="0000CC"/>
                </a:solidFill>
              </a:rPr>
              <a:t>về</a:t>
            </a:r>
            <a:r>
              <a:rPr lang="en-US" sz="3600" dirty="0">
                <a:solidFill>
                  <a:srgbClr val="0000CC"/>
                </a:solidFill>
              </a:rPr>
              <a:t> </a:t>
            </a:r>
            <a:r>
              <a:rPr lang="en-US" sz="3600" dirty="0" err="1">
                <a:solidFill>
                  <a:srgbClr val="0000CC"/>
                </a:solidFill>
              </a:rPr>
              <a:t>nghĩa</a:t>
            </a:r>
            <a:r>
              <a:rPr lang="en-US" sz="3600" dirty="0">
                <a:solidFill>
                  <a:srgbClr val="0000CC"/>
                </a:solidFill>
              </a:rPr>
              <a:t> </a:t>
            </a:r>
            <a:r>
              <a:rPr lang="en-US" sz="3600" dirty="0" err="1">
                <a:solidFill>
                  <a:srgbClr val="0000CC"/>
                </a:solidFill>
              </a:rPr>
              <a:t>vụ</a:t>
            </a:r>
            <a:r>
              <a:rPr lang="en-US" sz="3600" dirty="0">
                <a:solidFill>
                  <a:srgbClr val="0000CC"/>
                </a:solidFill>
              </a:rPr>
              <a:t> </a:t>
            </a:r>
            <a:r>
              <a:rPr lang="en-US" sz="3600" dirty="0" err="1">
                <a:solidFill>
                  <a:srgbClr val="0000CC"/>
                </a:solidFill>
              </a:rPr>
              <a:t>nộp</a:t>
            </a:r>
            <a:r>
              <a:rPr lang="en-US" sz="3600" dirty="0">
                <a:solidFill>
                  <a:srgbClr val="0000CC"/>
                </a:solidFill>
              </a:rPr>
              <a:t> </a:t>
            </a:r>
            <a:r>
              <a:rPr lang="en-US" sz="3600" dirty="0" err="1">
                <a:solidFill>
                  <a:srgbClr val="0000CC"/>
                </a:solidFill>
              </a:rPr>
              <a:t>thuế</a:t>
            </a:r>
            <a:r>
              <a:rPr lang="en-US" sz="3600" dirty="0">
                <a:solidFill>
                  <a:srgbClr val="0000CC"/>
                </a:solidFill>
              </a:rPr>
              <a:t> </a:t>
            </a:r>
            <a:r>
              <a:rPr lang="en-US" sz="3600" dirty="0" err="1">
                <a:solidFill>
                  <a:srgbClr val="0000CC"/>
                </a:solidFill>
              </a:rPr>
              <a:t>như</a:t>
            </a:r>
            <a:r>
              <a:rPr lang="en-US" sz="3600" dirty="0">
                <a:solidFill>
                  <a:srgbClr val="0000CC"/>
                </a:solidFill>
              </a:rPr>
              <a:t> </a:t>
            </a:r>
            <a:r>
              <a:rPr lang="en-US" sz="3600" dirty="0" err="1">
                <a:solidFill>
                  <a:srgbClr val="0000CC"/>
                </a:solidFill>
              </a:rPr>
              <a:t>thê</a:t>
            </a:r>
            <a:r>
              <a:rPr lang="en-US" sz="3600" dirty="0">
                <a:solidFill>
                  <a:srgbClr val="0000CC"/>
                </a:solidFill>
              </a:rPr>
              <a:t> </a:t>
            </a:r>
            <a:r>
              <a:rPr lang="en-US" sz="3600" dirty="0" err="1">
                <a:solidFill>
                  <a:srgbClr val="0000CC"/>
                </a:solidFill>
              </a:rPr>
              <a:t>nào</a:t>
            </a:r>
            <a:r>
              <a:rPr lang="en-US" sz="3600" dirty="0">
                <a:solidFill>
                  <a:srgbClr val="0000CC"/>
                </a:solidFill>
              </a:rPr>
              <a:t>? </a:t>
            </a:r>
            <a:r>
              <a:rPr lang="en-US" sz="3600" dirty="0" err="1">
                <a:solidFill>
                  <a:srgbClr val="0000CC"/>
                </a:solidFill>
              </a:rPr>
              <a:t>Các</a:t>
            </a:r>
            <a:r>
              <a:rPr lang="en-US" sz="3600" dirty="0">
                <a:solidFill>
                  <a:srgbClr val="0000CC"/>
                </a:solidFill>
              </a:rPr>
              <a:t> </a:t>
            </a:r>
            <a:r>
              <a:rPr lang="en-US" sz="3600" dirty="0" err="1">
                <a:solidFill>
                  <a:srgbClr val="0000CC"/>
                </a:solidFill>
              </a:rPr>
              <a:t>hành</a:t>
            </a:r>
            <a:r>
              <a:rPr lang="en-US" sz="3600" dirty="0">
                <a:solidFill>
                  <a:srgbClr val="0000CC"/>
                </a:solidFill>
              </a:rPr>
              <a:t> vi </a:t>
            </a:r>
            <a:r>
              <a:rPr lang="en-US" sz="3600" dirty="0" err="1">
                <a:solidFill>
                  <a:srgbClr val="0000CC"/>
                </a:solidFill>
              </a:rPr>
              <a:t>vi</a:t>
            </a:r>
            <a:r>
              <a:rPr lang="en-US" sz="3600" dirty="0">
                <a:solidFill>
                  <a:srgbClr val="0000CC"/>
                </a:solidFill>
              </a:rPr>
              <a:t> </a:t>
            </a:r>
            <a:r>
              <a:rPr lang="en-US" sz="3600" dirty="0" err="1">
                <a:solidFill>
                  <a:srgbClr val="0000CC"/>
                </a:solidFill>
              </a:rPr>
              <a:t>phạm</a:t>
            </a:r>
            <a:r>
              <a:rPr lang="en-US" sz="3600" dirty="0">
                <a:solidFill>
                  <a:srgbClr val="0000CC"/>
                </a:solidFill>
              </a:rPr>
              <a:t> </a:t>
            </a:r>
            <a:r>
              <a:rPr lang="en-US" sz="3600" dirty="0" err="1">
                <a:solidFill>
                  <a:srgbClr val="0000CC"/>
                </a:solidFill>
              </a:rPr>
              <a:t>đó</a:t>
            </a:r>
            <a:r>
              <a:rPr lang="en-US" sz="3600" dirty="0">
                <a:solidFill>
                  <a:srgbClr val="0000CC"/>
                </a:solidFill>
              </a:rPr>
              <a:t> </a:t>
            </a:r>
            <a:r>
              <a:rPr lang="en-US" sz="3600" dirty="0" err="1">
                <a:solidFill>
                  <a:srgbClr val="0000CC"/>
                </a:solidFill>
              </a:rPr>
              <a:t>có</a:t>
            </a:r>
            <a:r>
              <a:rPr lang="en-US" sz="3600" dirty="0">
                <a:solidFill>
                  <a:srgbClr val="0000CC"/>
                </a:solidFill>
              </a:rPr>
              <a:t> </a:t>
            </a:r>
            <a:r>
              <a:rPr lang="en-US" sz="3600" dirty="0" err="1">
                <a:solidFill>
                  <a:srgbClr val="0000CC"/>
                </a:solidFill>
              </a:rPr>
              <a:t>thể</a:t>
            </a:r>
            <a:r>
              <a:rPr lang="en-US" sz="3600" dirty="0">
                <a:solidFill>
                  <a:srgbClr val="0000CC"/>
                </a:solidFill>
              </a:rPr>
              <a:t> </a:t>
            </a:r>
            <a:r>
              <a:rPr lang="en-US" sz="3600" dirty="0" err="1">
                <a:solidFill>
                  <a:srgbClr val="0000CC"/>
                </a:solidFill>
              </a:rPr>
              <a:t>dẫn</a:t>
            </a:r>
            <a:r>
              <a:rPr lang="en-US" sz="3600" dirty="0">
                <a:solidFill>
                  <a:srgbClr val="0000CC"/>
                </a:solidFill>
              </a:rPr>
              <a:t> </a:t>
            </a:r>
            <a:r>
              <a:rPr lang="en-US" sz="3600" dirty="0" err="1">
                <a:solidFill>
                  <a:srgbClr val="0000CC"/>
                </a:solidFill>
              </a:rPr>
              <a:t>đễn</a:t>
            </a:r>
            <a:r>
              <a:rPr lang="en-US" sz="3600" dirty="0">
                <a:solidFill>
                  <a:srgbClr val="0000CC"/>
                </a:solidFill>
              </a:rPr>
              <a:t> </a:t>
            </a:r>
            <a:r>
              <a:rPr lang="en-US" sz="3600" dirty="0" err="1">
                <a:solidFill>
                  <a:srgbClr val="0000CC"/>
                </a:solidFill>
              </a:rPr>
              <a:t>những</a:t>
            </a:r>
            <a:r>
              <a:rPr lang="en-US" sz="3600" dirty="0">
                <a:solidFill>
                  <a:srgbClr val="0000CC"/>
                </a:solidFill>
              </a:rPr>
              <a:t> </a:t>
            </a:r>
            <a:r>
              <a:rPr lang="en-US" sz="3600" dirty="0" err="1">
                <a:solidFill>
                  <a:srgbClr val="0000CC"/>
                </a:solidFill>
              </a:rPr>
              <a:t>hậu</a:t>
            </a:r>
            <a:r>
              <a:rPr lang="en-US" sz="3600" dirty="0">
                <a:solidFill>
                  <a:srgbClr val="0000CC"/>
                </a:solidFill>
              </a:rPr>
              <a:t> </a:t>
            </a:r>
            <a:r>
              <a:rPr lang="en-US" sz="3600" dirty="0" err="1">
                <a:solidFill>
                  <a:srgbClr val="0000CC"/>
                </a:solidFill>
              </a:rPr>
              <a:t>quả</a:t>
            </a:r>
            <a:r>
              <a:rPr lang="en-US" sz="3600" dirty="0">
                <a:solidFill>
                  <a:srgbClr val="0000CC"/>
                </a:solidFill>
              </a:rPr>
              <a:t> </a:t>
            </a:r>
            <a:r>
              <a:rPr lang="en-US" sz="3600" dirty="0" err="1">
                <a:solidFill>
                  <a:srgbClr val="0000CC"/>
                </a:solidFill>
              </a:rPr>
              <a:t>gì</a:t>
            </a:r>
            <a:r>
              <a:rPr lang="en-US" sz="3600" dirty="0">
                <a:solidFill>
                  <a:srgbClr val="0000CC"/>
                </a:solidFill>
              </a:rPr>
              <a:t>?</a:t>
            </a:r>
          </a:p>
        </p:txBody>
      </p:sp>
      <p:sp>
        <p:nvSpPr>
          <p:cNvPr id="5" name="Rectangle 4"/>
          <p:cNvSpPr/>
          <p:nvPr/>
        </p:nvSpPr>
        <p:spPr>
          <a:xfrm>
            <a:off x="2315966" y="1254169"/>
            <a:ext cx="6833923" cy="523220"/>
          </a:xfrm>
          <a:prstGeom prst="rect">
            <a:avLst/>
          </a:prstGeom>
        </p:spPr>
        <p:txBody>
          <a:bodyPr wrap="none">
            <a:spAutoFit/>
          </a:bodyPr>
          <a:lstStyle/>
          <a:p>
            <a:pPr algn="ctr"/>
            <a:r>
              <a:rPr lang="en-US" sz="2800" b="1" dirty="0" smtClean="0">
                <a:solidFill>
                  <a:srgbClr val="0000CC"/>
                </a:solidFill>
                <a:latin typeface="#9Slide04 Manuale Bold"/>
              </a:rPr>
              <a:t>ĐỘC THÔNG TIN VÀ TRẢ LỜI CÂU HỎI</a:t>
            </a:r>
            <a:endParaRPr lang="en-US" sz="2800" b="1" dirty="0">
              <a:solidFill>
                <a:srgbClr val="0000CC"/>
              </a:solidFill>
              <a:latin typeface="#9Slide04 Manuale Bo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122363" y="195263"/>
            <a:ext cx="9820275" cy="708025"/>
            <a:chOff x="1190" y="123"/>
            <a:chExt cx="5296" cy="776"/>
          </a:xfrm>
        </p:grpSpPr>
        <p:pic>
          <p:nvPicPr>
            <p:cNvPr id="107523"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107524" name="Text Box 4"/>
            <p:cNvSpPr txBox="1">
              <a:spLocks noChangeArrowheads="1"/>
            </p:cNvSpPr>
            <p:nvPr/>
          </p:nvSpPr>
          <p:spPr bwMode="auto">
            <a:xfrm>
              <a:off x="1213" y="133"/>
              <a:ext cx="525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200" b="1">
                  <a:solidFill>
                    <a:srgbClr val="0000CC"/>
                  </a:solidFill>
                  <a:latin typeface="#9Slide03 AllRoundGothic"/>
                </a:rPr>
                <a:t>NHẬN ĐỊNH, KẾT LUẬN PHẦN THẢO LUẬN</a:t>
              </a:r>
            </a:p>
          </p:txBody>
        </p:sp>
      </p:grpSp>
      <p:sp>
        <p:nvSpPr>
          <p:cNvPr id="2" name="Rectangle 1"/>
          <p:cNvSpPr/>
          <p:nvPr/>
        </p:nvSpPr>
        <p:spPr>
          <a:xfrm>
            <a:off x="268941" y="1443841"/>
            <a:ext cx="11658600" cy="4401205"/>
          </a:xfrm>
          <a:prstGeom prst="rect">
            <a:avLst/>
          </a:prstGeom>
        </p:spPr>
        <p:txBody>
          <a:bodyPr wrap="square">
            <a:spAutoFit/>
          </a:bodyPr>
          <a:lstStyle/>
          <a:p>
            <a:pPr algn="just"/>
            <a:r>
              <a:rPr lang="en-US" sz="2800" b="1" dirty="0">
                <a:solidFill>
                  <a:srgbClr val="0000CC"/>
                </a:solidFill>
              </a:rPr>
              <a:t>- </a:t>
            </a:r>
            <a:r>
              <a:rPr lang="en-US" sz="2800" b="1" dirty="0" err="1">
                <a:solidFill>
                  <a:srgbClr val="0000CC"/>
                </a:solidFill>
              </a:rPr>
              <a:t>Trường</a:t>
            </a:r>
            <a:r>
              <a:rPr lang="en-US" sz="2800" b="1" dirty="0">
                <a:solidFill>
                  <a:srgbClr val="0000CC"/>
                </a:solidFill>
              </a:rPr>
              <a:t> </a:t>
            </a:r>
            <a:r>
              <a:rPr lang="en-US" sz="2800" b="1" dirty="0" err="1">
                <a:solidFill>
                  <a:srgbClr val="0000CC"/>
                </a:solidFill>
              </a:rPr>
              <a:t>hợp</a:t>
            </a:r>
            <a:r>
              <a:rPr lang="en-US" sz="2800" b="1" dirty="0">
                <a:solidFill>
                  <a:srgbClr val="0000CC"/>
                </a:solidFill>
              </a:rPr>
              <a:t> 1.</a:t>
            </a:r>
            <a:endParaRPr lang="en-US" sz="2800" dirty="0">
              <a:solidFill>
                <a:srgbClr val="0000CC"/>
              </a:solidFill>
            </a:endParaRPr>
          </a:p>
          <a:p>
            <a:pPr algn="just"/>
            <a:r>
              <a:rPr lang="en-US" sz="2800" dirty="0">
                <a:solidFill>
                  <a:srgbClr val="0000CC"/>
                </a:solidFill>
              </a:rPr>
              <a:t>+ </a:t>
            </a:r>
            <a:r>
              <a:rPr lang="en-US" sz="2800" dirty="0" err="1">
                <a:solidFill>
                  <a:srgbClr val="0000CC"/>
                </a:solidFill>
              </a:rPr>
              <a:t>Ông</a:t>
            </a:r>
            <a:r>
              <a:rPr lang="en-US" sz="2800" dirty="0">
                <a:solidFill>
                  <a:srgbClr val="0000CC"/>
                </a:solidFill>
              </a:rPr>
              <a:t> Q </a:t>
            </a:r>
            <a:r>
              <a:rPr lang="en-US" sz="2800" dirty="0" err="1">
                <a:solidFill>
                  <a:srgbClr val="0000CC"/>
                </a:solidFill>
              </a:rPr>
              <a:t>đã</a:t>
            </a:r>
            <a:r>
              <a:rPr lang="en-US" sz="2800" dirty="0">
                <a:solidFill>
                  <a:srgbClr val="0000CC"/>
                </a:solidFill>
              </a:rPr>
              <a:t> </a:t>
            </a:r>
            <a:r>
              <a:rPr lang="en-US" sz="2800" dirty="0" err="1">
                <a:solidFill>
                  <a:srgbClr val="0000CC"/>
                </a:solidFill>
              </a:rPr>
              <a:t>có</a:t>
            </a:r>
            <a:r>
              <a:rPr lang="en-US" sz="2800" dirty="0">
                <a:solidFill>
                  <a:srgbClr val="0000CC"/>
                </a:solidFill>
              </a:rPr>
              <a:t> </a:t>
            </a:r>
            <a:r>
              <a:rPr lang="en-US" sz="2800" dirty="0" err="1">
                <a:solidFill>
                  <a:srgbClr val="0000CC"/>
                </a:solidFill>
              </a:rPr>
              <a:t>hành</a:t>
            </a:r>
            <a:r>
              <a:rPr lang="en-US" sz="2800" dirty="0">
                <a:solidFill>
                  <a:srgbClr val="0000CC"/>
                </a:solidFill>
              </a:rPr>
              <a:t> vi </a:t>
            </a:r>
            <a:r>
              <a:rPr lang="en-US" sz="2800" dirty="0" err="1">
                <a:solidFill>
                  <a:srgbClr val="0000CC"/>
                </a:solidFill>
              </a:rPr>
              <a:t>vi</a:t>
            </a:r>
            <a:r>
              <a:rPr lang="en-US" sz="2800" dirty="0">
                <a:solidFill>
                  <a:srgbClr val="0000CC"/>
                </a:solidFill>
              </a:rPr>
              <a:t> </a:t>
            </a:r>
            <a:r>
              <a:rPr lang="en-US" sz="2800" dirty="0" err="1">
                <a:solidFill>
                  <a:srgbClr val="0000CC"/>
                </a:solidFill>
              </a:rPr>
              <a:t>phạm</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 </a:t>
            </a:r>
            <a:r>
              <a:rPr lang="en-US" sz="2800" dirty="0" err="1">
                <a:solidFill>
                  <a:srgbClr val="0000CC"/>
                </a:solidFill>
              </a:rPr>
              <a:t>về</a:t>
            </a:r>
            <a:r>
              <a:rPr lang="en-US" sz="2800" dirty="0">
                <a:solidFill>
                  <a:srgbClr val="0000CC"/>
                </a:solidFill>
              </a:rPr>
              <a:t> </a:t>
            </a:r>
            <a:r>
              <a:rPr lang="en-US" sz="2800" dirty="0" err="1">
                <a:solidFill>
                  <a:srgbClr val="0000CC"/>
                </a:solidFill>
              </a:rPr>
              <a:t>nộp</a:t>
            </a:r>
            <a:r>
              <a:rPr lang="en-US" sz="2800" dirty="0">
                <a:solidFill>
                  <a:srgbClr val="0000CC"/>
                </a:solidFill>
              </a:rPr>
              <a:t> </a:t>
            </a:r>
            <a:r>
              <a:rPr lang="en-US" sz="2800" dirty="0" err="1">
                <a:solidFill>
                  <a:srgbClr val="0000CC"/>
                </a:solidFill>
              </a:rPr>
              <a:t>thuế</a:t>
            </a:r>
            <a:r>
              <a:rPr lang="en-US" sz="2800" dirty="0">
                <a:solidFill>
                  <a:srgbClr val="0000CC"/>
                </a:solidFill>
              </a:rPr>
              <a:t>. </a:t>
            </a:r>
            <a:r>
              <a:rPr lang="en-US" sz="2800" dirty="0" err="1">
                <a:solidFill>
                  <a:srgbClr val="0000CC"/>
                </a:solidFill>
              </a:rPr>
              <a:t>Cụ</a:t>
            </a:r>
            <a:r>
              <a:rPr lang="en-US" sz="2800" dirty="0">
                <a:solidFill>
                  <a:srgbClr val="0000CC"/>
                </a:solidFill>
              </a:rPr>
              <a:t> </a:t>
            </a:r>
            <a:r>
              <a:rPr lang="en-US" sz="2800" dirty="0" err="1">
                <a:solidFill>
                  <a:srgbClr val="0000CC"/>
                </a:solidFill>
              </a:rPr>
              <a:t>thể</a:t>
            </a:r>
            <a:r>
              <a:rPr lang="en-US" sz="2800" dirty="0">
                <a:solidFill>
                  <a:srgbClr val="0000CC"/>
                </a:solidFill>
              </a:rPr>
              <a:t>: </a:t>
            </a:r>
            <a:r>
              <a:rPr lang="en-US" sz="2800" dirty="0" err="1">
                <a:solidFill>
                  <a:srgbClr val="0000CC"/>
                </a:solidFill>
              </a:rPr>
              <a:t>để</a:t>
            </a:r>
            <a:r>
              <a:rPr lang="en-US" sz="2800" dirty="0">
                <a:solidFill>
                  <a:srgbClr val="0000CC"/>
                </a:solidFill>
              </a:rPr>
              <a:t> </a:t>
            </a:r>
            <a:r>
              <a:rPr lang="en-US" sz="2800" dirty="0" err="1">
                <a:solidFill>
                  <a:srgbClr val="0000CC"/>
                </a:solidFill>
              </a:rPr>
              <a:t>giảm</a:t>
            </a:r>
            <a:r>
              <a:rPr lang="en-US" sz="2800" dirty="0">
                <a:solidFill>
                  <a:srgbClr val="0000CC"/>
                </a:solidFill>
              </a:rPr>
              <a:t> </a:t>
            </a:r>
            <a:r>
              <a:rPr lang="en-US" sz="2800" dirty="0" err="1">
                <a:solidFill>
                  <a:srgbClr val="0000CC"/>
                </a:solidFill>
              </a:rPr>
              <a:t>mức</a:t>
            </a:r>
            <a:r>
              <a:rPr lang="en-US" sz="2800" dirty="0">
                <a:solidFill>
                  <a:srgbClr val="0000CC"/>
                </a:solidFill>
              </a:rPr>
              <a:t> </a:t>
            </a:r>
            <a:r>
              <a:rPr lang="en-US" sz="2800" dirty="0" err="1">
                <a:solidFill>
                  <a:srgbClr val="0000CC"/>
                </a:solidFill>
              </a:rPr>
              <a:t>thuế</a:t>
            </a:r>
            <a:r>
              <a:rPr lang="en-US" sz="2800" dirty="0">
                <a:solidFill>
                  <a:srgbClr val="0000CC"/>
                </a:solidFill>
              </a:rPr>
              <a:t> </a:t>
            </a:r>
            <a:r>
              <a:rPr lang="en-US" sz="2800" dirty="0" err="1">
                <a:solidFill>
                  <a:srgbClr val="0000CC"/>
                </a:solidFill>
              </a:rPr>
              <a:t>phải</a:t>
            </a:r>
            <a:r>
              <a:rPr lang="en-US" sz="2800" dirty="0">
                <a:solidFill>
                  <a:srgbClr val="0000CC"/>
                </a:solidFill>
              </a:rPr>
              <a:t> </a:t>
            </a:r>
            <a:r>
              <a:rPr lang="en-US" sz="2800" dirty="0" err="1">
                <a:solidFill>
                  <a:srgbClr val="0000CC"/>
                </a:solidFill>
              </a:rPr>
              <a:t>đóng</a:t>
            </a:r>
            <a:r>
              <a:rPr lang="en-US" sz="2800" dirty="0">
                <a:solidFill>
                  <a:srgbClr val="0000CC"/>
                </a:solidFill>
              </a:rPr>
              <a:t>,  </a:t>
            </a:r>
            <a:r>
              <a:rPr lang="en-US" sz="2800" dirty="0" err="1">
                <a:solidFill>
                  <a:srgbClr val="0000CC"/>
                </a:solidFill>
              </a:rPr>
              <a:t>ông</a:t>
            </a:r>
            <a:r>
              <a:rPr lang="en-US" sz="2800" dirty="0">
                <a:solidFill>
                  <a:srgbClr val="0000CC"/>
                </a:solidFill>
              </a:rPr>
              <a:t> Q </a:t>
            </a:r>
            <a:r>
              <a:rPr lang="en-US" sz="2800" dirty="0" err="1">
                <a:solidFill>
                  <a:srgbClr val="0000CC"/>
                </a:solidFill>
              </a:rPr>
              <a:t>đã</a:t>
            </a:r>
            <a:r>
              <a:rPr lang="en-US" sz="2800" dirty="0">
                <a:solidFill>
                  <a:srgbClr val="0000CC"/>
                </a:solidFill>
              </a:rPr>
              <a:t> </a:t>
            </a:r>
            <a:r>
              <a:rPr lang="en-US" sz="2800" dirty="0" err="1">
                <a:solidFill>
                  <a:srgbClr val="0000CC"/>
                </a:solidFill>
              </a:rPr>
              <a:t>chỉ</a:t>
            </a:r>
            <a:r>
              <a:rPr lang="en-US" sz="2800" dirty="0">
                <a:solidFill>
                  <a:srgbClr val="0000CC"/>
                </a:solidFill>
              </a:rPr>
              <a:t> </a:t>
            </a:r>
            <a:r>
              <a:rPr lang="en-US" sz="2800" dirty="0" err="1">
                <a:solidFill>
                  <a:srgbClr val="0000CC"/>
                </a:solidFill>
              </a:rPr>
              <a:t>đạo</a:t>
            </a:r>
            <a:r>
              <a:rPr lang="en-US" sz="2800" dirty="0">
                <a:solidFill>
                  <a:srgbClr val="0000CC"/>
                </a:solidFill>
              </a:rPr>
              <a:t> </a:t>
            </a:r>
            <a:r>
              <a:rPr lang="en-US" sz="2800" dirty="0" err="1">
                <a:solidFill>
                  <a:srgbClr val="0000CC"/>
                </a:solidFill>
              </a:rPr>
              <a:t>kế</a:t>
            </a:r>
            <a:r>
              <a:rPr lang="en-US" sz="2800" dirty="0">
                <a:solidFill>
                  <a:srgbClr val="0000CC"/>
                </a:solidFill>
              </a:rPr>
              <a:t> </a:t>
            </a:r>
            <a:r>
              <a:rPr lang="en-US" sz="2800" dirty="0" err="1">
                <a:solidFill>
                  <a:srgbClr val="0000CC"/>
                </a:solidFill>
              </a:rPr>
              <a:t>toán</a:t>
            </a:r>
            <a:r>
              <a:rPr lang="en-US" sz="2800" dirty="0">
                <a:solidFill>
                  <a:srgbClr val="0000CC"/>
                </a:solidFill>
              </a:rPr>
              <a:t> </a:t>
            </a:r>
            <a:r>
              <a:rPr lang="en-US" sz="2800" dirty="0" err="1">
                <a:solidFill>
                  <a:srgbClr val="0000CC"/>
                </a:solidFill>
              </a:rPr>
              <a:t>của</a:t>
            </a:r>
            <a:r>
              <a:rPr lang="en-US" sz="2800" dirty="0">
                <a:solidFill>
                  <a:srgbClr val="0000CC"/>
                </a:solidFill>
              </a:rPr>
              <a:t> </a:t>
            </a:r>
            <a:r>
              <a:rPr lang="en-US" sz="2800" dirty="0" err="1">
                <a:solidFill>
                  <a:srgbClr val="0000CC"/>
                </a:solidFill>
              </a:rPr>
              <a:t>công</a:t>
            </a:r>
            <a:r>
              <a:rPr lang="en-US" sz="2800" dirty="0">
                <a:solidFill>
                  <a:srgbClr val="0000CC"/>
                </a:solidFill>
              </a:rPr>
              <a:t> </a:t>
            </a:r>
            <a:r>
              <a:rPr lang="en-US" sz="2800" dirty="0" err="1">
                <a:solidFill>
                  <a:srgbClr val="0000CC"/>
                </a:solidFill>
              </a:rPr>
              <a:t>ty</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err="1">
                <a:solidFill>
                  <a:srgbClr val="0000CC"/>
                </a:solidFill>
              </a:rPr>
              <a:t>chị</a:t>
            </a:r>
            <a:r>
              <a:rPr lang="en-US" sz="2800" dirty="0">
                <a:solidFill>
                  <a:srgbClr val="0000CC"/>
                </a:solidFill>
              </a:rPr>
              <a:t> T </a:t>
            </a:r>
            <a:r>
              <a:rPr lang="en-US" sz="2800" dirty="0" err="1">
                <a:solidFill>
                  <a:srgbClr val="0000CC"/>
                </a:solidFill>
              </a:rPr>
              <a:t>kê</a:t>
            </a:r>
            <a:r>
              <a:rPr lang="en-US" sz="2800" dirty="0">
                <a:solidFill>
                  <a:srgbClr val="0000CC"/>
                </a:solidFill>
              </a:rPr>
              <a:t> </a:t>
            </a:r>
            <a:r>
              <a:rPr lang="en-US" sz="2800" dirty="0" err="1">
                <a:solidFill>
                  <a:srgbClr val="0000CC"/>
                </a:solidFill>
              </a:rPr>
              <a:t>khai</a:t>
            </a:r>
            <a:r>
              <a:rPr lang="en-US" sz="2800" dirty="0">
                <a:solidFill>
                  <a:srgbClr val="0000CC"/>
                </a:solidFill>
              </a:rPr>
              <a:t> </a:t>
            </a:r>
            <a:r>
              <a:rPr lang="en-US" sz="2800" dirty="0" err="1">
                <a:solidFill>
                  <a:srgbClr val="0000CC"/>
                </a:solidFill>
              </a:rPr>
              <a:t>giá</a:t>
            </a:r>
            <a:r>
              <a:rPr lang="en-US" sz="2800" dirty="0">
                <a:solidFill>
                  <a:srgbClr val="0000CC"/>
                </a:solidFill>
              </a:rPr>
              <a:t> </a:t>
            </a:r>
            <a:r>
              <a:rPr lang="en-US" sz="2800" dirty="0" err="1">
                <a:solidFill>
                  <a:srgbClr val="0000CC"/>
                </a:solidFill>
              </a:rPr>
              <a:t>trị</a:t>
            </a:r>
            <a:r>
              <a:rPr lang="en-US" sz="2800" dirty="0">
                <a:solidFill>
                  <a:srgbClr val="0000CC"/>
                </a:solidFill>
              </a:rPr>
              <a:t> </a:t>
            </a:r>
            <a:r>
              <a:rPr lang="en-US" sz="2800" dirty="0" err="1">
                <a:solidFill>
                  <a:srgbClr val="0000CC"/>
                </a:solidFill>
              </a:rPr>
              <a:t>hàng</a:t>
            </a:r>
            <a:r>
              <a:rPr lang="en-US" sz="2800" dirty="0">
                <a:solidFill>
                  <a:srgbClr val="0000CC"/>
                </a:solidFill>
              </a:rPr>
              <a:t> </a:t>
            </a:r>
            <a:r>
              <a:rPr lang="en-US" sz="2800" dirty="0" err="1">
                <a:solidFill>
                  <a:srgbClr val="0000CC"/>
                </a:solidFill>
              </a:rPr>
              <a:t>hóa</a:t>
            </a:r>
            <a:r>
              <a:rPr lang="en-US" sz="2800" dirty="0">
                <a:solidFill>
                  <a:srgbClr val="0000CC"/>
                </a:solidFill>
              </a:rPr>
              <a:t> </a:t>
            </a:r>
            <a:r>
              <a:rPr lang="en-US" sz="2800" dirty="0" err="1">
                <a:solidFill>
                  <a:srgbClr val="0000CC"/>
                </a:solidFill>
              </a:rPr>
              <a:t>trên</a:t>
            </a:r>
            <a:r>
              <a:rPr lang="en-US" sz="2800" dirty="0">
                <a:solidFill>
                  <a:srgbClr val="0000CC"/>
                </a:solidFill>
              </a:rPr>
              <a:t> </a:t>
            </a:r>
            <a:r>
              <a:rPr lang="en-US" sz="2800" dirty="0" err="1">
                <a:solidFill>
                  <a:srgbClr val="0000CC"/>
                </a:solidFill>
              </a:rPr>
              <a:t>hóa</a:t>
            </a:r>
            <a:r>
              <a:rPr lang="en-US" sz="2800" dirty="0">
                <a:solidFill>
                  <a:srgbClr val="0000CC"/>
                </a:solidFill>
              </a:rPr>
              <a:t> </a:t>
            </a:r>
            <a:r>
              <a:rPr lang="en-US" sz="2800" dirty="0" err="1">
                <a:solidFill>
                  <a:srgbClr val="0000CC"/>
                </a:solidFill>
              </a:rPr>
              <a:t>đơn</a:t>
            </a:r>
            <a:r>
              <a:rPr lang="en-US" sz="2800" dirty="0">
                <a:solidFill>
                  <a:srgbClr val="0000CC"/>
                </a:solidFill>
              </a:rPr>
              <a:t> </a:t>
            </a:r>
            <a:r>
              <a:rPr lang="en-US" sz="2800" dirty="0" err="1">
                <a:solidFill>
                  <a:srgbClr val="0000CC"/>
                </a:solidFill>
              </a:rPr>
              <a:t>không</a:t>
            </a:r>
            <a:r>
              <a:rPr lang="en-US" sz="2800" dirty="0">
                <a:solidFill>
                  <a:srgbClr val="0000CC"/>
                </a:solidFill>
              </a:rPr>
              <a:t> </a:t>
            </a:r>
            <a:r>
              <a:rPr lang="en-US" sz="2800" dirty="0" err="1">
                <a:solidFill>
                  <a:srgbClr val="0000CC"/>
                </a:solidFill>
              </a:rPr>
              <a:t>đúng</a:t>
            </a:r>
            <a:r>
              <a:rPr lang="en-US" sz="2800" dirty="0">
                <a:solidFill>
                  <a:srgbClr val="0000CC"/>
                </a:solidFill>
              </a:rPr>
              <a:t> </a:t>
            </a:r>
            <a:r>
              <a:rPr lang="en-US" sz="2800" dirty="0" err="1">
                <a:solidFill>
                  <a:srgbClr val="0000CC"/>
                </a:solidFill>
              </a:rPr>
              <a:t>với</a:t>
            </a:r>
            <a:r>
              <a:rPr lang="en-US" sz="2800" dirty="0">
                <a:solidFill>
                  <a:srgbClr val="0000CC"/>
                </a:solidFill>
              </a:rPr>
              <a:t> </a:t>
            </a:r>
            <a:r>
              <a:rPr lang="en-US" sz="2800" dirty="0" err="1">
                <a:solidFill>
                  <a:srgbClr val="0000CC"/>
                </a:solidFill>
              </a:rPr>
              <a:t>thực</a:t>
            </a:r>
            <a:r>
              <a:rPr lang="en-US" sz="2800" dirty="0">
                <a:solidFill>
                  <a:srgbClr val="0000CC"/>
                </a:solidFill>
              </a:rPr>
              <a:t> </a:t>
            </a:r>
            <a:r>
              <a:rPr lang="en-US" sz="2800" dirty="0" err="1">
                <a:solidFill>
                  <a:srgbClr val="0000CC"/>
                </a:solidFill>
              </a:rPr>
              <a:t>tế</a:t>
            </a:r>
            <a:r>
              <a:rPr lang="en-US" sz="2800" dirty="0">
                <a:solidFill>
                  <a:srgbClr val="0000CC"/>
                </a:solidFill>
              </a:rPr>
              <a:t>.</a:t>
            </a:r>
          </a:p>
          <a:p>
            <a:pPr algn="just"/>
            <a:r>
              <a:rPr lang="en-US" sz="2800" dirty="0">
                <a:solidFill>
                  <a:srgbClr val="0000CC"/>
                </a:solidFill>
              </a:rPr>
              <a:t>+ </a:t>
            </a:r>
            <a:r>
              <a:rPr lang="en-US" sz="2800" dirty="0" err="1">
                <a:solidFill>
                  <a:srgbClr val="0000CC"/>
                </a:solidFill>
              </a:rPr>
              <a:t>Hậu</a:t>
            </a:r>
            <a:r>
              <a:rPr lang="en-US" sz="2800" dirty="0">
                <a:solidFill>
                  <a:srgbClr val="0000CC"/>
                </a:solidFill>
              </a:rPr>
              <a:t> </a:t>
            </a:r>
            <a:r>
              <a:rPr lang="en-US" sz="2800" dirty="0" err="1">
                <a:solidFill>
                  <a:srgbClr val="0000CC"/>
                </a:solidFill>
              </a:rPr>
              <a:t>quả</a:t>
            </a:r>
            <a:r>
              <a:rPr lang="en-US" sz="2800" dirty="0">
                <a:solidFill>
                  <a:srgbClr val="0000CC"/>
                </a:solidFill>
              </a:rPr>
              <a:t>: </a:t>
            </a:r>
            <a:r>
              <a:rPr lang="en-US" sz="2800" dirty="0" err="1">
                <a:solidFill>
                  <a:srgbClr val="0000CC"/>
                </a:solidFill>
              </a:rPr>
              <a:t>ông</a:t>
            </a:r>
            <a:r>
              <a:rPr lang="en-US" sz="2800" dirty="0">
                <a:solidFill>
                  <a:srgbClr val="0000CC"/>
                </a:solidFill>
              </a:rPr>
              <a:t> Q </a:t>
            </a:r>
            <a:r>
              <a:rPr lang="en-US" sz="2800" dirty="0" err="1">
                <a:solidFill>
                  <a:srgbClr val="0000CC"/>
                </a:solidFill>
              </a:rPr>
              <a:t>sẽ</a:t>
            </a:r>
            <a:r>
              <a:rPr lang="en-US" sz="2800" dirty="0">
                <a:solidFill>
                  <a:srgbClr val="0000CC"/>
                </a:solidFill>
              </a:rPr>
              <a:t> </a:t>
            </a:r>
            <a:r>
              <a:rPr lang="en-US" sz="2800" dirty="0" err="1">
                <a:solidFill>
                  <a:srgbClr val="0000CC"/>
                </a:solidFill>
              </a:rPr>
              <a:t>bị</a:t>
            </a:r>
            <a:r>
              <a:rPr lang="en-US" sz="2800" dirty="0">
                <a:solidFill>
                  <a:srgbClr val="0000CC"/>
                </a:solidFill>
              </a:rPr>
              <a:t> </a:t>
            </a:r>
            <a:r>
              <a:rPr lang="en-US" sz="2800" dirty="0" err="1">
                <a:solidFill>
                  <a:srgbClr val="0000CC"/>
                </a:solidFill>
              </a:rPr>
              <a:t>xử</a:t>
            </a:r>
            <a:r>
              <a:rPr lang="en-US" sz="2800" dirty="0">
                <a:solidFill>
                  <a:srgbClr val="0000CC"/>
                </a:solidFill>
              </a:rPr>
              <a:t> </a:t>
            </a:r>
            <a:r>
              <a:rPr lang="en-US" sz="2800" dirty="0" err="1">
                <a:solidFill>
                  <a:srgbClr val="0000CC"/>
                </a:solidFill>
              </a:rPr>
              <a:t>phạt</a:t>
            </a:r>
            <a:r>
              <a:rPr lang="en-US" sz="2800" dirty="0">
                <a:solidFill>
                  <a:srgbClr val="0000CC"/>
                </a:solidFill>
              </a:rPr>
              <a:t> </a:t>
            </a:r>
            <a:r>
              <a:rPr lang="en-US" sz="2800" dirty="0" err="1">
                <a:solidFill>
                  <a:srgbClr val="0000CC"/>
                </a:solidFill>
              </a:rPr>
              <a:t>theo</a:t>
            </a:r>
            <a:r>
              <a:rPr lang="en-US" sz="2800" dirty="0">
                <a:solidFill>
                  <a:srgbClr val="0000CC"/>
                </a:solidFill>
              </a:rPr>
              <a:t> </a:t>
            </a:r>
            <a:r>
              <a:rPr lang="en-US" sz="2800" dirty="0" err="1">
                <a:solidFill>
                  <a:srgbClr val="0000CC"/>
                </a:solidFill>
              </a:rPr>
              <a:t>quy</a:t>
            </a:r>
            <a:r>
              <a:rPr lang="en-US" sz="2800" dirty="0">
                <a:solidFill>
                  <a:srgbClr val="0000CC"/>
                </a:solidFill>
              </a:rPr>
              <a:t> </a:t>
            </a:r>
            <a:r>
              <a:rPr lang="en-US" sz="2800" dirty="0" err="1">
                <a:solidFill>
                  <a:srgbClr val="0000CC"/>
                </a:solidFill>
              </a:rPr>
              <a:t>định</a:t>
            </a:r>
            <a:r>
              <a:rPr lang="en-US" sz="2800" dirty="0">
                <a:solidFill>
                  <a:srgbClr val="0000CC"/>
                </a:solidFill>
              </a:rPr>
              <a:t> </a:t>
            </a:r>
            <a:r>
              <a:rPr lang="en-US" sz="2800" dirty="0" err="1">
                <a:solidFill>
                  <a:srgbClr val="0000CC"/>
                </a:solidFill>
              </a:rPr>
              <a:t>của</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a:t>
            </a:r>
          </a:p>
          <a:p>
            <a:pPr algn="just"/>
            <a:r>
              <a:rPr lang="en-US" sz="2800" b="1" dirty="0">
                <a:solidFill>
                  <a:srgbClr val="0000CC"/>
                </a:solidFill>
              </a:rPr>
              <a:t>- </a:t>
            </a:r>
            <a:r>
              <a:rPr lang="en-US" sz="2800" b="1" dirty="0" err="1">
                <a:solidFill>
                  <a:srgbClr val="0000CC"/>
                </a:solidFill>
              </a:rPr>
              <a:t>Trường</a:t>
            </a:r>
            <a:r>
              <a:rPr lang="en-US" sz="2800" b="1" dirty="0">
                <a:solidFill>
                  <a:srgbClr val="0000CC"/>
                </a:solidFill>
              </a:rPr>
              <a:t> </a:t>
            </a:r>
            <a:r>
              <a:rPr lang="en-US" sz="2800" b="1" dirty="0" err="1">
                <a:solidFill>
                  <a:srgbClr val="0000CC"/>
                </a:solidFill>
              </a:rPr>
              <a:t>hợp</a:t>
            </a:r>
            <a:r>
              <a:rPr lang="en-US" sz="2800" b="1" dirty="0">
                <a:solidFill>
                  <a:srgbClr val="0000CC"/>
                </a:solidFill>
              </a:rPr>
              <a:t> 2.</a:t>
            </a:r>
            <a:endParaRPr lang="en-US" sz="2800" dirty="0">
              <a:solidFill>
                <a:srgbClr val="0000CC"/>
              </a:solidFill>
            </a:endParaRPr>
          </a:p>
          <a:p>
            <a:pPr algn="just"/>
            <a:r>
              <a:rPr lang="en-US" sz="2800" dirty="0">
                <a:solidFill>
                  <a:srgbClr val="0000CC"/>
                </a:solidFill>
              </a:rPr>
              <a:t>+ </a:t>
            </a:r>
            <a:r>
              <a:rPr lang="en-US" sz="2800" dirty="0" err="1">
                <a:solidFill>
                  <a:srgbClr val="0000CC"/>
                </a:solidFill>
              </a:rPr>
              <a:t>Chị</a:t>
            </a:r>
            <a:r>
              <a:rPr lang="en-US" sz="2800" dirty="0">
                <a:solidFill>
                  <a:srgbClr val="0000CC"/>
                </a:solidFill>
              </a:rPr>
              <a:t> G </a:t>
            </a:r>
            <a:r>
              <a:rPr lang="en-US" sz="2800" dirty="0" err="1">
                <a:solidFill>
                  <a:srgbClr val="0000CC"/>
                </a:solidFill>
              </a:rPr>
              <a:t>đã</a:t>
            </a:r>
            <a:r>
              <a:rPr lang="en-US" sz="2800" dirty="0">
                <a:solidFill>
                  <a:srgbClr val="0000CC"/>
                </a:solidFill>
              </a:rPr>
              <a:t> </a:t>
            </a:r>
            <a:r>
              <a:rPr lang="en-US" sz="2800" dirty="0" err="1">
                <a:solidFill>
                  <a:srgbClr val="0000CC"/>
                </a:solidFill>
              </a:rPr>
              <a:t>có</a:t>
            </a:r>
            <a:r>
              <a:rPr lang="en-US" sz="2800" dirty="0">
                <a:solidFill>
                  <a:srgbClr val="0000CC"/>
                </a:solidFill>
              </a:rPr>
              <a:t> </a:t>
            </a:r>
            <a:r>
              <a:rPr lang="en-US" sz="2800" dirty="0" err="1">
                <a:solidFill>
                  <a:srgbClr val="0000CC"/>
                </a:solidFill>
              </a:rPr>
              <a:t>hành</a:t>
            </a:r>
            <a:r>
              <a:rPr lang="en-US" sz="2800" dirty="0">
                <a:solidFill>
                  <a:srgbClr val="0000CC"/>
                </a:solidFill>
              </a:rPr>
              <a:t> vi </a:t>
            </a:r>
            <a:r>
              <a:rPr lang="en-US" sz="2800" dirty="0" err="1">
                <a:solidFill>
                  <a:srgbClr val="0000CC"/>
                </a:solidFill>
              </a:rPr>
              <a:t>vi</a:t>
            </a:r>
            <a:r>
              <a:rPr lang="en-US" sz="2800" dirty="0">
                <a:solidFill>
                  <a:srgbClr val="0000CC"/>
                </a:solidFill>
              </a:rPr>
              <a:t> </a:t>
            </a:r>
            <a:r>
              <a:rPr lang="en-US" sz="2800" dirty="0" err="1">
                <a:solidFill>
                  <a:srgbClr val="0000CC"/>
                </a:solidFill>
              </a:rPr>
              <a:t>phạm</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 </a:t>
            </a:r>
            <a:r>
              <a:rPr lang="en-US" sz="2800" dirty="0" err="1">
                <a:solidFill>
                  <a:srgbClr val="0000CC"/>
                </a:solidFill>
              </a:rPr>
              <a:t>về</a:t>
            </a:r>
            <a:r>
              <a:rPr lang="en-US" sz="2800" dirty="0">
                <a:solidFill>
                  <a:srgbClr val="0000CC"/>
                </a:solidFill>
              </a:rPr>
              <a:t> </a:t>
            </a:r>
            <a:r>
              <a:rPr lang="en-US" sz="2800" dirty="0" err="1">
                <a:solidFill>
                  <a:srgbClr val="0000CC"/>
                </a:solidFill>
              </a:rPr>
              <a:t>nộp</a:t>
            </a:r>
            <a:r>
              <a:rPr lang="en-US" sz="2800" dirty="0">
                <a:solidFill>
                  <a:srgbClr val="0000CC"/>
                </a:solidFill>
              </a:rPr>
              <a:t> </a:t>
            </a:r>
            <a:r>
              <a:rPr lang="en-US" sz="2800" dirty="0" err="1">
                <a:solidFill>
                  <a:srgbClr val="0000CC"/>
                </a:solidFill>
              </a:rPr>
              <a:t>thuế</a:t>
            </a:r>
            <a:r>
              <a:rPr lang="en-US" sz="2800" dirty="0">
                <a:solidFill>
                  <a:srgbClr val="0000CC"/>
                </a:solidFill>
              </a:rPr>
              <a:t>. </a:t>
            </a:r>
            <a:r>
              <a:rPr lang="en-US" sz="2800" dirty="0" err="1">
                <a:solidFill>
                  <a:srgbClr val="0000CC"/>
                </a:solidFill>
              </a:rPr>
              <a:t>Cụ</a:t>
            </a:r>
            <a:r>
              <a:rPr lang="en-US" sz="2800" dirty="0">
                <a:solidFill>
                  <a:srgbClr val="0000CC"/>
                </a:solidFill>
              </a:rPr>
              <a:t> </a:t>
            </a:r>
            <a:r>
              <a:rPr lang="en-US" sz="2800" dirty="0" err="1">
                <a:solidFill>
                  <a:srgbClr val="0000CC"/>
                </a:solidFill>
              </a:rPr>
              <a:t>thể</a:t>
            </a:r>
            <a:r>
              <a:rPr lang="en-US" sz="2800" dirty="0">
                <a:solidFill>
                  <a:srgbClr val="0000CC"/>
                </a:solidFill>
              </a:rPr>
              <a:t>: </a:t>
            </a:r>
            <a:r>
              <a:rPr lang="en-US" sz="2800" dirty="0" err="1">
                <a:solidFill>
                  <a:srgbClr val="0000CC"/>
                </a:solidFill>
              </a:rPr>
              <a:t>hoạt</a:t>
            </a:r>
            <a:r>
              <a:rPr lang="en-US" sz="2800" dirty="0">
                <a:solidFill>
                  <a:srgbClr val="0000CC"/>
                </a:solidFill>
              </a:rPr>
              <a:t> </a:t>
            </a:r>
            <a:r>
              <a:rPr lang="en-US" sz="2800" dirty="0" err="1">
                <a:solidFill>
                  <a:srgbClr val="0000CC"/>
                </a:solidFill>
              </a:rPr>
              <a:t>động</a:t>
            </a:r>
            <a:r>
              <a:rPr lang="en-US" sz="2800" dirty="0">
                <a:solidFill>
                  <a:srgbClr val="0000CC"/>
                </a:solidFill>
              </a:rPr>
              <a:t> </a:t>
            </a:r>
            <a:r>
              <a:rPr lang="en-US" sz="2800" dirty="0" err="1">
                <a:solidFill>
                  <a:srgbClr val="0000CC"/>
                </a:solidFill>
              </a:rPr>
              <a:t>kinh</a:t>
            </a:r>
            <a:r>
              <a:rPr lang="en-US" sz="2800" dirty="0">
                <a:solidFill>
                  <a:srgbClr val="0000CC"/>
                </a:solidFill>
              </a:rPr>
              <a:t> </a:t>
            </a:r>
            <a:r>
              <a:rPr lang="en-US" sz="2800" dirty="0" err="1">
                <a:solidFill>
                  <a:srgbClr val="0000CC"/>
                </a:solidFill>
              </a:rPr>
              <a:t>doanh</a:t>
            </a:r>
            <a:r>
              <a:rPr lang="en-US" sz="2800" dirty="0">
                <a:solidFill>
                  <a:srgbClr val="0000CC"/>
                </a:solidFill>
              </a:rPr>
              <a:t> </a:t>
            </a:r>
            <a:r>
              <a:rPr lang="en-US" sz="2800" dirty="0" err="1">
                <a:solidFill>
                  <a:srgbClr val="0000CC"/>
                </a:solidFill>
              </a:rPr>
              <a:t>của</a:t>
            </a:r>
            <a:r>
              <a:rPr lang="en-US" sz="2800" dirty="0">
                <a:solidFill>
                  <a:srgbClr val="0000CC"/>
                </a:solidFill>
              </a:rPr>
              <a:t> </a:t>
            </a:r>
            <a:r>
              <a:rPr lang="en-US" sz="2800" dirty="0" err="1">
                <a:solidFill>
                  <a:srgbClr val="0000CC"/>
                </a:solidFill>
              </a:rPr>
              <a:t>chị</a:t>
            </a:r>
            <a:r>
              <a:rPr lang="en-US" sz="2800" dirty="0">
                <a:solidFill>
                  <a:srgbClr val="0000CC"/>
                </a:solidFill>
              </a:rPr>
              <a:t> G </a:t>
            </a:r>
            <a:r>
              <a:rPr lang="en-US" sz="2800" dirty="0" err="1">
                <a:solidFill>
                  <a:srgbClr val="0000CC"/>
                </a:solidFill>
              </a:rPr>
              <a:t>đem</a:t>
            </a:r>
            <a:r>
              <a:rPr lang="en-US" sz="2800" dirty="0">
                <a:solidFill>
                  <a:srgbClr val="0000CC"/>
                </a:solidFill>
              </a:rPr>
              <a:t> </a:t>
            </a:r>
            <a:r>
              <a:rPr lang="en-US" sz="2800" dirty="0" err="1">
                <a:solidFill>
                  <a:srgbClr val="0000CC"/>
                </a:solidFill>
              </a:rPr>
              <a:t>lại</a:t>
            </a:r>
            <a:r>
              <a:rPr lang="en-US" sz="2800" dirty="0">
                <a:solidFill>
                  <a:srgbClr val="0000CC"/>
                </a:solidFill>
              </a:rPr>
              <a:t> </a:t>
            </a:r>
            <a:r>
              <a:rPr lang="en-US" sz="2800" dirty="0" err="1">
                <a:solidFill>
                  <a:srgbClr val="0000CC"/>
                </a:solidFill>
              </a:rPr>
              <a:t>doanh</a:t>
            </a:r>
            <a:r>
              <a:rPr lang="en-US" sz="2800" dirty="0">
                <a:solidFill>
                  <a:srgbClr val="0000CC"/>
                </a:solidFill>
              </a:rPr>
              <a:t> </a:t>
            </a:r>
            <a:r>
              <a:rPr lang="en-US" sz="2800" dirty="0" err="1">
                <a:solidFill>
                  <a:srgbClr val="0000CC"/>
                </a:solidFill>
              </a:rPr>
              <a:t>thu</a:t>
            </a:r>
            <a:r>
              <a:rPr lang="en-US" sz="2800" dirty="0">
                <a:solidFill>
                  <a:srgbClr val="0000CC"/>
                </a:solidFill>
              </a:rPr>
              <a:t> </a:t>
            </a:r>
            <a:r>
              <a:rPr lang="en-US" sz="2800" dirty="0" err="1">
                <a:solidFill>
                  <a:srgbClr val="0000CC"/>
                </a:solidFill>
              </a:rPr>
              <a:t>lớn</a:t>
            </a:r>
            <a:r>
              <a:rPr lang="en-US" sz="2800" dirty="0">
                <a:solidFill>
                  <a:srgbClr val="0000CC"/>
                </a:solidFill>
              </a:rPr>
              <a:t> </a:t>
            </a:r>
            <a:r>
              <a:rPr lang="en-US" sz="2800" dirty="0" err="1">
                <a:solidFill>
                  <a:srgbClr val="0000CC"/>
                </a:solidFill>
              </a:rPr>
              <a:t>nhưng</a:t>
            </a:r>
            <a:r>
              <a:rPr lang="en-US" sz="2800" dirty="0">
                <a:solidFill>
                  <a:srgbClr val="0000CC"/>
                </a:solidFill>
              </a:rPr>
              <a:t> </a:t>
            </a:r>
            <a:r>
              <a:rPr lang="en-US" sz="2800" dirty="0" err="1">
                <a:solidFill>
                  <a:srgbClr val="0000CC"/>
                </a:solidFill>
              </a:rPr>
              <a:t>chị</a:t>
            </a:r>
            <a:r>
              <a:rPr lang="en-US" sz="2800" dirty="0">
                <a:solidFill>
                  <a:srgbClr val="0000CC"/>
                </a:solidFill>
              </a:rPr>
              <a:t> G </a:t>
            </a:r>
            <a:r>
              <a:rPr lang="en-US" sz="2800" dirty="0" err="1">
                <a:solidFill>
                  <a:srgbClr val="0000CC"/>
                </a:solidFill>
              </a:rPr>
              <a:t>không</a:t>
            </a:r>
            <a:r>
              <a:rPr lang="en-US" sz="2800" dirty="0">
                <a:solidFill>
                  <a:srgbClr val="0000CC"/>
                </a:solidFill>
              </a:rPr>
              <a:t> </a:t>
            </a:r>
            <a:r>
              <a:rPr lang="en-US" sz="2800" dirty="0" err="1">
                <a:solidFill>
                  <a:srgbClr val="0000CC"/>
                </a:solidFill>
              </a:rPr>
              <a:t>thực</a:t>
            </a:r>
            <a:r>
              <a:rPr lang="en-US" sz="2800" dirty="0">
                <a:solidFill>
                  <a:srgbClr val="0000CC"/>
                </a:solidFill>
              </a:rPr>
              <a:t> </a:t>
            </a:r>
            <a:r>
              <a:rPr lang="en-US" sz="2800" dirty="0" err="1">
                <a:solidFill>
                  <a:srgbClr val="0000CC"/>
                </a:solidFill>
              </a:rPr>
              <a:t>hiện</a:t>
            </a:r>
            <a:r>
              <a:rPr lang="en-US" sz="2800" dirty="0">
                <a:solidFill>
                  <a:srgbClr val="0000CC"/>
                </a:solidFill>
              </a:rPr>
              <a:t> </a:t>
            </a:r>
            <a:r>
              <a:rPr lang="en-US" sz="2800" dirty="0" err="1">
                <a:solidFill>
                  <a:srgbClr val="0000CC"/>
                </a:solidFill>
              </a:rPr>
              <a:t>đăng</a:t>
            </a:r>
            <a:r>
              <a:rPr lang="en-US" sz="2800" dirty="0">
                <a:solidFill>
                  <a:srgbClr val="0000CC"/>
                </a:solidFill>
              </a:rPr>
              <a:t> </a:t>
            </a:r>
            <a:r>
              <a:rPr lang="en-US" sz="2800" dirty="0" err="1">
                <a:solidFill>
                  <a:srgbClr val="0000CC"/>
                </a:solidFill>
              </a:rPr>
              <a:t>kí</a:t>
            </a:r>
            <a:r>
              <a:rPr lang="en-US" sz="2800" dirty="0">
                <a:solidFill>
                  <a:srgbClr val="0000CC"/>
                </a:solidFill>
              </a:rPr>
              <a:t>, </a:t>
            </a:r>
            <a:r>
              <a:rPr lang="en-US" sz="2800" dirty="0" err="1">
                <a:solidFill>
                  <a:srgbClr val="0000CC"/>
                </a:solidFill>
              </a:rPr>
              <a:t>kê</a:t>
            </a:r>
            <a:r>
              <a:rPr lang="en-US" sz="2800" dirty="0">
                <a:solidFill>
                  <a:srgbClr val="0000CC"/>
                </a:solidFill>
              </a:rPr>
              <a:t> </a:t>
            </a:r>
            <a:r>
              <a:rPr lang="en-US" sz="2800" dirty="0" err="1">
                <a:solidFill>
                  <a:srgbClr val="0000CC"/>
                </a:solidFill>
              </a:rPr>
              <a:t>khai</a:t>
            </a:r>
            <a:r>
              <a:rPr lang="en-US" sz="2800" dirty="0">
                <a:solidFill>
                  <a:srgbClr val="0000CC"/>
                </a:solidFill>
              </a:rPr>
              <a:t> </a:t>
            </a:r>
            <a:r>
              <a:rPr lang="en-US" sz="2800" dirty="0" err="1">
                <a:solidFill>
                  <a:srgbClr val="0000CC"/>
                </a:solidFill>
              </a:rPr>
              <a:t>và</a:t>
            </a:r>
            <a:r>
              <a:rPr lang="en-US" sz="2800" dirty="0">
                <a:solidFill>
                  <a:srgbClr val="0000CC"/>
                </a:solidFill>
              </a:rPr>
              <a:t> </a:t>
            </a:r>
            <a:r>
              <a:rPr lang="en-US" sz="2800" dirty="0" err="1">
                <a:solidFill>
                  <a:srgbClr val="0000CC"/>
                </a:solidFill>
              </a:rPr>
              <a:t>nộp</a:t>
            </a:r>
            <a:r>
              <a:rPr lang="en-US" sz="2800" dirty="0">
                <a:solidFill>
                  <a:srgbClr val="0000CC"/>
                </a:solidFill>
              </a:rPr>
              <a:t> </a:t>
            </a:r>
            <a:r>
              <a:rPr lang="en-US" sz="2800" dirty="0" err="1">
                <a:solidFill>
                  <a:srgbClr val="0000CC"/>
                </a:solidFill>
              </a:rPr>
              <a:t>thuế</a:t>
            </a:r>
            <a:r>
              <a:rPr lang="en-US" sz="2800" dirty="0">
                <a:solidFill>
                  <a:srgbClr val="0000CC"/>
                </a:solidFill>
              </a:rPr>
              <a:t> </a:t>
            </a:r>
            <a:r>
              <a:rPr lang="en-US" sz="2800" dirty="0" err="1">
                <a:solidFill>
                  <a:srgbClr val="0000CC"/>
                </a:solidFill>
              </a:rPr>
              <a:t>theo</a:t>
            </a:r>
            <a:r>
              <a:rPr lang="en-US" sz="2800" dirty="0">
                <a:solidFill>
                  <a:srgbClr val="0000CC"/>
                </a:solidFill>
              </a:rPr>
              <a:t> </a:t>
            </a:r>
            <a:r>
              <a:rPr lang="en-US" sz="2800" dirty="0" err="1">
                <a:solidFill>
                  <a:srgbClr val="0000CC"/>
                </a:solidFill>
              </a:rPr>
              <a:t>quy</a:t>
            </a:r>
            <a:r>
              <a:rPr lang="en-US" sz="2800" dirty="0">
                <a:solidFill>
                  <a:srgbClr val="0000CC"/>
                </a:solidFill>
              </a:rPr>
              <a:t> </a:t>
            </a:r>
            <a:r>
              <a:rPr lang="en-US" sz="2800" dirty="0" err="1">
                <a:solidFill>
                  <a:srgbClr val="0000CC"/>
                </a:solidFill>
              </a:rPr>
              <a:t>định</a:t>
            </a:r>
            <a:r>
              <a:rPr lang="en-US" sz="2800" dirty="0">
                <a:solidFill>
                  <a:srgbClr val="0000CC"/>
                </a:solidFill>
              </a:rPr>
              <a:t> </a:t>
            </a:r>
            <a:r>
              <a:rPr lang="en-US" sz="2800" dirty="0" err="1">
                <a:solidFill>
                  <a:srgbClr val="0000CC"/>
                </a:solidFill>
              </a:rPr>
              <a:t>của</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a:t>
            </a:r>
          </a:p>
          <a:p>
            <a:pPr algn="just"/>
            <a:r>
              <a:rPr lang="en-US" sz="2800" dirty="0">
                <a:solidFill>
                  <a:srgbClr val="0000CC"/>
                </a:solidFill>
              </a:rPr>
              <a:t>+ </a:t>
            </a:r>
            <a:r>
              <a:rPr lang="en-US" sz="2800" dirty="0" err="1">
                <a:solidFill>
                  <a:srgbClr val="0000CC"/>
                </a:solidFill>
              </a:rPr>
              <a:t>Hậu</a:t>
            </a:r>
            <a:r>
              <a:rPr lang="en-US" sz="2800" dirty="0">
                <a:solidFill>
                  <a:srgbClr val="0000CC"/>
                </a:solidFill>
              </a:rPr>
              <a:t> </a:t>
            </a:r>
            <a:r>
              <a:rPr lang="en-US" sz="2800" dirty="0" err="1">
                <a:solidFill>
                  <a:srgbClr val="0000CC"/>
                </a:solidFill>
              </a:rPr>
              <a:t>quả</a:t>
            </a:r>
            <a:r>
              <a:rPr lang="en-US" sz="2800" dirty="0">
                <a:solidFill>
                  <a:srgbClr val="0000CC"/>
                </a:solidFill>
              </a:rPr>
              <a:t>: </a:t>
            </a:r>
            <a:r>
              <a:rPr lang="en-US" sz="2800" dirty="0" err="1">
                <a:solidFill>
                  <a:srgbClr val="0000CC"/>
                </a:solidFill>
              </a:rPr>
              <a:t>chị</a:t>
            </a:r>
            <a:r>
              <a:rPr lang="en-US" sz="2800" dirty="0">
                <a:solidFill>
                  <a:srgbClr val="0000CC"/>
                </a:solidFill>
              </a:rPr>
              <a:t> G </a:t>
            </a:r>
            <a:r>
              <a:rPr lang="en-US" sz="2800" dirty="0" err="1">
                <a:solidFill>
                  <a:srgbClr val="0000CC"/>
                </a:solidFill>
              </a:rPr>
              <a:t>sẽ</a:t>
            </a:r>
            <a:r>
              <a:rPr lang="en-US" sz="2800" dirty="0">
                <a:solidFill>
                  <a:srgbClr val="0000CC"/>
                </a:solidFill>
              </a:rPr>
              <a:t> </a:t>
            </a:r>
            <a:r>
              <a:rPr lang="en-US" sz="2800" dirty="0" err="1">
                <a:solidFill>
                  <a:srgbClr val="0000CC"/>
                </a:solidFill>
              </a:rPr>
              <a:t>bị</a:t>
            </a:r>
            <a:r>
              <a:rPr lang="en-US" sz="2800" dirty="0">
                <a:solidFill>
                  <a:srgbClr val="0000CC"/>
                </a:solidFill>
              </a:rPr>
              <a:t> </a:t>
            </a:r>
            <a:r>
              <a:rPr lang="en-US" sz="2800" dirty="0" err="1">
                <a:solidFill>
                  <a:srgbClr val="0000CC"/>
                </a:solidFill>
              </a:rPr>
              <a:t>xử</a:t>
            </a:r>
            <a:r>
              <a:rPr lang="en-US" sz="2800" dirty="0">
                <a:solidFill>
                  <a:srgbClr val="0000CC"/>
                </a:solidFill>
              </a:rPr>
              <a:t> </a:t>
            </a:r>
            <a:r>
              <a:rPr lang="en-US" sz="2800" dirty="0" err="1">
                <a:solidFill>
                  <a:srgbClr val="0000CC"/>
                </a:solidFill>
              </a:rPr>
              <a:t>phạt</a:t>
            </a:r>
            <a:r>
              <a:rPr lang="en-US" sz="2800" dirty="0">
                <a:solidFill>
                  <a:srgbClr val="0000CC"/>
                </a:solidFill>
              </a:rPr>
              <a:t> </a:t>
            </a:r>
            <a:r>
              <a:rPr lang="en-US" sz="2800" dirty="0" err="1">
                <a:solidFill>
                  <a:srgbClr val="0000CC"/>
                </a:solidFill>
              </a:rPr>
              <a:t>theo</a:t>
            </a:r>
            <a:r>
              <a:rPr lang="en-US" sz="2800" dirty="0">
                <a:solidFill>
                  <a:srgbClr val="0000CC"/>
                </a:solidFill>
              </a:rPr>
              <a:t> </a:t>
            </a:r>
            <a:r>
              <a:rPr lang="en-US" sz="2800" dirty="0" err="1">
                <a:solidFill>
                  <a:srgbClr val="0000CC"/>
                </a:solidFill>
              </a:rPr>
              <a:t>quy</a:t>
            </a:r>
            <a:r>
              <a:rPr lang="en-US" sz="2800" dirty="0">
                <a:solidFill>
                  <a:srgbClr val="0000CC"/>
                </a:solidFill>
              </a:rPr>
              <a:t> </a:t>
            </a:r>
            <a:r>
              <a:rPr lang="en-US" sz="2800" dirty="0" err="1">
                <a:solidFill>
                  <a:srgbClr val="0000CC"/>
                </a:solidFill>
              </a:rPr>
              <a:t>định</a:t>
            </a:r>
            <a:r>
              <a:rPr lang="en-US" sz="2800" dirty="0">
                <a:solidFill>
                  <a:srgbClr val="0000CC"/>
                </a:solidFill>
              </a:rPr>
              <a:t> </a:t>
            </a:r>
            <a:r>
              <a:rPr lang="en-US" sz="2800" dirty="0" err="1">
                <a:solidFill>
                  <a:srgbClr val="0000CC"/>
                </a:solidFill>
              </a:rPr>
              <a:t>của</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07193" y="205480"/>
            <a:ext cx="8377614" cy="76876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400" b="1">
                <a:solidFill>
                  <a:srgbClr val="0000CC"/>
                </a:solidFill>
                <a:latin typeface="#9Slide03 AllRoundGothic"/>
              </a:rPr>
              <a:t>KẾT LUẬN</a:t>
            </a:r>
          </a:p>
        </p:txBody>
      </p:sp>
      <p:sp>
        <p:nvSpPr>
          <p:cNvPr id="2" name="Rectangle 1"/>
          <p:cNvSpPr/>
          <p:nvPr/>
        </p:nvSpPr>
        <p:spPr>
          <a:xfrm>
            <a:off x="188259" y="1106305"/>
            <a:ext cx="11833412" cy="5324535"/>
          </a:xfrm>
          <a:prstGeom prst="rect">
            <a:avLst/>
          </a:prstGeom>
        </p:spPr>
        <p:txBody>
          <a:bodyPr wrap="square">
            <a:spAutoFit/>
          </a:bodyPr>
          <a:lstStyle/>
          <a:p>
            <a:pPr algn="just"/>
            <a:r>
              <a:rPr lang="en-US" sz="3400" b="1" dirty="0">
                <a:solidFill>
                  <a:srgbClr val="0000CC"/>
                </a:solidFill>
              </a:rPr>
              <a:t>2. </a:t>
            </a:r>
            <a:r>
              <a:rPr lang="en-US" sz="3400" b="1" dirty="0" err="1">
                <a:solidFill>
                  <a:srgbClr val="0000CC"/>
                </a:solidFill>
              </a:rPr>
              <a:t>Nghĩa</a:t>
            </a:r>
            <a:r>
              <a:rPr lang="en-US" sz="3400" b="1" dirty="0">
                <a:solidFill>
                  <a:srgbClr val="0000CC"/>
                </a:solidFill>
              </a:rPr>
              <a:t> </a:t>
            </a:r>
            <a:r>
              <a:rPr lang="en-US" sz="3400" b="1" dirty="0" err="1">
                <a:solidFill>
                  <a:srgbClr val="0000CC"/>
                </a:solidFill>
              </a:rPr>
              <a:t>vụ</a:t>
            </a:r>
            <a:r>
              <a:rPr lang="en-US" sz="3400" b="1" dirty="0">
                <a:solidFill>
                  <a:srgbClr val="0000CC"/>
                </a:solidFill>
              </a:rPr>
              <a:t> </a:t>
            </a:r>
            <a:r>
              <a:rPr lang="en-US" sz="3400" b="1" dirty="0" err="1">
                <a:solidFill>
                  <a:srgbClr val="0000CC"/>
                </a:solidFill>
              </a:rPr>
              <a:t>nộp</a:t>
            </a:r>
            <a:r>
              <a:rPr lang="en-US" sz="3400" b="1" dirty="0">
                <a:solidFill>
                  <a:srgbClr val="0000CC"/>
                </a:solidFill>
              </a:rPr>
              <a:t> </a:t>
            </a:r>
            <a:r>
              <a:rPr lang="en-US" sz="3400" b="1" dirty="0" err="1">
                <a:solidFill>
                  <a:srgbClr val="0000CC"/>
                </a:solidFill>
              </a:rPr>
              <a:t>thuế</a:t>
            </a:r>
            <a:endParaRPr lang="en-US" sz="3400" dirty="0">
              <a:solidFill>
                <a:srgbClr val="0000CC"/>
              </a:solidFill>
            </a:endParaRPr>
          </a:p>
          <a:p>
            <a:pPr algn="just"/>
            <a:r>
              <a:rPr lang="en-US" sz="3400" dirty="0">
                <a:solidFill>
                  <a:srgbClr val="0000CC"/>
                </a:solidFill>
              </a:rPr>
              <a:t>- </a:t>
            </a:r>
            <a:r>
              <a:rPr lang="en-US" sz="3400" dirty="0" err="1">
                <a:solidFill>
                  <a:srgbClr val="0000CC"/>
                </a:solidFill>
              </a:rPr>
              <a:t>Mọi</a:t>
            </a:r>
            <a:r>
              <a:rPr lang="en-US" sz="3400" dirty="0">
                <a:solidFill>
                  <a:srgbClr val="0000CC"/>
                </a:solidFill>
              </a:rPr>
              <a:t> </a:t>
            </a:r>
            <a:r>
              <a:rPr lang="en-US" sz="3400" dirty="0" err="1">
                <a:solidFill>
                  <a:srgbClr val="0000CC"/>
                </a:solidFill>
              </a:rPr>
              <a:t>người</a:t>
            </a:r>
            <a:r>
              <a:rPr lang="en-US" sz="3400" dirty="0">
                <a:solidFill>
                  <a:srgbClr val="0000CC"/>
                </a:solidFill>
              </a:rPr>
              <a:t> </a:t>
            </a:r>
            <a:r>
              <a:rPr lang="en-US" sz="3400" dirty="0" err="1">
                <a:solidFill>
                  <a:srgbClr val="0000CC"/>
                </a:solidFill>
              </a:rPr>
              <a:t>có</a:t>
            </a:r>
            <a:r>
              <a:rPr lang="en-US" sz="3400" dirty="0">
                <a:solidFill>
                  <a:srgbClr val="0000CC"/>
                </a:solidFill>
              </a:rPr>
              <a:t> </a:t>
            </a:r>
            <a:r>
              <a:rPr lang="en-US" sz="3400" dirty="0" err="1">
                <a:solidFill>
                  <a:srgbClr val="0000CC"/>
                </a:solidFill>
              </a:rPr>
              <a:t>nghĩa</a:t>
            </a:r>
            <a:r>
              <a:rPr lang="en-US" sz="3400" dirty="0">
                <a:solidFill>
                  <a:srgbClr val="0000CC"/>
                </a:solidFill>
              </a:rPr>
              <a:t> </a:t>
            </a:r>
            <a:r>
              <a:rPr lang="en-US" sz="3400" dirty="0" err="1">
                <a:solidFill>
                  <a:srgbClr val="0000CC"/>
                </a:solidFill>
              </a:rPr>
              <a:t>vụ</a:t>
            </a:r>
            <a:r>
              <a:rPr lang="en-US" sz="3400" dirty="0">
                <a:solidFill>
                  <a:srgbClr val="0000CC"/>
                </a:solidFill>
              </a:rPr>
              <a:t> </a:t>
            </a:r>
            <a:r>
              <a:rPr lang="en-US" sz="3400" dirty="0" err="1">
                <a:solidFill>
                  <a:srgbClr val="0000CC"/>
                </a:solidFill>
              </a:rPr>
              <a:t>nộp</a:t>
            </a:r>
            <a:r>
              <a:rPr lang="en-US" sz="3400" dirty="0">
                <a:solidFill>
                  <a:srgbClr val="0000CC"/>
                </a:solidFill>
              </a:rPr>
              <a:t> </a:t>
            </a:r>
            <a:r>
              <a:rPr lang="en-US" sz="3400" dirty="0" err="1">
                <a:solidFill>
                  <a:srgbClr val="0000CC"/>
                </a:solidFill>
              </a:rPr>
              <a:t>thuế</a:t>
            </a:r>
            <a:r>
              <a:rPr lang="en-US" sz="3400" dirty="0">
                <a:solidFill>
                  <a:srgbClr val="0000CC"/>
                </a:solidFill>
              </a:rPr>
              <a:t> </a:t>
            </a:r>
            <a:r>
              <a:rPr lang="en-US" sz="3400" dirty="0" err="1">
                <a:solidFill>
                  <a:srgbClr val="0000CC"/>
                </a:solidFill>
              </a:rPr>
              <a:t>theo</a:t>
            </a:r>
            <a:r>
              <a:rPr lang="en-US" sz="3400" dirty="0">
                <a:solidFill>
                  <a:srgbClr val="0000CC"/>
                </a:solidFill>
              </a:rPr>
              <a:t> </a:t>
            </a:r>
            <a:r>
              <a:rPr lang="en-US" sz="3400" dirty="0" err="1">
                <a:solidFill>
                  <a:srgbClr val="0000CC"/>
                </a:solidFill>
              </a:rPr>
              <a:t>quy</a:t>
            </a:r>
            <a:r>
              <a:rPr lang="en-US" sz="3400" dirty="0">
                <a:solidFill>
                  <a:srgbClr val="0000CC"/>
                </a:solidFill>
              </a:rPr>
              <a:t> </a:t>
            </a:r>
            <a:r>
              <a:rPr lang="en-US" sz="3400" dirty="0" err="1">
                <a:solidFill>
                  <a:srgbClr val="0000CC"/>
                </a:solidFill>
              </a:rPr>
              <a:t>định</a:t>
            </a:r>
            <a:r>
              <a:rPr lang="en-US" sz="3400" dirty="0">
                <a:solidFill>
                  <a:srgbClr val="0000CC"/>
                </a:solidFill>
              </a:rPr>
              <a:t> </a:t>
            </a:r>
            <a:r>
              <a:rPr lang="en-US" sz="3400" dirty="0" err="1">
                <a:solidFill>
                  <a:srgbClr val="0000CC"/>
                </a:solidFill>
              </a:rPr>
              <a:t>của</a:t>
            </a:r>
            <a:r>
              <a:rPr lang="en-US" sz="3400" dirty="0">
                <a:solidFill>
                  <a:srgbClr val="0000CC"/>
                </a:solidFill>
              </a:rPr>
              <a:t> </a:t>
            </a:r>
            <a:r>
              <a:rPr lang="en-US" sz="3400" dirty="0" err="1">
                <a:solidFill>
                  <a:srgbClr val="0000CC"/>
                </a:solidFill>
              </a:rPr>
              <a:t>pháp</a:t>
            </a:r>
            <a:r>
              <a:rPr lang="en-US" sz="3400" dirty="0">
                <a:solidFill>
                  <a:srgbClr val="0000CC"/>
                </a:solidFill>
              </a:rPr>
              <a:t> </a:t>
            </a:r>
            <a:r>
              <a:rPr lang="en-US" sz="3400" dirty="0" err="1">
                <a:solidFill>
                  <a:srgbClr val="0000CC"/>
                </a:solidFill>
              </a:rPr>
              <a:t>luật</a:t>
            </a:r>
            <a:r>
              <a:rPr lang="en-US" sz="3400" dirty="0">
                <a:solidFill>
                  <a:srgbClr val="0000CC"/>
                </a:solidFill>
              </a:rPr>
              <a:t>.</a:t>
            </a:r>
          </a:p>
          <a:p>
            <a:pPr algn="just"/>
            <a:r>
              <a:rPr lang="en-US" sz="3400" dirty="0">
                <a:solidFill>
                  <a:srgbClr val="0000CC"/>
                </a:solidFill>
              </a:rPr>
              <a:t>- </a:t>
            </a:r>
            <a:r>
              <a:rPr lang="en-US" sz="3400" dirty="0" err="1">
                <a:solidFill>
                  <a:srgbClr val="0000CC"/>
                </a:solidFill>
              </a:rPr>
              <a:t>Trách</a:t>
            </a:r>
            <a:r>
              <a:rPr lang="en-US" sz="3400" dirty="0">
                <a:solidFill>
                  <a:srgbClr val="0000CC"/>
                </a:solidFill>
              </a:rPr>
              <a:t> </a:t>
            </a:r>
            <a:r>
              <a:rPr lang="en-US" sz="3400" dirty="0" err="1">
                <a:solidFill>
                  <a:srgbClr val="0000CC"/>
                </a:solidFill>
              </a:rPr>
              <a:t>nhiệm</a:t>
            </a:r>
            <a:r>
              <a:rPr lang="en-US" sz="3400" dirty="0">
                <a:solidFill>
                  <a:srgbClr val="0000CC"/>
                </a:solidFill>
              </a:rPr>
              <a:t> </a:t>
            </a:r>
            <a:r>
              <a:rPr lang="en-US" sz="3400" dirty="0" err="1">
                <a:solidFill>
                  <a:srgbClr val="0000CC"/>
                </a:solidFill>
              </a:rPr>
              <a:t>của</a:t>
            </a:r>
            <a:r>
              <a:rPr lang="en-US" sz="3400" dirty="0">
                <a:solidFill>
                  <a:srgbClr val="0000CC"/>
                </a:solidFill>
              </a:rPr>
              <a:t> </a:t>
            </a:r>
            <a:r>
              <a:rPr lang="en-US" sz="3400" dirty="0" err="1">
                <a:solidFill>
                  <a:srgbClr val="0000CC"/>
                </a:solidFill>
              </a:rPr>
              <a:t>công</a:t>
            </a:r>
            <a:r>
              <a:rPr lang="en-US" sz="3400" dirty="0">
                <a:solidFill>
                  <a:srgbClr val="0000CC"/>
                </a:solidFill>
              </a:rPr>
              <a:t> </a:t>
            </a:r>
            <a:r>
              <a:rPr lang="en-US" sz="3400" dirty="0" err="1">
                <a:solidFill>
                  <a:srgbClr val="0000CC"/>
                </a:solidFill>
              </a:rPr>
              <a:t>dân</a:t>
            </a:r>
            <a:r>
              <a:rPr lang="en-US" sz="3400" dirty="0">
                <a:solidFill>
                  <a:srgbClr val="0000CC"/>
                </a:solidFill>
              </a:rPr>
              <a:t> </a:t>
            </a:r>
            <a:r>
              <a:rPr lang="en-US" sz="3400" dirty="0" err="1">
                <a:solidFill>
                  <a:srgbClr val="0000CC"/>
                </a:solidFill>
              </a:rPr>
              <a:t>trong</a:t>
            </a:r>
            <a:r>
              <a:rPr lang="en-US" sz="3400" dirty="0">
                <a:solidFill>
                  <a:srgbClr val="0000CC"/>
                </a:solidFill>
              </a:rPr>
              <a:t> </a:t>
            </a:r>
            <a:r>
              <a:rPr lang="en-US" sz="3400" dirty="0" err="1">
                <a:solidFill>
                  <a:srgbClr val="0000CC"/>
                </a:solidFill>
              </a:rPr>
              <a:t>việc</a:t>
            </a:r>
            <a:r>
              <a:rPr lang="en-US" sz="3400" dirty="0">
                <a:solidFill>
                  <a:srgbClr val="0000CC"/>
                </a:solidFill>
              </a:rPr>
              <a:t> </a:t>
            </a:r>
            <a:r>
              <a:rPr lang="en-US" sz="3400" dirty="0" err="1">
                <a:solidFill>
                  <a:srgbClr val="0000CC"/>
                </a:solidFill>
              </a:rPr>
              <a:t>thực</a:t>
            </a:r>
            <a:r>
              <a:rPr lang="en-US" sz="3400" dirty="0">
                <a:solidFill>
                  <a:srgbClr val="0000CC"/>
                </a:solidFill>
              </a:rPr>
              <a:t> </a:t>
            </a:r>
            <a:r>
              <a:rPr lang="en-US" sz="3400" dirty="0" err="1">
                <a:solidFill>
                  <a:srgbClr val="0000CC"/>
                </a:solidFill>
              </a:rPr>
              <a:t>hiện</a:t>
            </a:r>
            <a:r>
              <a:rPr lang="en-US" sz="3400" dirty="0">
                <a:solidFill>
                  <a:srgbClr val="0000CC"/>
                </a:solidFill>
              </a:rPr>
              <a:t> </a:t>
            </a:r>
            <a:r>
              <a:rPr lang="en-US" sz="3400" dirty="0" err="1">
                <a:solidFill>
                  <a:srgbClr val="0000CC"/>
                </a:solidFill>
              </a:rPr>
              <a:t>nghĩa</a:t>
            </a:r>
            <a:r>
              <a:rPr lang="en-US" sz="3400" dirty="0">
                <a:solidFill>
                  <a:srgbClr val="0000CC"/>
                </a:solidFill>
              </a:rPr>
              <a:t> </a:t>
            </a:r>
            <a:r>
              <a:rPr lang="en-US" sz="3400" dirty="0" err="1">
                <a:solidFill>
                  <a:srgbClr val="0000CC"/>
                </a:solidFill>
              </a:rPr>
              <a:t>vụ</a:t>
            </a:r>
            <a:r>
              <a:rPr lang="en-US" sz="3400" dirty="0">
                <a:solidFill>
                  <a:srgbClr val="0000CC"/>
                </a:solidFill>
              </a:rPr>
              <a:t> </a:t>
            </a:r>
            <a:r>
              <a:rPr lang="en-US" sz="3400" dirty="0" err="1">
                <a:solidFill>
                  <a:srgbClr val="0000CC"/>
                </a:solidFill>
              </a:rPr>
              <a:t>nộp</a:t>
            </a:r>
            <a:r>
              <a:rPr lang="en-US" sz="3400" dirty="0">
                <a:solidFill>
                  <a:srgbClr val="0000CC"/>
                </a:solidFill>
              </a:rPr>
              <a:t> </a:t>
            </a:r>
            <a:r>
              <a:rPr lang="en-US" sz="3400" dirty="0" err="1">
                <a:solidFill>
                  <a:srgbClr val="0000CC"/>
                </a:solidFill>
              </a:rPr>
              <a:t>thuế</a:t>
            </a:r>
            <a:r>
              <a:rPr lang="en-US" sz="3400" dirty="0">
                <a:solidFill>
                  <a:srgbClr val="0000CC"/>
                </a:solidFill>
              </a:rPr>
              <a:t>: </a:t>
            </a:r>
            <a:r>
              <a:rPr lang="en-US" sz="3400" dirty="0" err="1">
                <a:solidFill>
                  <a:srgbClr val="0000CC"/>
                </a:solidFill>
              </a:rPr>
              <a:t>phải</a:t>
            </a:r>
            <a:r>
              <a:rPr lang="en-US" sz="3400" dirty="0">
                <a:solidFill>
                  <a:srgbClr val="0000CC"/>
                </a:solidFill>
              </a:rPr>
              <a:t> </a:t>
            </a:r>
            <a:r>
              <a:rPr lang="en-US" sz="3400" dirty="0" err="1">
                <a:solidFill>
                  <a:srgbClr val="0000CC"/>
                </a:solidFill>
              </a:rPr>
              <a:t>thực</a:t>
            </a:r>
            <a:r>
              <a:rPr lang="en-US" sz="3400" dirty="0">
                <a:solidFill>
                  <a:srgbClr val="0000CC"/>
                </a:solidFill>
              </a:rPr>
              <a:t> </a:t>
            </a:r>
            <a:r>
              <a:rPr lang="en-US" sz="3400" dirty="0" err="1">
                <a:solidFill>
                  <a:srgbClr val="0000CC"/>
                </a:solidFill>
              </a:rPr>
              <a:t>hiện</a:t>
            </a:r>
            <a:r>
              <a:rPr lang="en-US" sz="3400" dirty="0">
                <a:solidFill>
                  <a:srgbClr val="0000CC"/>
                </a:solidFill>
              </a:rPr>
              <a:t> </a:t>
            </a:r>
            <a:r>
              <a:rPr lang="en-US" sz="3400" dirty="0" err="1">
                <a:solidFill>
                  <a:srgbClr val="0000CC"/>
                </a:solidFill>
              </a:rPr>
              <a:t>đăng</a:t>
            </a:r>
            <a:r>
              <a:rPr lang="en-US" sz="3400" dirty="0">
                <a:solidFill>
                  <a:srgbClr val="0000CC"/>
                </a:solidFill>
              </a:rPr>
              <a:t> </a:t>
            </a:r>
            <a:r>
              <a:rPr lang="en-US" sz="3400" dirty="0" err="1">
                <a:solidFill>
                  <a:srgbClr val="0000CC"/>
                </a:solidFill>
              </a:rPr>
              <a:t>kí</a:t>
            </a:r>
            <a:r>
              <a:rPr lang="en-US" sz="3400" dirty="0">
                <a:solidFill>
                  <a:srgbClr val="0000CC"/>
                </a:solidFill>
              </a:rPr>
              <a:t> </a:t>
            </a:r>
            <a:r>
              <a:rPr lang="en-US" sz="3400" dirty="0" err="1">
                <a:solidFill>
                  <a:srgbClr val="0000CC"/>
                </a:solidFill>
              </a:rPr>
              <a:t>thuế</a:t>
            </a:r>
            <a:r>
              <a:rPr lang="en-US" sz="3400" dirty="0">
                <a:solidFill>
                  <a:srgbClr val="0000CC"/>
                </a:solidFill>
              </a:rPr>
              <a:t>, </a:t>
            </a:r>
            <a:r>
              <a:rPr lang="en-US" sz="3400" dirty="0" err="1">
                <a:solidFill>
                  <a:srgbClr val="0000CC"/>
                </a:solidFill>
              </a:rPr>
              <a:t>sử</a:t>
            </a:r>
            <a:r>
              <a:rPr lang="en-US" sz="3400" dirty="0">
                <a:solidFill>
                  <a:srgbClr val="0000CC"/>
                </a:solidFill>
              </a:rPr>
              <a:t> </a:t>
            </a:r>
            <a:r>
              <a:rPr lang="en-US" sz="3400" dirty="0" err="1">
                <a:solidFill>
                  <a:srgbClr val="0000CC"/>
                </a:solidFill>
              </a:rPr>
              <a:t>dụng</a:t>
            </a:r>
            <a:r>
              <a:rPr lang="en-US" sz="3400" dirty="0">
                <a:solidFill>
                  <a:srgbClr val="0000CC"/>
                </a:solidFill>
              </a:rPr>
              <a:t> </a:t>
            </a:r>
            <a:r>
              <a:rPr lang="en-US" sz="3400" dirty="0" err="1">
                <a:solidFill>
                  <a:srgbClr val="0000CC"/>
                </a:solidFill>
              </a:rPr>
              <a:t>mã</a:t>
            </a:r>
            <a:r>
              <a:rPr lang="en-US" sz="3400" dirty="0">
                <a:solidFill>
                  <a:srgbClr val="0000CC"/>
                </a:solidFill>
              </a:rPr>
              <a:t> </a:t>
            </a:r>
            <a:r>
              <a:rPr lang="en-US" sz="3400" dirty="0" err="1">
                <a:solidFill>
                  <a:srgbClr val="0000CC"/>
                </a:solidFill>
              </a:rPr>
              <a:t>số</a:t>
            </a:r>
            <a:r>
              <a:rPr lang="en-US" sz="3400" dirty="0">
                <a:solidFill>
                  <a:srgbClr val="0000CC"/>
                </a:solidFill>
              </a:rPr>
              <a:t> </a:t>
            </a:r>
            <a:r>
              <a:rPr lang="en-US" sz="3400" dirty="0" err="1">
                <a:solidFill>
                  <a:srgbClr val="0000CC"/>
                </a:solidFill>
              </a:rPr>
              <a:t>thuế</a:t>
            </a:r>
            <a:r>
              <a:rPr lang="en-US" sz="3400" dirty="0">
                <a:solidFill>
                  <a:srgbClr val="0000CC"/>
                </a:solidFill>
              </a:rPr>
              <a:t> </a:t>
            </a:r>
            <a:r>
              <a:rPr lang="en-US" sz="3400" dirty="0" err="1">
                <a:solidFill>
                  <a:srgbClr val="0000CC"/>
                </a:solidFill>
              </a:rPr>
              <a:t>theo</a:t>
            </a:r>
            <a:r>
              <a:rPr lang="en-US" sz="3400" dirty="0">
                <a:solidFill>
                  <a:srgbClr val="0000CC"/>
                </a:solidFill>
              </a:rPr>
              <a:t> </a:t>
            </a:r>
            <a:r>
              <a:rPr lang="en-US" sz="3400" dirty="0" err="1">
                <a:solidFill>
                  <a:srgbClr val="0000CC"/>
                </a:solidFill>
              </a:rPr>
              <a:t>quy</a:t>
            </a:r>
            <a:r>
              <a:rPr lang="en-US" sz="3400" dirty="0">
                <a:solidFill>
                  <a:srgbClr val="0000CC"/>
                </a:solidFill>
              </a:rPr>
              <a:t> </a:t>
            </a:r>
            <a:r>
              <a:rPr lang="en-US" sz="3400" dirty="0" err="1">
                <a:solidFill>
                  <a:srgbClr val="0000CC"/>
                </a:solidFill>
              </a:rPr>
              <a:t>định</a:t>
            </a:r>
            <a:r>
              <a:rPr lang="en-US" sz="3400" dirty="0">
                <a:solidFill>
                  <a:srgbClr val="0000CC"/>
                </a:solidFill>
              </a:rPr>
              <a:t>; </a:t>
            </a:r>
            <a:r>
              <a:rPr lang="en-US" sz="3400" dirty="0" err="1">
                <a:solidFill>
                  <a:srgbClr val="0000CC"/>
                </a:solidFill>
              </a:rPr>
              <a:t>phải</a:t>
            </a:r>
            <a:r>
              <a:rPr lang="en-US" sz="3400" dirty="0">
                <a:solidFill>
                  <a:srgbClr val="0000CC"/>
                </a:solidFill>
              </a:rPr>
              <a:t> </a:t>
            </a:r>
            <a:r>
              <a:rPr lang="en-US" sz="3400" dirty="0" err="1">
                <a:solidFill>
                  <a:srgbClr val="0000CC"/>
                </a:solidFill>
              </a:rPr>
              <a:t>chịu</a:t>
            </a:r>
            <a:r>
              <a:rPr lang="en-US" sz="3400" dirty="0">
                <a:solidFill>
                  <a:srgbClr val="0000CC"/>
                </a:solidFill>
              </a:rPr>
              <a:t> </a:t>
            </a:r>
            <a:r>
              <a:rPr lang="en-US" sz="3400" dirty="0" err="1">
                <a:solidFill>
                  <a:srgbClr val="0000CC"/>
                </a:solidFill>
              </a:rPr>
              <a:t>trách</a:t>
            </a:r>
            <a:r>
              <a:rPr lang="en-US" sz="3400" dirty="0">
                <a:solidFill>
                  <a:srgbClr val="0000CC"/>
                </a:solidFill>
              </a:rPr>
              <a:t> </a:t>
            </a:r>
            <a:r>
              <a:rPr lang="en-US" sz="3400" dirty="0" err="1">
                <a:solidFill>
                  <a:srgbClr val="0000CC"/>
                </a:solidFill>
              </a:rPr>
              <a:t>nhiệm</a:t>
            </a:r>
            <a:r>
              <a:rPr lang="en-US" sz="3400" dirty="0">
                <a:solidFill>
                  <a:srgbClr val="0000CC"/>
                </a:solidFill>
              </a:rPr>
              <a:t> </a:t>
            </a:r>
            <a:r>
              <a:rPr lang="en-US" sz="3400" dirty="0" err="1">
                <a:solidFill>
                  <a:srgbClr val="0000CC"/>
                </a:solidFill>
              </a:rPr>
              <a:t>trước</a:t>
            </a:r>
            <a:r>
              <a:rPr lang="en-US" sz="3400" dirty="0">
                <a:solidFill>
                  <a:srgbClr val="0000CC"/>
                </a:solidFill>
              </a:rPr>
              <a:t> </a:t>
            </a:r>
            <a:r>
              <a:rPr lang="en-US" sz="3400" dirty="0" err="1">
                <a:solidFill>
                  <a:srgbClr val="0000CC"/>
                </a:solidFill>
              </a:rPr>
              <a:t>pháp</a:t>
            </a:r>
            <a:r>
              <a:rPr lang="en-US" sz="3400" dirty="0">
                <a:solidFill>
                  <a:srgbClr val="0000CC"/>
                </a:solidFill>
              </a:rPr>
              <a:t> </a:t>
            </a:r>
            <a:r>
              <a:rPr lang="en-US" sz="3400" dirty="0" err="1">
                <a:solidFill>
                  <a:srgbClr val="0000CC"/>
                </a:solidFill>
              </a:rPr>
              <a:t>luật</a:t>
            </a:r>
            <a:r>
              <a:rPr lang="en-US" sz="3400" dirty="0">
                <a:solidFill>
                  <a:srgbClr val="0000CC"/>
                </a:solidFill>
              </a:rPr>
              <a:t> </a:t>
            </a:r>
            <a:r>
              <a:rPr lang="en-US" sz="3400" dirty="0" err="1">
                <a:solidFill>
                  <a:srgbClr val="0000CC"/>
                </a:solidFill>
              </a:rPr>
              <a:t>về</a:t>
            </a:r>
            <a:r>
              <a:rPr lang="en-US" sz="3400" dirty="0">
                <a:solidFill>
                  <a:srgbClr val="0000CC"/>
                </a:solidFill>
              </a:rPr>
              <a:t> </a:t>
            </a:r>
            <a:r>
              <a:rPr lang="en-US" sz="3400" dirty="0" err="1">
                <a:solidFill>
                  <a:srgbClr val="0000CC"/>
                </a:solidFill>
              </a:rPr>
              <a:t>tính</a:t>
            </a:r>
            <a:r>
              <a:rPr lang="en-US" sz="3400" dirty="0">
                <a:solidFill>
                  <a:srgbClr val="0000CC"/>
                </a:solidFill>
              </a:rPr>
              <a:t> </a:t>
            </a:r>
            <a:r>
              <a:rPr lang="en-US" sz="3400" dirty="0" err="1">
                <a:solidFill>
                  <a:srgbClr val="0000CC"/>
                </a:solidFill>
              </a:rPr>
              <a:t>chính</a:t>
            </a:r>
            <a:r>
              <a:rPr lang="en-US" sz="3400" dirty="0">
                <a:solidFill>
                  <a:srgbClr val="0000CC"/>
                </a:solidFill>
              </a:rPr>
              <a:t> </a:t>
            </a:r>
            <a:r>
              <a:rPr lang="en-US" sz="3400" dirty="0" err="1">
                <a:solidFill>
                  <a:srgbClr val="0000CC"/>
                </a:solidFill>
              </a:rPr>
              <a:t>xác</a:t>
            </a:r>
            <a:r>
              <a:rPr lang="en-US" sz="3400" dirty="0">
                <a:solidFill>
                  <a:srgbClr val="0000CC"/>
                </a:solidFill>
              </a:rPr>
              <a:t>, </a:t>
            </a:r>
            <a:r>
              <a:rPr lang="en-US" sz="3400" dirty="0" err="1">
                <a:solidFill>
                  <a:srgbClr val="0000CC"/>
                </a:solidFill>
              </a:rPr>
              <a:t>trung</a:t>
            </a:r>
            <a:r>
              <a:rPr lang="en-US" sz="3400" dirty="0">
                <a:solidFill>
                  <a:srgbClr val="0000CC"/>
                </a:solidFill>
              </a:rPr>
              <a:t> </a:t>
            </a:r>
            <a:r>
              <a:rPr lang="en-US" sz="3400" dirty="0" err="1">
                <a:solidFill>
                  <a:srgbClr val="0000CC"/>
                </a:solidFill>
              </a:rPr>
              <a:t>thực</a:t>
            </a:r>
            <a:r>
              <a:rPr lang="en-US" sz="3400" dirty="0">
                <a:solidFill>
                  <a:srgbClr val="0000CC"/>
                </a:solidFill>
              </a:rPr>
              <a:t>, </a:t>
            </a:r>
            <a:r>
              <a:rPr lang="en-US" sz="3400" dirty="0" err="1">
                <a:solidFill>
                  <a:srgbClr val="0000CC"/>
                </a:solidFill>
              </a:rPr>
              <a:t>đầy</a:t>
            </a:r>
            <a:r>
              <a:rPr lang="en-US" sz="3400" dirty="0">
                <a:solidFill>
                  <a:srgbClr val="0000CC"/>
                </a:solidFill>
              </a:rPr>
              <a:t> </a:t>
            </a:r>
            <a:r>
              <a:rPr lang="en-US" sz="3400" dirty="0" err="1">
                <a:solidFill>
                  <a:srgbClr val="0000CC"/>
                </a:solidFill>
              </a:rPr>
              <a:t>đủ</a:t>
            </a:r>
            <a:r>
              <a:rPr lang="en-US" sz="3400" dirty="0">
                <a:solidFill>
                  <a:srgbClr val="0000CC"/>
                </a:solidFill>
              </a:rPr>
              <a:t> </a:t>
            </a:r>
            <a:r>
              <a:rPr lang="en-US" sz="3400" dirty="0" err="1">
                <a:solidFill>
                  <a:srgbClr val="0000CC"/>
                </a:solidFill>
              </a:rPr>
              <a:t>của</a:t>
            </a:r>
            <a:r>
              <a:rPr lang="en-US" sz="3400" dirty="0">
                <a:solidFill>
                  <a:srgbClr val="0000CC"/>
                </a:solidFill>
              </a:rPr>
              <a:t> </a:t>
            </a:r>
            <a:r>
              <a:rPr lang="en-US" sz="3400" dirty="0" err="1">
                <a:solidFill>
                  <a:srgbClr val="0000CC"/>
                </a:solidFill>
              </a:rPr>
              <a:t>hổ</a:t>
            </a:r>
            <a:r>
              <a:rPr lang="en-US" sz="3400" dirty="0">
                <a:solidFill>
                  <a:srgbClr val="0000CC"/>
                </a:solidFill>
              </a:rPr>
              <a:t> so’ </a:t>
            </a:r>
            <a:r>
              <a:rPr lang="en-US" sz="3400" dirty="0" err="1">
                <a:solidFill>
                  <a:srgbClr val="0000CC"/>
                </a:solidFill>
              </a:rPr>
              <a:t>thuế</a:t>
            </a:r>
            <a:r>
              <a:rPr lang="en-US" sz="3400" dirty="0">
                <a:solidFill>
                  <a:srgbClr val="0000CC"/>
                </a:solidFill>
              </a:rPr>
              <a:t>; </a:t>
            </a:r>
            <a:r>
              <a:rPr lang="en-US" sz="3400" dirty="0" err="1">
                <a:solidFill>
                  <a:srgbClr val="0000CC"/>
                </a:solidFill>
              </a:rPr>
              <a:t>phải</a:t>
            </a:r>
            <a:r>
              <a:rPr lang="en-US" sz="3400" dirty="0">
                <a:solidFill>
                  <a:srgbClr val="0000CC"/>
                </a:solidFill>
              </a:rPr>
              <a:t> </a:t>
            </a:r>
            <a:r>
              <a:rPr lang="en-US" sz="3400" dirty="0" err="1">
                <a:solidFill>
                  <a:srgbClr val="0000CC"/>
                </a:solidFill>
              </a:rPr>
              <a:t>tuân</a:t>
            </a:r>
            <a:r>
              <a:rPr lang="en-US" sz="3400" dirty="0">
                <a:solidFill>
                  <a:srgbClr val="0000CC"/>
                </a:solidFill>
              </a:rPr>
              <a:t> </a:t>
            </a:r>
            <a:r>
              <a:rPr lang="en-US" sz="3400" dirty="0" err="1">
                <a:solidFill>
                  <a:srgbClr val="0000CC"/>
                </a:solidFill>
              </a:rPr>
              <a:t>thủ</a:t>
            </a:r>
            <a:r>
              <a:rPr lang="en-US" sz="3400" dirty="0">
                <a:solidFill>
                  <a:srgbClr val="0000CC"/>
                </a:solidFill>
              </a:rPr>
              <a:t> </a:t>
            </a:r>
            <a:r>
              <a:rPr lang="en-US" sz="3400" dirty="0" err="1">
                <a:solidFill>
                  <a:srgbClr val="0000CC"/>
                </a:solidFill>
              </a:rPr>
              <a:t>các</a:t>
            </a:r>
            <a:r>
              <a:rPr lang="en-US" sz="3400" dirty="0">
                <a:solidFill>
                  <a:srgbClr val="0000CC"/>
                </a:solidFill>
              </a:rPr>
              <a:t> </a:t>
            </a:r>
            <a:r>
              <a:rPr lang="en-US" sz="3400" dirty="0" err="1">
                <a:solidFill>
                  <a:srgbClr val="0000CC"/>
                </a:solidFill>
              </a:rPr>
              <a:t>quy</a:t>
            </a:r>
            <a:r>
              <a:rPr lang="en-US" sz="3400" dirty="0">
                <a:solidFill>
                  <a:srgbClr val="0000CC"/>
                </a:solidFill>
              </a:rPr>
              <a:t> </a:t>
            </a:r>
            <a:r>
              <a:rPr lang="en-US" sz="3400" dirty="0" err="1">
                <a:solidFill>
                  <a:srgbClr val="0000CC"/>
                </a:solidFill>
              </a:rPr>
              <a:t>định</a:t>
            </a:r>
            <a:r>
              <a:rPr lang="en-US" sz="3400" dirty="0">
                <a:solidFill>
                  <a:srgbClr val="0000CC"/>
                </a:solidFill>
              </a:rPr>
              <a:t> </a:t>
            </a:r>
            <a:r>
              <a:rPr lang="en-US" sz="3400" dirty="0" err="1">
                <a:solidFill>
                  <a:srgbClr val="0000CC"/>
                </a:solidFill>
              </a:rPr>
              <a:t>của</a:t>
            </a:r>
            <a:r>
              <a:rPr lang="en-US" sz="3400" dirty="0">
                <a:solidFill>
                  <a:srgbClr val="0000CC"/>
                </a:solidFill>
              </a:rPr>
              <a:t> </a:t>
            </a:r>
            <a:r>
              <a:rPr lang="en-US" sz="3400" dirty="0" err="1">
                <a:solidFill>
                  <a:srgbClr val="0000CC"/>
                </a:solidFill>
              </a:rPr>
              <a:t>pháp</a:t>
            </a:r>
            <a:r>
              <a:rPr lang="en-US" sz="3400" dirty="0">
                <a:solidFill>
                  <a:srgbClr val="0000CC"/>
                </a:solidFill>
              </a:rPr>
              <a:t> </a:t>
            </a:r>
            <a:r>
              <a:rPr lang="en-US" sz="3400" dirty="0" err="1">
                <a:solidFill>
                  <a:srgbClr val="0000CC"/>
                </a:solidFill>
              </a:rPr>
              <a:t>luật</a:t>
            </a:r>
            <a:r>
              <a:rPr lang="en-US" sz="3400" dirty="0">
                <a:solidFill>
                  <a:srgbClr val="0000CC"/>
                </a:solidFill>
              </a:rPr>
              <a:t> </a:t>
            </a:r>
            <a:r>
              <a:rPr lang="en-US" sz="3400" dirty="0" err="1">
                <a:solidFill>
                  <a:srgbClr val="0000CC"/>
                </a:solidFill>
              </a:rPr>
              <a:t>về</a:t>
            </a:r>
            <a:r>
              <a:rPr lang="en-US" sz="3400" dirty="0">
                <a:solidFill>
                  <a:srgbClr val="0000CC"/>
                </a:solidFill>
              </a:rPr>
              <a:t> </a:t>
            </a:r>
            <a:r>
              <a:rPr lang="en-US" sz="3400" dirty="0" err="1">
                <a:solidFill>
                  <a:srgbClr val="0000CC"/>
                </a:solidFill>
              </a:rPr>
              <a:t>nghĩa</a:t>
            </a:r>
            <a:r>
              <a:rPr lang="en-US" sz="3400" dirty="0">
                <a:solidFill>
                  <a:srgbClr val="0000CC"/>
                </a:solidFill>
              </a:rPr>
              <a:t> </a:t>
            </a:r>
            <a:r>
              <a:rPr lang="en-US" sz="3400" dirty="0" err="1">
                <a:solidFill>
                  <a:srgbClr val="0000CC"/>
                </a:solidFill>
              </a:rPr>
              <a:t>vụ</a:t>
            </a:r>
            <a:r>
              <a:rPr lang="en-US" sz="3400" dirty="0">
                <a:solidFill>
                  <a:srgbClr val="0000CC"/>
                </a:solidFill>
              </a:rPr>
              <a:t> </a:t>
            </a:r>
            <a:r>
              <a:rPr lang="en-US" sz="3400" dirty="0" err="1">
                <a:solidFill>
                  <a:srgbClr val="0000CC"/>
                </a:solidFill>
              </a:rPr>
              <a:t>nộp</a:t>
            </a:r>
            <a:r>
              <a:rPr lang="en-US" sz="3400" dirty="0">
                <a:solidFill>
                  <a:srgbClr val="0000CC"/>
                </a:solidFill>
              </a:rPr>
              <a:t> </a:t>
            </a:r>
            <a:r>
              <a:rPr lang="en-US" sz="3400" dirty="0" err="1">
                <a:solidFill>
                  <a:srgbClr val="0000CC"/>
                </a:solidFill>
              </a:rPr>
              <a:t>thuế</a:t>
            </a:r>
            <a:r>
              <a:rPr lang="en-US" sz="3400" dirty="0">
                <a:solidFill>
                  <a:srgbClr val="0000CC"/>
                </a:solidFill>
              </a:rPr>
              <a:t>; </a:t>
            </a:r>
            <a:r>
              <a:rPr lang="en-US" sz="3400" dirty="0" err="1">
                <a:solidFill>
                  <a:srgbClr val="0000CC"/>
                </a:solidFill>
              </a:rPr>
              <a:t>tích</a:t>
            </a:r>
            <a:r>
              <a:rPr lang="en-US" sz="3400" dirty="0">
                <a:solidFill>
                  <a:srgbClr val="0000CC"/>
                </a:solidFill>
              </a:rPr>
              <a:t> </a:t>
            </a:r>
            <a:r>
              <a:rPr lang="en-US" sz="3400" dirty="0" err="1">
                <a:solidFill>
                  <a:srgbClr val="0000CC"/>
                </a:solidFill>
              </a:rPr>
              <a:t>cực</a:t>
            </a:r>
            <a:r>
              <a:rPr lang="en-US" sz="3400" dirty="0">
                <a:solidFill>
                  <a:srgbClr val="0000CC"/>
                </a:solidFill>
              </a:rPr>
              <a:t> </a:t>
            </a:r>
            <a:r>
              <a:rPr lang="en-US" sz="3400" dirty="0" err="1">
                <a:solidFill>
                  <a:srgbClr val="0000CC"/>
                </a:solidFill>
              </a:rPr>
              <a:t>tuyên</a:t>
            </a:r>
            <a:r>
              <a:rPr lang="en-US" sz="3400" dirty="0">
                <a:solidFill>
                  <a:srgbClr val="0000CC"/>
                </a:solidFill>
              </a:rPr>
              <a:t> </a:t>
            </a:r>
            <a:r>
              <a:rPr lang="en-US" sz="3400" dirty="0" err="1">
                <a:solidFill>
                  <a:srgbClr val="0000CC"/>
                </a:solidFill>
              </a:rPr>
              <a:t>truyền</a:t>
            </a:r>
            <a:r>
              <a:rPr lang="en-US" sz="3400" dirty="0">
                <a:solidFill>
                  <a:srgbClr val="0000CC"/>
                </a:solidFill>
              </a:rPr>
              <a:t>, </a:t>
            </a:r>
            <a:r>
              <a:rPr lang="en-US" sz="3400" dirty="0" err="1">
                <a:solidFill>
                  <a:srgbClr val="0000CC"/>
                </a:solidFill>
              </a:rPr>
              <a:t>vận</a:t>
            </a:r>
            <a:r>
              <a:rPr lang="en-US" sz="3400" dirty="0">
                <a:solidFill>
                  <a:srgbClr val="0000CC"/>
                </a:solidFill>
              </a:rPr>
              <a:t> </a:t>
            </a:r>
            <a:r>
              <a:rPr lang="en-US" sz="3400" dirty="0" err="1">
                <a:solidFill>
                  <a:srgbClr val="0000CC"/>
                </a:solidFill>
              </a:rPr>
              <a:t>động</a:t>
            </a:r>
            <a:r>
              <a:rPr lang="en-US" sz="3400" dirty="0">
                <a:solidFill>
                  <a:srgbClr val="0000CC"/>
                </a:solidFill>
              </a:rPr>
              <a:t> </a:t>
            </a:r>
            <a:r>
              <a:rPr lang="en-US" sz="3400" dirty="0" err="1">
                <a:solidFill>
                  <a:srgbClr val="0000CC"/>
                </a:solidFill>
              </a:rPr>
              <a:t>gia</a:t>
            </a:r>
            <a:r>
              <a:rPr lang="en-US" sz="3400" dirty="0">
                <a:solidFill>
                  <a:srgbClr val="0000CC"/>
                </a:solidFill>
              </a:rPr>
              <a:t> </a:t>
            </a:r>
            <a:r>
              <a:rPr lang="en-US" sz="3400" dirty="0" err="1">
                <a:solidFill>
                  <a:srgbClr val="0000CC"/>
                </a:solidFill>
              </a:rPr>
              <a:t>đinh</a:t>
            </a:r>
            <a:r>
              <a:rPr lang="en-US" sz="3400" dirty="0">
                <a:solidFill>
                  <a:srgbClr val="0000CC"/>
                </a:solidFill>
              </a:rPr>
              <a:t>, </a:t>
            </a:r>
            <a:r>
              <a:rPr lang="en-US" sz="3400" dirty="0" err="1">
                <a:solidFill>
                  <a:srgbClr val="0000CC"/>
                </a:solidFill>
              </a:rPr>
              <a:t>xã</a:t>
            </a:r>
            <a:r>
              <a:rPr lang="en-US" sz="3400" dirty="0">
                <a:solidFill>
                  <a:srgbClr val="0000CC"/>
                </a:solidFill>
              </a:rPr>
              <a:t> </a:t>
            </a:r>
            <a:r>
              <a:rPr lang="en-US" sz="3400" dirty="0" err="1">
                <a:solidFill>
                  <a:srgbClr val="0000CC"/>
                </a:solidFill>
              </a:rPr>
              <a:t>hội</a:t>
            </a:r>
            <a:r>
              <a:rPr lang="en-US" sz="3400" dirty="0">
                <a:solidFill>
                  <a:srgbClr val="0000CC"/>
                </a:solidFill>
              </a:rPr>
              <a:t> </a:t>
            </a:r>
            <a:r>
              <a:rPr lang="en-US" sz="3400" dirty="0" err="1">
                <a:solidFill>
                  <a:srgbClr val="0000CC"/>
                </a:solidFill>
              </a:rPr>
              <a:t>thực</a:t>
            </a:r>
            <a:r>
              <a:rPr lang="en-US" sz="3400" dirty="0">
                <a:solidFill>
                  <a:srgbClr val="0000CC"/>
                </a:solidFill>
              </a:rPr>
              <a:t> </a:t>
            </a:r>
            <a:r>
              <a:rPr lang="en-US" sz="3400" dirty="0" err="1">
                <a:solidFill>
                  <a:srgbClr val="0000CC"/>
                </a:solidFill>
              </a:rPr>
              <a:t>hiện</a:t>
            </a:r>
            <a:r>
              <a:rPr lang="en-US" sz="3400" dirty="0">
                <a:solidFill>
                  <a:srgbClr val="0000CC"/>
                </a:solidFill>
              </a:rPr>
              <a:t> </a:t>
            </a:r>
            <a:r>
              <a:rPr lang="en-US" sz="3400" dirty="0" err="1">
                <a:solidFill>
                  <a:srgbClr val="0000CC"/>
                </a:solidFill>
              </a:rPr>
              <a:t>tốt</a:t>
            </a:r>
            <a:r>
              <a:rPr lang="en-US" sz="3400" dirty="0">
                <a:solidFill>
                  <a:srgbClr val="0000CC"/>
                </a:solidFill>
              </a:rPr>
              <a:t> </a:t>
            </a:r>
            <a:r>
              <a:rPr lang="en-US" sz="3400" dirty="0" err="1">
                <a:solidFill>
                  <a:srgbClr val="0000CC"/>
                </a:solidFill>
              </a:rPr>
              <a:t>quyền</a:t>
            </a:r>
            <a:r>
              <a:rPr lang="en-US" sz="3400" dirty="0">
                <a:solidFill>
                  <a:srgbClr val="0000CC"/>
                </a:solidFill>
              </a:rPr>
              <a:t> </a:t>
            </a:r>
            <a:r>
              <a:rPr lang="en-US" sz="3400" dirty="0" err="1">
                <a:solidFill>
                  <a:srgbClr val="0000CC"/>
                </a:solidFill>
              </a:rPr>
              <a:t>và</a:t>
            </a:r>
            <a:r>
              <a:rPr lang="en-US" sz="3400" dirty="0">
                <a:solidFill>
                  <a:srgbClr val="0000CC"/>
                </a:solidFill>
              </a:rPr>
              <a:t> </a:t>
            </a:r>
            <a:r>
              <a:rPr lang="en-US" sz="3400" dirty="0" err="1">
                <a:solidFill>
                  <a:srgbClr val="0000CC"/>
                </a:solidFill>
              </a:rPr>
              <a:t>nghĩa</a:t>
            </a:r>
            <a:r>
              <a:rPr lang="en-US" sz="3400" dirty="0">
                <a:solidFill>
                  <a:srgbClr val="0000CC"/>
                </a:solidFill>
              </a:rPr>
              <a:t> </a:t>
            </a:r>
            <a:r>
              <a:rPr lang="en-US" sz="3400" dirty="0" err="1">
                <a:solidFill>
                  <a:srgbClr val="0000CC"/>
                </a:solidFill>
              </a:rPr>
              <a:t>vụ</a:t>
            </a:r>
            <a:r>
              <a:rPr lang="en-US" sz="3400" dirty="0">
                <a:solidFill>
                  <a:srgbClr val="0000CC"/>
                </a:solidFill>
              </a:rPr>
              <a:t> </a:t>
            </a:r>
            <a:r>
              <a:rPr lang="en-US" sz="3400" dirty="0" err="1">
                <a:solidFill>
                  <a:srgbClr val="0000CC"/>
                </a:solidFill>
              </a:rPr>
              <a:t>của</a:t>
            </a:r>
            <a:r>
              <a:rPr lang="en-US" sz="3400" dirty="0">
                <a:solidFill>
                  <a:srgbClr val="0000CC"/>
                </a:solidFill>
              </a:rPr>
              <a:t> </a:t>
            </a:r>
            <a:r>
              <a:rPr lang="en-US" sz="3400" dirty="0" err="1">
                <a:solidFill>
                  <a:srgbClr val="0000CC"/>
                </a:solidFill>
              </a:rPr>
              <a:t>công</a:t>
            </a:r>
            <a:r>
              <a:rPr lang="en-US" sz="3400" dirty="0">
                <a:solidFill>
                  <a:srgbClr val="0000CC"/>
                </a:solidFill>
              </a:rPr>
              <a:t> </a:t>
            </a:r>
            <a:r>
              <a:rPr lang="en-US" sz="3400" dirty="0" err="1">
                <a:solidFill>
                  <a:srgbClr val="0000CC"/>
                </a:solidFill>
              </a:rPr>
              <a:t>dân</a:t>
            </a:r>
            <a:r>
              <a:rPr lang="en-US" sz="3400" dirty="0">
                <a:solidFill>
                  <a:srgbClr val="0000CC"/>
                </a:solidFill>
              </a:rPr>
              <a:t> </a:t>
            </a:r>
            <a:r>
              <a:rPr lang="en-US" sz="3400" dirty="0" err="1">
                <a:solidFill>
                  <a:srgbClr val="0000CC"/>
                </a:solidFill>
              </a:rPr>
              <a:t>về</a:t>
            </a:r>
            <a:r>
              <a:rPr lang="en-US" sz="3400" dirty="0">
                <a:solidFill>
                  <a:srgbClr val="0000CC"/>
                </a:solidFill>
              </a:rPr>
              <a:t> </a:t>
            </a:r>
            <a:r>
              <a:rPr lang="en-US" sz="3400" dirty="0" err="1">
                <a:solidFill>
                  <a:srgbClr val="0000CC"/>
                </a:solidFill>
              </a:rPr>
              <a:t>nghĩa</a:t>
            </a:r>
            <a:r>
              <a:rPr lang="en-US" sz="3400" dirty="0">
                <a:solidFill>
                  <a:srgbClr val="0000CC"/>
                </a:solidFill>
              </a:rPr>
              <a:t> </a:t>
            </a:r>
            <a:r>
              <a:rPr lang="en-US" sz="3400" dirty="0" err="1">
                <a:solidFill>
                  <a:srgbClr val="0000CC"/>
                </a:solidFill>
              </a:rPr>
              <a:t>vụ</a:t>
            </a:r>
            <a:r>
              <a:rPr lang="en-US" sz="3400" dirty="0">
                <a:solidFill>
                  <a:srgbClr val="0000CC"/>
                </a:solidFill>
              </a:rPr>
              <a:t> </a:t>
            </a:r>
            <a:r>
              <a:rPr lang="en-US" sz="3400" dirty="0" err="1">
                <a:solidFill>
                  <a:srgbClr val="0000CC"/>
                </a:solidFill>
              </a:rPr>
              <a:t>nộp</a:t>
            </a:r>
            <a:r>
              <a:rPr lang="en-US" sz="3400" dirty="0">
                <a:solidFill>
                  <a:srgbClr val="0000CC"/>
                </a:solidFill>
              </a:rPr>
              <a:t> </a:t>
            </a:r>
            <a:r>
              <a:rPr lang="en-US" sz="3400" dirty="0" err="1">
                <a:solidFill>
                  <a:srgbClr val="0000CC"/>
                </a:solidFill>
              </a:rPr>
              <a:t>thuế</a:t>
            </a:r>
            <a:r>
              <a:rPr lang="en-US" sz="34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组合 11"/>
          <p:cNvGrpSpPr>
            <a:grpSpLocks/>
          </p:cNvGrpSpPr>
          <p:nvPr/>
        </p:nvGrpSpPr>
        <p:grpSpPr bwMode="auto">
          <a:xfrm>
            <a:off x="3190875" y="185738"/>
            <a:ext cx="7034213" cy="5295900"/>
            <a:chOff x="-558688" y="0"/>
            <a:chExt cx="9107943" cy="6858000"/>
          </a:xfrm>
        </p:grpSpPr>
        <p:pic>
          <p:nvPicPr>
            <p:cNvPr id="62469"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5588" y="4368800"/>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LUYỆN TẬP</a:t>
            </a:r>
            <a:endParaRPr lang="en-US" sz="7200" b="1">
              <a:solidFill>
                <a:srgbClr val="D8181D"/>
              </a:solidFill>
              <a:latin typeface="SVN-Caprica Script"/>
              <a:ea typeface="Microsoft YaHei" pitchFamily="34" charset="-122"/>
            </a:endParaRPr>
          </a:p>
        </p:txBody>
      </p:sp>
      <p:pic>
        <p:nvPicPr>
          <p:cNvPr id="62474"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a:grpSpLocks/>
          </p:cNvGrpSpPr>
          <p:nvPr/>
        </p:nvGrpSpPr>
        <p:grpSpPr bwMode="auto">
          <a:xfrm>
            <a:off x="2265363" y="177800"/>
            <a:ext cx="9413875" cy="925513"/>
            <a:chOff x="2264898" y="161931"/>
            <a:chExt cx="8285871" cy="1339322"/>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2657533" y="311256"/>
              <a:ext cx="7581642" cy="1189997"/>
            </a:xfrm>
            <a:prstGeom prst="rect">
              <a:avLst/>
            </a:prstGeom>
            <a:noFill/>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vi-VN" sz="2400" b="1">
                  <a:solidFill>
                    <a:srgbClr val="0000CC"/>
                  </a:solidFill>
                  <a:latin typeface="Arial" pitchFamily="34" charset="0"/>
                </a:rPr>
                <a:t>* Bài 1: </a:t>
              </a:r>
              <a:r>
                <a:rPr lang="en-US" sz="2400" b="1">
                  <a:solidFill>
                    <a:srgbClr val="0000CC"/>
                  </a:solidFill>
                  <a:latin typeface="Arial" pitchFamily="34" charset="0"/>
                </a:rPr>
                <a:t>Em đồng tình hay không đồng tình với ý kiến nào dưới đây? Vì sao? </a:t>
              </a:r>
            </a:p>
          </p:txBody>
        </p:sp>
      </p:gr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0000CC"/>
                </a:solidFill>
                <a:latin typeface="#9Slide03 AllRoundGothic"/>
                <a:ea typeface="#9Slide04 Chonburi"/>
                <a:cs typeface="#9Slide04 Chonburi"/>
              </a:rPr>
              <a:t>HOẠT ĐỘNG CÁ NHÂN</a:t>
            </a:r>
          </a:p>
        </p:txBody>
      </p:sp>
      <p:sp>
        <p:nvSpPr>
          <p:cNvPr id="19044" name="Rectangle 612"/>
          <p:cNvSpPr>
            <a:spLocks noChangeArrowheads="1"/>
          </p:cNvSpPr>
          <p:nvPr/>
        </p:nvSpPr>
        <p:spPr bwMode="auto">
          <a:xfrm>
            <a:off x="0" y="731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Calibri" pitchFamily="34" charset="0"/>
            </a:endParaRPr>
          </a:p>
        </p:txBody>
      </p:sp>
      <p:sp>
        <p:nvSpPr>
          <p:cNvPr id="2" name="Rectangle 1"/>
          <p:cNvSpPr/>
          <p:nvPr/>
        </p:nvSpPr>
        <p:spPr>
          <a:xfrm>
            <a:off x="354576" y="1859340"/>
            <a:ext cx="11546071" cy="3970318"/>
          </a:xfrm>
          <a:prstGeom prst="rect">
            <a:avLst/>
          </a:prstGeom>
        </p:spPr>
        <p:txBody>
          <a:bodyPr wrap="square">
            <a:spAutoFit/>
          </a:bodyPr>
          <a:lstStyle/>
          <a:p>
            <a:pPr algn="just"/>
            <a:r>
              <a:rPr lang="vi-VN" sz="2800" dirty="0">
                <a:solidFill>
                  <a:srgbClr val="0000CC"/>
                </a:solidFill>
              </a:rPr>
              <a:t>a) Học sinh (dưới 18 tuổi) không có quyền tự do kinh doanh.</a:t>
            </a:r>
          </a:p>
          <a:p>
            <a:pPr algn="just"/>
            <a:r>
              <a:rPr lang="vi-VN" sz="2800" dirty="0">
                <a:solidFill>
                  <a:srgbClr val="0000CC"/>
                </a:solidFill>
              </a:rPr>
              <a:t>b) Hành vi vi phạm quy định của pháp luật về quyền tự do kinh doanh có thể gây nên nhiều tệ nạn xã hội.</a:t>
            </a:r>
          </a:p>
          <a:p>
            <a:pPr algn="just"/>
            <a:r>
              <a:rPr lang="vi-VN" sz="2800" dirty="0">
                <a:solidFill>
                  <a:srgbClr val="0000CC"/>
                </a:solidFill>
              </a:rPr>
              <a:t>c) Chỉ những người có nộp thuế mới phải thực hiện trách nhiệm của công dân về nghĩa vụ nộp thuế.</a:t>
            </a:r>
          </a:p>
          <a:p>
            <a:pPr algn="just"/>
            <a:r>
              <a:rPr lang="vi-VN" sz="2800" dirty="0">
                <a:solidFill>
                  <a:srgbClr val="0000CC"/>
                </a:solidFill>
              </a:rPr>
              <a:t>d) Mọi người có quyền tự do kinh doanh tất cả các ngành, nghề theo sở thích của bản thân.</a:t>
            </a:r>
          </a:p>
          <a:p>
            <a:pPr algn="just"/>
            <a:r>
              <a:rPr lang="vi-VN" sz="2800" dirty="0">
                <a:solidFill>
                  <a:srgbClr val="0000CC"/>
                </a:solidFill>
              </a:rPr>
              <a:t>e) Mọi người phải khai thuế chính xác, trung thực, nếu không sẽ phải chịu trách nhiệm theo quy định của pháp luật.</a:t>
            </a: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826231" y="9189"/>
            <a:ext cx="8377614" cy="691428"/>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600" b="1">
                <a:solidFill>
                  <a:srgbClr val="0000CC"/>
                </a:solidFill>
                <a:latin typeface="#9Slide03 AllRoundGothic"/>
              </a:rPr>
              <a:t>TR</a:t>
            </a:r>
            <a:r>
              <a:rPr lang="en-US" sz="4000" b="1">
                <a:solidFill>
                  <a:srgbClr val="0000CC"/>
                </a:solidFill>
                <a:latin typeface="#9Slide03 AllRoundGothic"/>
              </a:rPr>
              <a:t>Ả LỜI</a:t>
            </a:r>
          </a:p>
        </p:txBody>
      </p:sp>
      <p:graphicFrame>
        <p:nvGraphicFramePr>
          <p:cNvPr id="80002" name="Group 130"/>
          <p:cNvGraphicFramePr>
            <a:graphicFrameLocks noGrp="1"/>
          </p:cNvGraphicFramePr>
          <p:nvPr/>
        </p:nvGraphicFramePr>
        <p:xfrm>
          <a:off x="295275" y="-11466513"/>
          <a:ext cx="11229975" cy="3302000"/>
        </p:xfrm>
        <a:graphic>
          <a:graphicData uri="http://schemas.openxmlformats.org/drawingml/2006/table">
            <a:tbl>
              <a:tblPr/>
              <a:tblGrid>
                <a:gridCol w="7570788"/>
                <a:gridCol w="1600200"/>
                <a:gridCol w="2058987"/>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Trường hợp</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thời gian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lĩnh vực</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 Bạn T đặt mục tiêu năm 18 tuổi sẽ chinh phục đỉnh Phan-xi-păng, đỉnh n</a:t>
                      </a:r>
                      <a:r>
                        <a:rPr kumimoji="0" lang="en-US" sz="1400" b="0" i="0" u="none" strike="noStrike" cap="none" normalizeH="0" baseline="0" smtClean="0">
                          <a:ln>
                            <a:noFill/>
                          </a:ln>
                          <a:solidFill>
                            <a:srgbClr val="000000"/>
                          </a:solidFill>
                          <a:effectLst/>
                          <a:latin typeface="Calibri"/>
                          <a:cs typeface="Times New Roman" pitchFamily="18" charset="0"/>
                        </a:rPr>
                        <a:t>ú</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i cao nhất Việt Nam.</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1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b) Anh K quyết tâm mỗi s</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 sẽ dậy sớm chạy ba vòng quanh khu chung cư.</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sức khỏe</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 Chị M đặt mục tiêu trong th</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 n</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 sẽ đọc xong cuốn s</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ch về kĩ năng l</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 việc nh</a:t>
                      </a:r>
                      <a:r>
                        <a:rPr kumimoji="0" lang="en-US" sz="1400" b="0" i="0" u="none" strike="noStrike" cap="none" normalizeH="0" baseline="0" smtClean="0">
                          <a:ln>
                            <a:noFill/>
                          </a:ln>
                          <a:solidFill>
                            <a:srgbClr val="000000"/>
                          </a:solidFill>
                          <a:effectLst/>
                          <a:latin typeface="Calibri"/>
                          <a:cs typeface="Times New Roman" pitchFamily="18" charset="0"/>
                        </a:rPr>
                        <a:t>ó</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 v</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giải quyết vấn đề.</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 Bạn G đặt mục tiêu năm 24 tuổi sẽ trở th</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nh nh</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văn viết truyện cho thiếu nhi.</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nghề nghiệp</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e) M</a:t>
                      </a:r>
                      <a:r>
                        <a:rPr kumimoji="0" lang="en-US" sz="1400" b="0" i="0" u="none" strike="noStrike" cap="none" normalizeH="0" baseline="0" smtClean="0">
                          <a:ln>
                            <a:noFill/>
                          </a:ln>
                          <a:solidFill>
                            <a:srgbClr val="000000"/>
                          </a:solidFill>
                          <a:effectLst/>
                          <a:latin typeface="Calibri"/>
                          <a:cs typeface="Times New Roman" pitchFamily="18" charset="0"/>
                        </a:rPr>
                        <a:t>ù</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 đông n</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 anh S sẽ quyên g</a:t>
                      </a:r>
                      <a:r>
                        <a:rPr kumimoji="0" lang="en-US" sz="1400" b="0" i="0" u="none" strike="noStrike" cap="none" normalizeH="0" baseline="0" smtClean="0">
                          <a:ln>
                            <a:noFill/>
                          </a:ln>
                          <a:solidFill>
                            <a:srgbClr val="000000"/>
                          </a:solidFill>
                          <a:effectLst/>
                          <a:latin typeface="Calibri"/>
                          <a:cs typeface="Times New Roman" pitchFamily="18" charset="0"/>
                        </a:rPr>
                        <a:t>ó</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 hai th</a:t>
                      </a:r>
                      <a:r>
                        <a:rPr kumimoji="0" lang="en-US" sz="1400" b="0" i="0" u="none" strike="noStrike" cap="none" normalizeH="0" baseline="0" smtClean="0">
                          <a:ln>
                            <a:noFill/>
                          </a:ln>
                          <a:solidFill>
                            <a:srgbClr val="000000"/>
                          </a:solidFill>
                          <a:effectLst/>
                          <a:latin typeface="Calibri"/>
                          <a:cs typeface="Times New Roman" pitchFamily="18" charset="0"/>
                        </a:rPr>
                        <a:t>ù</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 quần </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o ẩm cho trẻ em ngh</a:t>
                      </a:r>
                      <a:r>
                        <a:rPr kumimoji="0" lang="en-US" sz="1400" b="0" i="0" u="none" strike="noStrike" cap="none" normalizeH="0" baseline="0" smtClean="0">
                          <a:ln>
                            <a:noFill/>
                          </a:ln>
                          <a:solidFill>
                            <a:srgbClr val="000000"/>
                          </a:solidFill>
                          <a:effectLst/>
                          <a:latin typeface="Calibri"/>
                          <a:cs typeface="Times New Roman" pitchFamily="18" charset="0"/>
                        </a:rPr>
                        <a:t>è</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o.</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 cống hiến xã hội</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Rectangle 305"/>
          <p:cNvSpPr>
            <a:spLocks noChangeArrowheads="1"/>
          </p:cNvSpPr>
          <p:nvPr/>
        </p:nvSpPr>
        <p:spPr bwMode="auto">
          <a:xfrm>
            <a:off x="363070" y="908679"/>
            <a:ext cx="11577917" cy="5632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12763" algn="l"/>
              </a:tabLst>
            </a:pPr>
            <a:r>
              <a:rPr kumimoji="0" lang="en-US" sz="3600" b="1" u="none" strike="noStrike" cap="none" normalizeH="0" baseline="0" dirty="0" err="1" smtClean="0">
                <a:ln>
                  <a:noFill/>
                </a:ln>
                <a:solidFill>
                  <a:srgbClr val="0000CC"/>
                </a:solidFill>
                <a:effectLst/>
                <a:latin typeface="Times New Roman" pitchFamily="18" charset="0"/>
                <a:ea typeface="Times New Roman" pitchFamily="18" charset="0"/>
                <a:cs typeface="Arial" pitchFamily="34" charset="0"/>
              </a:rPr>
              <a:t>B</a:t>
            </a:r>
            <a:r>
              <a:rPr kumimoji="0" lang="en-US" sz="3600" b="1" u="none" strike="noStrike" cap="none" normalizeH="0" baseline="0" dirty="0" err="1" smtClean="0">
                <a:ln>
                  <a:noFill/>
                </a:ln>
                <a:solidFill>
                  <a:srgbClr val="0000CC"/>
                </a:solidFill>
                <a:effectLst/>
                <a:latin typeface="Calibri"/>
                <a:ea typeface="Times New Roman" pitchFamily="18" charset="0"/>
                <a:cs typeface="Arial" pitchFamily="34" charset="0"/>
              </a:rPr>
              <a:t>à</a:t>
            </a:r>
            <a:r>
              <a:rPr kumimoji="0" lang="en-US" sz="3600" b="1" u="none" strike="noStrike" cap="none" normalizeH="0" baseline="0" dirty="0" err="1" smtClean="0">
                <a:ln>
                  <a:noFill/>
                </a:ln>
                <a:solidFill>
                  <a:srgbClr val="0000CC"/>
                </a:solidFill>
                <a:effectLst/>
                <a:latin typeface="Times New Roman" pitchFamily="18" charset="0"/>
                <a:ea typeface="Times New Roman" pitchFamily="18" charset="0"/>
                <a:cs typeface="Arial" pitchFamily="34" charset="0"/>
              </a:rPr>
              <a:t>i</a:t>
            </a:r>
            <a:r>
              <a:rPr kumimoji="0" lang="en-US" sz="3600" b="1" u="none" strike="noStrike" cap="none" normalizeH="0" baseline="0" dirty="0" smtClean="0">
                <a:ln>
                  <a:noFill/>
                </a:ln>
                <a:solidFill>
                  <a:srgbClr val="0000CC"/>
                </a:solidFill>
                <a:effectLst/>
                <a:latin typeface="Times New Roman" pitchFamily="18" charset="0"/>
                <a:ea typeface="Times New Roman" pitchFamily="18" charset="0"/>
                <a:cs typeface="Arial" pitchFamily="34" charset="0"/>
              </a:rPr>
              <a:t> 1.</a:t>
            </a:r>
            <a:endParaRPr kumimoji="0" lang="en-US" sz="3600" b="1" u="none" strike="noStrike" cap="none" normalizeH="0" baseline="0" dirty="0" smtClean="0">
              <a:ln>
                <a:noFill/>
              </a:ln>
              <a:solidFill>
                <a:srgbClr val="0000C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3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a)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Không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đồng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tình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vì</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Việt</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Nam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mọi</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công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dân</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có</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quyền</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tự</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do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những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ngành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nghề</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mà</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không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cấm</a:t>
            </a:r>
            <a:endParaRPr kumimoji="0" lang="en-US" altLang="ko-KR" sz="36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3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b)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Đồng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tình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vì</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trường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đầu</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tư</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các</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ngành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nghề</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nhà</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nước</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nghiêm</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cấm</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như</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chất</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ma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túy</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pháo</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nổ</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mại</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dâm</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mua</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bán</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người</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mô</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bộ</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phận</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cơ</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thể</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người</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sẽ</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tiếp</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tay</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cho</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nhiều</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tệ</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nạn</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xã</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hội</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36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3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c)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Không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đồng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tình</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vì</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nộp</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là</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nghĩa</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vụ</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mọi</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công</a:t>
            </a:r>
            <a:r>
              <a:rPr kumimoji="0" lang="en-US" altLang="ko-KR" sz="3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3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dân</a:t>
            </a:r>
            <a:endParaRPr kumimoji="0" lang="en-US" altLang="ko-KR" sz="3600" b="0" i="0" u="none" strike="noStrike" cap="none" normalizeH="0" baseline="0" dirty="0" smtClean="0">
              <a:ln>
                <a:noFill/>
              </a:ln>
              <a:solidFill>
                <a:srgbClr val="0000CC"/>
              </a:solidFill>
              <a:effectLst/>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6231" y="9189"/>
            <a:ext cx="8377614" cy="691428"/>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600" b="1">
                <a:solidFill>
                  <a:srgbClr val="0000CC"/>
                </a:solidFill>
                <a:latin typeface="#9Slide03 AllRoundGothic"/>
              </a:rPr>
              <a:t>TR</a:t>
            </a:r>
            <a:r>
              <a:rPr lang="en-US" sz="4000" b="1">
                <a:solidFill>
                  <a:srgbClr val="0000CC"/>
                </a:solidFill>
                <a:latin typeface="#9Slide03 AllRoundGothic"/>
              </a:rPr>
              <a:t>Ả LỜI</a:t>
            </a:r>
          </a:p>
        </p:txBody>
      </p:sp>
      <p:graphicFrame>
        <p:nvGraphicFramePr>
          <p:cNvPr id="80002" name="Group 130"/>
          <p:cNvGraphicFramePr>
            <a:graphicFrameLocks noGrp="1"/>
          </p:cNvGraphicFramePr>
          <p:nvPr/>
        </p:nvGraphicFramePr>
        <p:xfrm>
          <a:off x="295275" y="-11466513"/>
          <a:ext cx="11229975" cy="3302000"/>
        </p:xfrm>
        <a:graphic>
          <a:graphicData uri="http://schemas.openxmlformats.org/drawingml/2006/table">
            <a:tbl>
              <a:tblPr/>
              <a:tblGrid>
                <a:gridCol w="7570788"/>
                <a:gridCol w="1600200"/>
                <a:gridCol w="2058987"/>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Trường hợp</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thời gian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lĩnh vực</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 Bạn T đặt mục tiêu năm 18 tuổi sẽ chinh phục đỉnh Phan-xi-păng, đỉnh n</a:t>
                      </a:r>
                      <a:r>
                        <a:rPr kumimoji="0" lang="en-US" sz="1400" b="0" i="0" u="none" strike="noStrike" cap="none" normalizeH="0" baseline="0" smtClean="0">
                          <a:ln>
                            <a:noFill/>
                          </a:ln>
                          <a:solidFill>
                            <a:srgbClr val="000000"/>
                          </a:solidFill>
                          <a:effectLst/>
                          <a:latin typeface="Calibri"/>
                          <a:cs typeface="Times New Roman" pitchFamily="18" charset="0"/>
                        </a:rPr>
                        <a:t>ú</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i cao nhất Việt Nam.</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1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b) Anh K quyết tâm mỗi s</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 sẽ dậy sớm chạy ba vòng quanh khu chung cư.</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sức khỏe</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 Chị M đặt mục tiêu trong th</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 n</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 sẽ đọc xong cuốn s</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ch về kĩ năng l</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 việc nh</a:t>
                      </a:r>
                      <a:r>
                        <a:rPr kumimoji="0" lang="en-US" sz="1400" b="0" i="0" u="none" strike="noStrike" cap="none" normalizeH="0" baseline="0" smtClean="0">
                          <a:ln>
                            <a:noFill/>
                          </a:ln>
                          <a:solidFill>
                            <a:srgbClr val="000000"/>
                          </a:solidFill>
                          <a:effectLst/>
                          <a:latin typeface="Calibri"/>
                          <a:cs typeface="Times New Roman" pitchFamily="18" charset="0"/>
                        </a:rPr>
                        <a:t>ó</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 v</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giải quyết vấn đề.</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 Bạn G đặt mục tiêu năm 24 tuổi sẽ trở th</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nh nh</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văn viết truyện cho thiếu nhi.</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nghề nghiệp</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e) M</a:t>
                      </a:r>
                      <a:r>
                        <a:rPr kumimoji="0" lang="en-US" sz="1400" b="0" i="0" u="none" strike="noStrike" cap="none" normalizeH="0" baseline="0" smtClean="0">
                          <a:ln>
                            <a:noFill/>
                          </a:ln>
                          <a:solidFill>
                            <a:srgbClr val="000000"/>
                          </a:solidFill>
                          <a:effectLst/>
                          <a:latin typeface="Calibri"/>
                          <a:cs typeface="Times New Roman" pitchFamily="18" charset="0"/>
                        </a:rPr>
                        <a:t>ù</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 đông n</a:t>
                      </a:r>
                      <a:r>
                        <a:rPr kumimoji="0" lang="en-US" sz="1400" b="0" i="0" u="none" strike="noStrike" cap="none" normalizeH="0" baseline="0" smtClean="0">
                          <a:ln>
                            <a:noFill/>
                          </a:ln>
                          <a:solidFill>
                            <a:srgbClr val="000000"/>
                          </a:solidFill>
                          <a:effectLst/>
                          <a:latin typeface="Calibri"/>
                          <a:cs typeface="Times New Roman" pitchFamily="18" charset="0"/>
                        </a:rPr>
                        <a:t>à</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 anh S sẽ quyên g</a:t>
                      </a:r>
                      <a:r>
                        <a:rPr kumimoji="0" lang="en-US" sz="1400" b="0" i="0" u="none" strike="noStrike" cap="none" normalizeH="0" baseline="0" smtClean="0">
                          <a:ln>
                            <a:noFill/>
                          </a:ln>
                          <a:solidFill>
                            <a:srgbClr val="000000"/>
                          </a:solidFill>
                          <a:effectLst/>
                          <a:latin typeface="Calibri"/>
                          <a:cs typeface="Times New Roman" pitchFamily="18" charset="0"/>
                        </a:rPr>
                        <a:t>ó</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 hai th</a:t>
                      </a:r>
                      <a:r>
                        <a:rPr kumimoji="0" lang="en-US" sz="1400" b="0" i="0" u="none" strike="noStrike" cap="none" normalizeH="0" baseline="0" smtClean="0">
                          <a:ln>
                            <a:noFill/>
                          </a:ln>
                          <a:solidFill>
                            <a:srgbClr val="000000"/>
                          </a:solidFill>
                          <a:effectLst/>
                          <a:latin typeface="Calibri"/>
                          <a:cs typeface="Times New Roman" pitchFamily="18" charset="0"/>
                        </a:rPr>
                        <a:t>ù</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 quần </a:t>
                      </a:r>
                      <a:r>
                        <a:rPr kumimoji="0" lang="en-US" sz="1400" b="0" i="0" u="none" strike="noStrike" cap="none" normalizeH="0" baseline="0" smtClean="0">
                          <a:ln>
                            <a:noFill/>
                          </a:ln>
                          <a:solidFill>
                            <a:srgbClr val="000000"/>
                          </a:solidFill>
                          <a:effectLst/>
                          <a:latin typeface="Calibri"/>
                          <a:cs typeface="Times New Roman" pitchFamily="18" charset="0"/>
                        </a:rPr>
                        <a:t>á</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o ẩm cho trẻ em ngh</a:t>
                      </a:r>
                      <a:r>
                        <a:rPr kumimoji="0" lang="en-US" sz="1400" b="0" i="0" u="none" strike="noStrike" cap="none" normalizeH="0" baseline="0" smtClean="0">
                          <a:ln>
                            <a:noFill/>
                          </a:ln>
                          <a:solidFill>
                            <a:srgbClr val="000000"/>
                          </a:solidFill>
                          <a:effectLst/>
                          <a:latin typeface="Calibri"/>
                          <a:cs typeface="Times New Roman" pitchFamily="18" charset="0"/>
                        </a:rPr>
                        <a:t>è</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o.</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Mục tiêu cống hiến xã hội</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a:off x="524435" y="1221939"/>
            <a:ext cx="11174505" cy="4524315"/>
          </a:xfrm>
          <a:prstGeom prst="rect">
            <a:avLst/>
          </a:prstGeom>
        </p:spPr>
        <p:txBody>
          <a:bodyPr wrap="square">
            <a:spAutoFit/>
          </a:bodyPr>
          <a:lstStyle/>
          <a:p>
            <a:pPr algn="just"/>
            <a:r>
              <a:rPr lang="en-US" sz="3200" b="1" dirty="0">
                <a:solidFill>
                  <a:srgbClr val="0000CC"/>
                </a:solidFill>
              </a:rPr>
              <a:t>d) </a:t>
            </a:r>
            <a:r>
              <a:rPr lang="en-US" sz="3200" dirty="0" err="1">
                <a:solidFill>
                  <a:srgbClr val="0000CC"/>
                </a:solidFill>
              </a:rPr>
              <a:t>Không</a:t>
            </a:r>
            <a:r>
              <a:rPr lang="en-US" sz="3200" dirty="0">
                <a:solidFill>
                  <a:srgbClr val="0000CC"/>
                </a:solidFill>
              </a:rPr>
              <a:t> </a:t>
            </a:r>
            <a:r>
              <a:rPr lang="en-US" sz="3200" dirty="0" err="1">
                <a:solidFill>
                  <a:srgbClr val="0000CC"/>
                </a:solidFill>
              </a:rPr>
              <a:t>đồng</a:t>
            </a:r>
            <a:r>
              <a:rPr lang="en-US" sz="3200" dirty="0">
                <a:solidFill>
                  <a:srgbClr val="0000CC"/>
                </a:solidFill>
              </a:rPr>
              <a:t> </a:t>
            </a:r>
            <a:r>
              <a:rPr lang="en-US" sz="3200" dirty="0" err="1">
                <a:solidFill>
                  <a:srgbClr val="0000CC"/>
                </a:solidFill>
              </a:rPr>
              <a:t>tình</a:t>
            </a:r>
            <a:r>
              <a:rPr lang="en-US" sz="3200" dirty="0">
                <a:solidFill>
                  <a:srgbClr val="0000CC"/>
                </a:solidFill>
              </a:rPr>
              <a:t>, </a:t>
            </a:r>
            <a:r>
              <a:rPr lang="en-US" sz="3200" dirty="0" err="1">
                <a:solidFill>
                  <a:srgbClr val="0000CC"/>
                </a:solidFill>
              </a:rPr>
              <a:t>vì</a:t>
            </a:r>
            <a:r>
              <a:rPr lang="en-US" sz="3200" dirty="0">
                <a:solidFill>
                  <a:srgbClr val="0000CC"/>
                </a:solidFill>
              </a:rPr>
              <a:t>: </a:t>
            </a:r>
            <a:r>
              <a:rPr lang="en-US" sz="3200" dirty="0" err="1">
                <a:solidFill>
                  <a:srgbClr val="0000CC"/>
                </a:solidFill>
              </a:rPr>
              <a:t>mọi</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chỉ</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tự</a:t>
            </a:r>
            <a:r>
              <a:rPr lang="en-US" sz="3200" dirty="0">
                <a:solidFill>
                  <a:srgbClr val="0000CC"/>
                </a:solidFill>
              </a:rPr>
              <a:t> do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 </a:t>
            </a:r>
            <a:r>
              <a:rPr lang="en-US" sz="3200" dirty="0" err="1">
                <a:solidFill>
                  <a:srgbClr val="0000CC"/>
                </a:solidFill>
              </a:rPr>
              <a:t>trong</a:t>
            </a:r>
            <a:r>
              <a:rPr lang="en-US" sz="3200" dirty="0">
                <a:solidFill>
                  <a:srgbClr val="0000CC"/>
                </a:solidFill>
              </a:rPr>
              <a:t> </a:t>
            </a:r>
            <a:r>
              <a:rPr lang="en-US" sz="3200" dirty="0" err="1">
                <a:solidFill>
                  <a:srgbClr val="0000CC"/>
                </a:solidFill>
              </a:rPr>
              <a:t>những</a:t>
            </a:r>
            <a:r>
              <a:rPr lang="en-US" sz="3200" dirty="0">
                <a:solidFill>
                  <a:srgbClr val="0000CC"/>
                </a:solidFill>
              </a:rPr>
              <a:t> </a:t>
            </a:r>
            <a:r>
              <a:rPr lang="en-US" sz="3200" dirty="0" err="1">
                <a:solidFill>
                  <a:srgbClr val="0000CC"/>
                </a:solidFill>
              </a:rPr>
              <a:t>ngành</a:t>
            </a:r>
            <a:r>
              <a:rPr lang="en-US" sz="3200" dirty="0">
                <a:solidFill>
                  <a:srgbClr val="0000CC"/>
                </a:solidFill>
              </a:rPr>
              <a:t>, </a:t>
            </a:r>
            <a:r>
              <a:rPr lang="en-US" sz="3200" dirty="0" err="1">
                <a:solidFill>
                  <a:srgbClr val="0000CC"/>
                </a:solidFill>
              </a:rPr>
              <a:t>nghề</a:t>
            </a:r>
            <a:r>
              <a:rPr lang="en-US" sz="3200" dirty="0">
                <a:solidFill>
                  <a:srgbClr val="0000CC"/>
                </a:solidFill>
              </a:rPr>
              <a:t> </a:t>
            </a:r>
            <a:r>
              <a:rPr lang="en-US" sz="3200" dirty="0" err="1">
                <a:solidFill>
                  <a:srgbClr val="0000CC"/>
                </a:solidFill>
              </a:rPr>
              <a:t>mà</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không</a:t>
            </a:r>
            <a:r>
              <a:rPr lang="en-US" sz="3200" dirty="0">
                <a:solidFill>
                  <a:srgbClr val="0000CC"/>
                </a:solidFill>
              </a:rPr>
              <a:t> </a:t>
            </a:r>
            <a:r>
              <a:rPr lang="en-US" sz="3200" dirty="0" err="1">
                <a:solidFill>
                  <a:srgbClr val="0000CC"/>
                </a:solidFill>
              </a:rPr>
              <a:t>cấm</a:t>
            </a:r>
            <a:r>
              <a:rPr lang="en-US" sz="3200" dirty="0">
                <a:solidFill>
                  <a:srgbClr val="0000CC"/>
                </a:solidFill>
              </a:rPr>
              <a:t>; </a:t>
            </a:r>
            <a:r>
              <a:rPr lang="en-US" sz="3200" dirty="0" err="1">
                <a:solidFill>
                  <a:srgbClr val="0000CC"/>
                </a:solidFill>
              </a:rPr>
              <a:t>Đối</a:t>
            </a:r>
            <a:r>
              <a:rPr lang="en-US" sz="3200" dirty="0">
                <a:solidFill>
                  <a:srgbClr val="0000CC"/>
                </a:solidFill>
              </a:rPr>
              <a:t> </a:t>
            </a:r>
            <a:r>
              <a:rPr lang="en-US" sz="3200" dirty="0" err="1">
                <a:solidFill>
                  <a:srgbClr val="0000CC"/>
                </a:solidFill>
              </a:rPr>
              <a:t>với</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ngành</a:t>
            </a:r>
            <a:r>
              <a:rPr lang="en-US" sz="3200" dirty="0">
                <a:solidFill>
                  <a:srgbClr val="0000CC"/>
                </a:solidFill>
              </a:rPr>
              <a:t>, </a:t>
            </a:r>
            <a:r>
              <a:rPr lang="en-US" sz="3200" dirty="0" err="1">
                <a:solidFill>
                  <a:srgbClr val="0000CC"/>
                </a:solidFill>
              </a:rPr>
              <a:t>nghề</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 </a:t>
            </a:r>
            <a:r>
              <a:rPr lang="en-US" sz="3200" dirty="0" err="1">
                <a:solidFill>
                  <a:srgbClr val="0000CC"/>
                </a:solidFill>
              </a:rPr>
              <a:t>có</a:t>
            </a:r>
            <a:r>
              <a:rPr lang="en-US" sz="3200" dirty="0">
                <a:solidFill>
                  <a:srgbClr val="0000CC"/>
                </a:solidFill>
              </a:rPr>
              <a:t> </a:t>
            </a:r>
            <a:r>
              <a:rPr lang="en-US" sz="3200" dirty="0" err="1">
                <a:solidFill>
                  <a:srgbClr val="0000CC"/>
                </a:solidFill>
              </a:rPr>
              <a:t>điều</a:t>
            </a:r>
            <a:r>
              <a:rPr lang="en-US" sz="3200" dirty="0">
                <a:solidFill>
                  <a:srgbClr val="0000CC"/>
                </a:solidFill>
              </a:rPr>
              <a:t> </a:t>
            </a:r>
            <a:r>
              <a:rPr lang="en-US" sz="3200" dirty="0" err="1">
                <a:solidFill>
                  <a:srgbClr val="0000CC"/>
                </a:solidFill>
              </a:rPr>
              <a:t>kiện</a:t>
            </a:r>
            <a:r>
              <a:rPr lang="en-US" sz="3200" dirty="0">
                <a:solidFill>
                  <a:srgbClr val="0000CC"/>
                </a:solidFill>
              </a:rPr>
              <a:t> </a:t>
            </a:r>
            <a:r>
              <a:rPr lang="en-US" sz="3200" dirty="0" err="1">
                <a:solidFill>
                  <a:srgbClr val="0000CC"/>
                </a:solidFill>
              </a:rPr>
              <a:t>thì</a:t>
            </a:r>
            <a:r>
              <a:rPr lang="en-US" sz="3200" dirty="0">
                <a:solidFill>
                  <a:srgbClr val="0000CC"/>
                </a:solidFill>
              </a:rPr>
              <a:t> </a:t>
            </a:r>
            <a:r>
              <a:rPr lang="en-US" sz="3200" dirty="0" err="1">
                <a:solidFill>
                  <a:srgbClr val="0000CC"/>
                </a:solidFill>
              </a:rPr>
              <a:t>việc</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thực</a:t>
            </a:r>
            <a:r>
              <a:rPr lang="en-US" sz="3200" dirty="0">
                <a:solidFill>
                  <a:srgbClr val="0000CC"/>
                </a:solidFill>
              </a:rPr>
              <a:t> </a:t>
            </a:r>
            <a:r>
              <a:rPr lang="en-US" sz="3200" dirty="0" err="1">
                <a:solidFill>
                  <a:srgbClr val="0000CC"/>
                </a:solidFill>
              </a:rPr>
              <a:t>hiện</a:t>
            </a:r>
            <a:r>
              <a:rPr lang="en-US" sz="3200" dirty="0">
                <a:solidFill>
                  <a:srgbClr val="0000CC"/>
                </a:solidFill>
              </a:rPr>
              <a:t> </a:t>
            </a:r>
            <a:r>
              <a:rPr lang="en-US" sz="3200" dirty="0" err="1">
                <a:solidFill>
                  <a:srgbClr val="0000CC"/>
                </a:solidFill>
              </a:rPr>
              <a:t>sau</a:t>
            </a:r>
            <a:r>
              <a:rPr lang="en-US" sz="3200" dirty="0">
                <a:solidFill>
                  <a:srgbClr val="0000CC"/>
                </a:solidFill>
              </a:rPr>
              <a:t> </a:t>
            </a:r>
            <a:r>
              <a:rPr lang="en-US" sz="3200" dirty="0" err="1">
                <a:solidFill>
                  <a:srgbClr val="0000CC"/>
                </a:solidFill>
              </a:rPr>
              <a:t>khi</a:t>
            </a:r>
            <a:r>
              <a:rPr lang="en-US" sz="3200" dirty="0">
                <a:solidFill>
                  <a:srgbClr val="0000CC"/>
                </a:solidFill>
              </a:rPr>
              <a:t> </a:t>
            </a:r>
            <a:r>
              <a:rPr lang="en-US" sz="3200" dirty="0" err="1">
                <a:solidFill>
                  <a:srgbClr val="0000CC"/>
                </a:solidFill>
              </a:rPr>
              <a:t>đáp</a:t>
            </a:r>
            <a:r>
              <a:rPr lang="en-US" sz="3200" dirty="0">
                <a:solidFill>
                  <a:srgbClr val="0000CC"/>
                </a:solidFill>
              </a:rPr>
              <a:t> </a:t>
            </a:r>
            <a:r>
              <a:rPr lang="en-US" sz="3200" dirty="0" err="1">
                <a:solidFill>
                  <a:srgbClr val="0000CC"/>
                </a:solidFill>
              </a:rPr>
              <a:t>ứng</a:t>
            </a:r>
            <a:r>
              <a:rPr lang="en-US" sz="3200" dirty="0">
                <a:solidFill>
                  <a:srgbClr val="0000CC"/>
                </a:solidFill>
              </a:rPr>
              <a:t> </a:t>
            </a:r>
            <a:r>
              <a:rPr lang="en-US" sz="3200" dirty="0" err="1">
                <a:solidFill>
                  <a:srgbClr val="0000CC"/>
                </a:solidFill>
              </a:rPr>
              <a:t>đầy</a:t>
            </a:r>
            <a:r>
              <a:rPr lang="en-US" sz="3200" dirty="0">
                <a:solidFill>
                  <a:srgbClr val="0000CC"/>
                </a:solidFill>
              </a:rPr>
              <a:t> </a:t>
            </a:r>
            <a:r>
              <a:rPr lang="en-US" sz="3200" dirty="0" err="1">
                <a:solidFill>
                  <a:srgbClr val="0000CC"/>
                </a:solidFill>
              </a:rPr>
              <a:t>đủ</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điều</a:t>
            </a:r>
            <a:r>
              <a:rPr lang="en-US" sz="3200" dirty="0">
                <a:solidFill>
                  <a:srgbClr val="0000CC"/>
                </a:solidFill>
              </a:rPr>
              <a:t> </a:t>
            </a:r>
            <a:r>
              <a:rPr lang="en-US" sz="3200" dirty="0" err="1">
                <a:solidFill>
                  <a:srgbClr val="0000CC"/>
                </a:solidFill>
              </a:rPr>
              <a:t>kiện</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ngành</a:t>
            </a:r>
            <a:r>
              <a:rPr lang="en-US" sz="3200" dirty="0">
                <a:solidFill>
                  <a:srgbClr val="0000CC"/>
                </a:solidFill>
              </a:rPr>
              <a:t>, </a:t>
            </a:r>
            <a:r>
              <a:rPr lang="en-US" sz="3200" dirty="0" err="1">
                <a:solidFill>
                  <a:srgbClr val="0000CC"/>
                </a:solidFill>
              </a:rPr>
              <a:t>nghề</a:t>
            </a:r>
            <a:r>
              <a:rPr lang="en-US" sz="3200" dirty="0">
                <a:solidFill>
                  <a:srgbClr val="0000CC"/>
                </a:solidFill>
              </a:rPr>
              <a:t> </a:t>
            </a:r>
            <a:r>
              <a:rPr lang="en-US" sz="3200" dirty="0" err="1">
                <a:solidFill>
                  <a:srgbClr val="0000CC"/>
                </a:solidFill>
              </a:rPr>
              <a:t>đó</a:t>
            </a:r>
            <a:r>
              <a:rPr lang="en-US" sz="3200" dirty="0">
                <a:solidFill>
                  <a:srgbClr val="0000CC"/>
                </a:solidFill>
              </a:rPr>
              <a:t>.</a:t>
            </a:r>
          </a:p>
          <a:p>
            <a:pPr algn="just"/>
            <a:r>
              <a:rPr lang="en-US" sz="3200" b="1" dirty="0">
                <a:solidFill>
                  <a:srgbClr val="0000CC"/>
                </a:solidFill>
              </a:rPr>
              <a:t>e) </a:t>
            </a:r>
            <a:r>
              <a:rPr lang="en-US" sz="3200" dirty="0" err="1">
                <a:solidFill>
                  <a:srgbClr val="0000CC"/>
                </a:solidFill>
              </a:rPr>
              <a:t>Đồng</a:t>
            </a:r>
            <a:r>
              <a:rPr lang="en-US" sz="3200" dirty="0">
                <a:solidFill>
                  <a:srgbClr val="0000CC"/>
                </a:solidFill>
              </a:rPr>
              <a:t> </a:t>
            </a:r>
            <a:r>
              <a:rPr lang="en-US" sz="3200" dirty="0" err="1">
                <a:solidFill>
                  <a:srgbClr val="0000CC"/>
                </a:solidFill>
              </a:rPr>
              <a:t>tình</a:t>
            </a:r>
            <a:r>
              <a:rPr lang="en-US" sz="3200" dirty="0">
                <a:solidFill>
                  <a:srgbClr val="0000CC"/>
                </a:solidFill>
              </a:rPr>
              <a:t>, </a:t>
            </a:r>
            <a:r>
              <a:rPr lang="en-US" sz="3200" dirty="0" err="1">
                <a:solidFill>
                  <a:srgbClr val="0000CC"/>
                </a:solidFill>
              </a:rPr>
              <a:t>vì</a:t>
            </a:r>
            <a:r>
              <a:rPr lang="en-US" sz="3200" dirty="0">
                <a:solidFill>
                  <a:srgbClr val="0000CC"/>
                </a:solidFill>
              </a:rPr>
              <a:t>: </a:t>
            </a:r>
            <a:r>
              <a:rPr lang="en-US" sz="3200" dirty="0" err="1">
                <a:solidFill>
                  <a:srgbClr val="0000CC"/>
                </a:solidFill>
              </a:rPr>
              <a:t>Hiến</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năm</a:t>
            </a:r>
            <a:r>
              <a:rPr lang="en-US" sz="3200" dirty="0">
                <a:solidFill>
                  <a:srgbClr val="0000CC"/>
                </a:solidFill>
              </a:rPr>
              <a:t> 2013 </a:t>
            </a:r>
            <a:r>
              <a:rPr lang="en-US" sz="3200" dirty="0" err="1">
                <a:solidFill>
                  <a:srgbClr val="0000CC"/>
                </a:solidFill>
              </a:rPr>
              <a:t>ghi</a:t>
            </a:r>
            <a:r>
              <a:rPr lang="en-US" sz="3200" dirty="0">
                <a:solidFill>
                  <a:srgbClr val="0000CC"/>
                </a:solidFill>
              </a:rPr>
              <a:t> </a:t>
            </a:r>
            <a:r>
              <a:rPr lang="en-US" sz="3200" dirty="0" err="1">
                <a:solidFill>
                  <a:srgbClr val="0000CC"/>
                </a:solidFill>
              </a:rPr>
              <a:t>nhận</a:t>
            </a:r>
            <a:r>
              <a:rPr lang="en-US" sz="3200" dirty="0">
                <a:solidFill>
                  <a:srgbClr val="0000CC"/>
                </a:solidFill>
              </a:rPr>
              <a:t>: “</a:t>
            </a:r>
            <a:r>
              <a:rPr lang="en-US" sz="3200" dirty="0" err="1">
                <a:solidFill>
                  <a:srgbClr val="0000CC"/>
                </a:solidFill>
              </a:rPr>
              <a:t>Mọi</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có</a:t>
            </a:r>
            <a:r>
              <a:rPr lang="en-US" sz="3200" dirty="0">
                <a:solidFill>
                  <a:srgbClr val="0000CC"/>
                </a:solidFill>
              </a:rPr>
              <a:t> </a:t>
            </a:r>
            <a:r>
              <a:rPr lang="en-US" sz="3200" dirty="0" err="1">
                <a:solidFill>
                  <a:srgbClr val="0000CC"/>
                </a:solidFill>
              </a:rPr>
              <a:t>nghĩa</a:t>
            </a:r>
            <a:r>
              <a:rPr lang="en-US" sz="3200" dirty="0">
                <a:solidFill>
                  <a:srgbClr val="0000CC"/>
                </a:solidFill>
              </a:rPr>
              <a:t> </a:t>
            </a:r>
            <a:r>
              <a:rPr lang="en-US" sz="3200" dirty="0" err="1">
                <a:solidFill>
                  <a:srgbClr val="0000CC"/>
                </a:solidFill>
              </a:rPr>
              <a:t>vụ</a:t>
            </a:r>
            <a:r>
              <a:rPr lang="en-US" sz="3200" dirty="0">
                <a:solidFill>
                  <a:srgbClr val="0000CC"/>
                </a:solidFill>
              </a:rPr>
              <a:t> </a:t>
            </a:r>
            <a:r>
              <a:rPr lang="en-US" sz="3200" dirty="0" err="1">
                <a:solidFill>
                  <a:srgbClr val="0000CC"/>
                </a:solidFill>
              </a:rPr>
              <a:t>nộp</a:t>
            </a:r>
            <a:r>
              <a:rPr lang="en-US" sz="3200" dirty="0">
                <a:solidFill>
                  <a:srgbClr val="0000CC"/>
                </a:solidFill>
              </a:rPr>
              <a:t> </a:t>
            </a:r>
            <a:r>
              <a:rPr lang="en-US" sz="3200" dirty="0" err="1">
                <a:solidFill>
                  <a:srgbClr val="0000CC"/>
                </a:solidFill>
              </a:rPr>
              <a:t>thuế</a:t>
            </a:r>
            <a:r>
              <a:rPr lang="en-US" sz="3200" dirty="0">
                <a:solidFill>
                  <a:srgbClr val="0000CC"/>
                </a:solidFill>
              </a:rPr>
              <a:t> </a:t>
            </a:r>
            <a:r>
              <a:rPr lang="en-US" sz="3200" dirty="0" err="1">
                <a:solidFill>
                  <a:srgbClr val="0000CC"/>
                </a:solidFill>
              </a:rPr>
              <a:t>theo</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định</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dân</a:t>
            </a:r>
            <a:r>
              <a:rPr lang="en-US" sz="3200" dirty="0">
                <a:solidFill>
                  <a:srgbClr val="0000CC"/>
                </a:solidFill>
              </a:rPr>
              <a:t> </a:t>
            </a:r>
            <a:r>
              <a:rPr lang="en-US" sz="3200" dirty="0" err="1">
                <a:solidFill>
                  <a:srgbClr val="0000CC"/>
                </a:solidFill>
              </a:rPr>
              <a:t>có</a:t>
            </a:r>
            <a:r>
              <a:rPr lang="en-US" sz="3200" dirty="0">
                <a:solidFill>
                  <a:srgbClr val="0000CC"/>
                </a:solidFill>
              </a:rPr>
              <a:t> </a:t>
            </a:r>
            <a:r>
              <a:rPr lang="en-US" sz="3200" dirty="0" err="1">
                <a:solidFill>
                  <a:srgbClr val="0000CC"/>
                </a:solidFill>
              </a:rPr>
              <a:t>nghĩa</a:t>
            </a:r>
            <a:r>
              <a:rPr lang="en-US" sz="3200" dirty="0">
                <a:solidFill>
                  <a:srgbClr val="0000CC"/>
                </a:solidFill>
              </a:rPr>
              <a:t> </a:t>
            </a:r>
            <a:r>
              <a:rPr lang="en-US" sz="3200" dirty="0" err="1">
                <a:solidFill>
                  <a:srgbClr val="0000CC"/>
                </a:solidFill>
              </a:rPr>
              <a:t>vụ</a:t>
            </a:r>
            <a:r>
              <a:rPr lang="en-US" sz="3200" dirty="0">
                <a:solidFill>
                  <a:srgbClr val="0000CC"/>
                </a:solidFill>
              </a:rPr>
              <a:t> </a:t>
            </a:r>
            <a:r>
              <a:rPr lang="en-US" sz="3200" dirty="0" err="1">
                <a:solidFill>
                  <a:srgbClr val="0000CC"/>
                </a:solidFill>
              </a:rPr>
              <a:t>đăng</a:t>
            </a:r>
            <a:r>
              <a:rPr lang="en-US" sz="3200" dirty="0">
                <a:solidFill>
                  <a:srgbClr val="0000CC"/>
                </a:solidFill>
              </a:rPr>
              <a:t> </a:t>
            </a:r>
            <a:r>
              <a:rPr lang="en-US" sz="3200" dirty="0" err="1">
                <a:solidFill>
                  <a:srgbClr val="0000CC"/>
                </a:solidFill>
              </a:rPr>
              <a:t>kí</a:t>
            </a:r>
            <a:r>
              <a:rPr lang="en-US" sz="3200" dirty="0">
                <a:solidFill>
                  <a:srgbClr val="0000CC"/>
                </a:solidFill>
              </a:rPr>
              <a:t> </a:t>
            </a:r>
            <a:r>
              <a:rPr lang="en-US" sz="3200" dirty="0" err="1">
                <a:solidFill>
                  <a:srgbClr val="0000CC"/>
                </a:solidFill>
              </a:rPr>
              <a:t>thuế</a:t>
            </a:r>
            <a:r>
              <a:rPr lang="en-US" sz="3200" dirty="0">
                <a:solidFill>
                  <a:srgbClr val="0000CC"/>
                </a:solidFill>
              </a:rPr>
              <a:t>, </a:t>
            </a:r>
            <a:r>
              <a:rPr lang="en-US" sz="3200" dirty="0" err="1">
                <a:solidFill>
                  <a:srgbClr val="0000CC"/>
                </a:solidFill>
              </a:rPr>
              <a:t>khai</a:t>
            </a:r>
            <a:r>
              <a:rPr lang="en-US" sz="3200" dirty="0">
                <a:solidFill>
                  <a:srgbClr val="0000CC"/>
                </a:solidFill>
              </a:rPr>
              <a:t> </a:t>
            </a:r>
            <a:r>
              <a:rPr lang="en-US" sz="3200" dirty="0" err="1">
                <a:solidFill>
                  <a:srgbClr val="0000CC"/>
                </a:solidFill>
              </a:rPr>
              <a:t>thuế</a:t>
            </a:r>
            <a:r>
              <a:rPr lang="en-US" sz="3200" dirty="0">
                <a:solidFill>
                  <a:srgbClr val="0000CC"/>
                </a:solidFill>
              </a:rPr>
              <a:t>, </a:t>
            </a:r>
            <a:r>
              <a:rPr lang="en-US" sz="3200" dirty="0" err="1">
                <a:solidFill>
                  <a:srgbClr val="0000CC"/>
                </a:solidFill>
              </a:rPr>
              <a:t>nộp</a:t>
            </a:r>
            <a:r>
              <a:rPr lang="en-US" sz="3200" dirty="0">
                <a:solidFill>
                  <a:srgbClr val="0000CC"/>
                </a:solidFill>
              </a:rPr>
              <a:t> </a:t>
            </a:r>
            <a:r>
              <a:rPr lang="en-US" sz="3200" dirty="0" err="1">
                <a:solidFill>
                  <a:srgbClr val="0000CC"/>
                </a:solidFill>
              </a:rPr>
              <a:t>thuế</a:t>
            </a:r>
            <a:r>
              <a:rPr lang="en-US" sz="3200" dirty="0">
                <a:solidFill>
                  <a:srgbClr val="0000CC"/>
                </a:solidFill>
              </a:rPr>
              <a:t> </a:t>
            </a:r>
            <a:r>
              <a:rPr lang="en-US" sz="3200" dirty="0" err="1">
                <a:solidFill>
                  <a:srgbClr val="0000CC"/>
                </a:solidFill>
              </a:rPr>
              <a:t>đầy</a:t>
            </a:r>
            <a:r>
              <a:rPr lang="en-US" sz="3200" dirty="0">
                <a:solidFill>
                  <a:srgbClr val="0000CC"/>
                </a:solidFill>
              </a:rPr>
              <a:t> </a:t>
            </a:r>
            <a:r>
              <a:rPr lang="en-US" sz="3200" dirty="0" err="1">
                <a:solidFill>
                  <a:srgbClr val="0000CC"/>
                </a:solidFill>
              </a:rPr>
              <a:t>đủ</a:t>
            </a:r>
            <a:r>
              <a:rPr lang="en-US" sz="3200" dirty="0">
                <a:solidFill>
                  <a:srgbClr val="0000CC"/>
                </a:solidFill>
              </a:rPr>
              <a:t>, </a:t>
            </a:r>
            <a:r>
              <a:rPr lang="en-US" sz="3200" dirty="0" err="1">
                <a:solidFill>
                  <a:srgbClr val="0000CC"/>
                </a:solidFill>
              </a:rPr>
              <a:t>đúng</a:t>
            </a:r>
            <a:r>
              <a:rPr lang="en-US" sz="3200" dirty="0">
                <a:solidFill>
                  <a:srgbClr val="0000CC"/>
                </a:solidFill>
              </a:rPr>
              <a:t> </a:t>
            </a:r>
            <a:r>
              <a:rPr lang="en-US" sz="3200" dirty="0" err="1">
                <a:solidFill>
                  <a:srgbClr val="0000CC"/>
                </a:solidFill>
              </a:rPr>
              <a:t>thời</a:t>
            </a:r>
            <a:r>
              <a:rPr lang="en-US" sz="3200" dirty="0">
                <a:solidFill>
                  <a:srgbClr val="0000CC"/>
                </a:solidFill>
              </a:rPr>
              <a:t> </a:t>
            </a:r>
            <a:r>
              <a:rPr lang="en-US" sz="3200" dirty="0" err="1">
                <a:solidFill>
                  <a:srgbClr val="0000CC"/>
                </a:solidFill>
              </a:rPr>
              <a:t>hạn</a:t>
            </a:r>
            <a:r>
              <a:rPr lang="en-US" sz="3200" dirty="0">
                <a:solidFill>
                  <a:srgbClr val="0000CC"/>
                </a:solidFill>
              </a:rPr>
              <a:t> </a:t>
            </a:r>
            <a:r>
              <a:rPr lang="en-US" sz="3200" dirty="0" err="1">
                <a:solidFill>
                  <a:srgbClr val="0000CC"/>
                </a:solidFill>
              </a:rPr>
              <a:t>theo</a:t>
            </a:r>
            <a:r>
              <a:rPr lang="en-US" sz="3200" dirty="0">
                <a:solidFill>
                  <a:srgbClr val="0000CC"/>
                </a:solidFill>
              </a:rPr>
              <a:t> </a:t>
            </a:r>
            <a:r>
              <a:rPr lang="en-US" sz="3200" dirty="0" err="1">
                <a:solidFill>
                  <a:srgbClr val="0000CC"/>
                </a:solidFill>
              </a:rPr>
              <a:t>quy</a:t>
            </a:r>
            <a:r>
              <a:rPr lang="en-US" sz="3200" dirty="0">
                <a:solidFill>
                  <a:srgbClr val="0000CC"/>
                </a:solidFill>
              </a:rPr>
              <a:t> </a:t>
            </a:r>
            <a:r>
              <a:rPr lang="en-US" sz="3200" dirty="0" err="1">
                <a:solidFill>
                  <a:srgbClr val="0000CC"/>
                </a:solidFill>
              </a:rPr>
              <a:t>định</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a:t>
            </a:r>
          </a:p>
        </p:txBody>
      </p:sp>
    </p:spTree>
    <p:extLst>
      <p:ext uri="{BB962C8B-B14F-4D97-AF65-F5344CB8AC3E}">
        <p14:creationId xmlns:p14="http://schemas.microsoft.com/office/powerpoint/2010/main" val="5300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bwMode="auto">
          <a:xfrm>
            <a:off x="2265363" y="177799"/>
            <a:ext cx="9696450" cy="1180353"/>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smtClean="0">
                <a:solidFill>
                  <a:srgbClr val="0000CC"/>
                </a:solidFill>
              </a:rPr>
              <a:t>Bài</a:t>
            </a:r>
            <a:r>
              <a:rPr lang="en-US" sz="2000" b="1" dirty="0" smtClean="0">
                <a:solidFill>
                  <a:srgbClr val="0000CC"/>
                </a:solidFill>
              </a:rPr>
              <a:t> 2. </a:t>
            </a:r>
            <a:r>
              <a:rPr lang="vi-VN" sz="2000" b="1" dirty="0" smtClean="0">
                <a:solidFill>
                  <a:srgbClr val="0000CC"/>
                </a:solidFill>
              </a:rPr>
              <a:t>Theo </a:t>
            </a:r>
            <a:r>
              <a:rPr lang="vi-VN" sz="2000" b="1" dirty="0">
                <a:solidFill>
                  <a:srgbClr val="0000CC"/>
                </a:solidFill>
              </a:rPr>
              <a:t>em, các chủ thể sau đây vi phạm quy định của pháp luật về quyền tự do kinh doanh hay nghĩa vụ nộp thuế? Các hành vi vi phạm đó có thể dẫn đến những hậu quả gì?</a:t>
            </a:r>
            <a:endParaRPr lang="en-US" sz="2000" b="1" dirty="0">
              <a:solidFill>
                <a:srgbClr val="0000CC"/>
              </a:solidFill>
            </a:endParaRPr>
          </a:p>
        </p:txBody>
      </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0000CC"/>
                </a:solidFill>
                <a:latin typeface="#9Slide03 AllRoundGothic"/>
                <a:ea typeface="#9Slide04 Chonburi"/>
                <a:cs typeface="#9Slide04 Chonburi"/>
              </a:rPr>
              <a:t>HOẠT ĐỘNG CẶP ĐÔI</a:t>
            </a:r>
          </a:p>
        </p:txBody>
      </p:sp>
      <p:sp>
        <p:nvSpPr>
          <p:cNvPr id="52264" name="AutoShape 40" descr="Em hãy nhận xét mục tiêu và kế hoạch hành động của các bạn dưới đây và đưa ra góp ý để giúp bạn hoàn thiện"/>
          <p:cNvSpPr>
            <a:spLocks noChangeAspect="1" noChangeArrowheads="1"/>
          </p:cNvSpPr>
          <p:nvPr/>
        </p:nvSpPr>
        <p:spPr bwMode="auto">
          <a:xfrm>
            <a:off x="144463"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Rectangle 3"/>
          <p:cNvSpPr/>
          <p:nvPr/>
        </p:nvSpPr>
        <p:spPr>
          <a:xfrm>
            <a:off x="354576" y="1954829"/>
            <a:ext cx="11512550" cy="4401205"/>
          </a:xfrm>
          <a:prstGeom prst="rect">
            <a:avLst/>
          </a:prstGeom>
        </p:spPr>
        <p:txBody>
          <a:bodyPr wrap="square">
            <a:spAutoFit/>
          </a:bodyPr>
          <a:lstStyle/>
          <a:p>
            <a:pPr algn="just"/>
            <a:r>
              <a:rPr lang="vi-VN" sz="2800" dirty="0">
                <a:solidFill>
                  <a:srgbClr val="0000CC"/>
                </a:solidFill>
              </a:rPr>
              <a:t>a) Ông M thành lập công ty tài chính nhưng lại tuyển dụng nhiều nhân viên để thực hiện các hoạt động đòi nợ thuê.</a:t>
            </a:r>
          </a:p>
          <a:p>
            <a:pPr algn="just"/>
            <a:r>
              <a:rPr lang="vi-VN" sz="2800" dirty="0">
                <a:solidFill>
                  <a:srgbClr val="0000CC"/>
                </a:solidFill>
              </a:rPr>
              <a:t>b) Giám đốc doanh nghiệp A chỉ đạo nhân viên mua hoá đơn nâng khống chi phí đầu vào để giảm tiền thuế thu nhập phải đóng.</a:t>
            </a:r>
          </a:p>
          <a:p>
            <a:pPr algn="just"/>
            <a:r>
              <a:rPr lang="vi-VN" sz="2800" dirty="0">
                <a:solidFill>
                  <a:srgbClr val="0000CC"/>
                </a:solidFill>
              </a:rPr>
              <a:t>c) Bà H mua hoá chất cấm về sản xuất, chế biến thực phẩm.</a:t>
            </a:r>
          </a:p>
          <a:p>
            <a:pPr algn="just"/>
            <a:r>
              <a:rPr lang="vi-VN" sz="2800" dirty="0">
                <a:solidFill>
                  <a:srgbClr val="0000CC"/>
                </a:solidFill>
              </a:rPr>
              <a:t>d) Anh T nhờ người thân đứng tên để chia nhỏ doanh thu bán hàng nhằm nộp thuế ít hơn.</a:t>
            </a:r>
          </a:p>
          <a:p>
            <a:pPr algn="just"/>
            <a:r>
              <a:rPr lang="vi-VN" sz="2800" dirty="0">
                <a:solidFill>
                  <a:srgbClr val="0000CC"/>
                </a:solidFill>
              </a:rPr>
              <a:t>e) Giám đốc C tìm cách trì hoãn việc nộp thuế của doanh nghiệp mình.</a:t>
            </a:r>
          </a:p>
          <a:p>
            <a:pPr algn="just"/>
            <a:r>
              <a:rPr lang="vi-VN" sz="2800" dirty="0">
                <a:solidFill>
                  <a:srgbClr val="0000CC"/>
                </a:solidFill>
              </a:rPr>
              <a:t>g) Chị G sản xuất, buôn bán nhiều loại thuốc chữa bệnh dù chưa được cơ quan chức năng kiểm nghiệm, cấp phép.</a:t>
            </a: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869887" y="265449"/>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endParaRPr lang="en-US" sz="3200">
              <a:latin typeface="Arial" pitchFamily="34" charset="0"/>
            </a:endParaRPr>
          </a:p>
        </p:txBody>
      </p:sp>
      <p:sp>
        <p:nvSpPr>
          <p:cNvPr id="2" name="Rectangle 7"/>
          <p:cNvSpPr>
            <a:spLocks noChangeArrowheads="1"/>
          </p:cNvSpPr>
          <p:nvPr/>
        </p:nvSpPr>
        <p:spPr bwMode="auto">
          <a:xfrm>
            <a:off x="240506" y="1082973"/>
            <a:ext cx="11710988" cy="56938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12763" algn="l"/>
              </a:tabLst>
            </a:pPr>
            <a:r>
              <a:rPr kumimoji="0" lang="en-US" sz="2600" b="1" i="0" u="none" strike="noStrike" cap="none" normalizeH="0" baseline="0" dirty="0" smtClean="0">
                <a:ln>
                  <a:noFill/>
                </a:ln>
                <a:solidFill>
                  <a:srgbClr val="0000CC"/>
                </a:solidFill>
                <a:effectLst/>
                <a:latin typeface="Times New Roman" pitchFamily="18" charset="0"/>
                <a:ea typeface="Times New Roman" pitchFamily="18" charset="0"/>
                <a:cs typeface="Arial" pitchFamily="34" charset="0"/>
              </a:rPr>
              <a:t>* </a:t>
            </a:r>
            <a:r>
              <a:rPr kumimoji="0" lang="en-US" sz="2600" b="1" i="0" u="none" strike="noStrike" cap="none" normalizeH="0" baseline="0" dirty="0" err="1" smtClean="0">
                <a:ln>
                  <a:noFill/>
                </a:ln>
                <a:solidFill>
                  <a:srgbClr val="0000CC"/>
                </a:solidFill>
                <a:effectLst/>
                <a:latin typeface="Times New Roman" pitchFamily="18" charset="0"/>
                <a:ea typeface="Times New Roman" pitchFamily="18" charset="0"/>
                <a:cs typeface="Arial" pitchFamily="34" charset="0"/>
              </a:rPr>
              <a:t>B</a:t>
            </a:r>
            <a:r>
              <a:rPr kumimoji="0" lang="en-US" sz="2600" b="1" i="0" u="none" strike="noStrike" cap="none" normalizeH="0" baseline="0" dirty="0" err="1" smtClean="0">
                <a:ln>
                  <a:noFill/>
                </a:ln>
                <a:solidFill>
                  <a:srgbClr val="0000CC"/>
                </a:solidFill>
                <a:effectLst/>
                <a:latin typeface="Calibri"/>
                <a:ea typeface="Times New Roman" pitchFamily="18" charset="0"/>
                <a:cs typeface="Arial" pitchFamily="34" charset="0"/>
              </a:rPr>
              <a:t>à</a:t>
            </a:r>
            <a:r>
              <a:rPr kumimoji="0" lang="en-US" sz="2600" b="1" i="0" u="none" strike="noStrike" cap="none" normalizeH="0" baseline="0" dirty="0" err="1" smtClean="0">
                <a:ln>
                  <a:noFill/>
                </a:ln>
                <a:solidFill>
                  <a:srgbClr val="0000CC"/>
                </a:solidFill>
                <a:effectLst/>
                <a:latin typeface="Times New Roman" pitchFamily="18" charset="0"/>
                <a:ea typeface="Times New Roman" pitchFamily="18" charset="0"/>
                <a:cs typeface="Arial" pitchFamily="34" charset="0"/>
              </a:rPr>
              <a:t>i</a:t>
            </a:r>
            <a:r>
              <a:rPr kumimoji="0" lang="en-US" sz="2600" b="1" i="0" u="none" strike="noStrike" cap="none" normalizeH="0" baseline="0" dirty="0" smtClean="0">
                <a:ln>
                  <a:noFill/>
                </a:ln>
                <a:solidFill>
                  <a:srgbClr val="0000CC"/>
                </a:solidFill>
                <a:effectLst/>
                <a:latin typeface="Times New Roman" pitchFamily="18" charset="0"/>
                <a:ea typeface="Times New Roman" pitchFamily="18" charset="0"/>
                <a:cs typeface="Arial" pitchFamily="34" charset="0"/>
              </a:rPr>
              <a:t> 2:</a:t>
            </a:r>
            <a:endParaRPr kumimoji="0" lang="en-US" sz="2600" b="0" i="0" u="none" strike="noStrike" cap="none" normalizeH="0" baseline="0" dirty="0" smtClean="0">
              <a:ln>
                <a:noFill/>
              </a:ln>
              <a:solidFill>
                <a:srgbClr val="0000C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Trường</a:t>
            </a: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a:t>
            </a:r>
            <a:endParaRPr kumimoji="0" lang="en-US" altLang="ko-KR" sz="26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Ông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M vi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về</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tự</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do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Vì</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theo</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tại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đầu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tư</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2020: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dịch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vụ</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đòi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là</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ngành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nghề</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cấm</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đầu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tư</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tại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Việt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Nam.</a:t>
            </a:r>
            <a:endParaRPr kumimoji="0" lang="en-US" altLang="ko-KR" sz="26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Hậu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nghiệp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dịch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vụ</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đòi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thuê</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hiện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sẽ</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tiền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từ</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60.000.000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đồng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đến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80.000.000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đồng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Ngoài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ra</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còn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phải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chịu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biện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khắc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phục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hậu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là</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nộp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lại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số</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tiền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bất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có</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được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từ</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hoạt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động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đòi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thuê</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6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Trường</a:t>
            </a: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b)</a:t>
            </a:r>
            <a:endParaRPr kumimoji="0" lang="en-US" altLang="ko-KR" sz="26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26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Giám</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đốc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nghiệp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có</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về</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nộp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vì</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ông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ta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chỉ</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đạo</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nhân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viên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mua</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hoá</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đơn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nâng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khống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chi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phí</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đầu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vào</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để</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giảm</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tiền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nhập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phải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đóng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6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2763" algn="l"/>
              </a:tabLst>
            </a:pP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Hậu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quả</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truy</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số</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tiền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trốn</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phải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chịu</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các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hình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thức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xử</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khác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theo</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tùy</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vào</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mức</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độ</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nghiêm</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trọng</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6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6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600" b="0" i="0" u="none" strike="noStrike" cap="none" normalizeH="0" baseline="0" dirty="0" smtClean="0">
              <a:ln>
                <a:noFill/>
              </a:ln>
              <a:solidFill>
                <a:srgbClr val="0000CC"/>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12192000" cy="701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0" name="组合 11"/>
          <p:cNvGrpSpPr>
            <a:grpSpLocks/>
          </p:cNvGrpSpPr>
          <p:nvPr/>
        </p:nvGrpSpPr>
        <p:grpSpPr bwMode="auto">
          <a:xfrm>
            <a:off x="3190875" y="185738"/>
            <a:ext cx="7034213" cy="5295900"/>
            <a:chOff x="-558688" y="0"/>
            <a:chExt cx="9107943" cy="6858000"/>
          </a:xfrm>
        </p:grpSpPr>
        <p:pic>
          <p:nvPicPr>
            <p:cNvPr id="5530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487" y="4534367"/>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691688" y="506413"/>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en-US" sz="7200" b="1">
                <a:solidFill>
                  <a:srgbClr val="D8181D"/>
                </a:solidFill>
                <a:latin typeface="SVN-Caprica Script"/>
                <a:ea typeface="Microsoft YaHei" pitchFamily="34" charset="-122"/>
              </a:rPr>
              <a:t>KHỞI ĐỘNG</a:t>
            </a:r>
          </a:p>
        </p:txBody>
      </p:sp>
      <p:pic>
        <p:nvPicPr>
          <p:cNvPr id="55306"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887" y="265449"/>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endParaRPr lang="en-US" sz="3200">
              <a:latin typeface="Arial" pitchFamily="34" charset="0"/>
            </a:endParaRPr>
          </a:p>
        </p:txBody>
      </p:sp>
      <p:sp>
        <p:nvSpPr>
          <p:cNvPr id="5" name="Rectangle 1"/>
          <p:cNvSpPr>
            <a:spLocks noChangeArrowheads="1"/>
          </p:cNvSpPr>
          <p:nvPr/>
        </p:nvSpPr>
        <p:spPr bwMode="auto">
          <a:xfrm>
            <a:off x="322729" y="1441428"/>
            <a:ext cx="1159145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Trường</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c)</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Bà</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H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về</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tự</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do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Vì</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Việt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Nam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nghiêm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cấm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các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loại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hóa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chất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cấm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Hậu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quả</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gây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ảnh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hưởng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đến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khỏe</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người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tiêu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dùng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bà</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H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xử</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theo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tùy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độ</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nghiêm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trọng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Trường</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d)</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Anh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có</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về</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nộp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Hậu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quả</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truy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số</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tiền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trốn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phải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chịu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các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hình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xử</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khác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theo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tùy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độ</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nghiêm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trọng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p:txBody>
      </p:sp>
    </p:spTree>
    <p:extLst>
      <p:ext uri="{BB962C8B-B14F-4D97-AF65-F5344CB8AC3E}">
        <p14:creationId xmlns:p14="http://schemas.microsoft.com/office/powerpoint/2010/main" val="2845374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887" y="265449"/>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endParaRPr lang="en-US" sz="3200">
              <a:latin typeface="Arial" pitchFamily="34" charset="0"/>
            </a:endParaRPr>
          </a:p>
        </p:txBody>
      </p:sp>
      <p:sp>
        <p:nvSpPr>
          <p:cNvPr id="5" name="Rectangle 1"/>
          <p:cNvSpPr>
            <a:spLocks noChangeArrowheads="1"/>
          </p:cNvSpPr>
          <p:nvPr/>
        </p:nvSpPr>
        <p:spPr bwMode="auto">
          <a:xfrm>
            <a:off x="322729" y="1441428"/>
            <a:ext cx="1159145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Trường</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e)</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Giám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đốc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C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có</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về</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nộp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Hậu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quả</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truy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số</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tiền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trốn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thuế</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phải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chịu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các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hình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xử</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khác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theo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tùy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độ</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nghiêm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trọng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Trường</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1"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hợp</a:t>
            </a:r>
            <a:r>
              <a:rPr kumimoji="0" lang="en-US" altLang="ko-KR" sz="2800" b="1" i="0" u="none" strike="noStrike" cap="none" normalizeH="0" baseline="0" dirty="0" smtClean="0">
                <a:ln>
                  <a:noFill/>
                </a:ln>
                <a:solidFill>
                  <a:srgbClr val="0000CC"/>
                </a:solidFill>
                <a:effectLst/>
                <a:latin typeface="Calibri" pitchFamily="34" charset="0"/>
                <a:ea typeface="Batang" pitchFamily="18" charset="-127"/>
                <a:cs typeface="Arial" pitchFamily="34" charset="0"/>
              </a:rPr>
              <a:t> g)</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Chị</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G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đã</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có</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về</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quyền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tự</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do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kinh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doanh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anh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đã</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thực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hiện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việc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buôn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bán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thuốc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tân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dược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giả</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Hậu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quả</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gây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ảnh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hưởng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đến</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sức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khỏe</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người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tiêu</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dùng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chị</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G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bị</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xử</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theo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quy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định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pháp</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luật</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tùy</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vào</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mức</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độ</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nghiêm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trọng</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của</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hành</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vi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vi</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 </a:t>
            </a:r>
            <a:r>
              <a:rPr kumimoji="0" lang="en-US" altLang="ko-KR" sz="2800" b="0" i="0" u="none" strike="noStrike" cap="none" normalizeH="0" baseline="0" dirty="0" err="1" smtClean="0">
                <a:ln>
                  <a:noFill/>
                </a:ln>
                <a:solidFill>
                  <a:srgbClr val="0000CC"/>
                </a:solidFill>
                <a:effectLst/>
                <a:latin typeface="Calibri" pitchFamily="34" charset="0"/>
                <a:ea typeface="Batang" pitchFamily="18" charset="-127"/>
                <a:cs typeface="Arial" pitchFamily="34" charset="0"/>
              </a:rPr>
              <a:t>phạm</a:t>
            </a:r>
            <a:r>
              <a:rPr kumimoji="0" lang="en-US" altLang="ko-KR" sz="2800" b="0" i="0" u="none" strike="noStrike" cap="none" normalizeH="0" baseline="0" dirty="0" smtClean="0">
                <a:ln>
                  <a:noFill/>
                </a:ln>
                <a:solidFill>
                  <a:srgbClr val="0000CC"/>
                </a:solidFill>
                <a:effectLst/>
                <a:latin typeface="Calibri" pitchFamily="34" charset="0"/>
                <a:ea typeface="Batang" pitchFamily="18" charset="-127"/>
                <a:cs typeface="Arial" pitchFamily="34" charset="0"/>
              </a:rPr>
              <a:t>).</a:t>
            </a:r>
            <a:endParaRPr kumimoji="0" lang="en-US" altLang="ko-KR" sz="2800" b="0" i="0" u="none" strike="noStrike" cap="none" normalizeH="0" baseline="0" dirty="0" smtClean="0">
              <a:ln>
                <a:noFill/>
              </a:ln>
              <a:solidFill>
                <a:srgbClr val="0000CC"/>
              </a:solidFill>
              <a:effectLst/>
              <a:latin typeface="Calibri" pitchFamily="34" charset="0"/>
              <a:cs typeface="Arial" pitchFamily="34" charset="0"/>
            </a:endParaRPr>
          </a:p>
        </p:txBody>
      </p:sp>
    </p:spTree>
    <p:extLst>
      <p:ext uri="{BB962C8B-B14F-4D97-AF65-F5344CB8AC3E}">
        <p14:creationId xmlns:p14="http://schemas.microsoft.com/office/powerpoint/2010/main" val="930943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bwMode="auto">
          <a:xfrm>
            <a:off x="2265362" y="0"/>
            <a:ext cx="9696449" cy="1470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err="1" smtClean="0"/>
              <a:t>Bài</a:t>
            </a:r>
            <a:r>
              <a:rPr lang="en-US" dirty="0" smtClean="0"/>
              <a:t> 3: </a:t>
            </a:r>
            <a:r>
              <a:rPr lang="vi-VN" dirty="0" smtClean="0"/>
              <a:t>Em </a:t>
            </a:r>
            <a:r>
              <a:rPr lang="vi-VN" dirty="0"/>
              <a:t>hãy tư vấn để các chủ thể dưới đây thực hiện đúng quy định của pháp luật về quyền tự do kinh doanh/ nghĩa vụ nộp thuế.</a:t>
            </a:r>
            <a:endParaRPr lang="en-US" dirty="0">
              <a:solidFill>
                <a:srgbClr val="0000CC"/>
              </a:solidFill>
              <a:cs typeface="Arial" pitchFamily="34" charset="0"/>
            </a:endParaRPr>
          </a:p>
        </p:txBody>
      </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0000CC"/>
                </a:solidFill>
                <a:latin typeface="#9Slide03 AllRoundGothic"/>
                <a:ea typeface="#9Slide04 Chonburi"/>
                <a:cs typeface="#9Slide04 Chonburi"/>
              </a:rPr>
              <a:t>HOẠT ĐỘNG NHÓM</a:t>
            </a:r>
          </a:p>
        </p:txBody>
      </p:sp>
      <p:sp>
        <p:nvSpPr>
          <p:cNvPr id="2" name="Rectangle 1"/>
          <p:cNvSpPr/>
          <p:nvPr/>
        </p:nvSpPr>
        <p:spPr>
          <a:xfrm>
            <a:off x="354576" y="1704093"/>
            <a:ext cx="11607235" cy="5016758"/>
          </a:xfrm>
          <a:prstGeom prst="rect">
            <a:avLst/>
          </a:prstGeom>
        </p:spPr>
        <p:txBody>
          <a:bodyPr wrap="square">
            <a:spAutoFit/>
          </a:bodyPr>
          <a:lstStyle/>
          <a:p>
            <a:pPr algn="just"/>
            <a:r>
              <a:rPr lang="vi-VN" sz="2000" dirty="0">
                <a:solidFill>
                  <a:srgbClr val="0000CC"/>
                </a:solidFill>
              </a:rPr>
              <a:t>a) Chị B dự định kinh doanh đồ gia dụng nên hỏi ý kiến các thành viên trong gia đình để lựa chọn mô hình kinh doanh phù hợp. Bố mẹ khuyên chị nên thuê cửa hàng ở gần chợ để bán hàng trực tiếp vì dễ thu hút khách hàng. Anh trai bảo chị nên bán hàng trực tuyến để tiết kiệm chi phí thuê mặt bằng và không phải đăng kí kinh doanh, không phải nộp thuế. Chú út lại cho rằng chị nên kết hợp cả thuê cửa hàng và bán hàng trực tuyến vì như vậy sẽ tiếp cận được nhiều khách hàng hơn và có thể lợi dụng để khai thuế, nộp thuế ít hơn thu nhập thực tế. Mỗi người một ý kiến khiến chị B băn khoăn không biết nên lựa chọn thế nào.</a:t>
            </a:r>
          </a:p>
          <a:p>
            <a:pPr algn="just"/>
            <a:r>
              <a:rPr lang="vi-VN" sz="2000" dirty="0">
                <a:solidFill>
                  <a:srgbClr val="0000CC"/>
                </a:solidFill>
              </a:rPr>
              <a:t>b) Chị gái Y mang về nhà nhiều loại mĩ phẩm, hoá chất lạ, không có nguồn gốc xuất xứ để sản xuất kem dưỡng da (kem trộn) bán kiếm lời. Sau khi pha trộn xong sản phẩm, chị bảo Y mang các sản phẩm này đến trường bán cho bạn bè sử dụng rồi sẽ trả tiền công cho Y. Y băn khoăn không biết có nên làm theo lời chị hay không.</a:t>
            </a:r>
          </a:p>
          <a:p>
            <a:pPr algn="just"/>
            <a:r>
              <a:rPr lang="vi-VN" sz="2000" dirty="0">
                <a:solidFill>
                  <a:srgbClr val="0000CC"/>
                </a:solidFill>
              </a:rPr>
              <a:t>c) Bà Q sở hữu một căn nhà lớn ở mặt đường và cho một tổ chức nước ngoài thuê sử dụng với mức giá cao. Sau khi kí hợp đồng với đại diện tổ chức nước ngoài, bà Q được người quen khuyên nên làm giả một hợp đồng cho thuê nhà khác có mức giá cho thuê rẻ hơn thực tế để sử dụng kê khai nộp thuế, qua đó giảm bớt số tiền thuế phải nộp. Bà Q thắc mắc không biết làm như vậy có vi phạm pháp luật hay không.</a:t>
            </a: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07193" y="0"/>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endParaRPr lang="en-US" sz="3200">
              <a:latin typeface="Arial" pitchFamily="34" charset="0"/>
            </a:endParaRPr>
          </a:p>
        </p:txBody>
      </p:sp>
      <p:sp>
        <p:nvSpPr>
          <p:cNvPr id="91142" name="Rectangle 6"/>
          <p:cNvSpPr>
            <a:spLocks noChangeArrowheads="1"/>
          </p:cNvSpPr>
          <p:nvPr/>
        </p:nvSpPr>
        <p:spPr bwMode="auto">
          <a:xfrm>
            <a:off x="379413" y="882721"/>
            <a:ext cx="11488737" cy="5632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3600" b="1" dirty="0">
                <a:solidFill>
                  <a:srgbClr val="0000CC"/>
                </a:solidFill>
              </a:rPr>
              <a:t>* </a:t>
            </a:r>
            <a:r>
              <a:rPr lang="en-US" sz="3600" b="1" dirty="0" err="1">
                <a:solidFill>
                  <a:srgbClr val="0000CC"/>
                </a:solidFill>
              </a:rPr>
              <a:t>Bài</a:t>
            </a:r>
            <a:r>
              <a:rPr lang="en-US" sz="3600" b="1" dirty="0">
                <a:solidFill>
                  <a:srgbClr val="0000CC"/>
                </a:solidFill>
              </a:rPr>
              <a:t> 3. </a:t>
            </a:r>
            <a:endParaRPr lang="en-US" sz="3600" dirty="0">
              <a:solidFill>
                <a:srgbClr val="0000CC"/>
              </a:solidFill>
            </a:endParaRPr>
          </a:p>
          <a:p>
            <a:pPr algn="just"/>
            <a:r>
              <a:rPr lang="en-US" sz="3600" b="1" dirty="0">
                <a:solidFill>
                  <a:srgbClr val="0000CC"/>
                </a:solidFill>
              </a:rPr>
              <a:t>- </a:t>
            </a:r>
            <a:r>
              <a:rPr lang="en-US" sz="3600" b="1" dirty="0" err="1">
                <a:solidFill>
                  <a:srgbClr val="0000CC"/>
                </a:solidFill>
              </a:rPr>
              <a:t>Tình</a:t>
            </a:r>
            <a:r>
              <a:rPr lang="en-US" sz="3600" b="1" dirty="0">
                <a:solidFill>
                  <a:srgbClr val="0000CC"/>
                </a:solidFill>
              </a:rPr>
              <a:t> </a:t>
            </a:r>
            <a:r>
              <a:rPr lang="en-US" sz="3600" b="1" dirty="0" err="1">
                <a:solidFill>
                  <a:srgbClr val="0000CC"/>
                </a:solidFill>
              </a:rPr>
              <a:t>huống</a:t>
            </a:r>
            <a:r>
              <a:rPr lang="en-US" sz="3600" b="1" dirty="0">
                <a:solidFill>
                  <a:srgbClr val="0000CC"/>
                </a:solidFill>
              </a:rPr>
              <a:t> a) </a:t>
            </a:r>
            <a:r>
              <a:rPr lang="en-US" sz="3600" dirty="0" err="1">
                <a:solidFill>
                  <a:srgbClr val="0000CC"/>
                </a:solidFill>
              </a:rPr>
              <a:t>Chị</a:t>
            </a:r>
            <a:r>
              <a:rPr lang="en-US" sz="3600" dirty="0">
                <a:solidFill>
                  <a:srgbClr val="0000CC"/>
                </a:solidFill>
              </a:rPr>
              <a:t> B </a:t>
            </a:r>
            <a:r>
              <a:rPr lang="en-US" sz="3600" dirty="0" err="1">
                <a:solidFill>
                  <a:srgbClr val="0000CC"/>
                </a:solidFill>
              </a:rPr>
              <a:t>nên</a:t>
            </a:r>
            <a:r>
              <a:rPr lang="en-US" sz="3600" dirty="0">
                <a:solidFill>
                  <a:srgbClr val="0000CC"/>
                </a:solidFill>
              </a:rPr>
              <a:t>:</a:t>
            </a:r>
          </a:p>
          <a:p>
            <a:pPr algn="just"/>
            <a:r>
              <a:rPr lang="en-US" sz="3600" dirty="0">
                <a:solidFill>
                  <a:srgbClr val="0000CC"/>
                </a:solidFill>
              </a:rPr>
              <a:t>+ </a:t>
            </a:r>
            <a:r>
              <a:rPr lang="en-US" sz="3600" dirty="0" err="1">
                <a:solidFill>
                  <a:srgbClr val="0000CC"/>
                </a:solidFill>
              </a:rPr>
              <a:t>Kết</a:t>
            </a:r>
            <a:r>
              <a:rPr lang="en-US" sz="3600" dirty="0">
                <a:solidFill>
                  <a:srgbClr val="0000CC"/>
                </a:solidFill>
              </a:rPr>
              <a:t> </a:t>
            </a:r>
            <a:r>
              <a:rPr lang="en-US" sz="3600" dirty="0" err="1">
                <a:solidFill>
                  <a:srgbClr val="0000CC"/>
                </a:solidFill>
              </a:rPr>
              <a:t>hợp</a:t>
            </a:r>
            <a:r>
              <a:rPr lang="en-US" sz="3600" dirty="0">
                <a:solidFill>
                  <a:srgbClr val="0000CC"/>
                </a:solidFill>
              </a:rPr>
              <a:t> </a:t>
            </a:r>
            <a:r>
              <a:rPr lang="en-US" sz="3600" dirty="0" err="1">
                <a:solidFill>
                  <a:srgbClr val="0000CC"/>
                </a:solidFill>
              </a:rPr>
              <a:t>cả</a:t>
            </a:r>
            <a:r>
              <a:rPr lang="en-US" sz="3600" dirty="0">
                <a:solidFill>
                  <a:srgbClr val="0000CC"/>
                </a:solidFill>
              </a:rPr>
              <a:t> </a:t>
            </a:r>
            <a:r>
              <a:rPr lang="en-US" sz="3600" dirty="0" err="1">
                <a:solidFill>
                  <a:srgbClr val="0000CC"/>
                </a:solidFill>
              </a:rPr>
              <a:t>thuê</a:t>
            </a:r>
            <a:r>
              <a:rPr lang="en-US" sz="3600" dirty="0">
                <a:solidFill>
                  <a:srgbClr val="0000CC"/>
                </a:solidFill>
              </a:rPr>
              <a:t> </a:t>
            </a:r>
            <a:r>
              <a:rPr lang="en-US" sz="3600" dirty="0" err="1">
                <a:solidFill>
                  <a:srgbClr val="0000CC"/>
                </a:solidFill>
              </a:rPr>
              <a:t>cửa</a:t>
            </a:r>
            <a:r>
              <a:rPr lang="en-US" sz="3600" dirty="0">
                <a:solidFill>
                  <a:srgbClr val="0000CC"/>
                </a:solidFill>
              </a:rPr>
              <a:t> </a:t>
            </a:r>
            <a:r>
              <a:rPr lang="en-US" sz="3600" dirty="0" err="1">
                <a:solidFill>
                  <a:srgbClr val="0000CC"/>
                </a:solidFill>
              </a:rPr>
              <a:t>hàng</a:t>
            </a:r>
            <a:r>
              <a:rPr lang="en-US" sz="3600" dirty="0">
                <a:solidFill>
                  <a:srgbClr val="0000CC"/>
                </a:solidFill>
              </a:rPr>
              <a:t> </a:t>
            </a:r>
            <a:r>
              <a:rPr lang="en-US" sz="3600" dirty="0" err="1">
                <a:solidFill>
                  <a:srgbClr val="0000CC"/>
                </a:solidFill>
              </a:rPr>
              <a:t>và</a:t>
            </a:r>
            <a:r>
              <a:rPr lang="en-US" sz="3600" dirty="0">
                <a:solidFill>
                  <a:srgbClr val="0000CC"/>
                </a:solidFill>
              </a:rPr>
              <a:t> </a:t>
            </a:r>
            <a:r>
              <a:rPr lang="en-US" sz="3600" dirty="0" err="1">
                <a:solidFill>
                  <a:srgbClr val="0000CC"/>
                </a:solidFill>
              </a:rPr>
              <a:t>bán</a:t>
            </a:r>
            <a:r>
              <a:rPr lang="en-US" sz="3600" dirty="0">
                <a:solidFill>
                  <a:srgbClr val="0000CC"/>
                </a:solidFill>
              </a:rPr>
              <a:t> </a:t>
            </a:r>
            <a:r>
              <a:rPr lang="en-US" sz="3600" dirty="0" err="1">
                <a:solidFill>
                  <a:srgbClr val="0000CC"/>
                </a:solidFill>
              </a:rPr>
              <a:t>hàng</a:t>
            </a:r>
            <a:r>
              <a:rPr lang="en-US" sz="3600" dirty="0">
                <a:solidFill>
                  <a:srgbClr val="0000CC"/>
                </a:solidFill>
              </a:rPr>
              <a:t> </a:t>
            </a:r>
            <a:r>
              <a:rPr lang="en-US" sz="3600" dirty="0" err="1">
                <a:solidFill>
                  <a:srgbClr val="0000CC"/>
                </a:solidFill>
              </a:rPr>
              <a:t>trực</a:t>
            </a:r>
            <a:r>
              <a:rPr lang="en-US" sz="3600" dirty="0">
                <a:solidFill>
                  <a:srgbClr val="0000CC"/>
                </a:solidFill>
              </a:rPr>
              <a:t> </a:t>
            </a:r>
            <a:r>
              <a:rPr lang="en-US" sz="3600" dirty="0" err="1">
                <a:solidFill>
                  <a:srgbClr val="0000CC"/>
                </a:solidFill>
              </a:rPr>
              <a:t>tuyến</a:t>
            </a:r>
            <a:r>
              <a:rPr lang="en-US" sz="3600" dirty="0">
                <a:solidFill>
                  <a:srgbClr val="0000CC"/>
                </a:solidFill>
              </a:rPr>
              <a:t> </a:t>
            </a:r>
            <a:r>
              <a:rPr lang="en-US" sz="3600" dirty="0" err="1">
                <a:solidFill>
                  <a:srgbClr val="0000CC"/>
                </a:solidFill>
              </a:rPr>
              <a:t>vì</a:t>
            </a:r>
            <a:r>
              <a:rPr lang="en-US" sz="3600" dirty="0">
                <a:solidFill>
                  <a:srgbClr val="0000CC"/>
                </a:solidFill>
              </a:rPr>
              <a:t> </a:t>
            </a:r>
            <a:r>
              <a:rPr lang="en-US" sz="3600" dirty="0" err="1">
                <a:solidFill>
                  <a:srgbClr val="0000CC"/>
                </a:solidFill>
              </a:rPr>
              <a:t>như</a:t>
            </a:r>
            <a:r>
              <a:rPr lang="en-US" sz="3600" dirty="0">
                <a:solidFill>
                  <a:srgbClr val="0000CC"/>
                </a:solidFill>
              </a:rPr>
              <a:t> </a:t>
            </a:r>
            <a:r>
              <a:rPr lang="en-US" sz="3600" dirty="0" err="1">
                <a:solidFill>
                  <a:srgbClr val="0000CC"/>
                </a:solidFill>
              </a:rPr>
              <a:t>vậy</a:t>
            </a:r>
            <a:r>
              <a:rPr lang="en-US" sz="3600" dirty="0">
                <a:solidFill>
                  <a:srgbClr val="0000CC"/>
                </a:solidFill>
              </a:rPr>
              <a:t> </a:t>
            </a:r>
            <a:r>
              <a:rPr lang="en-US" sz="3600" dirty="0" err="1">
                <a:solidFill>
                  <a:srgbClr val="0000CC"/>
                </a:solidFill>
              </a:rPr>
              <a:t>sẽ</a:t>
            </a:r>
            <a:r>
              <a:rPr lang="en-US" sz="3600" dirty="0">
                <a:solidFill>
                  <a:srgbClr val="0000CC"/>
                </a:solidFill>
              </a:rPr>
              <a:t> </a:t>
            </a:r>
            <a:r>
              <a:rPr lang="en-US" sz="3600" dirty="0" err="1">
                <a:solidFill>
                  <a:srgbClr val="0000CC"/>
                </a:solidFill>
              </a:rPr>
              <a:t>tiếp</a:t>
            </a:r>
            <a:r>
              <a:rPr lang="en-US" sz="3600" dirty="0">
                <a:solidFill>
                  <a:srgbClr val="0000CC"/>
                </a:solidFill>
              </a:rPr>
              <a:t> </a:t>
            </a:r>
            <a:r>
              <a:rPr lang="en-US" sz="3600" dirty="0" err="1">
                <a:solidFill>
                  <a:srgbClr val="0000CC"/>
                </a:solidFill>
              </a:rPr>
              <a:t>cận</a:t>
            </a:r>
            <a:r>
              <a:rPr lang="en-US" sz="3600" dirty="0">
                <a:solidFill>
                  <a:srgbClr val="0000CC"/>
                </a:solidFill>
              </a:rPr>
              <a:t> </a:t>
            </a:r>
            <a:r>
              <a:rPr lang="en-US" sz="3600" dirty="0" err="1">
                <a:solidFill>
                  <a:srgbClr val="0000CC"/>
                </a:solidFill>
              </a:rPr>
              <a:t>được</a:t>
            </a:r>
            <a:r>
              <a:rPr lang="en-US" sz="3600" dirty="0">
                <a:solidFill>
                  <a:srgbClr val="0000CC"/>
                </a:solidFill>
              </a:rPr>
              <a:t> </a:t>
            </a:r>
            <a:r>
              <a:rPr lang="en-US" sz="3600" dirty="0" err="1">
                <a:solidFill>
                  <a:srgbClr val="0000CC"/>
                </a:solidFill>
              </a:rPr>
              <a:t>nhiều</a:t>
            </a:r>
            <a:r>
              <a:rPr lang="en-US" sz="3600" dirty="0">
                <a:solidFill>
                  <a:srgbClr val="0000CC"/>
                </a:solidFill>
              </a:rPr>
              <a:t> </a:t>
            </a:r>
            <a:r>
              <a:rPr lang="en-US" sz="3600" dirty="0" err="1">
                <a:solidFill>
                  <a:srgbClr val="0000CC"/>
                </a:solidFill>
              </a:rPr>
              <a:t>khách</a:t>
            </a:r>
            <a:r>
              <a:rPr lang="en-US" sz="3600" dirty="0">
                <a:solidFill>
                  <a:srgbClr val="0000CC"/>
                </a:solidFill>
              </a:rPr>
              <a:t> </a:t>
            </a:r>
            <a:r>
              <a:rPr lang="en-US" sz="3600" dirty="0" err="1">
                <a:solidFill>
                  <a:srgbClr val="0000CC"/>
                </a:solidFill>
              </a:rPr>
              <a:t>hàng</a:t>
            </a:r>
            <a:r>
              <a:rPr lang="en-US" sz="3600" dirty="0">
                <a:solidFill>
                  <a:srgbClr val="0000CC"/>
                </a:solidFill>
              </a:rPr>
              <a:t> </a:t>
            </a:r>
            <a:r>
              <a:rPr lang="en-US" sz="3600" dirty="0" err="1">
                <a:solidFill>
                  <a:srgbClr val="0000CC"/>
                </a:solidFill>
              </a:rPr>
              <a:t>hơn</a:t>
            </a:r>
            <a:r>
              <a:rPr lang="en-US" sz="3600" dirty="0">
                <a:solidFill>
                  <a:srgbClr val="0000CC"/>
                </a:solidFill>
              </a:rPr>
              <a:t>.</a:t>
            </a:r>
          </a:p>
          <a:p>
            <a:pPr algn="just"/>
            <a:r>
              <a:rPr lang="en-US" sz="3600" dirty="0">
                <a:solidFill>
                  <a:srgbClr val="0000CC"/>
                </a:solidFill>
              </a:rPr>
              <a:t>+ Theo </a:t>
            </a:r>
            <a:r>
              <a:rPr lang="en-US" sz="3600" dirty="0" err="1">
                <a:solidFill>
                  <a:srgbClr val="0000CC"/>
                </a:solidFill>
              </a:rPr>
              <a:t>quy</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a:t>
            </a:r>
            <a:r>
              <a:rPr lang="en-US" sz="3600" dirty="0" err="1">
                <a:solidFill>
                  <a:srgbClr val="0000CC"/>
                </a:solidFill>
              </a:rPr>
              <a:t>Khi</a:t>
            </a:r>
            <a:r>
              <a:rPr lang="en-US" sz="3600" dirty="0">
                <a:solidFill>
                  <a:srgbClr val="0000CC"/>
                </a:solidFill>
              </a:rPr>
              <a:t> </a:t>
            </a:r>
            <a:r>
              <a:rPr lang="en-US" sz="3600" dirty="0" err="1">
                <a:solidFill>
                  <a:srgbClr val="0000CC"/>
                </a:solidFill>
              </a:rPr>
              <a:t>kinh</a:t>
            </a:r>
            <a:r>
              <a:rPr lang="en-US" sz="3600" dirty="0">
                <a:solidFill>
                  <a:srgbClr val="0000CC"/>
                </a:solidFill>
              </a:rPr>
              <a:t> </a:t>
            </a:r>
            <a:r>
              <a:rPr lang="en-US" sz="3600" dirty="0" err="1">
                <a:solidFill>
                  <a:srgbClr val="0000CC"/>
                </a:solidFill>
              </a:rPr>
              <a:t>doanh</a:t>
            </a:r>
            <a:r>
              <a:rPr lang="en-US" sz="3600" dirty="0">
                <a:solidFill>
                  <a:srgbClr val="0000CC"/>
                </a:solidFill>
              </a:rPr>
              <a:t> </a:t>
            </a:r>
            <a:r>
              <a:rPr lang="en-US" sz="3600" dirty="0" err="1">
                <a:solidFill>
                  <a:srgbClr val="0000CC"/>
                </a:solidFill>
              </a:rPr>
              <a:t>bán</a:t>
            </a:r>
            <a:r>
              <a:rPr lang="en-US" sz="3600" dirty="0">
                <a:solidFill>
                  <a:srgbClr val="0000CC"/>
                </a:solidFill>
              </a:rPr>
              <a:t> </a:t>
            </a:r>
            <a:r>
              <a:rPr lang="en-US" sz="3600" dirty="0" err="1">
                <a:solidFill>
                  <a:srgbClr val="0000CC"/>
                </a:solidFill>
              </a:rPr>
              <a:t>hàng</a:t>
            </a:r>
            <a:r>
              <a:rPr lang="en-US" sz="3600" dirty="0">
                <a:solidFill>
                  <a:srgbClr val="0000CC"/>
                </a:solidFill>
              </a:rPr>
              <a:t> </a:t>
            </a:r>
            <a:r>
              <a:rPr lang="en-US" sz="3600" dirty="0" err="1">
                <a:solidFill>
                  <a:srgbClr val="0000CC"/>
                </a:solidFill>
              </a:rPr>
              <a:t>dù</a:t>
            </a:r>
            <a:r>
              <a:rPr lang="en-US" sz="3600" dirty="0">
                <a:solidFill>
                  <a:srgbClr val="0000CC"/>
                </a:solidFill>
              </a:rPr>
              <a:t> </a:t>
            </a:r>
            <a:r>
              <a:rPr lang="en-US" sz="3600" dirty="0" err="1">
                <a:solidFill>
                  <a:srgbClr val="0000CC"/>
                </a:solidFill>
              </a:rPr>
              <a:t>là</a:t>
            </a:r>
            <a:r>
              <a:rPr lang="en-US" sz="3600" dirty="0">
                <a:solidFill>
                  <a:srgbClr val="0000CC"/>
                </a:solidFill>
              </a:rPr>
              <a:t> </a:t>
            </a:r>
            <a:r>
              <a:rPr lang="en-US" sz="3600" dirty="0" err="1">
                <a:solidFill>
                  <a:srgbClr val="0000CC"/>
                </a:solidFill>
              </a:rPr>
              <a:t>bán</a:t>
            </a:r>
            <a:r>
              <a:rPr lang="en-US" sz="3600" dirty="0">
                <a:solidFill>
                  <a:srgbClr val="0000CC"/>
                </a:solidFill>
              </a:rPr>
              <a:t> </a:t>
            </a:r>
            <a:r>
              <a:rPr lang="en-US" sz="3600" dirty="0" err="1">
                <a:solidFill>
                  <a:srgbClr val="0000CC"/>
                </a:solidFill>
              </a:rPr>
              <a:t>hàng</a:t>
            </a:r>
            <a:r>
              <a:rPr lang="en-US" sz="3600" dirty="0">
                <a:solidFill>
                  <a:srgbClr val="0000CC"/>
                </a:solidFill>
              </a:rPr>
              <a:t> </a:t>
            </a:r>
            <a:r>
              <a:rPr lang="en-US" sz="3600" dirty="0" err="1">
                <a:solidFill>
                  <a:srgbClr val="0000CC"/>
                </a:solidFill>
              </a:rPr>
              <a:t>tại</a:t>
            </a:r>
            <a:r>
              <a:rPr lang="en-US" sz="3600" dirty="0">
                <a:solidFill>
                  <a:srgbClr val="0000CC"/>
                </a:solidFill>
              </a:rPr>
              <a:t> </a:t>
            </a:r>
            <a:r>
              <a:rPr lang="en-US" sz="3600" dirty="0" err="1">
                <a:solidFill>
                  <a:srgbClr val="0000CC"/>
                </a:solidFill>
              </a:rPr>
              <a:t>cửa</a:t>
            </a:r>
            <a:r>
              <a:rPr lang="en-US" sz="3600" dirty="0">
                <a:solidFill>
                  <a:srgbClr val="0000CC"/>
                </a:solidFill>
              </a:rPr>
              <a:t> </a:t>
            </a:r>
            <a:r>
              <a:rPr lang="en-US" sz="3600" dirty="0" err="1">
                <a:solidFill>
                  <a:srgbClr val="0000CC"/>
                </a:solidFill>
              </a:rPr>
              <a:t>hàng</a:t>
            </a:r>
            <a:r>
              <a:rPr lang="en-US" sz="3600" dirty="0">
                <a:solidFill>
                  <a:srgbClr val="0000CC"/>
                </a:solidFill>
              </a:rPr>
              <a:t> hay </a:t>
            </a:r>
            <a:r>
              <a:rPr lang="en-US" sz="3600" dirty="0" err="1">
                <a:solidFill>
                  <a:srgbClr val="0000CC"/>
                </a:solidFill>
              </a:rPr>
              <a:t>bán</a:t>
            </a:r>
            <a:r>
              <a:rPr lang="en-US" sz="3600" dirty="0">
                <a:solidFill>
                  <a:srgbClr val="0000CC"/>
                </a:solidFill>
              </a:rPr>
              <a:t> </a:t>
            </a:r>
            <a:r>
              <a:rPr lang="en-US" sz="3600" dirty="0" err="1">
                <a:solidFill>
                  <a:srgbClr val="0000CC"/>
                </a:solidFill>
              </a:rPr>
              <a:t>hàng</a:t>
            </a:r>
            <a:r>
              <a:rPr lang="en-US" sz="3600" dirty="0">
                <a:solidFill>
                  <a:srgbClr val="0000CC"/>
                </a:solidFill>
              </a:rPr>
              <a:t> online, </a:t>
            </a:r>
            <a:r>
              <a:rPr lang="en-US" sz="3600" dirty="0" err="1">
                <a:solidFill>
                  <a:srgbClr val="0000CC"/>
                </a:solidFill>
              </a:rPr>
              <a:t>doanh</a:t>
            </a:r>
            <a:r>
              <a:rPr lang="en-US" sz="3600" dirty="0">
                <a:solidFill>
                  <a:srgbClr val="0000CC"/>
                </a:solidFill>
              </a:rPr>
              <a:t> </a:t>
            </a:r>
            <a:r>
              <a:rPr lang="en-US" sz="3600" dirty="0" err="1">
                <a:solidFill>
                  <a:srgbClr val="0000CC"/>
                </a:solidFill>
              </a:rPr>
              <a:t>nghiệp</a:t>
            </a:r>
            <a:r>
              <a:rPr lang="en-US" sz="3600" dirty="0">
                <a:solidFill>
                  <a:srgbClr val="0000CC"/>
                </a:solidFill>
              </a:rPr>
              <a:t>, </a:t>
            </a:r>
            <a:r>
              <a:rPr lang="en-US" sz="3600" dirty="0" err="1">
                <a:solidFill>
                  <a:srgbClr val="0000CC"/>
                </a:solidFill>
              </a:rPr>
              <a:t>hộ</a:t>
            </a:r>
            <a:r>
              <a:rPr lang="en-US" sz="3600" dirty="0">
                <a:solidFill>
                  <a:srgbClr val="0000CC"/>
                </a:solidFill>
              </a:rPr>
              <a:t> </a:t>
            </a:r>
            <a:r>
              <a:rPr lang="en-US" sz="3600" dirty="0" err="1">
                <a:solidFill>
                  <a:srgbClr val="0000CC"/>
                </a:solidFill>
              </a:rPr>
              <a:t>kinh</a:t>
            </a:r>
            <a:r>
              <a:rPr lang="en-US" sz="3600" dirty="0">
                <a:solidFill>
                  <a:srgbClr val="0000CC"/>
                </a:solidFill>
              </a:rPr>
              <a:t> </a:t>
            </a:r>
            <a:r>
              <a:rPr lang="en-US" sz="3600" dirty="0" err="1">
                <a:solidFill>
                  <a:srgbClr val="0000CC"/>
                </a:solidFill>
              </a:rPr>
              <a:t>doanh</a:t>
            </a:r>
            <a:r>
              <a:rPr lang="en-US" sz="3600" dirty="0">
                <a:solidFill>
                  <a:srgbClr val="0000CC"/>
                </a:solidFill>
              </a:rPr>
              <a:t>, </a:t>
            </a:r>
            <a:r>
              <a:rPr lang="en-US" sz="3600" dirty="0" err="1">
                <a:solidFill>
                  <a:srgbClr val="0000CC"/>
                </a:solidFill>
              </a:rPr>
              <a:t>cá</a:t>
            </a:r>
            <a:r>
              <a:rPr lang="en-US" sz="3600" dirty="0">
                <a:solidFill>
                  <a:srgbClr val="0000CC"/>
                </a:solidFill>
              </a:rPr>
              <a:t> </a:t>
            </a:r>
            <a:r>
              <a:rPr lang="en-US" sz="3600" dirty="0" err="1">
                <a:solidFill>
                  <a:srgbClr val="0000CC"/>
                </a:solidFill>
              </a:rPr>
              <a:t>nhân</a:t>
            </a:r>
            <a:r>
              <a:rPr lang="en-US" sz="3600" dirty="0">
                <a:solidFill>
                  <a:srgbClr val="0000CC"/>
                </a:solidFill>
              </a:rPr>
              <a:t> </a:t>
            </a:r>
            <a:r>
              <a:rPr lang="en-US" sz="3600" dirty="0" err="1">
                <a:solidFill>
                  <a:srgbClr val="0000CC"/>
                </a:solidFill>
              </a:rPr>
              <a:t>đều</a:t>
            </a:r>
            <a:r>
              <a:rPr lang="en-US" sz="3600" dirty="0">
                <a:solidFill>
                  <a:srgbClr val="0000CC"/>
                </a:solidFill>
              </a:rPr>
              <a:t> </a:t>
            </a:r>
            <a:r>
              <a:rPr lang="en-US" sz="3600" dirty="0" err="1">
                <a:solidFill>
                  <a:srgbClr val="0000CC"/>
                </a:solidFill>
              </a:rPr>
              <a:t>phải</a:t>
            </a:r>
            <a:r>
              <a:rPr lang="en-US" sz="3600" dirty="0">
                <a:solidFill>
                  <a:srgbClr val="0000CC"/>
                </a:solidFill>
              </a:rPr>
              <a:t> </a:t>
            </a:r>
            <a:r>
              <a:rPr lang="en-US" sz="3600" dirty="0" err="1">
                <a:solidFill>
                  <a:srgbClr val="0000CC"/>
                </a:solidFill>
              </a:rPr>
              <a:t>nộp</a:t>
            </a:r>
            <a:r>
              <a:rPr lang="en-US" sz="3600" dirty="0">
                <a:solidFill>
                  <a:srgbClr val="0000CC"/>
                </a:solidFill>
              </a:rPr>
              <a:t> </a:t>
            </a:r>
            <a:r>
              <a:rPr lang="en-US" sz="3600" dirty="0" err="1">
                <a:solidFill>
                  <a:srgbClr val="0000CC"/>
                </a:solidFill>
              </a:rPr>
              <a:t>thuế</a:t>
            </a:r>
            <a:r>
              <a:rPr lang="en-US" sz="3600" dirty="0">
                <a:solidFill>
                  <a:srgbClr val="0000CC"/>
                </a:solidFill>
              </a:rPr>
              <a:t> </a:t>
            </a:r>
            <a:r>
              <a:rPr lang="en-US" sz="3600" dirty="0" err="1">
                <a:solidFill>
                  <a:srgbClr val="0000CC"/>
                </a:solidFill>
              </a:rPr>
              <a:t>đúng</a:t>
            </a:r>
            <a:r>
              <a:rPr lang="en-US" sz="3600" dirty="0">
                <a:solidFill>
                  <a:srgbClr val="0000CC"/>
                </a:solidFill>
              </a:rPr>
              <a:t> </a:t>
            </a:r>
            <a:r>
              <a:rPr lang="en-US" sz="3600" dirty="0" err="1">
                <a:solidFill>
                  <a:srgbClr val="0000CC"/>
                </a:solidFill>
              </a:rPr>
              <a:t>theo</a:t>
            </a:r>
            <a:r>
              <a:rPr lang="en-US" sz="3600" dirty="0">
                <a:solidFill>
                  <a:srgbClr val="0000CC"/>
                </a:solidFill>
              </a:rPr>
              <a:t> </a:t>
            </a:r>
            <a:r>
              <a:rPr lang="en-US" sz="3600" dirty="0" err="1">
                <a:solidFill>
                  <a:srgbClr val="0000CC"/>
                </a:solidFill>
              </a:rPr>
              <a:t>quy</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Do </a:t>
            </a:r>
            <a:r>
              <a:rPr lang="en-US" sz="3600" dirty="0" err="1">
                <a:solidFill>
                  <a:srgbClr val="0000CC"/>
                </a:solidFill>
              </a:rPr>
              <a:t>đó</a:t>
            </a:r>
            <a:r>
              <a:rPr lang="en-US" sz="3600" dirty="0">
                <a:solidFill>
                  <a:srgbClr val="0000CC"/>
                </a:solidFill>
              </a:rPr>
              <a:t>, </a:t>
            </a:r>
            <a:r>
              <a:rPr lang="en-US" sz="3600" dirty="0" err="1">
                <a:solidFill>
                  <a:srgbClr val="0000CC"/>
                </a:solidFill>
              </a:rPr>
              <a:t>chị</a:t>
            </a:r>
            <a:r>
              <a:rPr lang="en-US" sz="3600" dirty="0">
                <a:solidFill>
                  <a:srgbClr val="0000CC"/>
                </a:solidFill>
              </a:rPr>
              <a:t> B </a:t>
            </a:r>
            <a:r>
              <a:rPr lang="en-US" sz="3600" dirty="0" err="1">
                <a:solidFill>
                  <a:srgbClr val="0000CC"/>
                </a:solidFill>
              </a:rPr>
              <a:t>nên</a:t>
            </a:r>
            <a:r>
              <a:rPr lang="en-US" sz="3600" dirty="0">
                <a:solidFill>
                  <a:srgbClr val="0000CC"/>
                </a:solidFill>
              </a:rPr>
              <a:t> </a:t>
            </a:r>
            <a:r>
              <a:rPr lang="en-US" sz="3600" dirty="0" err="1">
                <a:solidFill>
                  <a:srgbClr val="0000CC"/>
                </a:solidFill>
              </a:rPr>
              <a:t>thực</a:t>
            </a:r>
            <a:r>
              <a:rPr lang="en-US" sz="3600" dirty="0">
                <a:solidFill>
                  <a:srgbClr val="0000CC"/>
                </a:solidFill>
              </a:rPr>
              <a:t> </a:t>
            </a:r>
            <a:r>
              <a:rPr lang="en-US" sz="3600" dirty="0" err="1">
                <a:solidFill>
                  <a:srgbClr val="0000CC"/>
                </a:solidFill>
              </a:rPr>
              <a:t>hiện</a:t>
            </a:r>
            <a:r>
              <a:rPr lang="en-US" sz="3600" dirty="0">
                <a:solidFill>
                  <a:srgbClr val="0000CC"/>
                </a:solidFill>
              </a:rPr>
              <a:t> </a:t>
            </a:r>
            <a:r>
              <a:rPr lang="en-US" sz="3600" dirty="0" err="1">
                <a:solidFill>
                  <a:srgbClr val="0000CC"/>
                </a:solidFill>
              </a:rPr>
              <a:t>kê</a:t>
            </a:r>
            <a:r>
              <a:rPr lang="en-US" sz="3600" dirty="0">
                <a:solidFill>
                  <a:srgbClr val="0000CC"/>
                </a:solidFill>
              </a:rPr>
              <a:t> </a:t>
            </a:r>
            <a:r>
              <a:rPr lang="en-US" sz="3600" dirty="0" err="1">
                <a:solidFill>
                  <a:srgbClr val="0000CC"/>
                </a:solidFill>
              </a:rPr>
              <a:t>khai</a:t>
            </a:r>
            <a:r>
              <a:rPr lang="en-US" sz="3600" dirty="0">
                <a:solidFill>
                  <a:srgbClr val="0000CC"/>
                </a:solidFill>
              </a:rPr>
              <a:t> </a:t>
            </a:r>
            <a:r>
              <a:rPr lang="en-US" sz="3600" dirty="0" err="1">
                <a:solidFill>
                  <a:srgbClr val="0000CC"/>
                </a:solidFill>
              </a:rPr>
              <a:t>thuế</a:t>
            </a:r>
            <a:r>
              <a:rPr lang="en-US" sz="3600" dirty="0">
                <a:solidFill>
                  <a:srgbClr val="0000CC"/>
                </a:solidFill>
              </a:rPr>
              <a:t> </a:t>
            </a:r>
            <a:r>
              <a:rPr lang="en-US" sz="3600" dirty="0" err="1">
                <a:solidFill>
                  <a:srgbClr val="0000CC"/>
                </a:solidFill>
              </a:rPr>
              <a:t>trung</a:t>
            </a:r>
            <a:r>
              <a:rPr lang="en-US" sz="3600" dirty="0">
                <a:solidFill>
                  <a:srgbClr val="0000CC"/>
                </a:solidFill>
              </a:rPr>
              <a:t> </a:t>
            </a:r>
            <a:r>
              <a:rPr lang="en-US" sz="3600" dirty="0" err="1">
                <a:solidFill>
                  <a:srgbClr val="0000CC"/>
                </a:solidFill>
              </a:rPr>
              <a:t>thực</a:t>
            </a:r>
            <a:r>
              <a:rPr lang="en-US" sz="3600" dirty="0">
                <a:solidFill>
                  <a:srgbClr val="0000CC"/>
                </a:solidFill>
              </a:rPr>
              <a:t>, </a:t>
            </a:r>
            <a:r>
              <a:rPr lang="en-US" sz="3600" dirty="0" err="1">
                <a:solidFill>
                  <a:srgbClr val="0000CC"/>
                </a:solidFill>
              </a:rPr>
              <a:t>nộp</a:t>
            </a:r>
            <a:r>
              <a:rPr lang="en-US" sz="3600" dirty="0">
                <a:solidFill>
                  <a:srgbClr val="0000CC"/>
                </a:solidFill>
              </a:rPr>
              <a:t> </a:t>
            </a:r>
            <a:r>
              <a:rPr lang="en-US" sz="3600" dirty="0" err="1">
                <a:solidFill>
                  <a:srgbClr val="0000CC"/>
                </a:solidFill>
              </a:rPr>
              <a:t>thuế</a:t>
            </a:r>
            <a:r>
              <a:rPr lang="en-US" sz="3600" dirty="0">
                <a:solidFill>
                  <a:srgbClr val="0000CC"/>
                </a:solidFill>
              </a:rPr>
              <a:t> </a:t>
            </a:r>
            <a:r>
              <a:rPr lang="en-US" sz="3600" dirty="0" err="1">
                <a:solidFill>
                  <a:srgbClr val="0000CC"/>
                </a:solidFill>
              </a:rPr>
              <a:t>đúng</a:t>
            </a:r>
            <a:r>
              <a:rPr lang="en-US" sz="3600" dirty="0">
                <a:solidFill>
                  <a:srgbClr val="0000CC"/>
                </a:solidFill>
              </a:rPr>
              <a:t> </a:t>
            </a:r>
            <a:r>
              <a:rPr lang="en-US" sz="3600" dirty="0" err="1">
                <a:solidFill>
                  <a:srgbClr val="0000CC"/>
                </a:solidFill>
              </a:rPr>
              <a:t>hạn</a:t>
            </a:r>
            <a:r>
              <a:rPr lang="en-US" sz="3600" dirty="0" smtClean="0">
                <a:solidFill>
                  <a:srgbClr val="0000CC"/>
                </a:solidFill>
              </a:rPr>
              <a:t>.</a:t>
            </a:r>
            <a:endParaRPr lang="en-US" sz="3600" dirty="0">
              <a:solidFill>
                <a:srgbClr val="0000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4" name="Rectangle 6"/>
          <p:cNvSpPr>
            <a:spLocks noChangeArrowheads="1"/>
          </p:cNvSpPr>
          <p:nvPr/>
        </p:nvSpPr>
        <p:spPr bwMode="auto">
          <a:xfrm>
            <a:off x="450850" y="1370063"/>
            <a:ext cx="11561763" cy="5078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600" b="1" dirty="0">
                <a:solidFill>
                  <a:srgbClr val="0000CC"/>
                </a:solidFill>
              </a:rPr>
              <a:t>- </a:t>
            </a:r>
            <a:r>
              <a:rPr lang="en-US" sz="3600" b="1" dirty="0" err="1">
                <a:solidFill>
                  <a:srgbClr val="0000CC"/>
                </a:solidFill>
              </a:rPr>
              <a:t>Tình</a:t>
            </a:r>
            <a:r>
              <a:rPr lang="en-US" sz="3600" b="1" dirty="0">
                <a:solidFill>
                  <a:srgbClr val="0000CC"/>
                </a:solidFill>
              </a:rPr>
              <a:t> </a:t>
            </a:r>
            <a:r>
              <a:rPr lang="en-US" sz="3600" b="1" dirty="0" err="1">
                <a:solidFill>
                  <a:srgbClr val="0000CC"/>
                </a:solidFill>
              </a:rPr>
              <a:t>huống</a:t>
            </a:r>
            <a:r>
              <a:rPr lang="en-US" sz="3600" b="1" dirty="0">
                <a:solidFill>
                  <a:srgbClr val="0000CC"/>
                </a:solidFill>
              </a:rPr>
              <a:t> b) </a:t>
            </a:r>
            <a:r>
              <a:rPr lang="en-US" sz="3600" dirty="0">
                <a:solidFill>
                  <a:srgbClr val="0000CC"/>
                </a:solidFill>
              </a:rPr>
              <a:t>Y </a:t>
            </a:r>
            <a:r>
              <a:rPr lang="en-US" sz="3600" dirty="0" err="1">
                <a:solidFill>
                  <a:srgbClr val="0000CC"/>
                </a:solidFill>
              </a:rPr>
              <a:t>không</a:t>
            </a:r>
            <a:r>
              <a:rPr lang="en-US" sz="3600" dirty="0">
                <a:solidFill>
                  <a:srgbClr val="0000CC"/>
                </a:solidFill>
              </a:rPr>
              <a:t> </a:t>
            </a:r>
            <a:r>
              <a:rPr lang="en-US" sz="3600" dirty="0" err="1">
                <a:solidFill>
                  <a:srgbClr val="0000CC"/>
                </a:solidFill>
              </a:rPr>
              <a:t>nên</a:t>
            </a:r>
            <a:r>
              <a:rPr lang="en-US" sz="3600" dirty="0">
                <a:solidFill>
                  <a:srgbClr val="0000CC"/>
                </a:solidFill>
              </a:rPr>
              <a:t> </a:t>
            </a:r>
            <a:r>
              <a:rPr lang="en-US" sz="3600" dirty="0" err="1">
                <a:solidFill>
                  <a:srgbClr val="0000CC"/>
                </a:solidFill>
              </a:rPr>
              <a:t>làm</a:t>
            </a:r>
            <a:r>
              <a:rPr lang="en-US" sz="3600" dirty="0">
                <a:solidFill>
                  <a:srgbClr val="0000CC"/>
                </a:solidFill>
              </a:rPr>
              <a:t> </a:t>
            </a:r>
            <a:r>
              <a:rPr lang="en-US" sz="3600" dirty="0" err="1">
                <a:solidFill>
                  <a:srgbClr val="0000CC"/>
                </a:solidFill>
              </a:rPr>
              <a:t>theo</a:t>
            </a:r>
            <a:r>
              <a:rPr lang="en-US" sz="3600" dirty="0">
                <a:solidFill>
                  <a:srgbClr val="0000CC"/>
                </a:solidFill>
              </a:rPr>
              <a:t> </a:t>
            </a:r>
            <a:r>
              <a:rPr lang="en-US" sz="3600" dirty="0" err="1">
                <a:solidFill>
                  <a:srgbClr val="0000CC"/>
                </a:solidFill>
              </a:rPr>
              <a:t>lời</a:t>
            </a:r>
            <a:r>
              <a:rPr lang="en-US" sz="3600" dirty="0">
                <a:solidFill>
                  <a:srgbClr val="0000CC"/>
                </a:solidFill>
              </a:rPr>
              <a:t> </a:t>
            </a:r>
            <a:r>
              <a:rPr lang="en-US" sz="3600" dirty="0" err="1">
                <a:solidFill>
                  <a:srgbClr val="0000CC"/>
                </a:solidFill>
              </a:rPr>
              <a:t>chị</a:t>
            </a:r>
            <a:r>
              <a:rPr lang="en-US" sz="3600" dirty="0">
                <a:solidFill>
                  <a:srgbClr val="0000CC"/>
                </a:solidFill>
              </a:rPr>
              <a:t> </a:t>
            </a:r>
            <a:r>
              <a:rPr lang="en-US" sz="3600" dirty="0" err="1">
                <a:solidFill>
                  <a:srgbClr val="0000CC"/>
                </a:solidFill>
              </a:rPr>
              <a:t>và</a:t>
            </a:r>
            <a:r>
              <a:rPr lang="en-US" sz="3600" dirty="0">
                <a:solidFill>
                  <a:srgbClr val="0000CC"/>
                </a:solidFill>
              </a:rPr>
              <a:t> </a:t>
            </a:r>
            <a:r>
              <a:rPr lang="en-US" sz="3600" dirty="0" err="1">
                <a:solidFill>
                  <a:srgbClr val="0000CC"/>
                </a:solidFill>
              </a:rPr>
              <a:t>cũng</a:t>
            </a:r>
            <a:r>
              <a:rPr lang="en-US" sz="3600" dirty="0">
                <a:solidFill>
                  <a:srgbClr val="0000CC"/>
                </a:solidFill>
              </a:rPr>
              <a:t> </a:t>
            </a:r>
            <a:r>
              <a:rPr lang="en-US" sz="3600" dirty="0" err="1">
                <a:solidFill>
                  <a:srgbClr val="0000CC"/>
                </a:solidFill>
              </a:rPr>
              <a:t>nên</a:t>
            </a:r>
            <a:r>
              <a:rPr lang="en-US" sz="3600" dirty="0">
                <a:solidFill>
                  <a:srgbClr val="0000CC"/>
                </a:solidFill>
              </a:rPr>
              <a:t> </a:t>
            </a:r>
            <a:r>
              <a:rPr lang="en-US" sz="3600" dirty="0" err="1">
                <a:solidFill>
                  <a:srgbClr val="0000CC"/>
                </a:solidFill>
              </a:rPr>
              <a:t>khuyên</a:t>
            </a:r>
            <a:r>
              <a:rPr lang="en-US" sz="3600" dirty="0">
                <a:solidFill>
                  <a:srgbClr val="0000CC"/>
                </a:solidFill>
              </a:rPr>
              <a:t> </a:t>
            </a:r>
            <a:r>
              <a:rPr lang="en-US" sz="3600" dirty="0" err="1">
                <a:solidFill>
                  <a:srgbClr val="0000CC"/>
                </a:solidFill>
              </a:rPr>
              <a:t>chị</a:t>
            </a:r>
            <a:r>
              <a:rPr lang="en-US" sz="3600" dirty="0">
                <a:solidFill>
                  <a:srgbClr val="0000CC"/>
                </a:solidFill>
              </a:rPr>
              <a:t> </a:t>
            </a:r>
            <a:r>
              <a:rPr lang="en-US" sz="3600" dirty="0" err="1">
                <a:solidFill>
                  <a:srgbClr val="0000CC"/>
                </a:solidFill>
              </a:rPr>
              <a:t>gái</a:t>
            </a:r>
            <a:r>
              <a:rPr lang="en-US" sz="3600" dirty="0">
                <a:solidFill>
                  <a:srgbClr val="0000CC"/>
                </a:solidFill>
              </a:rPr>
              <a:t> </a:t>
            </a:r>
            <a:r>
              <a:rPr lang="en-US" sz="3600" dirty="0" err="1">
                <a:solidFill>
                  <a:srgbClr val="0000CC"/>
                </a:solidFill>
              </a:rPr>
              <a:t>chấm</a:t>
            </a:r>
            <a:r>
              <a:rPr lang="en-US" sz="3600" dirty="0">
                <a:solidFill>
                  <a:srgbClr val="0000CC"/>
                </a:solidFill>
              </a:rPr>
              <a:t> </a:t>
            </a:r>
            <a:r>
              <a:rPr lang="en-US" sz="3600" dirty="0" err="1">
                <a:solidFill>
                  <a:srgbClr val="0000CC"/>
                </a:solidFill>
              </a:rPr>
              <a:t>dứt</a:t>
            </a:r>
            <a:r>
              <a:rPr lang="en-US" sz="3600" dirty="0">
                <a:solidFill>
                  <a:srgbClr val="0000CC"/>
                </a:solidFill>
              </a:rPr>
              <a:t> </a:t>
            </a:r>
            <a:r>
              <a:rPr lang="en-US" sz="3600" dirty="0" err="1">
                <a:solidFill>
                  <a:srgbClr val="0000CC"/>
                </a:solidFill>
              </a:rPr>
              <a:t>hành</a:t>
            </a:r>
            <a:r>
              <a:rPr lang="en-US" sz="3600" dirty="0">
                <a:solidFill>
                  <a:srgbClr val="0000CC"/>
                </a:solidFill>
              </a:rPr>
              <a:t> vi </a:t>
            </a:r>
            <a:r>
              <a:rPr lang="en-US" sz="3600" dirty="0" err="1">
                <a:solidFill>
                  <a:srgbClr val="0000CC"/>
                </a:solidFill>
              </a:rPr>
              <a:t>trên</a:t>
            </a:r>
            <a:r>
              <a:rPr lang="en-US" sz="3600" dirty="0">
                <a:solidFill>
                  <a:srgbClr val="0000CC"/>
                </a:solidFill>
              </a:rPr>
              <a:t>. </a:t>
            </a:r>
            <a:r>
              <a:rPr lang="en-US" sz="3600" dirty="0" err="1">
                <a:solidFill>
                  <a:srgbClr val="0000CC"/>
                </a:solidFill>
              </a:rPr>
              <a:t>Vì</a:t>
            </a:r>
            <a:r>
              <a:rPr lang="en-US" sz="3600" dirty="0">
                <a:solidFill>
                  <a:srgbClr val="0000CC"/>
                </a:solidFill>
              </a:rPr>
              <a:t>: </a:t>
            </a:r>
            <a:r>
              <a:rPr lang="en-US" sz="3600" dirty="0" err="1">
                <a:solidFill>
                  <a:srgbClr val="0000CC"/>
                </a:solidFill>
              </a:rPr>
              <a:t>việc</a:t>
            </a:r>
            <a:r>
              <a:rPr lang="en-US" sz="3600" dirty="0">
                <a:solidFill>
                  <a:srgbClr val="0000CC"/>
                </a:solidFill>
              </a:rPr>
              <a:t> </a:t>
            </a:r>
            <a:r>
              <a:rPr lang="en-US" sz="3600" dirty="0" err="1">
                <a:solidFill>
                  <a:srgbClr val="0000CC"/>
                </a:solidFill>
              </a:rPr>
              <a:t>sản</a:t>
            </a:r>
            <a:r>
              <a:rPr lang="en-US" sz="3600" dirty="0">
                <a:solidFill>
                  <a:srgbClr val="0000CC"/>
                </a:solidFill>
              </a:rPr>
              <a:t> </a:t>
            </a:r>
            <a:r>
              <a:rPr lang="en-US" sz="3600" dirty="0" err="1">
                <a:solidFill>
                  <a:srgbClr val="0000CC"/>
                </a:solidFill>
              </a:rPr>
              <a:t>xuất</a:t>
            </a:r>
            <a:r>
              <a:rPr lang="en-US" sz="3600" dirty="0">
                <a:solidFill>
                  <a:srgbClr val="0000CC"/>
                </a:solidFill>
              </a:rPr>
              <a:t>, </a:t>
            </a:r>
            <a:r>
              <a:rPr lang="en-US" sz="3600" dirty="0" err="1">
                <a:solidFill>
                  <a:srgbClr val="0000CC"/>
                </a:solidFill>
              </a:rPr>
              <a:t>buôn</a:t>
            </a:r>
            <a:r>
              <a:rPr lang="en-US" sz="3600" dirty="0">
                <a:solidFill>
                  <a:srgbClr val="0000CC"/>
                </a:solidFill>
              </a:rPr>
              <a:t> </a:t>
            </a:r>
            <a:r>
              <a:rPr lang="en-US" sz="3600" dirty="0" err="1">
                <a:solidFill>
                  <a:srgbClr val="0000CC"/>
                </a:solidFill>
              </a:rPr>
              <a:t>bán</a:t>
            </a:r>
            <a:r>
              <a:rPr lang="en-US" sz="3600" dirty="0">
                <a:solidFill>
                  <a:srgbClr val="0000CC"/>
                </a:solidFill>
              </a:rPr>
              <a:t> </a:t>
            </a:r>
            <a:r>
              <a:rPr lang="en-US" sz="3600" dirty="0" err="1">
                <a:solidFill>
                  <a:srgbClr val="0000CC"/>
                </a:solidFill>
              </a:rPr>
              <a:t>hàng</a:t>
            </a:r>
            <a:r>
              <a:rPr lang="en-US" sz="3600" dirty="0">
                <a:solidFill>
                  <a:srgbClr val="0000CC"/>
                </a:solidFill>
              </a:rPr>
              <a:t> </a:t>
            </a:r>
            <a:r>
              <a:rPr lang="en-US" sz="3600" dirty="0" err="1">
                <a:solidFill>
                  <a:srgbClr val="0000CC"/>
                </a:solidFill>
              </a:rPr>
              <a:t>hóa</a:t>
            </a:r>
            <a:r>
              <a:rPr lang="en-US" sz="3600" dirty="0">
                <a:solidFill>
                  <a:srgbClr val="0000CC"/>
                </a:solidFill>
              </a:rPr>
              <a:t> </a:t>
            </a:r>
            <a:r>
              <a:rPr lang="en-US" sz="3600" dirty="0" err="1">
                <a:solidFill>
                  <a:srgbClr val="0000CC"/>
                </a:solidFill>
              </a:rPr>
              <a:t>không</a:t>
            </a:r>
            <a:r>
              <a:rPr lang="en-US" sz="3600" dirty="0">
                <a:solidFill>
                  <a:srgbClr val="0000CC"/>
                </a:solidFill>
              </a:rPr>
              <a:t> </a:t>
            </a:r>
            <a:r>
              <a:rPr lang="en-US" sz="3600" dirty="0" err="1">
                <a:solidFill>
                  <a:srgbClr val="0000CC"/>
                </a:solidFill>
              </a:rPr>
              <a:t>rõ</a:t>
            </a:r>
            <a:r>
              <a:rPr lang="en-US" sz="3600" dirty="0">
                <a:solidFill>
                  <a:srgbClr val="0000CC"/>
                </a:solidFill>
              </a:rPr>
              <a:t> </a:t>
            </a:r>
            <a:r>
              <a:rPr lang="en-US" sz="3600" dirty="0" err="1">
                <a:solidFill>
                  <a:srgbClr val="0000CC"/>
                </a:solidFill>
              </a:rPr>
              <a:t>nguồn</a:t>
            </a:r>
            <a:r>
              <a:rPr lang="en-US" sz="3600" dirty="0">
                <a:solidFill>
                  <a:srgbClr val="0000CC"/>
                </a:solidFill>
              </a:rPr>
              <a:t> </a:t>
            </a:r>
            <a:r>
              <a:rPr lang="en-US" sz="3600" dirty="0" err="1">
                <a:solidFill>
                  <a:srgbClr val="0000CC"/>
                </a:solidFill>
              </a:rPr>
              <a:t>gốc</a:t>
            </a:r>
            <a:r>
              <a:rPr lang="en-US" sz="3600" dirty="0">
                <a:solidFill>
                  <a:srgbClr val="0000CC"/>
                </a:solidFill>
              </a:rPr>
              <a:t> </a:t>
            </a:r>
            <a:r>
              <a:rPr lang="en-US" sz="3600" dirty="0" err="1">
                <a:solidFill>
                  <a:srgbClr val="0000CC"/>
                </a:solidFill>
              </a:rPr>
              <a:t>xuất</a:t>
            </a:r>
            <a:r>
              <a:rPr lang="en-US" sz="3600" dirty="0">
                <a:solidFill>
                  <a:srgbClr val="0000CC"/>
                </a:solidFill>
              </a:rPr>
              <a:t> </a:t>
            </a:r>
            <a:r>
              <a:rPr lang="en-US" sz="3600" dirty="0" err="1">
                <a:solidFill>
                  <a:srgbClr val="0000CC"/>
                </a:solidFill>
              </a:rPr>
              <a:t>xứ</a:t>
            </a:r>
            <a:r>
              <a:rPr lang="en-US" sz="3600" dirty="0">
                <a:solidFill>
                  <a:srgbClr val="0000CC"/>
                </a:solidFill>
              </a:rPr>
              <a:t>, </a:t>
            </a:r>
            <a:r>
              <a:rPr lang="en-US" sz="3600" dirty="0" err="1">
                <a:solidFill>
                  <a:srgbClr val="0000CC"/>
                </a:solidFill>
              </a:rPr>
              <a:t>chất</a:t>
            </a:r>
            <a:r>
              <a:rPr lang="en-US" sz="3600" dirty="0">
                <a:solidFill>
                  <a:srgbClr val="0000CC"/>
                </a:solidFill>
              </a:rPr>
              <a:t> </a:t>
            </a:r>
            <a:r>
              <a:rPr lang="en-US" sz="3600" dirty="0" err="1">
                <a:solidFill>
                  <a:srgbClr val="0000CC"/>
                </a:solidFill>
              </a:rPr>
              <a:t>lượng</a:t>
            </a:r>
            <a:r>
              <a:rPr lang="en-US" sz="3600" dirty="0">
                <a:solidFill>
                  <a:srgbClr val="0000CC"/>
                </a:solidFill>
              </a:rPr>
              <a:t> </a:t>
            </a:r>
            <a:r>
              <a:rPr lang="en-US" sz="3600" dirty="0" err="1">
                <a:solidFill>
                  <a:srgbClr val="0000CC"/>
                </a:solidFill>
              </a:rPr>
              <a:t>kém</a:t>
            </a:r>
            <a:r>
              <a:rPr lang="en-US" sz="3600" dirty="0">
                <a:solidFill>
                  <a:srgbClr val="0000CC"/>
                </a:solidFill>
              </a:rPr>
              <a:t> </a:t>
            </a:r>
            <a:r>
              <a:rPr lang="en-US" sz="3600" dirty="0" err="1">
                <a:solidFill>
                  <a:srgbClr val="0000CC"/>
                </a:solidFill>
              </a:rPr>
              <a:t>là</a:t>
            </a:r>
            <a:r>
              <a:rPr lang="en-US" sz="3600" dirty="0">
                <a:solidFill>
                  <a:srgbClr val="0000CC"/>
                </a:solidFill>
              </a:rPr>
              <a:t> vi </a:t>
            </a:r>
            <a:r>
              <a:rPr lang="en-US" sz="3600" dirty="0" err="1">
                <a:solidFill>
                  <a:srgbClr val="0000CC"/>
                </a:solidFill>
              </a:rPr>
              <a:t>phạm</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a:t>
            </a:r>
            <a:r>
              <a:rPr lang="en-US" sz="3600" dirty="0" err="1">
                <a:solidFill>
                  <a:srgbClr val="0000CC"/>
                </a:solidFill>
              </a:rPr>
              <a:t>về</a:t>
            </a:r>
            <a:r>
              <a:rPr lang="en-US" sz="3600" dirty="0">
                <a:solidFill>
                  <a:srgbClr val="0000CC"/>
                </a:solidFill>
              </a:rPr>
              <a:t> </a:t>
            </a:r>
            <a:r>
              <a:rPr lang="en-US" sz="3600" dirty="0" err="1">
                <a:solidFill>
                  <a:srgbClr val="0000CC"/>
                </a:solidFill>
              </a:rPr>
              <a:t>tự</a:t>
            </a:r>
            <a:r>
              <a:rPr lang="en-US" sz="3600" dirty="0">
                <a:solidFill>
                  <a:srgbClr val="0000CC"/>
                </a:solidFill>
              </a:rPr>
              <a:t> do </a:t>
            </a:r>
            <a:r>
              <a:rPr lang="en-US" sz="3600" dirty="0" err="1">
                <a:solidFill>
                  <a:srgbClr val="0000CC"/>
                </a:solidFill>
              </a:rPr>
              <a:t>kinh</a:t>
            </a:r>
            <a:r>
              <a:rPr lang="en-US" sz="3600" dirty="0">
                <a:solidFill>
                  <a:srgbClr val="0000CC"/>
                </a:solidFill>
              </a:rPr>
              <a:t> </a:t>
            </a:r>
            <a:r>
              <a:rPr lang="en-US" sz="3600" dirty="0" err="1">
                <a:solidFill>
                  <a:srgbClr val="0000CC"/>
                </a:solidFill>
              </a:rPr>
              <a:t>doanh</a:t>
            </a:r>
            <a:r>
              <a:rPr lang="en-US" sz="3600" dirty="0">
                <a:solidFill>
                  <a:srgbClr val="0000CC"/>
                </a:solidFill>
              </a:rPr>
              <a:t>; </a:t>
            </a:r>
            <a:r>
              <a:rPr lang="en-US" sz="3600" dirty="0" err="1">
                <a:solidFill>
                  <a:srgbClr val="0000CC"/>
                </a:solidFill>
              </a:rPr>
              <a:t>đồng</a:t>
            </a:r>
            <a:r>
              <a:rPr lang="en-US" sz="3600" dirty="0">
                <a:solidFill>
                  <a:srgbClr val="0000CC"/>
                </a:solidFill>
              </a:rPr>
              <a:t> </a:t>
            </a:r>
            <a:r>
              <a:rPr lang="en-US" sz="3600" dirty="0" err="1">
                <a:solidFill>
                  <a:srgbClr val="0000CC"/>
                </a:solidFill>
              </a:rPr>
              <a:t>thời</a:t>
            </a:r>
            <a:r>
              <a:rPr lang="en-US" sz="3600" dirty="0">
                <a:solidFill>
                  <a:srgbClr val="0000CC"/>
                </a:solidFill>
              </a:rPr>
              <a:t> </a:t>
            </a:r>
            <a:r>
              <a:rPr lang="en-US" sz="3600" dirty="0" err="1">
                <a:solidFill>
                  <a:srgbClr val="0000CC"/>
                </a:solidFill>
              </a:rPr>
              <a:t>cũng</a:t>
            </a:r>
            <a:r>
              <a:rPr lang="en-US" sz="3600" dirty="0">
                <a:solidFill>
                  <a:srgbClr val="0000CC"/>
                </a:solidFill>
              </a:rPr>
              <a:t> </a:t>
            </a:r>
            <a:r>
              <a:rPr lang="en-US" sz="3600" dirty="0" err="1">
                <a:solidFill>
                  <a:srgbClr val="0000CC"/>
                </a:solidFill>
              </a:rPr>
              <a:t>gây</a:t>
            </a:r>
            <a:r>
              <a:rPr lang="en-US" sz="3600" dirty="0">
                <a:solidFill>
                  <a:srgbClr val="0000CC"/>
                </a:solidFill>
              </a:rPr>
              <a:t> </a:t>
            </a:r>
            <a:r>
              <a:rPr lang="en-US" sz="3600" dirty="0" err="1">
                <a:solidFill>
                  <a:srgbClr val="0000CC"/>
                </a:solidFill>
              </a:rPr>
              <a:t>nguy</a:t>
            </a:r>
            <a:r>
              <a:rPr lang="en-US" sz="3600" dirty="0">
                <a:solidFill>
                  <a:srgbClr val="0000CC"/>
                </a:solidFill>
              </a:rPr>
              <a:t> </a:t>
            </a:r>
            <a:r>
              <a:rPr lang="en-US" sz="3600" dirty="0" err="1">
                <a:solidFill>
                  <a:srgbClr val="0000CC"/>
                </a:solidFill>
              </a:rPr>
              <a:t>hiểm</a:t>
            </a:r>
            <a:r>
              <a:rPr lang="en-US" sz="3600" dirty="0">
                <a:solidFill>
                  <a:srgbClr val="0000CC"/>
                </a:solidFill>
              </a:rPr>
              <a:t> </a:t>
            </a:r>
            <a:r>
              <a:rPr lang="en-US" sz="3600" dirty="0" err="1">
                <a:solidFill>
                  <a:srgbClr val="0000CC"/>
                </a:solidFill>
              </a:rPr>
              <a:t>cho</a:t>
            </a:r>
            <a:r>
              <a:rPr lang="en-US" sz="3600" dirty="0">
                <a:solidFill>
                  <a:srgbClr val="0000CC"/>
                </a:solidFill>
              </a:rPr>
              <a:t> </a:t>
            </a:r>
            <a:r>
              <a:rPr lang="en-US" sz="3600" dirty="0" err="1">
                <a:solidFill>
                  <a:srgbClr val="0000CC"/>
                </a:solidFill>
              </a:rPr>
              <a:t>sức</a:t>
            </a:r>
            <a:r>
              <a:rPr lang="en-US" sz="3600" dirty="0">
                <a:solidFill>
                  <a:srgbClr val="0000CC"/>
                </a:solidFill>
              </a:rPr>
              <a:t> </a:t>
            </a:r>
            <a:r>
              <a:rPr lang="en-US" sz="3600" dirty="0" err="1">
                <a:solidFill>
                  <a:srgbClr val="0000CC"/>
                </a:solidFill>
              </a:rPr>
              <a:t>khỏe</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người</a:t>
            </a:r>
            <a:r>
              <a:rPr lang="en-US" sz="3600" dirty="0">
                <a:solidFill>
                  <a:srgbClr val="0000CC"/>
                </a:solidFill>
              </a:rPr>
              <a:t> </a:t>
            </a:r>
            <a:r>
              <a:rPr lang="en-US" sz="3600" dirty="0" err="1">
                <a:solidFill>
                  <a:srgbClr val="0000CC"/>
                </a:solidFill>
              </a:rPr>
              <a:t>tiêu</a:t>
            </a:r>
            <a:r>
              <a:rPr lang="en-US" sz="3600" dirty="0">
                <a:solidFill>
                  <a:srgbClr val="0000CC"/>
                </a:solidFill>
              </a:rPr>
              <a:t> </a:t>
            </a:r>
            <a:r>
              <a:rPr lang="en-US" sz="3600" dirty="0" err="1">
                <a:solidFill>
                  <a:srgbClr val="0000CC"/>
                </a:solidFill>
              </a:rPr>
              <a:t>dùng</a:t>
            </a:r>
            <a:r>
              <a:rPr lang="en-US" sz="3600" dirty="0">
                <a:solidFill>
                  <a:srgbClr val="0000CC"/>
                </a:solidFill>
              </a:rPr>
              <a:t>.</a:t>
            </a:r>
          </a:p>
          <a:p>
            <a:r>
              <a:rPr lang="en-US" sz="3600" b="1" dirty="0">
                <a:solidFill>
                  <a:srgbClr val="0000CC"/>
                </a:solidFill>
              </a:rPr>
              <a:t>- </a:t>
            </a:r>
            <a:r>
              <a:rPr lang="en-US" sz="3600" b="1" dirty="0" err="1">
                <a:solidFill>
                  <a:srgbClr val="0000CC"/>
                </a:solidFill>
              </a:rPr>
              <a:t>Tình</a:t>
            </a:r>
            <a:r>
              <a:rPr lang="en-US" sz="3600" b="1" dirty="0">
                <a:solidFill>
                  <a:srgbClr val="0000CC"/>
                </a:solidFill>
              </a:rPr>
              <a:t> </a:t>
            </a:r>
            <a:r>
              <a:rPr lang="en-US" sz="3600" b="1" dirty="0" err="1">
                <a:solidFill>
                  <a:srgbClr val="0000CC"/>
                </a:solidFill>
              </a:rPr>
              <a:t>huống</a:t>
            </a:r>
            <a:r>
              <a:rPr lang="en-US" sz="3600" b="1" dirty="0">
                <a:solidFill>
                  <a:srgbClr val="0000CC"/>
                </a:solidFill>
              </a:rPr>
              <a:t> c) </a:t>
            </a:r>
            <a:r>
              <a:rPr lang="en-US" sz="3600" dirty="0" err="1">
                <a:solidFill>
                  <a:srgbClr val="0000CC"/>
                </a:solidFill>
              </a:rPr>
              <a:t>Bà</a:t>
            </a:r>
            <a:r>
              <a:rPr lang="en-US" sz="3600" dirty="0">
                <a:solidFill>
                  <a:srgbClr val="0000CC"/>
                </a:solidFill>
              </a:rPr>
              <a:t> Q </a:t>
            </a:r>
            <a:r>
              <a:rPr lang="en-US" sz="3600" dirty="0" err="1">
                <a:solidFill>
                  <a:srgbClr val="0000CC"/>
                </a:solidFill>
              </a:rPr>
              <a:t>không</a:t>
            </a:r>
            <a:r>
              <a:rPr lang="en-US" sz="3600" dirty="0">
                <a:solidFill>
                  <a:srgbClr val="0000CC"/>
                </a:solidFill>
              </a:rPr>
              <a:t> </a:t>
            </a:r>
            <a:r>
              <a:rPr lang="en-US" sz="3600" dirty="0" err="1">
                <a:solidFill>
                  <a:srgbClr val="0000CC"/>
                </a:solidFill>
              </a:rPr>
              <a:t>nên</a:t>
            </a:r>
            <a:r>
              <a:rPr lang="en-US" sz="3600" dirty="0">
                <a:solidFill>
                  <a:srgbClr val="0000CC"/>
                </a:solidFill>
              </a:rPr>
              <a:t> </a:t>
            </a:r>
            <a:r>
              <a:rPr lang="en-US" sz="3600" dirty="0" err="1">
                <a:solidFill>
                  <a:srgbClr val="0000CC"/>
                </a:solidFill>
              </a:rPr>
              <a:t>làm</a:t>
            </a:r>
            <a:r>
              <a:rPr lang="en-US" sz="3600" dirty="0">
                <a:solidFill>
                  <a:srgbClr val="0000CC"/>
                </a:solidFill>
              </a:rPr>
              <a:t> </a:t>
            </a:r>
            <a:r>
              <a:rPr lang="en-US" sz="3600" dirty="0" err="1">
                <a:solidFill>
                  <a:srgbClr val="0000CC"/>
                </a:solidFill>
              </a:rPr>
              <a:t>theo</a:t>
            </a:r>
            <a:r>
              <a:rPr lang="en-US" sz="3600" dirty="0">
                <a:solidFill>
                  <a:srgbClr val="0000CC"/>
                </a:solidFill>
              </a:rPr>
              <a:t> </a:t>
            </a:r>
            <a:r>
              <a:rPr lang="en-US" sz="3600" dirty="0" err="1">
                <a:solidFill>
                  <a:srgbClr val="0000CC"/>
                </a:solidFill>
              </a:rPr>
              <a:t>lời</a:t>
            </a:r>
            <a:r>
              <a:rPr lang="en-US" sz="3600" dirty="0">
                <a:solidFill>
                  <a:srgbClr val="0000CC"/>
                </a:solidFill>
              </a:rPr>
              <a:t> </a:t>
            </a:r>
            <a:r>
              <a:rPr lang="en-US" sz="3600" dirty="0" err="1">
                <a:solidFill>
                  <a:srgbClr val="0000CC"/>
                </a:solidFill>
              </a:rPr>
              <a:t>khuyên</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người</a:t>
            </a:r>
            <a:r>
              <a:rPr lang="en-US" sz="3600" dirty="0">
                <a:solidFill>
                  <a:srgbClr val="0000CC"/>
                </a:solidFill>
              </a:rPr>
              <a:t> </a:t>
            </a:r>
            <a:r>
              <a:rPr lang="en-US" sz="3600" dirty="0" err="1">
                <a:solidFill>
                  <a:srgbClr val="0000CC"/>
                </a:solidFill>
              </a:rPr>
              <a:t>thân</a:t>
            </a:r>
            <a:r>
              <a:rPr lang="en-US" sz="3600" dirty="0">
                <a:solidFill>
                  <a:srgbClr val="0000CC"/>
                </a:solidFill>
              </a:rPr>
              <a:t>, </a:t>
            </a:r>
            <a:r>
              <a:rPr lang="en-US" sz="3600" dirty="0" err="1">
                <a:solidFill>
                  <a:srgbClr val="0000CC"/>
                </a:solidFill>
              </a:rPr>
              <a:t>vì</a:t>
            </a:r>
            <a:r>
              <a:rPr lang="en-US" sz="3600" dirty="0">
                <a:solidFill>
                  <a:srgbClr val="0000CC"/>
                </a:solidFill>
              </a:rPr>
              <a:t> </a:t>
            </a:r>
            <a:r>
              <a:rPr lang="en-US" sz="3600" dirty="0" err="1">
                <a:solidFill>
                  <a:srgbClr val="0000CC"/>
                </a:solidFill>
              </a:rPr>
              <a:t>hành</a:t>
            </a:r>
            <a:r>
              <a:rPr lang="en-US" sz="3600" dirty="0">
                <a:solidFill>
                  <a:srgbClr val="0000CC"/>
                </a:solidFill>
              </a:rPr>
              <a:t> vi </a:t>
            </a:r>
            <a:r>
              <a:rPr lang="en-US" sz="3600" dirty="0" err="1">
                <a:solidFill>
                  <a:srgbClr val="0000CC"/>
                </a:solidFill>
              </a:rPr>
              <a:t>đó</a:t>
            </a:r>
            <a:r>
              <a:rPr lang="en-US" sz="3600" dirty="0">
                <a:solidFill>
                  <a:srgbClr val="0000CC"/>
                </a:solidFill>
              </a:rPr>
              <a:t> </a:t>
            </a:r>
            <a:r>
              <a:rPr lang="en-US" sz="3600" dirty="0" err="1">
                <a:solidFill>
                  <a:srgbClr val="0000CC"/>
                </a:solidFill>
              </a:rPr>
              <a:t>là</a:t>
            </a:r>
            <a:r>
              <a:rPr lang="en-US" sz="3600" dirty="0">
                <a:solidFill>
                  <a:srgbClr val="0000CC"/>
                </a:solidFill>
              </a:rPr>
              <a:t> vi </a:t>
            </a:r>
            <a:r>
              <a:rPr lang="en-US" sz="3600" dirty="0" err="1">
                <a:solidFill>
                  <a:srgbClr val="0000CC"/>
                </a:solidFill>
              </a:rPr>
              <a:t>phạm</a:t>
            </a:r>
            <a:r>
              <a:rPr lang="en-US" sz="3600" dirty="0">
                <a:solidFill>
                  <a:srgbClr val="0000CC"/>
                </a:solidFill>
              </a:rPr>
              <a:t> </a:t>
            </a:r>
            <a:r>
              <a:rPr lang="en-US" sz="3600" dirty="0" err="1">
                <a:solidFill>
                  <a:srgbClr val="0000CC"/>
                </a:solidFill>
              </a:rPr>
              <a:t>quy</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a:t>
            </a:r>
          </a:p>
        </p:txBody>
      </p:sp>
      <p:sp>
        <p:nvSpPr>
          <p:cNvPr id="8" name="TextBox 7"/>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6" name="组合 11"/>
          <p:cNvGrpSpPr>
            <a:grpSpLocks/>
          </p:cNvGrpSpPr>
          <p:nvPr/>
        </p:nvGrpSpPr>
        <p:grpSpPr bwMode="auto">
          <a:xfrm>
            <a:off x="3190875" y="185738"/>
            <a:ext cx="7034213" cy="5295900"/>
            <a:chOff x="-558688" y="0"/>
            <a:chExt cx="9107943" cy="6858000"/>
          </a:xfrm>
        </p:grpSpPr>
        <p:pic>
          <p:nvPicPr>
            <p:cNvPr id="64517"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059" y="4445000"/>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VẬN DỤNG</a:t>
            </a:r>
            <a:endParaRPr lang="en-US" sz="7200" b="1">
              <a:solidFill>
                <a:srgbClr val="D8181D"/>
              </a:solidFill>
              <a:latin typeface="SVN-Caprica Script"/>
              <a:ea typeface="Microsoft YaHei" pitchFamily="34" charset="-122"/>
            </a:endParaRPr>
          </a:p>
        </p:txBody>
      </p:sp>
      <p:pic>
        <p:nvPicPr>
          <p:cNvPr id="64522"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382588" y="1735138"/>
            <a:ext cx="11229975" cy="711200"/>
            <a:chOff x="1190" y="123"/>
            <a:chExt cx="5296" cy="814"/>
          </a:xfrm>
        </p:grpSpPr>
        <p:pic>
          <p:nvPicPr>
            <p:cNvPr id="86022"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86023" name="Text Box 7"/>
            <p:cNvSpPr txBox="1">
              <a:spLocks noChangeArrowheads="1"/>
            </p:cNvSpPr>
            <p:nvPr/>
          </p:nvSpPr>
          <p:spPr bwMode="auto">
            <a:xfrm>
              <a:off x="2361" y="134"/>
              <a:ext cx="2977"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NHIỆM VỤ VỀ NHÀ</a:t>
              </a:r>
            </a:p>
          </p:txBody>
        </p:sp>
      </p:grpSp>
      <p:sp>
        <p:nvSpPr>
          <p:cNvPr id="86024" name="TextBox 3"/>
          <p:cNvSpPr txBox="1">
            <a:spLocks noChangeArrowheads="1"/>
          </p:cNvSpPr>
          <p:nvPr/>
        </p:nvSpPr>
        <p:spPr bwMode="auto">
          <a:xfrm>
            <a:off x="2843213" y="320675"/>
            <a:ext cx="64785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VẬN DỤNG</a:t>
            </a:r>
            <a:endParaRPr lang="en-US" sz="7200" b="1">
              <a:solidFill>
                <a:srgbClr val="D8181D"/>
              </a:solidFill>
              <a:latin typeface="SVN-Caprica Script"/>
              <a:ea typeface="Microsoft YaHei" pitchFamily="34" charset="-122"/>
            </a:endParaRPr>
          </a:p>
        </p:txBody>
      </p:sp>
      <p:sp>
        <p:nvSpPr>
          <p:cNvPr id="4" name="Rectangle 3"/>
          <p:cNvSpPr/>
          <p:nvPr/>
        </p:nvSpPr>
        <p:spPr>
          <a:xfrm>
            <a:off x="382587" y="2967335"/>
            <a:ext cx="11229975" cy="2308324"/>
          </a:xfrm>
          <a:prstGeom prst="rect">
            <a:avLst/>
          </a:prstGeom>
        </p:spPr>
        <p:txBody>
          <a:bodyPr wrap="square">
            <a:spAutoFit/>
          </a:bodyPr>
          <a:lstStyle/>
          <a:p>
            <a:pPr algn="just"/>
            <a:r>
              <a:rPr lang="en-US" sz="3600" b="1" dirty="0" err="1">
                <a:solidFill>
                  <a:srgbClr val="0000CC"/>
                </a:solidFill>
              </a:rPr>
              <a:t>Em</a:t>
            </a:r>
            <a:r>
              <a:rPr lang="en-US" sz="3600" b="1" dirty="0">
                <a:solidFill>
                  <a:srgbClr val="0000CC"/>
                </a:solidFill>
              </a:rPr>
              <a:t> </a:t>
            </a:r>
            <a:r>
              <a:rPr lang="en-US" sz="3600" b="1" dirty="0" err="1">
                <a:solidFill>
                  <a:srgbClr val="0000CC"/>
                </a:solidFill>
              </a:rPr>
              <a:t>hãy</a:t>
            </a:r>
            <a:r>
              <a:rPr lang="en-US" sz="3600" b="1" dirty="0">
                <a:solidFill>
                  <a:srgbClr val="0000CC"/>
                </a:solidFill>
              </a:rPr>
              <a:t> </a:t>
            </a:r>
            <a:r>
              <a:rPr lang="en-US" sz="3600" b="1" dirty="0" err="1">
                <a:solidFill>
                  <a:srgbClr val="0000CC"/>
                </a:solidFill>
              </a:rPr>
              <a:t>sưu</a:t>
            </a:r>
            <a:r>
              <a:rPr lang="en-US" sz="3600" b="1" dirty="0">
                <a:solidFill>
                  <a:srgbClr val="0000CC"/>
                </a:solidFill>
              </a:rPr>
              <a:t> </a:t>
            </a:r>
            <a:r>
              <a:rPr lang="en-US" sz="3600" b="1" dirty="0" err="1">
                <a:solidFill>
                  <a:srgbClr val="0000CC"/>
                </a:solidFill>
              </a:rPr>
              <a:t>tầm</a:t>
            </a:r>
            <a:r>
              <a:rPr lang="en-US" sz="3600" b="1" dirty="0">
                <a:solidFill>
                  <a:srgbClr val="0000CC"/>
                </a:solidFill>
              </a:rPr>
              <a:t> </a:t>
            </a:r>
            <a:r>
              <a:rPr lang="en-US" sz="3600" b="1" dirty="0" err="1">
                <a:solidFill>
                  <a:srgbClr val="0000CC"/>
                </a:solidFill>
              </a:rPr>
              <a:t>một</a:t>
            </a:r>
            <a:r>
              <a:rPr lang="en-US" sz="3600" b="1" dirty="0">
                <a:solidFill>
                  <a:srgbClr val="0000CC"/>
                </a:solidFill>
              </a:rPr>
              <a:t> </a:t>
            </a:r>
            <a:r>
              <a:rPr lang="en-US" sz="3600" b="1" dirty="0" err="1">
                <a:solidFill>
                  <a:srgbClr val="0000CC"/>
                </a:solidFill>
              </a:rPr>
              <a:t>hành</a:t>
            </a:r>
            <a:r>
              <a:rPr lang="en-US" sz="3600" b="1" dirty="0">
                <a:solidFill>
                  <a:srgbClr val="0000CC"/>
                </a:solidFill>
              </a:rPr>
              <a:t> vi </a:t>
            </a:r>
            <a:r>
              <a:rPr lang="en-US" sz="3600" b="1" dirty="0" err="1">
                <a:solidFill>
                  <a:srgbClr val="0000CC"/>
                </a:solidFill>
              </a:rPr>
              <a:t>đúng</a:t>
            </a:r>
            <a:r>
              <a:rPr lang="en-US" sz="3600" b="1" dirty="0">
                <a:solidFill>
                  <a:srgbClr val="0000CC"/>
                </a:solidFill>
              </a:rPr>
              <a:t>/</a:t>
            </a:r>
            <a:r>
              <a:rPr lang="en-US" sz="3600" b="1" dirty="0" err="1">
                <a:solidFill>
                  <a:srgbClr val="0000CC"/>
                </a:solidFill>
              </a:rPr>
              <a:t>chưa</a:t>
            </a:r>
            <a:r>
              <a:rPr lang="en-US" sz="3600" b="1" dirty="0">
                <a:solidFill>
                  <a:srgbClr val="0000CC"/>
                </a:solidFill>
              </a:rPr>
              <a:t> </a:t>
            </a:r>
            <a:r>
              <a:rPr lang="en-US" sz="3600" b="1" dirty="0" err="1">
                <a:solidFill>
                  <a:srgbClr val="0000CC"/>
                </a:solidFill>
              </a:rPr>
              <a:t>đúng</a:t>
            </a:r>
            <a:r>
              <a:rPr lang="en-US" sz="3600" b="1" dirty="0">
                <a:solidFill>
                  <a:srgbClr val="0000CC"/>
                </a:solidFill>
              </a:rPr>
              <a:t> </a:t>
            </a:r>
            <a:r>
              <a:rPr lang="en-US" sz="3600" b="1" dirty="0" err="1" smtClean="0">
                <a:solidFill>
                  <a:srgbClr val="0000CC"/>
                </a:solidFill>
              </a:rPr>
              <a:t>trong</a:t>
            </a:r>
            <a:r>
              <a:rPr lang="en-US" sz="3600" b="1" dirty="0" smtClean="0">
                <a:solidFill>
                  <a:srgbClr val="0000CC"/>
                </a:solidFill>
              </a:rPr>
              <a:t> </a:t>
            </a:r>
            <a:r>
              <a:rPr lang="en-US" sz="3600" b="1" dirty="0" err="1">
                <a:solidFill>
                  <a:srgbClr val="0000CC"/>
                </a:solidFill>
              </a:rPr>
              <a:t>việc</a:t>
            </a:r>
            <a:r>
              <a:rPr lang="en-US" sz="3600" b="1" dirty="0">
                <a:solidFill>
                  <a:srgbClr val="0000CC"/>
                </a:solidFill>
              </a:rPr>
              <a:t> </a:t>
            </a:r>
            <a:r>
              <a:rPr lang="en-US" sz="3600" b="1" dirty="0" err="1">
                <a:solidFill>
                  <a:srgbClr val="0000CC"/>
                </a:solidFill>
              </a:rPr>
              <a:t>thực</a:t>
            </a:r>
            <a:r>
              <a:rPr lang="en-US" sz="3600" b="1" dirty="0">
                <a:solidFill>
                  <a:srgbClr val="0000CC"/>
                </a:solidFill>
              </a:rPr>
              <a:t> </a:t>
            </a:r>
            <a:r>
              <a:rPr lang="en-US" sz="3600" b="1" dirty="0" err="1">
                <a:solidFill>
                  <a:srgbClr val="0000CC"/>
                </a:solidFill>
              </a:rPr>
              <a:t>hiện</a:t>
            </a:r>
            <a:r>
              <a:rPr lang="en-US" sz="3600" b="1" dirty="0">
                <a:solidFill>
                  <a:srgbClr val="0000CC"/>
                </a:solidFill>
              </a:rPr>
              <a:t> </a:t>
            </a:r>
            <a:r>
              <a:rPr lang="en-US" sz="3600" b="1" dirty="0" err="1" smtClean="0">
                <a:solidFill>
                  <a:srgbClr val="0000CC"/>
                </a:solidFill>
              </a:rPr>
              <a:t>quyền</a:t>
            </a:r>
            <a:r>
              <a:rPr lang="en-US" sz="3600" b="1" dirty="0" smtClean="0">
                <a:solidFill>
                  <a:srgbClr val="0000CC"/>
                </a:solidFill>
              </a:rPr>
              <a:t> </a:t>
            </a:r>
            <a:r>
              <a:rPr lang="en-US" sz="3600" b="1" dirty="0" err="1">
                <a:solidFill>
                  <a:srgbClr val="0000CC"/>
                </a:solidFill>
              </a:rPr>
              <a:t>tự</a:t>
            </a:r>
            <a:r>
              <a:rPr lang="en-US" sz="3600" b="1" dirty="0">
                <a:solidFill>
                  <a:srgbClr val="0000CC"/>
                </a:solidFill>
              </a:rPr>
              <a:t> do </a:t>
            </a:r>
            <a:r>
              <a:rPr lang="en-US" sz="3600" b="1" dirty="0" err="1">
                <a:solidFill>
                  <a:srgbClr val="0000CC"/>
                </a:solidFill>
              </a:rPr>
              <a:t>kinh</a:t>
            </a:r>
            <a:r>
              <a:rPr lang="en-US" sz="3600" b="1" dirty="0">
                <a:solidFill>
                  <a:srgbClr val="0000CC"/>
                </a:solidFill>
              </a:rPr>
              <a:t> </a:t>
            </a:r>
            <a:r>
              <a:rPr lang="en-US" sz="3600" b="1" dirty="0" err="1">
                <a:solidFill>
                  <a:srgbClr val="0000CC"/>
                </a:solidFill>
              </a:rPr>
              <a:t>doanh</a:t>
            </a:r>
            <a:r>
              <a:rPr lang="en-US" sz="3600" b="1" dirty="0">
                <a:solidFill>
                  <a:srgbClr val="0000CC"/>
                </a:solidFill>
              </a:rPr>
              <a:t>/</a:t>
            </a:r>
            <a:r>
              <a:rPr lang="en-US" sz="3600" b="1" dirty="0" err="1">
                <a:solidFill>
                  <a:srgbClr val="0000CC"/>
                </a:solidFill>
              </a:rPr>
              <a:t>nghĩa</a:t>
            </a:r>
            <a:r>
              <a:rPr lang="en-US" sz="3600" b="1" dirty="0">
                <a:solidFill>
                  <a:srgbClr val="0000CC"/>
                </a:solidFill>
              </a:rPr>
              <a:t> </a:t>
            </a:r>
            <a:r>
              <a:rPr lang="en-US" sz="3600" b="1" dirty="0" err="1">
                <a:solidFill>
                  <a:srgbClr val="0000CC"/>
                </a:solidFill>
              </a:rPr>
              <a:t>vụ</a:t>
            </a:r>
            <a:r>
              <a:rPr lang="en-US" sz="3600" b="1" dirty="0">
                <a:solidFill>
                  <a:srgbClr val="0000CC"/>
                </a:solidFill>
              </a:rPr>
              <a:t> </a:t>
            </a:r>
            <a:r>
              <a:rPr lang="en-US" sz="3600" b="1" dirty="0" err="1">
                <a:solidFill>
                  <a:srgbClr val="0000CC"/>
                </a:solidFill>
              </a:rPr>
              <a:t>nộp</a:t>
            </a:r>
            <a:r>
              <a:rPr lang="en-US" sz="3600" b="1" dirty="0">
                <a:solidFill>
                  <a:srgbClr val="0000CC"/>
                </a:solidFill>
              </a:rPr>
              <a:t> </a:t>
            </a:r>
            <a:r>
              <a:rPr lang="en-US" sz="3600" b="1" dirty="0" err="1">
                <a:solidFill>
                  <a:srgbClr val="0000CC"/>
                </a:solidFill>
              </a:rPr>
              <a:t>thuế</a:t>
            </a:r>
            <a:r>
              <a:rPr lang="en-US" sz="3600" b="1" dirty="0">
                <a:solidFill>
                  <a:srgbClr val="0000CC"/>
                </a:solidFill>
              </a:rPr>
              <a:t> </a:t>
            </a:r>
            <a:r>
              <a:rPr lang="en-US" sz="3600" b="1" dirty="0" err="1">
                <a:solidFill>
                  <a:srgbClr val="0000CC"/>
                </a:solidFill>
              </a:rPr>
              <a:t>và</a:t>
            </a:r>
            <a:r>
              <a:rPr lang="en-US" sz="3600" b="1" dirty="0">
                <a:solidFill>
                  <a:srgbClr val="0000CC"/>
                </a:solidFill>
              </a:rPr>
              <a:t> </a:t>
            </a:r>
            <a:r>
              <a:rPr lang="en-US" sz="3600" b="1" dirty="0" err="1">
                <a:solidFill>
                  <a:srgbClr val="0000CC"/>
                </a:solidFill>
              </a:rPr>
              <a:t>nhận</a:t>
            </a:r>
            <a:r>
              <a:rPr lang="en-US" sz="3600" b="1" dirty="0">
                <a:solidFill>
                  <a:srgbClr val="0000CC"/>
                </a:solidFill>
              </a:rPr>
              <a:t> </a:t>
            </a:r>
            <a:r>
              <a:rPr lang="en-US" sz="3600" b="1" dirty="0" err="1">
                <a:solidFill>
                  <a:srgbClr val="0000CC"/>
                </a:solidFill>
              </a:rPr>
              <a:t>xét</a:t>
            </a:r>
            <a:r>
              <a:rPr lang="en-US" sz="3600" b="1" dirty="0">
                <a:solidFill>
                  <a:srgbClr val="0000CC"/>
                </a:solidFill>
              </a:rPr>
              <a:t>, </a:t>
            </a:r>
            <a:r>
              <a:rPr lang="en-US" sz="3600" b="1" dirty="0" err="1">
                <a:solidFill>
                  <a:srgbClr val="0000CC"/>
                </a:solidFill>
              </a:rPr>
              <a:t>đánh</a:t>
            </a:r>
            <a:r>
              <a:rPr lang="en-US" sz="3600" b="1" dirty="0">
                <a:solidFill>
                  <a:srgbClr val="0000CC"/>
                </a:solidFill>
              </a:rPr>
              <a:t> </a:t>
            </a:r>
            <a:r>
              <a:rPr lang="en-US" sz="3600" b="1" dirty="0" err="1">
                <a:solidFill>
                  <a:srgbClr val="0000CC"/>
                </a:solidFill>
              </a:rPr>
              <a:t>giá</a:t>
            </a:r>
            <a:r>
              <a:rPr lang="en-US" sz="3600" b="1" dirty="0">
                <a:solidFill>
                  <a:srgbClr val="0000CC"/>
                </a:solidFill>
              </a:rPr>
              <a:t> </a:t>
            </a:r>
            <a:r>
              <a:rPr lang="en-US" sz="3600" b="1" dirty="0" err="1">
                <a:solidFill>
                  <a:srgbClr val="0000CC"/>
                </a:solidFill>
              </a:rPr>
              <a:t>hành</a:t>
            </a:r>
            <a:r>
              <a:rPr lang="en-US" sz="3600" b="1" dirty="0">
                <a:solidFill>
                  <a:srgbClr val="0000CC"/>
                </a:solidFill>
              </a:rPr>
              <a:t> vi </a:t>
            </a:r>
            <a:r>
              <a:rPr lang="en-US" sz="3600" b="1" dirty="0" err="1">
                <a:solidFill>
                  <a:srgbClr val="0000CC"/>
                </a:solidFill>
              </a:rPr>
              <a:t>đó</a:t>
            </a:r>
            <a:r>
              <a:rPr lang="en-US" sz="3600" b="1" dirty="0">
                <a:solidFill>
                  <a:srgbClr val="0000CC"/>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Google Shape;154;p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6992" t="-937" r="50159" b="17085"/>
          <a:stretch>
            <a:fillRect/>
          </a:stretch>
        </p:blipFill>
        <p:spPr bwMode="auto">
          <a:xfrm>
            <a:off x="0" y="0"/>
            <a:ext cx="120078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6"/>
          <p:cNvSpPr>
            <a:spLocks noChangeArrowheads="1"/>
          </p:cNvSpPr>
          <p:nvPr/>
        </p:nvSpPr>
        <p:spPr bwMode="auto">
          <a:xfrm>
            <a:off x="1420813" y="1809750"/>
            <a:ext cx="10031412" cy="2543175"/>
          </a:xfrm>
          <a:prstGeom prst="cloudCallout">
            <a:avLst>
              <a:gd name="adj1" fmla="val -5833"/>
              <a:gd name="adj2" fmla="val 101375"/>
            </a:avLst>
          </a:prstGeom>
          <a:solidFill>
            <a:schemeClr val="bg1"/>
          </a:solidFill>
          <a:ln w="9525">
            <a:solidFill>
              <a:srgbClr val="FF0000"/>
            </a:solidFill>
            <a:round/>
            <a:headEnd/>
            <a:tailEnd/>
          </a:ln>
        </p:spPr>
        <p:txBody>
          <a:bodyPr/>
          <a:lstStyle/>
          <a:p>
            <a:pPr>
              <a:defRPr/>
            </a:pPr>
            <a:endParaRPr lang="en-US" sz="2100" b="1">
              <a:solidFill>
                <a:srgbClr val="333399"/>
              </a:solidFill>
              <a:effectLst>
                <a:outerShdw blurRad="38100" dist="38100" dir="2700000" algn="tl">
                  <a:srgbClr val="C0C0C0"/>
                </a:outerShdw>
              </a:effectLst>
              <a:latin typeface="Times New Roman" panose="02020603050405020304" pitchFamily="18" charset="0"/>
              <a:cs typeface="+mn-cs"/>
            </a:endParaRPr>
          </a:p>
          <a:p>
            <a:pPr algn="ctr">
              <a:defRPr/>
            </a:pPr>
            <a:endParaRPr lang="en-US" sz="2100">
              <a:solidFill>
                <a:srgbClr val="000000"/>
              </a:solidFill>
              <a:latin typeface="Times New Roman" panose="02020603050405020304" pitchFamily="18" charset="0"/>
              <a:cs typeface="+mn-cs"/>
            </a:endParaRPr>
          </a:p>
        </p:txBody>
      </p:sp>
      <p:sp>
        <p:nvSpPr>
          <p:cNvPr id="33796" name="Text Box 9"/>
          <p:cNvSpPr txBox="1">
            <a:spLocks noChangeArrowheads="1"/>
          </p:cNvSpPr>
          <p:nvPr/>
        </p:nvSpPr>
        <p:spPr bwMode="auto">
          <a:xfrm>
            <a:off x="2733675" y="2450166"/>
            <a:ext cx="7916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889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sz="2800" b="1" dirty="0" err="1">
                <a:solidFill>
                  <a:srgbClr val="FF0000"/>
                </a:solidFill>
              </a:rPr>
              <a:t>Em</a:t>
            </a:r>
            <a:r>
              <a:rPr lang="en-US" sz="2800" b="1" dirty="0">
                <a:solidFill>
                  <a:srgbClr val="FF0000"/>
                </a:solidFill>
              </a:rPr>
              <a:t>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nêu</a:t>
            </a:r>
            <a:r>
              <a:rPr lang="en-US" sz="2800" b="1" dirty="0">
                <a:solidFill>
                  <a:srgbClr val="FF0000"/>
                </a:solidFill>
              </a:rPr>
              <a:t> </a:t>
            </a:r>
            <a:r>
              <a:rPr lang="en-US" sz="2800" b="1" dirty="0" err="1">
                <a:solidFill>
                  <a:srgbClr val="FF0000"/>
                </a:solidFill>
              </a:rPr>
              <a:t>một</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quyền</a:t>
            </a:r>
            <a:r>
              <a:rPr lang="en-US" sz="2800" b="1" dirty="0">
                <a:solidFill>
                  <a:srgbClr val="FF0000"/>
                </a:solidFill>
              </a:rPr>
              <a:t>, </a:t>
            </a:r>
            <a:r>
              <a:rPr lang="en-US" sz="2800" b="1" dirty="0" err="1">
                <a:solidFill>
                  <a:srgbClr val="FF0000"/>
                </a:solidFill>
              </a:rPr>
              <a:t>nghĩa</a:t>
            </a:r>
            <a:r>
              <a:rPr lang="en-US" sz="2800" b="1" dirty="0">
                <a:solidFill>
                  <a:srgbClr val="FF0000"/>
                </a:solidFill>
              </a:rPr>
              <a:t> </a:t>
            </a:r>
            <a:r>
              <a:rPr lang="en-US" sz="2800" b="1" dirty="0" err="1">
                <a:solidFill>
                  <a:srgbClr val="FF0000"/>
                </a:solidFill>
              </a:rPr>
              <a:t>vụ</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công</a:t>
            </a:r>
            <a:r>
              <a:rPr lang="en-US" sz="2800" b="1" dirty="0">
                <a:solidFill>
                  <a:srgbClr val="FF0000"/>
                </a:solidFill>
              </a:rPr>
              <a:t> </a:t>
            </a:r>
            <a:r>
              <a:rPr lang="en-US" sz="2800" b="1" dirty="0" err="1">
                <a:solidFill>
                  <a:srgbClr val="FF0000"/>
                </a:solidFill>
              </a:rPr>
              <a:t>dân</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kinh</a:t>
            </a:r>
            <a:r>
              <a:rPr lang="en-US" sz="2800" b="1" dirty="0">
                <a:solidFill>
                  <a:srgbClr val="FF0000"/>
                </a:solidFill>
              </a:rPr>
              <a:t> </a:t>
            </a:r>
            <a:r>
              <a:rPr lang="en-US" sz="2800" b="1" dirty="0" err="1">
                <a:solidFill>
                  <a:srgbClr val="FF0000"/>
                </a:solidFill>
              </a:rPr>
              <a:t>doanh</a:t>
            </a:r>
            <a:r>
              <a:rPr lang="en-US" sz="2800" b="1" dirty="0">
                <a:solidFill>
                  <a:srgbClr val="FF0000"/>
                </a:solidFill>
              </a:rPr>
              <a:t> </a:t>
            </a:r>
            <a:r>
              <a:rPr lang="en-US" sz="2800" b="1" dirty="0" err="1">
                <a:solidFill>
                  <a:srgbClr val="FF0000"/>
                </a:solidFill>
              </a:rPr>
              <a:t>mà</a:t>
            </a:r>
            <a:r>
              <a:rPr lang="en-US" sz="2800" b="1" dirty="0">
                <a:solidFill>
                  <a:srgbClr val="FF0000"/>
                </a:solidFill>
              </a:rPr>
              <a:t> </a:t>
            </a:r>
            <a:r>
              <a:rPr lang="en-US" sz="2800" b="1" dirty="0" err="1">
                <a:solidFill>
                  <a:srgbClr val="FF0000"/>
                </a:solidFill>
              </a:rPr>
              <a:t>em</a:t>
            </a:r>
            <a:r>
              <a:rPr lang="en-US" sz="2800" b="1" dirty="0">
                <a:solidFill>
                  <a:srgbClr val="FF0000"/>
                </a:solidFill>
              </a:rPr>
              <a:t> </a:t>
            </a:r>
            <a:r>
              <a:rPr lang="en-US" sz="2800" b="1" dirty="0" err="1">
                <a:solidFill>
                  <a:srgbClr val="FF0000"/>
                </a:solidFill>
              </a:rPr>
              <a:t>biết</a:t>
            </a:r>
            <a:r>
              <a:rPr lang="en-US" sz="2800" b="1" dirty="0">
                <a:solidFill>
                  <a:srgbClr val="FF0000"/>
                </a:solidFill>
              </a:rPr>
              <a:t>.</a:t>
            </a:r>
          </a:p>
        </p:txBody>
      </p:sp>
      <p:pic>
        <p:nvPicPr>
          <p:cNvPr id="7" name="图片 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0" y="4110038"/>
            <a:ext cx="2047875"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606550" y="384472"/>
            <a:ext cx="8794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lnSpc>
                <a:spcPct val="150000"/>
              </a:lnSpc>
            </a:pPr>
            <a:r>
              <a:rPr lang="en-US" altLang="en-US" sz="3600" b="1" dirty="0">
                <a:solidFill>
                  <a:srgbClr val="0070C0"/>
                </a:solidFill>
                <a:latin typeface="SVN-Very Berry"/>
                <a:ea typeface="Microsoft YaHei" pitchFamily="34" charset="-122"/>
                <a:cs typeface="Times New Roman" pitchFamily="18" charset="0"/>
              </a:rPr>
              <a:t>HOẠT ĐỘNG CHIA SẺ </a:t>
            </a:r>
            <a:r>
              <a:rPr lang="en-US" altLang="en-US" sz="3600" b="1" dirty="0" smtClean="0">
                <a:solidFill>
                  <a:srgbClr val="0070C0"/>
                </a:solidFill>
                <a:latin typeface="SVN-Very Berry"/>
                <a:ea typeface="Microsoft YaHei" pitchFamily="34" charset="-122"/>
                <a:cs typeface="Times New Roman" pitchFamily="18" charset="0"/>
              </a:rPr>
              <a:t>HIỂU BIẾT</a:t>
            </a:r>
            <a:endParaRPr lang="it-IT" altLang="en-US" sz="3600" b="1" dirty="0">
              <a:solidFill>
                <a:srgbClr val="FF0000"/>
              </a:solidFill>
              <a:latin typeface="SVN-Very Berry"/>
              <a:ea typeface="Microsoft YaHei"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6" name="组合 11"/>
          <p:cNvGrpSpPr>
            <a:grpSpLocks/>
          </p:cNvGrpSpPr>
          <p:nvPr/>
        </p:nvGrpSpPr>
        <p:grpSpPr bwMode="auto">
          <a:xfrm>
            <a:off x="3190875" y="185738"/>
            <a:ext cx="7034213" cy="5295900"/>
            <a:chOff x="-558688" y="0"/>
            <a:chExt cx="9107943" cy="6858000"/>
          </a:xfrm>
        </p:grpSpPr>
        <p:pic>
          <p:nvPicPr>
            <p:cNvPr id="59397"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 y="4651188"/>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KHÁM PHÁ</a:t>
            </a:r>
            <a:endParaRPr lang="en-US" sz="7200" b="1">
              <a:solidFill>
                <a:srgbClr val="D8181D"/>
              </a:solidFill>
              <a:latin typeface="SVN-Caprica Script"/>
              <a:ea typeface="Microsoft YaHei" pitchFamily="34" charset="-122"/>
            </a:endParaRPr>
          </a:p>
        </p:txBody>
      </p:sp>
      <p:pic>
        <p:nvPicPr>
          <p:cNvPr id="59402"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277813" y="203200"/>
            <a:ext cx="11914187" cy="6183313"/>
          </a:xfrm>
          <a:prstGeom prst="rect">
            <a:avLst/>
          </a:prstGeom>
          <a:blipFill dpi="0" rotWithShape="1">
            <a:blip r:embed="rId4">
              <a:alphaModFix amt="1000"/>
            </a:blip>
            <a:srcRect l="6453" t="2155" r="6544" b="1326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44" name="Rectangle 9"/>
          <p:cNvSpPr>
            <a:spLocks noChangeArrowheads="1"/>
          </p:cNvSpPr>
          <p:nvPr/>
        </p:nvSpPr>
        <p:spPr bwMode="auto">
          <a:xfrm>
            <a:off x="2864223" y="2894746"/>
            <a:ext cx="691178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5000"/>
              </a:lnSpc>
              <a:spcAft>
                <a:spcPts val="500"/>
              </a:spcAft>
              <a:buClr>
                <a:srgbClr val="000000"/>
              </a:buClr>
              <a:buSzPts val="1200"/>
              <a:tabLst>
                <a:tab pos="252413" algn="l"/>
              </a:tabLst>
            </a:pPr>
            <a:r>
              <a:rPr lang="en-US" sz="4000" b="1" dirty="0">
                <a:solidFill>
                  <a:srgbClr val="0000CC"/>
                </a:solidFill>
              </a:rPr>
              <a:t>1. </a:t>
            </a:r>
            <a:r>
              <a:rPr lang="en-US" sz="4000" b="1" dirty="0" err="1" smtClean="0">
                <a:solidFill>
                  <a:srgbClr val="0000CC"/>
                </a:solidFill>
              </a:rPr>
              <a:t>Quyền</a:t>
            </a:r>
            <a:r>
              <a:rPr lang="en-US" sz="4000" b="1" dirty="0" smtClean="0">
                <a:solidFill>
                  <a:srgbClr val="0000CC"/>
                </a:solidFill>
              </a:rPr>
              <a:t> </a:t>
            </a:r>
            <a:r>
              <a:rPr lang="en-US" sz="4000" b="1" dirty="0" err="1" smtClean="0">
                <a:solidFill>
                  <a:srgbClr val="0000CC"/>
                </a:solidFill>
              </a:rPr>
              <a:t>tự</a:t>
            </a:r>
            <a:r>
              <a:rPr lang="en-US" sz="4000" b="1" dirty="0" smtClean="0">
                <a:solidFill>
                  <a:srgbClr val="0000CC"/>
                </a:solidFill>
              </a:rPr>
              <a:t> do </a:t>
            </a:r>
            <a:r>
              <a:rPr lang="en-US" sz="4000" b="1" dirty="0" err="1" smtClean="0">
                <a:solidFill>
                  <a:srgbClr val="0000CC"/>
                </a:solidFill>
              </a:rPr>
              <a:t>kinh</a:t>
            </a:r>
            <a:r>
              <a:rPr lang="en-US" sz="4000" b="1" dirty="0" smtClean="0">
                <a:solidFill>
                  <a:srgbClr val="0000CC"/>
                </a:solidFill>
              </a:rPr>
              <a:t> </a:t>
            </a:r>
            <a:r>
              <a:rPr lang="en-US" sz="4000" b="1" dirty="0" err="1" smtClean="0">
                <a:solidFill>
                  <a:srgbClr val="0000CC"/>
                </a:solidFill>
              </a:rPr>
              <a:t>doanh</a:t>
            </a:r>
            <a:r>
              <a:rPr lang="en-US" sz="4000" b="1" dirty="0" smtClean="0">
                <a:solidFill>
                  <a:srgbClr val="0000CC"/>
                </a:solidFill>
              </a:rPr>
              <a:t>:</a:t>
            </a:r>
            <a:endParaRPr lang="en-US" sz="4000" b="1" dirty="0">
              <a:solidFill>
                <a:srgbClr val="0000CC"/>
              </a:solidFill>
            </a:endParaRPr>
          </a:p>
        </p:txBody>
      </p:sp>
      <p:sp>
        <p:nvSpPr>
          <p:cNvPr id="61445" name="TextBox 3"/>
          <p:cNvSpPr txBox="1">
            <a:spLocks noChangeArrowheads="1"/>
          </p:cNvSpPr>
          <p:nvPr/>
        </p:nvSpPr>
        <p:spPr bwMode="auto">
          <a:xfrm>
            <a:off x="0" y="161925"/>
            <a:ext cx="4246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4400" b="1">
                <a:solidFill>
                  <a:srgbClr val="D8181D"/>
                </a:solidFill>
                <a:latin typeface="SVN-Caprica Script"/>
                <a:ea typeface="Microsoft YaHei" pitchFamily="34" charset="-122"/>
              </a:rPr>
              <a:t>KHÁM PHÁ</a:t>
            </a:r>
            <a:endParaRPr lang="en-US" sz="4400" b="1">
              <a:solidFill>
                <a:srgbClr val="D8181D"/>
              </a:solidFill>
              <a:latin typeface="SVN-Caprica Script"/>
              <a:ea typeface="Microsoft YaHei"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6000">
                <a:solidFill>
                  <a:srgbClr val="0000CC"/>
                </a:solidFill>
                <a:latin typeface="#9Slide03 AllRoundGothic"/>
              </a:rPr>
              <a:t>HOẠT ĐỘNG CẶP ĐÔI</a:t>
            </a:r>
          </a:p>
        </p:txBody>
      </p:sp>
      <p:sp>
        <p:nvSpPr>
          <p:cNvPr id="4" name="TextBox 3"/>
          <p:cNvSpPr txBox="1">
            <a:spLocks noChangeArrowheads="1"/>
          </p:cNvSpPr>
          <p:nvPr/>
        </p:nvSpPr>
        <p:spPr bwMode="auto">
          <a:xfrm>
            <a:off x="336550" y="1817688"/>
            <a:ext cx="116443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600" b="1" dirty="0">
                <a:solidFill>
                  <a:srgbClr val="0000CC"/>
                </a:solidFill>
                <a:latin typeface="#9Slide04 Manuale Bold"/>
              </a:rPr>
              <a:t>ĐỘC THÔNG TIN VÀ TRẢ LỜI CÂU HỎI</a:t>
            </a:r>
          </a:p>
          <a:p>
            <a:r>
              <a:rPr lang="en-US" sz="3600" dirty="0" smtClean="0">
                <a:solidFill>
                  <a:srgbClr val="0000CC"/>
                </a:solidFill>
              </a:rPr>
              <a:t>a</a:t>
            </a:r>
            <a:r>
              <a:rPr lang="en-US" sz="3600" dirty="0">
                <a:solidFill>
                  <a:srgbClr val="0000CC"/>
                </a:solidFill>
              </a:rPr>
              <a:t>. </a:t>
            </a:r>
            <a:r>
              <a:rPr lang="en-US" sz="3600" dirty="0" err="1">
                <a:solidFill>
                  <a:srgbClr val="0000CC"/>
                </a:solidFill>
              </a:rPr>
              <a:t>Em</a:t>
            </a:r>
            <a:r>
              <a:rPr lang="en-US" sz="3600" dirty="0">
                <a:solidFill>
                  <a:srgbClr val="0000CC"/>
                </a:solidFill>
              </a:rPr>
              <a:t> </a:t>
            </a:r>
            <a:r>
              <a:rPr lang="en-US" sz="3600" dirty="0" err="1">
                <a:solidFill>
                  <a:srgbClr val="0000CC"/>
                </a:solidFill>
              </a:rPr>
              <a:t>hãy</a:t>
            </a:r>
            <a:r>
              <a:rPr lang="en-US" sz="3600" dirty="0">
                <a:solidFill>
                  <a:srgbClr val="0000CC"/>
                </a:solidFill>
              </a:rPr>
              <a:t> </a:t>
            </a:r>
            <a:r>
              <a:rPr lang="en-US" sz="3600" dirty="0" err="1">
                <a:solidFill>
                  <a:srgbClr val="0000CC"/>
                </a:solidFill>
              </a:rPr>
              <a:t>nêu</a:t>
            </a:r>
            <a:r>
              <a:rPr lang="en-US" sz="3600" dirty="0">
                <a:solidFill>
                  <a:srgbClr val="0000CC"/>
                </a:solidFill>
              </a:rPr>
              <a:t> </a:t>
            </a:r>
            <a:r>
              <a:rPr lang="en-US" sz="3600" dirty="0" err="1">
                <a:solidFill>
                  <a:srgbClr val="0000CC"/>
                </a:solidFill>
              </a:rPr>
              <a:t>các</a:t>
            </a:r>
            <a:r>
              <a:rPr lang="en-US" sz="3600" dirty="0">
                <a:solidFill>
                  <a:srgbClr val="0000CC"/>
                </a:solidFill>
              </a:rPr>
              <a:t> </a:t>
            </a:r>
            <a:r>
              <a:rPr lang="en-US" sz="3600" dirty="0" err="1">
                <a:solidFill>
                  <a:srgbClr val="0000CC"/>
                </a:solidFill>
              </a:rPr>
              <a:t>quy</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a:t>
            </a:r>
            <a:r>
              <a:rPr lang="en-US" sz="3600" dirty="0" err="1">
                <a:solidFill>
                  <a:srgbClr val="0000CC"/>
                </a:solidFill>
              </a:rPr>
              <a:t>về</a:t>
            </a:r>
            <a:r>
              <a:rPr lang="en-US" sz="3600" dirty="0">
                <a:solidFill>
                  <a:srgbClr val="0000CC"/>
                </a:solidFill>
              </a:rPr>
              <a:t> </a:t>
            </a:r>
            <a:r>
              <a:rPr lang="en-US" sz="3600" dirty="0" err="1">
                <a:solidFill>
                  <a:srgbClr val="0000CC"/>
                </a:solidFill>
              </a:rPr>
              <a:t>quyển</a:t>
            </a:r>
            <a:r>
              <a:rPr lang="en-US" sz="3600" dirty="0">
                <a:solidFill>
                  <a:srgbClr val="0000CC"/>
                </a:solidFill>
              </a:rPr>
              <a:t> </a:t>
            </a:r>
            <a:r>
              <a:rPr lang="en-US" sz="3600" dirty="0" err="1">
                <a:solidFill>
                  <a:srgbClr val="0000CC"/>
                </a:solidFill>
              </a:rPr>
              <a:t>tự</a:t>
            </a:r>
            <a:r>
              <a:rPr lang="en-US" sz="3600" dirty="0">
                <a:solidFill>
                  <a:srgbClr val="0000CC"/>
                </a:solidFill>
              </a:rPr>
              <a:t> do </a:t>
            </a:r>
            <a:r>
              <a:rPr lang="en-US" sz="3600" dirty="0" err="1">
                <a:solidFill>
                  <a:srgbClr val="0000CC"/>
                </a:solidFill>
              </a:rPr>
              <a:t>kinh</a:t>
            </a:r>
            <a:r>
              <a:rPr lang="en-US" sz="3600" dirty="0">
                <a:solidFill>
                  <a:srgbClr val="0000CC"/>
                </a:solidFill>
              </a:rPr>
              <a:t> </a:t>
            </a:r>
            <a:r>
              <a:rPr lang="en-US" sz="3600" dirty="0" err="1">
                <a:solidFill>
                  <a:srgbClr val="0000CC"/>
                </a:solidFill>
              </a:rPr>
              <a:t>doanh</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công</a:t>
            </a:r>
            <a:r>
              <a:rPr lang="en-US" sz="3600" dirty="0">
                <a:solidFill>
                  <a:srgbClr val="0000CC"/>
                </a:solidFill>
              </a:rPr>
              <a:t> </a:t>
            </a:r>
            <a:r>
              <a:rPr lang="en-US" sz="3600" dirty="0" err="1">
                <a:solidFill>
                  <a:srgbClr val="0000CC"/>
                </a:solidFill>
              </a:rPr>
              <a:t>dân</a:t>
            </a:r>
            <a:r>
              <a:rPr lang="en-US" sz="3600" dirty="0">
                <a:solidFill>
                  <a:srgbClr val="0000CC"/>
                </a:solidFill>
              </a:rPr>
              <a:t>. </a:t>
            </a:r>
            <a:r>
              <a:rPr lang="en-US" sz="3600" dirty="0" err="1">
                <a:solidFill>
                  <a:srgbClr val="0000CC"/>
                </a:solidFill>
              </a:rPr>
              <a:t>Công</a:t>
            </a:r>
            <a:r>
              <a:rPr lang="en-US" sz="3600" dirty="0">
                <a:solidFill>
                  <a:srgbClr val="0000CC"/>
                </a:solidFill>
              </a:rPr>
              <a:t> </a:t>
            </a:r>
            <a:r>
              <a:rPr lang="en-US" sz="3600" dirty="0" err="1">
                <a:solidFill>
                  <a:srgbClr val="0000CC"/>
                </a:solidFill>
              </a:rPr>
              <a:t>dân</a:t>
            </a:r>
            <a:r>
              <a:rPr lang="en-US" sz="3600" dirty="0">
                <a:solidFill>
                  <a:srgbClr val="0000CC"/>
                </a:solidFill>
              </a:rPr>
              <a:t> </a:t>
            </a:r>
            <a:r>
              <a:rPr lang="en-US" sz="3600" dirty="0" err="1">
                <a:solidFill>
                  <a:srgbClr val="0000CC"/>
                </a:solidFill>
              </a:rPr>
              <a:t>có</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gì</a:t>
            </a:r>
            <a:r>
              <a:rPr lang="en-US" sz="3600" dirty="0">
                <a:solidFill>
                  <a:srgbClr val="0000CC"/>
                </a:solidFill>
              </a:rPr>
              <a:t> </a:t>
            </a:r>
            <a:r>
              <a:rPr lang="en-US" sz="3600" dirty="0" err="1">
                <a:solidFill>
                  <a:srgbClr val="0000CC"/>
                </a:solidFill>
              </a:rPr>
              <a:t>khi</a:t>
            </a:r>
            <a:r>
              <a:rPr lang="en-US" sz="3600" dirty="0">
                <a:solidFill>
                  <a:srgbClr val="0000CC"/>
                </a:solidFill>
              </a:rPr>
              <a:t> </a:t>
            </a:r>
            <a:r>
              <a:rPr lang="en-US" sz="3600" dirty="0" err="1">
                <a:solidFill>
                  <a:srgbClr val="0000CC"/>
                </a:solidFill>
              </a:rPr>
              <a:t>thực</a:t>
            </a:r>
            <a:r>
              <a:rPr lang="en-US" sz="3600" dirty="0">
                <a:solidFill>
                  <a:srgbClr val="0000CC"/>
                </a:solidFill>
              </a:rPr>
              <a:t> </a:t>
            </a:r>
            <a:r>
              <a:rPr lang="en-US" sz="3600" dirty="0" err="1">
                <a:solidFill>
                  <a:srgbClr val="0000CC"/>
                </a:solidFill>
              </a:rPr>
              <a:t>hiện</a:t>
            </a:r>
            <a:r>
              <a:rPr lang="en-US" sz="3600" dirty="0">
                <a:solidFill>
                  <a:srgbClr val="0000CC"/>
                </a:solidFill>
              </a:rPr>
              <a:t> </a:t>
            </a:r>
            <a:r>
              <a:rPr lang="en-US" sz="3600" dirty="0" err="1">
                <a:solidFill>
                  <a:srgbClr val="0000CC"/>
                </a:solidFill>
              </a:rPr>
              <a:t>quyền</a:t>
            </a:r>
            <a:r>
              <a:rPr lang="en-US" sz="3600" dirty="0">
                <a:solidFill>
                  <a:srgbClr val="0000CC"/>
                </a:solidFill>
              </a:rPr>
              <a:t> </a:t>
            </a:r>
            <a:r>
              <a:rPr lang="en-US" sz="3600" dirty="0" err="1">
                <a:solidFill>
                  <a:srgbClr val="0000CC"/>
                </a:solidFill>
              </a:rPr>
              <a:t>tự</a:t>
            </a:r>
            <a:r>
              <a:rPr lang="en-US" sz="3600" dirty="0">
                <a:solidFill>
                  <a:srgbClr val="0000CC"/>
                </a:solidFill>
              </a:rPr>
              <a:t> do </a:t>
            </a:r>
            <a:r>
              <a:rPr lang="en-US" sz="3600" dirty="0" err="1">
                <a:solidFill>
                  <a:srgbClr val="0000CC"/>
                </a:solidFill>
              </a:rPr>
              <a:t>kinh</a:t>
            </a:r>
            <a:r>
              <a:rPr lang="en-US" sz="3600" dirty="0">
                <a:solidFill>
                  <a:srgbClr val="0000CC"/>
                </a:solidFill>
              </a:rPr>
              <a:t> </a:t>
            </a:r>
            <a:r>
              <a:rPr lang="en-US" sz="3600" dirty="0" err="1">
                <a:solidFill>
                  <a:srgbClr val="0000CC"/>
                </a:solidFill>
              </a:rPr>
              <a:t>doanh</a:t>
            </a:r>
            <a:r>
              <a:rPr lang="en-US" sz="3600" dirty="0">
                <a:solidFill>
                  <a:srgbClr val="0000CC"/>
                </a:solidFill>
              </a:rPr>
              <a:t>?</a:t>
            </a:r>
          </a:p>
          <a:p>
            <a:r>
              <a:rPr lang="en-US" sz="3600" dirty="0" err="1">
                <a:solidFill>
                  <a:srgbClr val="0000CC"/>
                </a:solidFill>
              </a:rPr>
              <a:t>b.Theo</a:t>
            </a:r>
            <a:r>
              <a:rPr lang="en-US" sz="3600" dirty="0">
                <a:solidFill>
                  <a:srgbClr val="0000CC"/>
                </a:solidFill>
              </a:rPr>
              <a:t> </a:t>
            </a:r>
            <a:r>
              <a:rPr lang="en-US" sz="3600" dirty="0" err="1">
                <a:solidFill>
                  <a:srgbClr val="0000CC"/>
                </a:solidFill>
              </a:rPr>
              <a:t>em</a:t>
            </a:r>
            <a:r>
              <a:rPr lang="en-US" sz="3600" dirty="0">
                <a:solidFill>
                  <a:srgbClr val="0000CC"/>
                </a:solidFill>
              </a:rPr>
              <a:t>, </a:t>
            </a:r>
            <a:r>
              <a:rPr lang="en-US" sz="3600" dirty="0" err="1">
                <a:solidFill>
                  <a:srgbClr val="0000CC"/>
                </a:solidFill>
              </a:rPr>
              <a:t>trong</a:t>
            </a:r>
            <a:r>
              <a:rPr lang="en-US" sz="3600" dirty="0">
                <a:solidFill>
                  <a:srgbClr val="0000CC"/>
                </a:solidFill>
              </a:rPr>
              <a:t> </a:t>
            </a:r>
            <a:r>
              <a:rPr lang="en-US" sz="3600" dirty="0" err="1">
                <a:solidFill>
                  <a:srgbClr val="0000CC"/>
                </a:solidFill>
              </a:rPr>
              <a:t>các</a:t>
            </a:r>
            <a:r>
              <a:rPr lang="en-US" sz="3600" dirty="0">
                <a:solidFill>
                  <a:srgbClr val="0000CC"/>
                </a:solidFill>
              </a:rPr>
              <a:t> </a:t>
            </a:r>
            <a:r>
              <a:rPr lang="en-US" sz="3600" dirty="0" err="1">
                <a:solidFill>
                  <a:srgbClr val="0000CC"/>
                </a:solidFill>
              </a:rPr>
              <a:t>trường</a:t>
            </a:r>
            <a:r>
              <a:rPr lang="en-US" sz="3600" dirty="0">
                <a:solidFill>
                  <a:srgbClr val="0000CC"/>
                </a:solidFill>
              </a:rPr>
              <a:t> </a:t>
            </a:r>
            <a:r>
              <a:rPr lang="en-US" sz="3600" dirty="0" err="1">
                <a:solidFill>
                  <a:srgbClr val="0000CC"/>
                </a:solidFill>
              </a:rPr>
              <a:t>hợp</a:t>
            </a:r>
            <a:r>
              <a:rPr lang="en-US" sz="3600" dirty="0">
                <a:solidFill>
                  <a:srgbClr val="0000CC"/>
                </a:solidFill>
              </a:rPr>
              <a:t> 1 </a:t>
            </a:r>
            <a:r>
              <a:rPr lang="en-US" sz="3600" dirty="0" err="1">
                <a:solidFill>
                  <a:srgbClr val="0000CC"/>
                </a:solidFill>
              </a:rPr>
              <a:t>và</a:t>
            </a:r>
            <a:r>
              <a:rPr lang="en-US" sz="3600" dirty="0">
                <a:solidFill>
                  <a:srgbClr val="0000CC"/>
                </a:solidFill>
              </a:rPr>
              <a:t> 2, </a:t>
            </a:r>
            <a:r>
              <a:rPr lang="en-US" sz="3600" dirty="0" err="1">
                <a:solidFill>
                  <a:srgbClr val="0000CC"/>
                </a:solidFill>
              </a:rPr>
              <a:t>chủ</a:t>
            </a:r>
            <a:r>
              <a:rPr lang="en-US" sz="3600" dirty="0">
                <a:solidFill>
                  <a:srgbClr val="0000CC"/>
                </a:solidFill>
              </a:rPr>
              <a:t> </a:t>
            </a:r>
            <a:r>
              <a:rPr lang="en-US" sz="3600" dirty="0" err="1">
                <a:solidFill>
                  <a:srgbClr val="0000CC"/>
                </a:solidFill>
              </a:rPr>
              <a:t>thể</a:t>
            </a:r>
            <a:r>
              <a:rPr lang="en-US" sz="3600" dirty="0">
                <a:solidFill>
                  <a:srgbClr val="0000CC"/>
                </a:solidFill>
              </a:rPr>
              <a:t> </a:t>
            </a:r>
            <a:r>
              <a:rPr lang="en-US" sz="3600" dirty="0" err="1">
                <a:solidFill>
                  <a:srgbClr val="0000CC"/>
                </a:solidFill>
              </a:rPr>
              <a:t>nào</a:t>
            </a:r>
            <a:r>
              <a:rPr lang="en-US" sz="3600" dirty="0">
                <a:solidFill>
                  <a:srgbClr val="0000CC"/>
                </a:solidFill>
              </a:rPr>
              <a:t> </a:t>
            </a:r>
            <a:r>
              <a:rPr lang="en-US" sz="3600" dirty="0" err="1">
                <a:solidFill>
                  <a:srgbClr val="0000CC"/>
                </a:solidFill>
              </a:rPr>
              <a:t>đã</a:t>
            </a:r>
            <a:r>
              <a:rPr lang="en-US" sz="3600" dirty="0">
                <a:solidFill>
                  <a:srgbClr val="0000CC"/>
                </a:solidFill>
              </a:rPr>
              <a:t> vi </a:t>
            </a:r>
            <a:r>
              <a:rPr lang="en-US" sz="3600" dirty="0" err="1">
                <a:solidFill>
                  <a:srgbClr val="0000CC"/>
                </a:solidFill>
              </a:rPr>
              <a:t>phạm</a:t>
            </a:r>
            <a:r>
              <a:rPr lang="en-US" sz="3600" dirty="0">
                <a:solidFill>
                  <a:srgbClr val="0000CC"/>
                </a:solidFill>
              </a:rPr>
              <a:t> </a:t>
            </a:r>
            <a:r>
              <a:rPr lang="en-US" sz="3600" dirty="0" err="1">
                <a:solidFill>
                  <a:srgbClr val="0000CC"/>
                </a:solidFill>
              </a:rPr>
              <a:t>quy</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luật</a:t>
            </a:r>
            <a:r>
              <a:rPr lang="en-US" sz="3600" dirty="0">
                <a:solidFill>
                  <a:srgbClr val="0000CC"/>
                </a:solidFill>
              </a:rPr>
              <a:t> </a:t>
            </a:r>
            <a:r>
              <a:rPr lang="en-US" sz="3600" dirty="0" err="1">
                <a:solidFill>
                  <a:srgbClr val="0000CC"/>
                </a:solidFill>
              </a:rPr>
              <a:t>về</a:t>
            </a:r>
            <a:r>
              <a:rPr lang="en-US" sz="3600" dirty="0">
                <a:solidFill>
                  <a:srgbClr val="0000CC"/>
                </a:solidFill>
              </a:rPr>
              <a:t> </a:t>
            </a:r>
            <a:r>
              <a:rPr lang="en-US" sz="3600" dirty="0" err="1">
                <a:solidFill>
                  <a:srgbClr val="0000CC"/>
                </a:solidFill>
              </a:rPr>
              <a:t>quyền</a:t>
            </a:r>
            <a:r>
              <a:rPr lang="en-US" sz="3600" dirty="0">
                <a:solidFill>
                  <a:srgbClr val="0000CC"/>
                </a:solidFill>
              </a:rPr>
              <a:t> </a:t>
            </a:r>
            <a:r>
              <a:rPr lang="en-US" sz="3600" dirty="0" err="1">
                <a:solidFill>
                  <a:srgbClr val="0000CC"/>
                </a:solidFill>
              </a:rPr>
              <a:t>tự</a:t>
            </a:r>
            <a:r>
              <a:rPr lang="en-US" sz="3600" dirty="0">
                <a:solidFill>
                  <a:srgbClr val="0000CC"/>
                </a:solidFill>
              </a:rPr>
              <a:t> do </a:t>
            </a:r>
            <a:r>
              <a:rPr lang="en-US" sz="3600" dirty="0" err="1">
                <a:solidFill>
                  <a:srgbClr val="0000CC"/>
                </a:solidFill>
              </a:rPr>
              <a:t>kinh</a:t>
            </a:r>
            <a:r>
              <a:rPr lang="en-US" sz="3600" dirty="0">
                <a:solidFill>
                  <a:srgbClr val="0000CC"/>
                </a:solidFill>
              </a:rPr>
              <a:t> </a:t>
            </a:r>
            <a:r>
              <a:rPr lang="en-US" sz="3600" dirty="0" err="1">
                <a:solidFill>
                  <a:srgbClr val="0000CC"/>
                </a:solidFill>
              </a:rPr>
              <a:t>doanh</a:t>
            </a:r>
            <a:r>
              <a:rPr lang="en-US" sz="3600" dirty="0">
                <a:solidFill>
                  <a:srgbClr val="0000CC"/>
                </a:solidFill>
              </a:rPr>
              <a:t>? </a:t>
            </a:r>
            <a:r>
              <a:rPr lang="en-US" sz="3600" dirty="0" err="1">
                <a:solidFill>
                  <a:srgbClr val="0000CC"/>
                </a:solidFill>
              </a:rPr>
              <a:t>Các</a:t>
            </a:r>
            <a:r>
              <a:rPr lang="en-US" sz="3600" dirty="0">
                <a:solidFill>
                  <a:srgbClr val="0000CC"/>
                </a:solidFill>
              </a:rPr>
              <a:t> </a:t>
            </a:r>
            <a:r>
              <a:rPr lang="en-US" sz="3600" dirty="0" err="1">
                <a:solidFill>
                  <a:srgbClr val="0000CC"/>
                </a:solidFill>
              </a:rPr>
              <a:t>hành</a:t>
            </a:r>
            <a:r>
              <a:rPr lang="en-US" sz="3600" dirty="0">
                <a:solidFill>
                  <a:srgbClr val="0000CC"/>
                </a:solidFill>
              </a:rPr>
              <a:t> vi </a:t>
            </a:r>
            <a:r>
              <a:rPr lang="en-US" sz="3600" dirty="0" err="1">
                <a:solidFill>
                  <a:srgbClr val="0000CC"/>
                </a:solidFill>
              </a:rPr>
              <a:t>vi</a:t>
            </a:r>
            <a:r>
              <a:rPr lang="en-US" sz="3600" dirty="0">
                <a:solidFill>
                  <a:srgbClr val="0000CC"/>
                </a:solidFill>
              </a:rPr>
              <a:t> </a:t>
            </a:r>
            <a:r>
              <a:rPr lang="en-US" sz="3600" dirty="0" err="1">
                <a:solidFill>
                  <a:srgbClr val="0000CC"/>
                </a:solidFill>
              </a:rPr>
              <a:t>phạm</a:t>
            </a:r>
            <a:r>
              <a:rPr lang="en-US" sz="3600" dirty="0">
                <a:solidFill>
                  <a:srgbClr val="0000CC"/>
                </a:solidFill>
              </a:rPr>
              <a:t> </a:t>
            </a:r>
            <a:r>
              <a:rPr lang="en-US" sz="3600" dirty="0" err="1">
                <a:solidFill>
                  <a:srgbClr val="0000CC"/>
                </a:solidFill>
              </a:rPr>
              <a:t>đó</a:t>
            </a:r>
            <a:r>
              <a:rPr lang="en-US" sz="3600" dirty="0">
                <a:solidFill>
                  <a:srgbClr val="0000CC"/>
                </a:solidFill>
              </a:rPr>
              <a:t> </a:t>
            </a:r>
            <a:r>
              <a:rPr lang="en-US" sz="3600" dirty="0" err="1">
                <a:solidFill>
                  <a:srgbClr val="0000CC"/>
                </a:solidFill>
              </a:rPr>
              <a:t>có</a:t>
            </a:r>
            <a:r>
              <a:rPr lang="en-US" sz="3600" dirty="0">
                <a:solidFill>
                  <a:srgbClr val="0000CC"/>
                </a:solidFill>
              </a:rPr>
              <a:t> </a:t>
            </a:r>
            <a:r>
              <a:rPr lang="en-US" sz="3600" dirty="0" err="1">
                <a:solidFill>
                  <a:srgbClr val="0000CC"/>
                </a:solidFill>
              </a:rPr>
              <a:t>thể</a:t>
            </a:r>
            <a:r>
              <a:rPr lang="en-US" sz="3600" dirty="0">
                <a:solidFill>
                  <a:srgbClr val="0000CC"/>
                </a:solidFill>
              </a:rPr>
              <a:t> </a:t>
            </a:r>
            <a:r>
              <a:rPr lang="en-US" sz="3600" dirty="0" err="1">
                <a:solidFill>
                  <a:srgbClr val="0000CC"/>
                </a:solidFill>
              </a:rPr>
              <a:t>dẫn</a:t>
            </a:r>
            <a:r>
              <a:rPr lang="en-US" sz="3600" dirty="0">
                <a:solidFill>
                  <a:srgbClr val="0000CC"/>
                </a:solidFill>
              </a:rPr>
              <a:t> </a:t>
            </a:r>
            <a:r>
              <a:rPr lang="en-US" sz="3600" dirty="0" err="1">
                <a:solidFill>
                  <a:srgbClr val="0000CC"/>
                </a:solidFill>
              </a:rPr>
              <a:t>đến</a:t>
            </a:r>
            <a:r>
              <a:rPr lang="en-US" sz="3600" dirty="0">
                <a:solidFill>
                  <a:srgbClr val="0000CC"/>
                </a:solidFill>
              </a:rPr>
              <a:t> </a:t>
            </a:r>
            <a:r>
              <a:rPr lang="en-US" sz="3600" dirty="0" err="1">
                <a:solidFill>
                  <a:srgbClr val="0000CC"/>
                </a:solidFill>
              </a:rPr>
              <a:t>những</a:t>
            </a:r>
            <a:r>
              <a:rPr lang="en-US" sz="3600" dirty="0">
                <a:solidFill>
                  <a:srgbClr val="0000CC"/>
                </a:solidFill>
              </a:rPr>
              <a:t> </a:t>
            </a:r>
            <a:r>
              <a:rPr lang="en-US" sz="3600" dirty="0" err="1">
                <a:solidFill>
                  <a:srgbClr val="0000CC"/>
                </a:solidFill>
              </a:rPr>
              <a:t>hậu</a:t>
            </a:r>
            <a:r>
              <a:rPr lang="en-US" sz="3600" dirty="0">
                <a:solidFill>
                  <a:srgbClr val="0000CC"/>
                </a:solidFill>
              </a:rPr>
              <a:t> </a:t>
            </a:r>
            <a:r>
              <a:rPr lang="en-US" sz="3600" dirty="0" err="1">
                <a:solidFill>
                  <a:srgbClr val="0000CC"/>
                </a:solidFill>
              </a:rPr>
              <a:t>quả</a:t>
            </a:r>
            <a:r>
              <a:rPr lang="en-US" sz="3600" dirty="0">
                <a:solidFill>
                  <a:srgbClr val="0000CC"/>
                </a:solidFill>
              </a:rPr>
              <a:t> </a:t>
            </a:r>
            <a:r>
              <a:rPr lang="en-US" sz="3600" dirty="0" err="1">
                <a:solidFill>
                  <a:srgbClr val="0000CC"/>
                </a:solidFill>
              </a:rPr>
              <a:t>gì</a:t>
            </a:r>
            <a:r>
              <a:rPr lang="en-US" sz="3600" dirty="0">
                <a:solidFill>
                  <a:srgbClr val="0000CC"/>
                </a:solidFill>
              </a:rPr>
              <a:t>? </a:t>
            </a:r>
            <a:r>
              <a:rPr lang="en-US" sz="3600" dirty="0" err="1">
                <a:solidFill>
                  <a:srgbClr val="0000CC"/>
                </a:solidFill>
              </a:rPr>
              <a:t>Vì</a:t>
            </a:r>
            <a:r>
              <a:rPr lang="en-US" sz="3600" dirty="0">
                <a:solidFill>
                  <a:srgbClr val="0000CC"/>
                </a:solidFill>
              </a:rPr>
              <a:t> </a:t>
            </a:r>
            <a:r>
              <a:rPr lang="en-US" sz="3600" dirty="0" err="1">
                <a:solidFill>
                  <a:srgbClr val="0000CC"/>
                </a:solidFill>
              </a:rPr>
              <a:t>sao</a:t>
            </a:r>
            <a:r>
              <a:rPr lang="en-US" sz="3600" dirty="0">
                <a:solidFill>
                  <a:srgbClr val="0000CC"/>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122363" y="195263"/>
            <a:ext cx="9820275" cy="708025"/>
            <a:chOff x="1190" y="123"/>
            <a:chExt cx="5296" cy="776"/>
          </a:xfrm>
        </p:grpSpPr>
        <p:pic>
          <p:nvPicPr>
            <p:cNvPr id="69635"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69636" name="Text Box 4"/>
            <p:cNvSpPr txBox="1">
              <a:spLocks noChangeArrowheads="1"/>
            </p:cNvSpPr>
            <p:nvPr/>
          </p:nvSpPr>
          <p:spPr bwMode="auto">
            <a:xfrm>
              <a:off x="1213" y="133"/>
              <a:ext cx="525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200" b="1">
                  <a:solidFill>
                    <a:srgbClr val="0000CC"/>
                  </a:solidFill>
                  <a:latin typeface="#9Slide03 AllRoundGothic"/>
                </a:rPr>
                <a:t>NHẬN ĐỊNH, KẾT LUẬN PHẦN THẢO LUẬN</a:t>
              </a:r>
            </a:p>
          </p:txBody>
        </p:sp>
      </p:grpSp>
      <p:sp>
        <p:nvSpPr>
          <p:cNvPr id="2" name="Rectangle 1"/>
          <p:cNvSpPr/>
          <p:nvPr/>
        </p:nvSpPr>
        <p:spPr>
          <a:xfrm>
            <a:off x="201706" y="916352"/>
            <a:ext cx="11846859" cy="6001643"/>
          </a:xfrm>
          <a:prstGeom prst="rect">
            <a:avLst/>
          </a:prstGeom>
        </p:spPr>
        <p:txBody>
          <a:bodyPr wrap="square">
            <a:spAutoFit/>
          </a:bodyPr>
          <a:lstStyle/>
          <a:p>
            <a:pPr algn="just"/>
            <a:r>
              <a:rPr lang="en-US" sz="3200" dirty="0">
                <a:solidFill>
                  <a:srgbClr val="0000CC"/>
                </a:solidFill>
              </a:rPr>
              <a:t>a.  </a:t>
            </a:r>
            <a:r>
              <a:rPr lang="en-US" sz="3200" dirty="0" err="1">
                <a:solidFill>
                  <a:srgbClr val="0000CC"/>
                </a:solidFill>
              </a:rPr>
              <a:t>Quyền</a:t>
            </a:r>
            <a:r>
              <a:rPr lang="en-US" sz="3200" dirty="0">
                <a:solidFill>
                  <a:srgbClr val="0000CC"/>
                </a:solidFill>
              </a:rPr>
              <a:t>:</a:t>
            </a:r>
          </a:p>
          <a:p>
            <a:pPr algn="just"/>
            <a:r>
              <a:rPr lang="en-US" sz="3200" dirty="0">
                <a:solidFill>
                  <a:srgbClr val="0000CC"/>
                </a:solidFill>
              </a:rPr>
              <a:t>+ </a:t>
            </a:r>
            <a:r>
              <a:rPr lang="en-US" sz="3200" dirty="0" err="1">
                <a:solidFill>
                  <a:srgbClr val="0000CC"/>
                </a:solidFill>
              </a:rPr>
              <a:t>Tự</a:t>
            </a:r>
            <a:r>
              <a:rPr lang="en-US" sz="3200" dirty="0">
                <a:solidFill>
                  <a:srgbClr val="0000CC"/>
                </a:solidFill>
              </a:rPr>
              <a:t> do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 </a:t>
            </a:r>
            <a:r>
              <a:rPr lang="en-US" sz="3200" dirty="0" err="1">
                <a:solidFill>
                  <a:srgbClr val="0000CC"/>
                </a:solidFill>
              </a:rPr>
              <a:t>trong</a:t>
            </a:r>
            <a:r>
              <a:rPr lang="en-US" sz="3200" dirty="0">
                <a:solidFill>
                  <a:srgbClr val="0000CC"/>
                </a:solidFill>
              </a:rPr>
              <a:t> </a:t>
            </a:r>
            <a:r>
              <a:rPr lang="en-US" sz="3200" dirty="0" err="1">
                <a:solidFill>
                  <a:srgbClr val="0000CC"/>
                </a:solidFill>
              </a:rPr>
              <a:t>những</a:t>
            </a:r>
            <a:r>
              <a:rPr lang="en-US" sz="3200" dirty="0">
                <a:solidFill>
                  <a:srgbClr val="0000CC"/>
                </a:solidFill>
              </a:rPr>
              <a:t> </a:t>
            </a:r>
            <a:r>
              <a:rPr lang="en-US" sz="3200" dirty="0" err="1">
                <a:solidFill>
                  <a:srgbClr val="0000CC"/>
                </a:solidFill>
              </a:rPr>
              <a:t>ngành</a:t>
            </a:r>
            <a:r>
              <a:rPr lang="en-US" sz="3200" dirty="0">
                <a:solidFill>
                  <a:srgbClr val="0000CC"/>
                </a:solidFill>
              </a:rPr>
              <a:t>, </a:t>
            </a:r>
            <a:r>
              <a:rPr lang="en-US" sz="3200" dirty="0" err="1">
                <a:solidFill>
                  <a:srgbClr val="0000CC"/>
                </a:solidFill>
              </a:rPr>
              <a:t>nghề</a:t>
            </a:r>
            <a:r>
              <a:rPr lang="en-US" sz="3200" dirty="0">
                <a:solidFill>
                  <a:srgbClr val="0000CC"/>
                </a:solidFill>
              </a:rPr>
              <a:t> </a:t>
            </a:r>
            <a:r>
              <a:rPr lang="en-US" sz="3200" dirty="0" err="1">
                <a:solidFill>
                  <a:srgbClr val="0000CC"/>
                </a:solidFill>
              </a:rPr>
              <a:t>mà</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không</a:t>
            </a:r>
            <a:r>
              <a:rPr lang="en-US" sz="3200" dirty="0">
                <a:solidFill>
                  <a:srgbClr val="0000CC"/>
                </a:solidFill>
              </a:rPr>
              <a:t> </a:t>
            </a:r>
            <a:r>
              <a:rPr lang="en-US" sz="3200" dirty="0" err="1">
                <a:solidFill>
                  <a:srgbClr val="0000CC"/>
                </a:solidFill>
              </a:rPr>
              <a:t>cấm</a:t>
            </a:r>
            <a:r>
              <a:rPr lang="en-US" sz="3200" dirty="0">
                <a:solidFill>
                  <a:srgbClr val="0000CC"/>
                </a:solidFill>
              </a:rPr>
              <a:t>;</a:t>
            </a:r>
          </a:p>
          <a:p>
            <a:pPr algn="just"/>
            <a:r>
              <a:rPr lang="en-US" sz="3200" dirty="0">
                <a:solidFill>
                  <a:srgbClr val="0000CC"/>
                </a:solidFill>
              </a:rPr>
              <a:t>+ </a:t>
            </a:r>
            <a:r>
              <a:rPr lang="en-US" sz="3200" dirty="0" err="1">
                <a:solidFill>
                  <a:srgbClr val="0000CC"/>
                </a:solidFill>
              </a:rPr>
              <a:t>Lựa</a:t>
            </a:r>
            <a:r>
              <a:rPr lang="en-US" sz="3200" dirty="0">
                <a:solidFill>
                  <a:srgbClr val="0000CC"/>
                </a:solidFill>
              </a:rPr>
              <a:t> </a:t>
            </a:r>
            <a:r>
              <a:rPr lang="en-US" sz="3200" dirty="0" err="1">
                <a:solidFill>
                  <a:srgbClr val="0000CC"/>
                </a:solidFill>
              </a:rPr>
              <a:t>chọn</a:t>
            </a:r>
            <a:r>
              <a:rPr lang="en-US" sz="3200" dirty="0">
                <a:solidFill>
                  <a:srgbClr val="0000CC"/>
                </a:solidFill>
              </a:rPr>
              <a:t> </a:t>
            </a:r>
            <a:r>
              <a:rPr lang="en-US" sz="3200" dirty="0" err="1">
                <a:solidFill>
                  <a:srgbClr val="0000CC"/>
                </a:solidFill>
              </a:rPr>
              <a:t>hình</a:t>
            </a:r>
            <a:r>
              <a:rPr lang="en-US" sz="3200" dirty="0">
                <a:solidFill>
                  <a:srgbClr val="0000CC"/>
                </a:solidFill>
              </a:rPr>
              <a:t> </a:t>
            </a:r>
            <a:r>
              <a:rPr lang="en-US" sz="3200" dirty="0" err="1">
                <a:solidFill>
                  <a:srgbClr val="0000CC"/>
                </a:solidFill>
              </a:rPr>
              <a:t>thức</a:t>
            </a:r>
            <a:r>
              <a:rPr lang="en-US" sz="3200" dirty="0">
                <a:solidFill>
                  <a:srgbClr val="0000CC"/>
                </a:solidFill>
              </a:rPr>
              <a:t>, </a:t>
            </a:r>
            <a:r>
              <a:rPr lang="en-US" sz="3200" dirty="0" err="1">
                <a:solidFill>
                  <a:srgbClr val="0000CC"/>
                </a:solidFill>
              </a:rPr>
              <a:t>quy</a:t>
            </a:r>
            <a:r>
              <a:rPr lang="en-US" sz="3200" dirty="0">
                <a:solidFill>
                  <a:srgbClr val="0000CC"/>
                </a:solidFill>
              </a:rPr>
              <a:t> </a:t>
            </a:r>
            <a:r>
              <a:rPr lang="en-US" sz="3200" dirty="0" err="1">
                <a:solidFill>
                  <a:srgbClr val="0000CC"/>
                </a:solidFill>
              </a:rPr>
              <a:t>mô</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a:t>
            </a:r>
          </a:p>
          <a:p>
            <a:pPr algn="just"/>
            <a:r>
              <a:rPr lang="en-US" sz="3200" dirty="0">
                <a:solidFill>
                  <a:srgbClr val="0000CC"/>
                </a:solidFill>
              </a:rPr>
              <a:t>+ </a:t>
            </a:r>
            <a:r>
              <a:rPr lang="en-US" sz="3200" dirty="0" err="1">
                <a:solidFill>
                  <a:srgbClr val="0000CC"/>
                </a:solidFill>
              </a:rPr>
              <a:t>Quyền</a:t>
            </a:r>
            <a:r>
              <a:rPr lang="en-US" sz="3200" dirty="0">
                <a:solidFill>
                  <a:srgbClr val="0000CC"/>
                </a:solidFill>
              </a:rPr>
              <a:t> </a:t>
            </a:r>
            <a:r>
              <a:rPr lang="en-US" sz="3200" dirty="0" err="1">
                <a:solidFill>
                  <a:srgbClr val="0000CC"/>
                </a:solidFill>
              </a:rPr>
              <a:t>tự</a:t>
            </a:r>
            <a:r>
              <a:rPr lang="en-US" sz="3200" dirty="0">
                <a:solidFill>
                  <a:srgbClr val="0000CC"/>
                </a:solidFill>
              </a:rPr>
              <a:t> </a:t>
            </a:r>
            <a:r>
              <a:rPr lang="en-US" sz="3200" dirty="0" err="1">
                <a:solidFill>
                  <a:srgbClr val="0000CC"/>
                </a:solidFill>
              </a:rPr>
              <a:t>chủ</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 (</a:t>
            </a:r>
            <a:r>
              <a:rPr lang="en-US" sz="3200" dirty="0" err="1">
                <a:solidFill>
                  <a:srgbClr val="0000CC"/>
                </a:solidFill>
              </a:rPr>
              <a:t>vốn</a:t>
            </a:r>
            <a:r>
              <a:rPr lang="en-US" sz="3200" dirty="0">
                <a:solidFill>
                  <a:srgbClr val="0000CC"/>
                </a:solidFill>
              </a:rPr>
              <a:t>, </a:t>
            </a:r>
            <a:r>
              <a:rPr lang="en-US" sz="3200" dirty="0" err="1">
                <a:solidFill>
                  <a:srgbClr val="0000CC"/>
                </a:solidFill>
              </a:rPr>
              <a:t>thị</a:t>
            </a:r>
            <a:r>
              <a:rPr lang="en-US" sz="3200" dirty="0">
                <a:solidFill>
                  <a:srgbClr val="0000CC"/>
                </a:solidFill>
              </a:rPr>
              <a:t> </a:t>
            </a:r>
            <a:r>
              <a:rPr lang="en-US" sz="3200" dirty="0" err="1">
                <a:solidFill>
                  <a:srgbClr val="0000CC"/>
                </a:solidFill>
              </a:rPr>
              <a:t>trường</a:t>
            </a:r>
            <a:r>
              <a:rPr lang="en-US" sz="3200" dirty="0">
                <a:solidFill>
                  <a:srgbClr val="0000CC"/>
                </a:solidFill>
              </a:rPr>
              <a:t>, </a:t>
            </a:r>
            <a:r>
              <a:rPr lang="en-US" sz="3200" dirty="0" err="1">
                <a:solidFill>
                  <a:srgbClr val="0000CC"/>
                </a:solidFill>
              </a:rPr>
              <a:t>khách</a:t>
            </a:r>
            <a:r>
              <a:rPr lang="en-US" sz="3200" dirty="0">
                <a:solidFill>
                  <a:srgbClr val="0000CC"/>
                </a:solidFill>
              </a:rPr>
              <a:t> </a:t>
            </a:r>
            <a:r>
              <a:rPr lang="en-US" sz="3200" dirty="0" err="1">
                <a:solidFill>
                  <a:srgbClr val="0000CC"/>
                </a:solidFill>
              </a:rPr>
              <a:t>hàng</a:t>
            </a:r>
            <a:r>
              <a:rPr lang="en-US" sz="3200" dirty="0">
                <a:solidFill>
                  <a:srgbClr val="0000CC"/>
                </a:solidFill>
              </a:rPr>
              <a:t>, </a:t>
            </a:r>
            <a:r>
              <a:rPr lang="en-US" sz="3200" dirty="0" err="1">
                <a:solidFill>
                  <a:srgbClr val="0000CC"/>
                </a:solidFill>
              </a:rPr>
              <a:t>lĩnh</a:t>
            </a:r>
            <a:r>
              <a:rPr lang="en-US" sz="3200" dirty="0">
                <a:solidFill>
                  <a:srgbClr val="0000CC"/>
                </a:solidFill>
              </a:rPr>
              <a:t> </a:t>
            </a:r>
            <a:r>
              <a:rPr lang="en-US" sz="3200" dirty="0" err="1">
                <a:solidFill>
                  <a:srgbClr val="0000CC"/>
                </a:solidFill>
              </a:rPr>
              <a:t>vực</a:t>
            </a:r>
            <a:r>
              <a:rPr lang="en-US" sz="3200" dirty="0">
                <a:solidFill>
                  <a:srgbClr val="0000CC"/>
                </a:solidFill>
              </a:rPr>
              <a:t> </a:t>
            </a:r>
            <a:r>
              <a:rPr lang="en-US" sz="3200" dirty="0" err="1">
                <a:solidFill>
                  <a:srgbClr val="0000CC"/>
                </a:solidFill>
              </a:rPr>
              <a:t>đầu</a:t>
            </a:r>
            <a:r>
              <a:rPr lang="en-US" sz="3200" dirty="0">
                <a:solidFill>
                  <a:srgbClr val="0000CC"/>
                </a:solidFill>
              </a:rPr>
              <a:t> </a:t>
            </a:r>
            <a:r>
              <a:rPr lang="en-US" sz="3200" dirty="0" err="1">
                <a:solidFill>
                  <a:srgbClr val="0000CC"/>
                </a:solidFill>
              </a:rPr>
              <a:t>tư</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 ... ).</a:t>
            </a:r>
          </a:p>
          <a:p>
            <a:pPr algn="just"/>
            <a:r>
              <a:rPr lang="en-US" sz="3200" dirty="0">
                <a:solidFill>
                  <a:srgbClr val="0000CC"/>
                </a:solidFill>
              </a:rPr>
              <a:t>- </a:t>
            </a:r>
            <a:r>
              <a:rPr lang="en-US" sz="3200" dirty="0" err="1">
                <a:solidFill>
                  <a:srgbClr val="0000CC"/>
                </a:solidFill>
              </a:rPr>
              <a:t>Nghĩa</a:t>
            </a:r>
            <a:r>
              <a:rPr lang="en-US" sz="3200" dirty="0">
                <a:solidFill>
                  <a:srgbClr val="0000CC"/>
                </a:solidFill>
              </a:rPr>
              <a:t> </a:t>
            </a:r>
            <a:r>
              <a:rPr lang="en-US" sz="3200" dirty="0" err="1">
                <a:solidFill>
                  <a:srgbClr val="0000CC"/>
                </a:solidFill>
              </a:rPr>
              <a:t>vụ</a:t>
            </a:r>
            <a:r>
              <a:rPr lang="en-US" sz="3200" dirty="0">
                <a:solidFill>
                  <a:srgbClr val="0000CC"/>
                </a:solidFill>
              </a:rPr>
              <a:t>:</a:t>
            </a:r>
          </a:p>
          <a:p>
            <a:pPr algn="just"/>
            <a:r>
              <a:rPr lang="en-US" sz="3200" dirty="0">
                <a:solidFill>
                  <a:srgbClr val="0000CC"/>
                </a:solidFill>
              </a:rPr>
              <a:t>+ </a:t>
            </a:r>
            <a:r>
              <a:rPr lang="en-US" sz="3200" dirty="0" err="1">
                <a:solidFill>
                  <a:srgbClr val="0000CC"/>
                </a:solidFill>
              </a:rPr>
              <a:t>Tuân</a:t>
            </a:r>
            <a:r>
              <a:rPr lang="en-US" sz="3200" dirty="0">
                <a:solidFill>
                  <a:srgbClr val="0000CC"/>
                </a:solidFill>
              </a:rPr>
              <a:t> </a:t>
            </a:r>
            <a:r>
              <a:rPr lang="en-US" sz="3200" dirty="0" err="1">
                <a:solidFill>
                  <a:srgbClr val="0000CC"/>
                </a:solidFill>
              </a:rPr>
              <a:t>thủ</a:t>
            </a:r>
            <a:r>
              <a:rPr lang="en-US" sz="3200" dirty="0">
                <a:solidFill>
                  <a:srgbClr val="0000CC"/>
                </a:solidFill>
              </a:rPr>
              <a:t> </a:t>
            </a:r>
            <a:r>
              <a:rPr lang="en-US" sz="3200" dirty="0" err="1">
                <a:solidFill>
                  <a:srgbClr val="0000CC"/>
                </a:solidFill>
              </a:rPr>
              <a:t>quy</a:t>
            </a:r>
            <a:r>
              <a:rPr lang="en-US" sz="3200" dirty="0">
                <a:solidFill>
                  <a:srgbClr val="0000CC"/>
                </a:solidFill>
              </a:rPr>
              <a:t> </a:t>
            </a:r>
            <a:r>
              <a:rPr lang="en-US" sz="3200" dirty="0" err="1">
                <a:solidFill>
                  <a:srgbClr val="0000CC"/>
                </a:solidFill>
              </a:rPr>
              <a:t>định</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về</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a:t>
            </a:r>
          </a:p>
          <a:p>
            <a:pPr algn="just"/>
            <a:r>
              <a:rPr lang="en-US" sz="3200" dirty="0">
                <a:solidFill>
                  <a:srgbClr val="0000CC"/>
                </a:solidFill>
              </a:rPr>
              <a:t>+ </a:t>
            </a:r>
            <a:r>
              <a:rPr lang="en-US" sz="3200" dirty="0" err="1">
                <a:solidFill>
                  <a:srgbClr val="0000CC"/>
                </a:solidFill>
              </a:rPr>
              <a:t>Đảm</a:t>
            </a:r>
            <a:r>
              <a:rPr lang="en-US" sz="3200" dirty="0">
                <a:solidFill>
                  <a:srgbClr val="0000CC"/>
                </a:solidFill>
              </a:rPr>
              <a:t> </a:t>
            </a:r>
            <a:r>
              <a:rPr lang="en-US" sz="3200" dirty="0" err="1">
                <a:solidFill>
                  <a:srgbClr val="0000CC"/>
                </a:solidFill>
              </a:rPr>
              <a:t>bảo</a:t>
            </a:r>
            <a:r>
              <a:rPr lang="en-US" sz="3200" dirty="0">
                <a:solidFill>
                  <a:srgbClr val="0000CC"/>
                </a:solidFill>
              </a:rPr>
              <a:t> </a:t>
            </a:r>
            <a:r>
              <a:rPr lang="en-US" sz="3200" dirty="0" err="1">
                <a:solidFill>
                  <a:srgbClr val="0000CC"/>
                </a:solidFill>
              </a:rPr>
              <a:t>quyền</a:t>
            </a:r>
            <a:r>
              <a:rPr lang="en-US" sz="3200" dirty="0">
                <a:solidFill>
                  <a:srgbClr val="0000CC"/>
                </a:solidFill>
              </a:rPr>
              <a:t>, </a:t>
            </a:r>
            <a:r>
              <a:rPr lang="en-US" sz="3200" dirty="0" err="1">
                <a:solidFill>
                  <a:srgbClr val="0000CC"/>
                </a:solidFill>
              </a:rPr>
              <a:t>lợi</a:t>
            </a:r>
            <a:r>
              <a:rPr lang="en-US" sz="3200" dirty="0">
                <a:solidFill>
                  <a:srgbClr val="0000CC"/>
                </a:solidFill>
              </a:rPr>
              <a:t> </a:t>
            </a:r>
            <a:r>
              <a:rPr lang="en-US" sz="3200" dirty="0" err="1">
                <a:solidFill>
                  <a:srgbClr val="0000CC"/>
                </a:solidFill>
              </a:rPr>
              <a:t>ích</a:t>
            </a:r>
            <a:r>
              <a:rPr lang="en-US" sz="3200" dirty="0">
                <a:solidFill>
                  <a:srgbClr val="0000CC"/>
                </a:solidFill>
              </a:rPr>
              <a:t> </a:t>
            </a:r>
            <a:r>
              <a:rPr lang="en-US" sz="3200" dirty="0" err="1">
                <a:solidFill>
                  <a:srgbClr val="0000CC"/>
                </a:solidFill>
              </a:rPr>
              <a:t>hợp</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lao</a:t>
            </a:r>
            <a:r>
              <a:rPr lang="en-US" sz="3200" dirty="0">
                <a:solidFill>
                  <a:srgbClr val="0000CC"/>
                </a:solidFill>
              </a:rPr>
              <a:t> </a:t>
            </a:r>
            <a:r>
              <a:rPr lang="en-US" sz="3200" dirty="0" err="1">
                <a:solidFill>
                  <a:srgbClr val="0000CC"/>
                </a:solidFill>
              </a:rPr>
              <a:t>động</a:t>
            </a:r>
            <a:r>
              <a:rPr lang="en-US" sz="3200" dirty="0">
                <a:solidFill>
                  <a:srgbClr val="0000CC"/>
                </a:solidFill>
              </a:rPr>
              <a:t> </a:t>
            </a:r>
            <a:r>
              <a:rPr lang="en-US" sz="3200" dirty="0" err="1">
                <a:solidFill>
                  <a:srgbClr val="0000CC"/>
                </a:solidFill>
              </a:rPr>
              <a:t>trong</a:t>
            </a:r>
            <a:r>
              <a:rPr lang="en-US" sz="3200" dirty="0">
                <a:solidFill>
                  <a:srgbClr val="0000CC"/>
                </a:solidFill>
              </a:rPr>
              <a:t> </a:t>
            </a:r>
            <a:r>
              <a:rPr lang="en-US" sz="3200" dirty="0" err="1">
                <a:solidFill>
                  <a:srgbClr val="0000CC"/>
                </a:solidFill>
              </a:rPr>
              <a:t>doanh</a:t>
            </a:r>
            <a:r>
              <a:rPr lang="en-US" sz="3200" dirty="0">
                <a:solidFill>
                  <a:srgbClr val="0000CC"/>
                </a:solidFill>
              </a:rPr>
              <a:t> </a:t>
            </a:r>
            <a:r>
              <a:rPr lang="en-US" sz="3200" dirty="0" err="1">
                <a:solidFill>
                  <a:srgbClr val="0000CC"/>
                </a:solidFill>
              </a:rPr>
              <a:t>nghiệp</a:t>
            </a:r>
            <a:r>
              <a:rPr lang="en-US" sz="3200" dirty="0">
                <a:solidFill>
                  <a:srgbClr val="0000CC"/>
                </a:solidFill>
              </a:rPr>
              <a:t> </a:t>
            </a:r>
            <a:r>
              <a:rPr lang="en-US" sz="3200" dirty="0" err="1">
                <a:solidFill>
                  <a:srgbClr val="0000CC"/>
                </a:solidFill>
              </a:rPr>
              <a:t>và</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tiêu</a:t>
            </a:r>
            <a:r>
              <a:rPr lang="en-US" sz="3200" dirty="0">
                <a:solidFill>
                  <a:srgbClr val="0000CC"/>
                </a:solidFill>
              </a:rPr>
              <a:t> </a:t>
            </a:r>
            <a:r>
              <a:rPr lang="en-US" sz="3200" dirty="0" err="1">
                <a:solidFill>
                  <a:srgbClr val="0000CC"/>
                </a:solidFill>
              </a:rPr>
              <a:t>dùng</a:t>
            </a:r>
            <a:r>
              <a:rPr lang="en-US" sz="3200" dirty="0">
                <a:solidFill>
                  <a:srgbClr val="0000CC"/>
                </a:solidFill>
              </a:rPr>
              <a:t>;</a:t>
            </a:r>
          </a:p>
          <a:p>
            <a:pPr algn="just"/>
            <a:r>
              <a:rPr lang="en-US" sz="3200" dirty="0">
                <a:solidFill>
                  <a:srgbClr val="0000CC"/>
                </a:solidFill>
              </a:rPr>
              <a:t>+ </a:t>
            </a:r>
            <a:r>
              <a:rPr lang="en-US" sz="3200" dirty="0" err="1">
                <a:solidFill>
                  <a:srgbClr val="0000CC"/>
                </a:solidFill>
              </a:rPr>
              <a:t>Tuân</a:t>
            </a:r>
            <a:r>
              <a:rPr lang="en-US" sz="3200" dirty="0">
                <a:solidFill>
                  <a:srgbClr val="0000CC"/>
                </a:solidFill>
              </a:rPr>
              <a:t> </a:t>
            </a:r>
            <a:r>
              <a:rPr lang="en-US" sz="3200" dirty="0" err="1">
                <a:solidFill>
                  <a:srgbClr val="0000CC"/>
                </a:solidFill>
              </a:rPr>
              <a:t>thủ</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quy</a:t>
            </a:r>
            <a:r>
              <a:rPr lang="en-US" sz="3200" dirty="0">
                <a:solidFill>
                  <a:srgbClr val="0000CC"/>
                </a:solidFill>
              </a:rPr>
              <a:t> </a:t>
            </a:r>
            <a:r>
              <a:rPr lang="en-US" sz="3200" dirty="0" err="1">
                <a:solidFill>
                  <a:srgbClr val="0000CC"/>
                </a:solidFill>
              </a:rPr>
              <a:t>định</a:t>
            </a:r>
            <a:r>
              <a:rPr lang="en-US" sz="3200" dirty="0">
                <a:solidFill>
                  <a:srgbClr val="0000CC"/>
                </a:solidFill>
              </a:rPr>
              <a:t> </a:t>
            </a:r>
            <a:r>
              <a:rPr lang="en-US" sz="3200" dirty="0" err="1">
                <a:solidFill>
                  <a:srgbClr val="0000CC"/>
                </a:solidFill>
              </a:rPr>
              <a:t>khác</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về</a:t>
            </a:r>
            <a:r>
              <a:rPr lang="en-US" sz="3200" dirty="0">
                <a:solidFill>
                  <a:srgbClr val="0000CC"/>
                </a:solidFill>
              </a:rPr>
              <a:t> </a:t>
            </a:r>
            <a:r>
              <a:rPr lang="en-US" sz="3200" dirty="0" err="1">
                <a:solidFill>
                  <a:srgbClr val="0000CC"/>
                </a:solidFill>
              </a:rPr>
              <a:t>bảo</a:t>
            </a:r>
            <a:r>
              <a:rPr lang="en-US" sz="3200" dirty="0">
                <a:solidFill>
                  <a:srgbClr val="0000CC"/>
                </a:solidFill>
              </a:rPr>
              <a:t> </a:t>
            </a:r>
            <a:r>
              <a:rPr lang="en-US" sz="3200" dirty="0" err="1">
                <a:solidFill>
                  <a:srgbClr val="0000CC"/>
                </a:solidFill>
              </a:rPr>
              <a:t>vệ</a:t>
            </a:r>
            <a:r>
              <a:rPr lang="en-US" sz="3200" dirty="0">
                <a:solidFill>
                  <a:srgbClr val="0000CC"/>
                </a:solidFill>
              </a:rPr>
              <a:t> </a:t>
            </a:r>
            <a:r>
              <a:rPr lang="en-US" sz="3200" dirty="0" err="1">
                <a:solidFill>
                  <a:srgbClr val="0000CC"/>
                </a:solidFill>
              </a:rPr>
              <a:t>môi</a:t>
            </a:r>
            <a:r>
              <a:rPr lang="en-US" sz="3200" dirty="0">
                <a:solidFill>
                  <a:srgbClr val="0000CC"/>
                </a:solidFill>
              </a:rPr>
              <a:t> </a:t>
            </a:r>
            <a:r>
              <a:rPr lang="en-US" sz="3200" dirty="0" err="1">
                <a:solidFill>
                  <a:srgbClr val="0000CC"/>
                </a:solidFill>
              </a:rPr>
              <a:t>trường</a:t>
            </a:r>
            <a:r>
              <a:rPr lang="en-US" sz="3200" dirty="0">
                <a:solidFill>
                  <a:srgbClr val="0000CC"/>
                </a:solidFill>
              </a:rPr>
              <a:t>, an </a:t>
            </a:r>
            <a:r>
              <a:rPr lang="en-US" sz="3200" dirty="0" err="1">
                <a:solidFill>
                  <a:srgbClr val="0000CC"/>
                </a:solidFill>
              </a:rPr>
              <a:t>sinh</a:t>
            </a:r>
            <a:r>
              <a:rPr lang="en-US" sz="3200" dirty="0">
                <a:solidFill>
                  <a:srgbClr val="0000CC"/>
                </a:solidFill>
              </a:rPr>
              <a:t> </a:t>
            </a:r>
            <a:r>
              <a:rPr lang="en-US" sz="3200" dirty="0" err="1">
                <a:solidFill>
                  <a:srgbClr val="0000CC"/>
                </a:solidFill>
              </a:rPr>
              <a:t>xã</a:t>
            </a:r>
            <a:r>
              <a:rPr lang="en-US" sz="3200" dirty="0">
                <a:solidFill>
                  <a:srgbClr val="0000CC"/>
                </a:solidFill>
              </a:rPr>
              <a:t> </a:t>
            </a:r>
            <a:r>
              <a:rPr lang="en-US" sz="3200" dirty="0" err="1">
                <a:solidFill>
                  <a:srgbClr val="0000CC"/>
                </a:solidFill>
              </a:rPr>
              <a:t>hội</a:t>
            </a:r>
            <a:r>
              <a:rPr lang="en-US" sz="32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122363" y="195263"/>
            <a:ext cx="9820275" cy="708025"/>
            <a:chOff x="1190" y="123"/>
            <a:chExt cx="5296" cy="776"/>
          </a:xfrm>
        </p:grpSpPr>
        <p:pic>
          <p:nvPicPr>
            <p:cNvPr id="87043"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87044" name="Text Box 4"/>
            <p:cNvSpPr txBox="1">
              <a:spLocks noChangeArrowheads="1"/>
            </p:cNvSpPr>
            <p:nvPr/>
          </p:nvSpPr>
          <p:spPr bwMode="auto">
            <a:xfrm>
              <a:off x="1213" y="133"/>
              <a:ext cx="525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200" b="1">
                  <a:solidFill>
                    <a:srgbClr val="0000CC"/>
                  </a:solidFill>
                  <a:latin typeface="#9Slide03 AllRoundGothic"/>
                </a:rPr>
                <a:t>NHẬN ĐỊNH, KẾT LUẬN PHẦN THẢO LUẬN</a:t>
              </a:r>
            </a:p>
          </p:txBody>
        </p:sp>
      </p:grpSp>
      <p:sp>
        <p:nvSpPr>
          <p:cNvPr id="2" name="Rectangle 1"/>
          <p:cNvSpPr/>
          <p:nvPr/>
        </p:nvSpPr>
        <p:spPr>
          <a:xfrm>
            <a:off x="282388" y="1289227"/>
            <a:ext cx="11631706" cy="4893647"/>
          </a:xfrm>
          <a:prstGeom prst="rect">
            <a:avLst/>
          </a:prstGeom>
        </p:spPr>
        <p:txBody>
          <a:bodyPr wrap="square">
            <a:spAutoFit/>
          </a:bodyPr>
          <a:lstStyle/>
          <a:p>
            <a:pPr algn="just"/>
            <a:r>
              <a:rPr lang="en-US" sz="2400" dirty="0">
                <a:solidFill>
                  <a:srgbClr val="0000CC"/>
                </a:solidFill>
              </a:rPr>
              <a:t>b. </a:t>
            </a:r>
            <a:r>
              <a:rPr lang="en-US" sz="2400" b="1" dirty="0">
                <a:solidFill>
                  <a:srgbClr val="0000CC"/>
                </a:solidFill>
              </a:rPr>
              <a:t>- </a:t>
            </a:r>
            <a:r>
              <a:rPr lang="en-US" sz="2400" b="1" dirty="0" err="1">
                <a:solidFill>
                  <a:srgbClr val="0000CC"/>
                </a:solidFill>
              </a:rPr>
              <a:t>Trường</a:t>
            </a:r>
            <a:r>
              <a:rPr lang="en-US" sz="2400" b="1" dirty="0">
                <a:solidFill>
                  <a:srgbClr val="0000CC"/>
                </a:solidFill>
              </a:rPr>
              <a:t> </a:t>
            </a:r>
            <a:r>
              <a:rPr lang="en-US" sz="2400" b="1" dirty="0" err="1">
                <a:solidFill>
                  <a:srgbClr val="0000CC"/>
                </a:solidFill>
              </a:rPr>
              <a:t>hợp</a:t>
            </a:r>
            <a:r>
              <a:rPr lang="en-US" sz="2400" b="1" dirty="0">
                <a:solidFill>
                  <a:srgbClr val="0000CC"/>
                </a:solidFill>
              </a:rPr>
              <a:t> 1.</a:t>
            </a:r>
            <a:endParaRPr lang="en-US" sz="2400" dirty="0">
              <a:solidFill>
                <a:srgbClr val="0000CC"/>
              </a:solidFill>
            </a:endParaRPr>
          </a:p>
          <a:p>
            <a:pPr algn="just"/>
            <a:r>
              <a:rPr lang="en-US" sz="2400" dirty="0">
                <a:solidFill>
                  <a:srgbClr val="0000CC"/>
                </a:solidFill>
              </a:rPr>
              <a:t>+ </a:t>
            </a:r>
            <a:r>
              <a:rPr lang="en-US" sz="2400" dirty="0" err="1">
                <a:solidFill>
                  <a:srgbClr val="0000CC"/>
                </a:solidFill>
              </a:rPr>
              <a:t>Anh</a:t>
            </a:r>
            <a:r>
              <a:rPr lang="en-US" sz="2400" dirty="0">
                <a:solidFill>
                  <a:srgbClr val="0000CC"/>
                </a:solidFill>
              </a:rPr>
              <a:t> T </a:t>
            </a:r>
            <a:r>
              <a:rPr lang="en-US" sz="2400" dirty="0" err="1">
                <a:solidFill>
                  <a:srgbClr val="0000CC"/>
                </a:solidFill>
              </a:rPr>
              <a:t>đã</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hành</a:t>
            </a:r>
            <a:r>
              <a:rPr lang="en-US" sz="2400" dirty="0">
                <a:solidFill>
                  <a:srgbClr val="0000CC"/>
                </a:solidFill>
              </a:rPr>
              <a:t> vi </a:t>
            </a:r>
            <a:r>
              <a:rPr lang="en-US" sz="2400" dirty="0" err="1">
                <a:solidFill>
                  <a:srgbClr val="0000CC"/>
                </a:solidFill>
              </a:rPr>
              <a:t>vi</a:t>
            </a:r>
            <a:r>
              <a:rPr lang="en-US" sz="2400" dirty="0">
                <a:solidFill>
                  <a:srgbClr val="0000CC"/>
                </a:solidFill>
              </a:rPr>
              <a:t> </a:t>
            </a:r>
            <a:r>
              <a:rPr lang="en-US" sz="2400" dirty="0" err="1">
                <a:solidFill>
                  <a:srgbClr val="0000CC"/>
                </a:solidFill>
              </a:rPr>
              <a:t>phạm</a:t>
            </a:r>
            <a:r>
              <a:rPr lang="en-US" sz="2400" dirty="0">
                <a:solidFill>
                  <a:srgbClr val="0000CC"/>
                </a:solidFill>
              </a:rPr>
              <a:t> </a:t>
            </a:r>
            <a:r>
              <a:rPr lang="en-US" sz="2400" dirty="0" err="1">
                <a:solidFill>
                  <a:srgbClr val="0000CC"/>
                </a:solidFill>
              </a:rPr>
              <a:t>pháp</a:t>
            </a:r>
            <a:r>
              <a:rPr lang="en-US" sz="2400" dirty="0">
                <a:solidFill>
                  <a:srgbClr val="0000CC"/>
                </a:solidFill>
              </a:rPr>
              <a:t> </a:t>
            </a:r>
            <a:r>
              <a:rPr lang="en-US" sz="2400" dirty="0" err="1">
                <a:solidFill>
                  <a:srgbClr val="0000CC"/>
                </a:solidFill>
              </a:rPr>
              <a:t>luật</a:t>
            </a:r>
            <a:r>
              <a:rPr lang="en-US" sz="2400" dirty="0">
                <a:solidFill>
                  <a:srgbClr val="0000CC"/>
                </a:solidFill>
              </a:rPr>
              <a:t> </a:t>
            </a:r>
            <a:r>
              <a:rPr lang="en-US" sz="2400" dirty="0" err="1">
                <a:solidFill>
                  <a:srgbClr val="0000CC"/>
                </a:solidFill>
              </a:rPr>
              <a:t>về</a:t>
            </a:r>
            <a:r>
              <a:rPr lang="en-US" sz="2400" dirty="0">
                <a:solidFill>
                  <a:srgbClr val="0000CC"/>
                </a:solidFill>
              </a:rPr>
              <a:t> </a:t>
            </a:r>
            <a:r>
              <a:rPr lang="en-US" sz="2400" dirty="0" err="1">
                <a:solidFill>
                  <a:srgbClr val="0000CC"/>
                </a:solidFill>
              </a:rPr>
              <a:t>quyền</a:t>
            </a:r>
            <a:r>
              <a:rPr lang="en-US" sz="2400" dirty="0">
                <a:solidFill>
                  <a:srgbClr val="0000CC"/>
                </a:solidFill>
              </a:rPr>
              <a:t> </a:t>
            </a:r>
            <a:r>
              <a:rPr lang="en-US" sz="2400" dirty="0" err="1">
                <a:solidFill>
                  <a:srgbClr val="0000CC"/>
                </a:solidFill>
              </a:rPr>
              <a:t>tự</a:t>
            </a:r>
            <a:r>
              <a:rPr lang="en-US" sz="2400" dirty="0">
                <a:solidFill>
                  <a:srgbClr val="0000CC"/>
                </a:solidFill>
              </a:rPr>
              <a:t> do </a:t>
            </a:r>
            <a:r>
              <a:rPr lang="en-US" sz="2400" dirty="0" err="1">
                <a:solidFill>
                  <a:srgbClr val="0000CC"/>
                </a:solidFill>
              </a:rPr>
              <a:t>kinh</a:t>
            </a:r>
            <a:r>
              <a:rPr lang="en-US" sz="2400" dirty="0">
                <a:solidFill>
                  <a:srgbClr val="0000CC"/>
                </a:solidFill>
              </a:rPr>
              <a:t> </a:t>
            </a:r>
            <a:r>
              <a:rPr lang="en-US" sz="2400" dirty="0" err="1">
                <a:solidFill>
                  <a:srgbClr val="0000CC"/>
                </a:solidFill>
              </a:rPr>
              <a:t>doanh</a:t>
            </a:r>
            <a:r>
              <a:rPr lang="en-US" sz="2400" dirty="0">
                <a:solidFill>
                  <a:srgbClr val="0000CC"/>
                </a:solidFill>
              </a:rPr>
              <a:t>, </a:t>
            </a:r>
            <a:r>
              <a:rPr lang="en-US" sz="2400" dirty="0" err="1">
                <a:solidFill>
                  <a:srgbClr val="0000CC"/>
                </a:solidFill>
              </a:rPr>
              <a:t>khi</a:t>
            </a:r>
            <a:r>
              <a:rPr lang="en-US" sz="2400" dirty="0">
                <a:solidFill>
                  <a:srgbClr val="0000CC"/>
                </a:solidFill>
              </a:rPr>
              <a:t> </a:t>
            </a:r>
            <a:r>
              <a:rPr lang="en-US" sz="2400" dirty="0" err="1">
                <a:solidFill>
                  <a:srgbClr val="0000CC"/>
                </a:solidFill>
              </a:rPr>
              <a:t>anh</a:t>
            </a:r>
            <a:r>
              <a:rPr lang="en-US" sz="2400" dirty="0">
                <a:solidFill>
                  <a:srgbClr val="0000CC"/>
                </a:solidFill>
              </a:rPr>
              <a:t> </a:t>
            </a:r>
            <a:r>
              <a:rPr lang="en-US" sz="2400" dirty="0" err="1">
                <a:solidFill>
                  <a:srgbClr val="0000CC"/>
                </a:solidFill>
              </a:rPr>
              <a:t>đã</a:t>
            </a:r>
            <a:r>
              <a:rPr lang="en-US" sz="2400" dirty="0">
                <a:solidFill>
                  <a:srgbClr val="0000CC"/>
                </a:solidFill>
              </a:rPr>
              <a:t> </a:t>
            </a:r>
            <a:r>
              <a:rPr lang="en-US" sz="2400" dirty="0" err="1">
                <a:solidFill>
                  <a:srgbClr val="0000CC"/>
                </a:solidFill>
              </a:rPr>
              <a:t>thực</a:t>
            </a:r>
            <a:r>
              <a:rPr lang="en-US" sz="2400" dirty="0">
                <a:solidFill>
                  <a:srgbClr val="0000CC"/>
                </a:solidFill>
              </a:rPr>
              <a:t> </a:t>
            </a:r>
            <a:r>
              <a:rPr lang="en-US" sz="2400" dirty="0" err="1">
                <a:solidFill>
                  <a:srgbClr val="0000CC"/>
                </a:solidFill>
              </a:rPr>
              <a:t>hiện</a:t>
            </a:r>
            <a:r>
              <a:rPr lang="en-US" sz="2400" dirty="0">
                <a:solidFill>
                  <a:srgbClr val="0000CC"/>
                </a:solidFill>
              </a:rPr>
              <a:t> </a:t>
            </a:r>
            <a:r>
              <a:rPr lang="en-US" sz="2400" dirty="0" err="1">
                <a:solidFill>
                  <a:srgbClr val="0000CC"/>
                </a:solidFill>
              </a:rPr>
              <a:t>việc</a:t>
            </a:r>
            <a:r>
              <a:rPr lang="en-US" sz="2400" dirty="0">
                <a:solidFill>
                  <a:srgbClr val="0000CC"/>
                </a:solidFill>
              </a:rPr>
              <a:t> </a:t>
            </a:r>
            <a:r>
              <a:rPr lang="en-US" sz="2400" dirty="0" err="1">
                <a:solidFill>
                  <a:srgbClr val="0000CC"/>
                </a:solidFill>
              </a:rPr>
              <a:t>buôn</a:t>
            </a:r>
            <a:r>
              <a:rPr lang="en-US" sz="2400" dirty="0">
                <a:solidFill>
                  <a:srgbClr val="0000CC"/>
                </a:solidFill>
              </a:rPr>
              <a:t> </a:t>
            </a:r>
            <a:r>
              <a:rPr lang="en-US" sz="2400" dirty="0" err="1">
                <a:solidFill>
                  <a:srgbClr val="0000CC"/>
                </a:solidFill>
              </a:rPr>
              <a:t>bán</a:t>
            </a:r>
            <a:r>
              <a:rPr lang="en-US" sz="2400" dirty="0">
                <a:solidFill>
                  <a:srgbClr val="0000CC"/>
                </a:solidFill>
              </a:rPr>
              <a:t> </a:t>
            </a:r>
            <a:r>
              <a:rPr lang="en-US" sz="2400" dirty="0" err="1">
                <a:solidFill>
                  <a:srgbClr val="0000CC"/>
                </a:solidFill>
              </a:rPr>
              <a:t>thuốc</a:t>
            </a:r>
            <a:r>
              <a:rPr lang="en-US" sz="2400" dirty="0">
                <a:solidFill>
                  <a:srgbClr val="0000CC"/>
                </a:solidFill>
              </a:rPr>
              <a:t> </a:t>
            </a:r>
            <a:r>
              <a:rPr lang="en-US" sz="2400" dirty="0" err="1">
                <a:solidFill>
                  <a:srgbClr val="0000CC"/>
                </a:solidFill>
              </a:rPr>
              <a:t>tân</a:t>
            </a:r>
            <a:r>
              <a:rPr lang="en-US" sz="2400" dirty="0">
                <a:solidFill>
                  <a:srgbClr val="0000CC"/>
                </a:solidFill>
              </a:rPr>
              <a:t> </a:t>
            </a:r>
            <a:r>
              <a:rPr lang="en-US" sz="2400" dirty="0" err="1">
                <a:solidFill>
                  <a:srgbClr val="0000CC"/>
                </a:solidFill>
              </a:rPr>
              <a:t>dược</a:t>
            </a:r>
            <a:r>
              <a:rPr lang="en-US" sz="2400" dirty="0">
                <a:solidFill>
                  <a:srgbClr val="0000CC"/>
                </a:solidFill>
              </a:rPr>
              <a:t> </a:t>
            </a:r>
            <a:r>
              <a:rPr lang="en-US" sz="2400" dirty="0" err="1">
                <a:solidFill>
                  <a:srgbClr val="0000CC"/>
                </a:solidFill>
              </a:rPr>
              <a:t>giả</a:t>
            </a:r>
            <a:r>
              <a:rPr lang="en-US" sz="2400" dirty="0">
                <a:solidFill>
                  <a:srgbClr val="0000CC"/>
                </a:solidFill>
              </a:rPr>
              <a:t>.</a:t>
            </a:r>
          </a:p>
          <a:p>
            <a:pPr algn="just"/>
            <a:r>
              <a:rPr lang="en-US" sz="2400" dirty="0">
                <a:solidFill>
                  <a:srgbClr val="0000CC"/>
                </a:solidFill>
              </a:rPr>
              <a:t>+ </a:t>
            </a:r>
            <a:r>
              <a:rPr lang="en-US" sz="2400" dirty="0" err="1">
                <a:solidFill>
                  <a:srgbClr val="0000CC"/>
                </a:solidFill>
              </a:rPr>
              <a:t>Hậu</a:t>
            </a:r>
            <a:r>
              <a:rPr lang="en-US" sz="2400" dirty="0">
                <a:solidFill>
                  <a:srgbClr val="0000CC"/>
                </a:solidFill>
              </a:rPr>
              <a:t> </a:t>
            </a:r>
            <a:r>
              <a:rPr lang="en-US" sz="2400" dirty="0" err="1">
                <a:solidFill>
                  <a:srgbClr val="0000CC"/>
                </a:solidFill>
              </a:rPr>
              <a:t>quả</a:t>
            </a:r>
            <a:r>
              <a:rPr lang="en-US" sz="2400" dirty="0">
                <a:solidFill>
                  <a:srgbClr val="0000CC"/>
                </a:solidFill>
              </a:rPr>
              <a:t>: </a:t>
            </a:r>
            <a:r>
              <a:rPr lang="en-US" sz="2400" dirty="0" err="1">
                <a:solidFill>
                  <a:srgbClr val="0000CC"/>
                </a:solidFill>
              </a:rPr>
              <a:t>anh</a:t>
            </a:r>
            <a:r>
              <a:rPr lang="en-US" sz="2400" dirty="0">
                <a:solidFill>
                  <a:srgbClr val="0000CC"/>
                </a:solidFill>
              </a:rPr>
              <a:t> T </a:t>
            </a:r>
            <a:r>
              <a:rPr lang="en-US" sz="2400" dirty="0" err="1">
                <a:solidFill>
                  <a:srgbClr val="0000CC"/>
                </a:solidFill>
              </a:rPr>
              <a:t>có</a:t>
            </a:r>
            <a:r>
              <a:rPr lang="en-US" sz="2400" dirty="0">
                <a:solidFill>
                  <a:srgbClr val="0000CC"/>
                </a:solidFill>
              </a:rPr>
              <a:t> </a:t>
            </a:r>
            <a:r>
              <a:rPr lang="en-US" sz="2400" dirty="0" err="1">
                <a:solidFill>
                  <a:srgbClr val="0000CC"/>
                </a:solidFill>
              </a:rPr>
              <a:t>thể</a:t>
            </a:r>
            <a:r>
              <a:rPr lang="en-US" sz="2400" dirty="0">
                <a:solidFill>
                  <a:srgbClr val="0000CC"/>
                </a:solidFill>
              </a:rPr>
              <a:t> </a:t>
            </a:r>
            <a:r>
              <a:rPr lang="en-US" sz="2400" dirty="0" err="1">
                <a:solidFill>
                  <a:srgbClr val="0000CC"/>
                </a:solidFill>
              </a:rPr>
              <a:t>bị</a:t>
            </a:r>
            <a:r>
              <a:rPr lang="en-US" sz="2400" dirty="0">
                <a:solidFill>
                  <a:srgbClr val="0000CC"/>
                </a:solidFill>
              </a:rPr>
              <a:t> </a:t>
            </a:r>
            <a:r>
              <a:rPr lang="en-US" sz="2400" dirty="0" err="1">
                <a:solidFill>
                  <a:srgbClr val="0000CC"/>
                </a:solidFill>
              </a:rPr>
              <a:t>xử</a:t>
            </a:r>
            <a:r>
              <a:rPr lang="en-US" sz="2400" dirty="0">
                <a:solidFill>
                  <a:srgbClr val="0000CC"/>
                </a:solidFill>
              </a:rPr>
              <a:t> </a:t>
            </a:r>
            <a:r>
              <a:rPr lang="en-US" sz="2400" dirty="0" err="1">
                <a:solidFill>
                  <a:srgbClr val="0000CC"/>
                </a:solidFill>
              </a:rPr>
              <a:t>lí</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sự</a:t>
            </a:r>
            <a:r>
              <a:rPr lang="en-US" sz="2400" dirty="0">
                <a:solidFill>
                  <a:srgbClr val="0000CC"/>
                </a:solidFill>
              </a:rPr>
              <a:t> </a:t>
            </a:r>
            <a:r>
              <a:rPr lang="en-US" sz="2400" dirty="0" err="1">
                <a:solidFill>
                  <a:srgbClr val="0000CC"/>
                </a:solidFill>
              </a:rPr>
              <a:t>vì</a:t>
            </a:r>
            <a:r>
              <a:rPr lang="en-US" sz="2400" dirty="0">
                <a:solidFill>
                  <a:srgbClr val="0000CC"/>
                </a:solidFill>
              </a:rPr>
              <a:t> </a:t>
            </a:r>
            <a:r>
              <a:rPr lang="en-US" sz="2400" dirty="0" err="1">
                <a:solidFill>
                  <a:srgbClr val="0000CC"/>
                </a:solidFill>
              </a:rPr>
              <a:t>hành</a:t>
            </a:r>
            <a:r>
              <a:rPr lang="en-US" sz="2400" dirty="0">
                <a:solidFill>
                  <a:srgbClr val="0000CC"/>
                </a:solidFill>
              </a:rPr>
              <a:t> vi </a:t>
            </a:r>
            <a:r>
              <a:rPr lang="en-US" sz="2400" dirty="0" err="1">
                <a:solidFill>
                  <a:srgbClr val="0000CC"/>
                </a:solidFill>
              </a:rPr>
              <a:t>sản</a:t>
            </a:r>
            <a:r>
              <a:rPr lang="en-US" sz="2400" dirty="0">
                <a:solidFill>
                  <a:srgbClr val="0000CC"/>
                </a:solidFill>
              </a:rPr>
              <a:t> </a:t>
            </a:r>
            <a:r>
              <a:rPr lang="en-US" sz="2400" dirty="0" err="1">
                <a:solidFill>
                  <a:srgbClr val="0000CC"/>
                </a:solidFill>
              </a:rPr>
              <a:t>xuất</a:t>
            </a:r>
            <a:r>
              <a:rPr lang="en-US" sz="2400" dirty="0">
                <a:solidFill>
                  <a:srgbClr val="0000CC"/>
                </a:solidFill>
              </a:rPr>
              <a:t>, </a:t>
            </a:r>
            <a:r>
              <a:rPr lang="en-US" sz="2400" dirty="0" err="1">
                <a:solidFill>
                  <a:srgbClr val="0000CC"/>
                </a:solidFill>
              </a:rPr>
              <a:t>buôn</a:t>
            </a:r>
            <a:r>
              <a:rPr lang="en-US" sz="2400" dirty="0">
                <a:solidFill>
                  <a:srgbClr val="0000CC"/>
                </a:solidFill>
              </a:rPr>
              <a:t> </a:t>
            </a:r>
            <a:r>
              <a:rPr lang="en-US" sz="2400" dirty="0" err="1">
                <a:solidFill>
                  <a:srgbClr val="0000CC"/>
                </a:solidFill>
              </a:rPr>
              <a:t>bán</a:t>
            </a:r>
            <a:r>
              <a:rPr lang="en-US" sz="2400" dirty="0">
                <a:solidFill>
                  <a:srgbClr val="0000CC"/>
                </a:solidFill>
              </a:rPr>
              <a:t> </a:t>
            </a:r>
            <a:r>
              <a:rPr lang="en-US" sz="2400" dirty="0" err="1">
                <a:solidFill>
                  <a:srgbClr val="0000CC"/>
                </a:solidFill>
              </a:rPr>
              <a:t>hàng</a:t>
            </a:r>
            <a:r>
              <a:rPr lang="en-US" sz="2400" dirty="0">
                <a:solidFill>
                  <a:srgbClr val="0000CC"/>
                </a:solidFill>
              </a:rPr>
              <a:t> </a:t>
            </a:r>
            <a:r>
              <a:rPr lang="en-US" sz="2400" dirty="0" err="1">
                <a:solidFill>
                  <a:srgbClr val="0000CC"/>
                </a:solidFill>
              </a:rPr>
              <a:t>giả</a:t>
            </a:r>
            <a:r>
              <a:rPr lang="en-US" sz="2400" dirty="0">
                <a:solidFill>
                  <a:srgbClr val="0000CC"/>
                </a:solidFill>
              </a:rPr>
              <a:t> </a:t>
            </a:r>
            <a:r>
              <a:rPr lang="en-US" sz="2400" dirty="0" err="1">
                <a:solidFill>
                  <a:srgbClr val="0000CC"/>
                </a:solidFill>
              </a:rPr>
              <a:t>là</a:t>
            </a:r>
            <a:r>
              <a:rPr lang="en-US" sz="2400" dirty="0">
                <a:solidFill>
                  <a:srgbClr val="0000CC"/>
                </a:solidFill>
              </a:rPr>
              <a:t> </a:t>
            </a:r>
            <a:r>
              <a:rPr lang="en-US" sz="2400" dirty="0" err="1">
                <a:solidFill>
                  <a:srgbClr val="0000CC"/>
                </a:solidFill>
              </a:rPr>
              <a:t>một</a:t>
            </a:r>
            <a:r>
              <a:rPr lang="en-US" sz="2400" dirty="0">
                <a:solidFill>
                  <a:srgbClr val="0000CC"/>
                </a:solidFill>
              </a:rPr>
              <a:t> </a:t>
            </a:r>
            <a:r>
              <a:rPr lang="en-US" sz="2400" dirty="0" err="1">
                <a:solidFill>
                  <a:srgbClr val="0000CC"/>
                </a:solidFill>
              </a:rPr>
              <a:t>tội</a:t>
            </a:r>
            <a:r>
              <a:rPr lang="en-US" sz="2400" dirty="0">
                <a:solidFill>
                  <a:srgbClr val="0000CC"/>
                </a:solidFill>
              </a:rPr>
              <a:t> </a:t>
            </a:r>
            <a:r>
              <a:rPr lang="en-US" sz="2400" dirty="0" err="1">
                <a:solidFill>
                  <a:srgbClr val="0000CC"/>
                </a:solidFill>
              </a:rPr>
              <a:t>danh</a:t>
            </a:r>
            <a:r>
              <a:rPr lang="en-US" sz="2400" dirty="0">
                <a:solidFill>
                  <a:srgbClr val="0000CC"/>
                </a:solidFill>
              </a:rPr>
              <a:t> </a:t>
            </a:r>
            <a:r>
              <a:rPr lang="en-US" sz="2400" dirty="0" err="1">
                <a:solidFill>
                  <a:srgbClr val="0000CC"/>
                </a:solidFill>
              </a:rPr>
              <a:t>được</a:t>
            </a:r>
            <a:r>
              <a:rPr lang="en-US" sz="2400" dirty="0">
                <a:solidFill>
                  <a:srgbClr val="0000CC"/>
                </a:solidFill>
              </a:rPr>
              <a:t> </a:t>
            </a:r>
            <a:r>
              <a:rPr lang="en-US" sz="2400" dirty="0" err="1">
                <a:solidFill>
                  <a:srgbClr val="0000CC"/>
                </a:solidFill>
              </a:rPr>
              <a:t>quy</a:t>
            </a:r>
            <a:r>
              <a:rPr lang="en-US" sz="2400" dirty="0">
                <a:solidFill>
                  <a:srgbClr val="0000CC"/>
                </a:solidFill>
              </a:rPr>
              <a:t> </a:t>
            </a:r>
            <a:r>
              <a:rPr lang="en-US" sz="2400" dirty="0" err="1">
                <a:solidFill>
                  <a:srgbClr val="0000CC"/>
                </a:solidFill>
              </a:rPr>
              <a:t>định</a:t>
            </a:r>
            <a:r>
              <a:rPr lang="en-US" sz="2400" dirty="0">
                <a:solidFill>
                  <a:srgbClr val="0000CC"/>
                </a:solidFill>
              </a:rPr>
              <a:t> </a:t>
            </a:r>
            <a:r>
              <a:rPr lang="en-US" sz="2400" dirty="0" err="1">
                <a:solidFill>
                  <a:srgbClr val="0000CC"/>
                </a:solidFill>
              </a:rPr>
              <a:t>trong</a:t>
            </a:r>
            <a:r>
              <a:rPr lang="en-US" sz="2400" dirty="0">
                <a:solidFill>
                  <a:srgbClr val="0000CC"/>
                </a:solidFill>
              </a:rPr>
              <a:t> </a:t>
            </a:r>
            <a:r>
              <a:rPr lang="en-US" sz="2400" dirty="0" err="1">
                <a:solidFill>
                  <a:srgbClr val="0000CC"/>
                </a:solidFill>
              </a:rPr>
              <a:t>Bộ</a:t>
            </a:r>
            <a:r>
              <a:rPr lang="en-US" sz="2400" dirty="0">
                <a:solidFill>
                  <a:srgbClr val="0000CC"/>
                </a:solidFill>
              </a:rPr>
              <a:t> </a:t>
            </a:r>
            <a:r>
              <a:rPr lang="en-US" sz="2400" dirty="0" err="1">
                <a:solidFill>
                  <a:srgbClr val="0000CC"/>
                </a:solidFill>
              </a:rPr>
              <a:t>luật</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sự</a:t>
            </a:r>
            <a:r>
              <a:rPr lang="en-US" sz="2400" dirty="0">
                <a:solidFill>
                  <a:srgbClr val="0000CC"/>
                </a:solidFill>
              </a:rPr>
              <a:t> </a:t>
            </a:r>
            <a:r>
              <a:rPr lang="en-US" sz="2400" dirty="0" err="1">
                <a:solidFill>
                  <a:srgbClr val="0000CC"/>
                </a:solidFill>
              </a:rPr>
              <a:t>năm</a:t>
            </a:r>
            <a:r>
              <a:rPr lang="en-US" sz="2400" dirty="0">
                <a:solidFill>
                  <a:srgbClr val="0000CC"/>
                </a:solidFill>
              </a:rPr>
              <a:t> 2015 </a:t>
            </a:r>
            <a:r>
              <a:rPr lang="en-US" sz="2400" dirty="0" err="1">
                <a:solidFill>
                  <a:srgbClr val="0000CC"/>
                </a:solidFill>
              </a:rPr>
              <a:t>sửa</a:t>
            </a:r>
            <a:r>
              <a:rPr lang="en-US" sz="2400" dirty="0">
                <a:solidFill>
                  <a:srgbClr val="0000CC"/>
                </a:solidFill>
              </a:rPr>
              <a:t> </a:t>
            </a:r>
            <a:r>
              <a:rPr lang="en-US" sz="2400" dirty="0" err="1">
                <a:solidFill>
                  <a:srgbClr val="0000CC"/>
                </a:solidFill>
              </a:rPr>
              <a:t>đổi</a:t>
            </a:r>
            <a:r>
              <a:rPr lang="en-US" sz="2400" dirty="0">
                <a:solidFill>
                  <a:srgbClr val="0000CC"/>
                </a:solidFill>
              </a:rPr>
              <a:t>, </a:t>
            </a:r>
            <a:r>
              <a:rPr lang="en-US" sz="2400" dirty="0" err="1">
                <a:solidFill>
                  <a:srgbClr val="0000CC"/>
                </a:solidFill>
              </a:rPr>
              <a:t>bổ</a:t>
            </a:r>
            <a:r>
              <a:rPr lang="en-US" sz="2400" dirty="0">
                <a:solidFill>
                  <a:srgbClr val="0000CC"/>
                </a:solidFill>
              </a:rPr>
              <a:t> sung 2017 </a:t>
            </a:r>
            <a:r>
              <a:rPr lang="en-US" sz="2400" dirty="0" err="1">
                <a:solidFill>
                  <a:srgbClr val="0000CC"/>
                </a:solidFill>
              </a:rPr>
              <a:t>với</a:t>
            </a:r>
            <a:r>
              <a:rPr lang="en-US" sz="2400" dirty="0">
                <a:solidFill>
                  <a:srgbClr val="0000CC"/>
                </a:solidFill>
              </a:rPr>
              <a:t> </a:t>
            </a:r>
            <a:r>
              <a:rPr lang="en-US" sz="2400" dirty="0" err="1">
                <a:solidFill>
                  <a:srgbClr val="0000CC"/>
                </a:solidFill>
              </a:rPr>
              <a:t>mức</a:t>
            </a:r>
            <a:r>
              <a:rPr lang="en-US" sz="2400" dirty="0">
                <a:solidFill>
                  <a:srgbClr val="0000CC"/>
                </a:solidFill>
              </a:rPr>
              <a:t> </a:t>
            </a:r>
            <a:r>
              <a:rPr lang="en-US" sz="2400" dirty="0" err="1">
                <a:solidFill>
                  <a:srgbClr val="0000CC"/>
                </a:solidFill>
              </a:rPr>
              <a:t>phạt</a:t>
            </a:r>
            <a:r>
              <a:rPr lang="en-US" sz="2400" dirty="0">
                <a:solidFill>
                  <a:srgbClr val="0000CC"/>
                </a:solidFill>
              </a:rPr>
              <a:t> </a:t>
            </a:r>
            <a:r>
              <a:rPr lang="en-US" sz="2400" dirty="0" err="1">
                <a:solidFill>
                  <a:srgbClr val="0000CC"/>
                </a:solidFill>
              </a:rPr>
              <a:t>tù</a:t>
            </a:r>
            <a:r>
              <a:rPr lang="en-US" sz="2400" dirty="0">
                <a:solidFill>
                  <a:srgbClr val="0000CC"/>
                </a:solidFill>
              </a:rPr>
              <a:t> </a:t>
            </a:r>
            <a:r>
              <a:rPr lang="en-US" sz="2400" dirty="0" err="1">
                <a:solidFill>
                  <a:srgbClr val="0000CC"/>
                </a:solidFill>
              </a:rPr>
              <a:t>cao</a:t>
            </a:r>
            <a:r>
              <a:rPr lang="en-US" sz="2400" dirty="0">
                <a:solidFill>
                  <a:srgbClr val="0000CC"/>
                </a:solidFill>
              </a:rPr>
              <a:t> </a:t>
            </a:r>
            <a:r>
              <a:rPr lang="en-US" sz="2400" dirty="0" err="1">
                <a:solidFill>
                  <a:srgbClr val="0000CC"/>
                </a:solidFill>
              </a:rPr>
              <a:t>nhất</a:t>
            </a:r>
            <a:r>
              <a:rPr lang="en-US" sz="2400" dirty="0">
                <a:solidFill>
                  <a:srgbClr val="0000CC"/>
                </a:solidFill>
              </a:rPr>
              <a:t> </a:t>
            </a:r>
            <a:r>
              <a:rPr lang="en-US" sz="2400" dirty="0" err="1">
                <a:solidFill>
                  <a:srgbClr val="0000CC"/>
                </a:solidFill>
              </a:rPr>
              <a:t>là</a:t>
            </a:r>
            <a:r>
              <a:rPr lang="en-US" sz="2400" dirty="0">
                <a:solidFill>
                  <a:srgbClr val="0000CC"/>
                </a:solidFill>
              </a:rPr>
              <a:t> 15 </a:t>
            </a:r>
            <a:r>
              <a:rPr lang="en-US" sz="2400" dirty="0" err="1">
                <a:solidFill>
                  <a:srgbClr val="0000CC"/>
                </a:solidFill>
              </a:rPr>
              <a:t>năm</a:t>
            </a:r>
            <a:r>
              <a:rPr lang="en-US" sz="2400" dirty="0">
                <a:solidFill>
                  <a:srgbClr val="0000CC"/>
                </a:solidFill>
              </a:rPr>
              <a:t> </a:t>
            </a:r>
            <a:r>
              <a:rPr lang="en-US" sz="2400" dirty="0" err="1">
                <a:solidFill>
                  <a:srgbClr val="0000CC"/>
                </a:solidFill>
              </a:rPr>
              <a:t>tù</a:t>
            </a:r>
            <a:r>
              <a:rPr lang="en-US" sz="2400" dirty="0">
                <a:solidFill>
                  <a:srgbClr val="0000CC"/>
                </a:solidFill>
              </a:rPr>
              <a:t>; </a:t>
            </a:r>
            <a:r>
              <a:rPr lang="en-US" sz="2400" dirty="0" err="1">
                <a:solidFill>
                  <a:srgbClr val="0000CC"/>
                </a:solidFill>
              </a:rPr>
              <a:t>mặt</a:t>
            </a:r>
            <a:r>
              <a:rPr lang="en-US" sz="2400" dirty="0">
                <a:solidFill>
                  <a:srgbClr val="0000CC"/>
                </a:solidFill>
              </a:rPr>
              <a:t> </a:t>
            </a:r>
            <a:r>
              <a:rPr lang="en-US" sz="2400" dirty="0" err="1">
                <a:solidFill>
                  <a:srgbClr val="0000CC"/>
                </a:solidFill>
              </a:rPr>
              <a:t>khác</a:t>
            </a:r>
            <a:r>
              <a:rPr lang="en-US" sz="2400" dirty="0">
                <a:solidFill>
                  <a:srgbClr val="0000CC"/>
                </a:solidFill>
              </a:rPr>
              <a:t>, </a:t>
            </a:r>
            <a:r>
              <a:rPr lang="en-US" sz="2400" dirty="0" err="1">
                <a:solidFill>
                  <a:srgbClr val="0000CC"/>
                </a:solidFill>
              </a:rPr>
              <a:t>hành</a:t>
            </a:r>
            <a:r>
              <a:rPr lang="en-US" sz="2400" dirty="0">
                <a:solidFill>
                  <a:srgbClr val="0000CC"/>
                </a:solidFill>
              </a:rPr>
              <a:t> vi </a:t>
            </a:r>
            <a:r>
              <a:rPr lang="en-US" sz="2400" dirty="0" err="1">
                <a:solidFill>
                  <a:srgbClr val="0000CC"/>
                </a:solidFill>
              </a:rPr>
              <a:t>của</a:t>
            </a:r>
            <a:r>
              <a:rPr lang="en-US" sz="2400" dirty="0">
                <a:solidFill>
                  <a:srgbClr val="0000CC"/>
                </a:solidFill>
              </a:rPr>
              <a:t> </a:t>
            </a:r>
            <a:r>
              <a:rPr lang="en-US" sz="2400" dirty="0" err="1">
                <a:solidFill>
                  <a:srgbClr val="0000CC"/>
                </a:solidFill>
              </a:rPr>
              <a:t>anh</a:t>
            </a:r>
            <a:r>
              <a:rPr lang="en-US" sz="2400" dirty="0">
                <a:solidFill>
                  <a:srgbClr val="0000CC"/>
                </a:solidFill>
              </a:rPr>
              <a:t> T </a:t>
            </a:r>
            <a:r>
              <a:rPr lang="en-US" sz="2400" dirty="0" err="1">
                <a:solidFill>
                  <a:srgbClr val="0000CC"/>
                </a:solidFill>
              </a:rPr>
              <a:t>cũng</a:t>
            </a:r>
            <a:r>
              <a:rPr lang="en-US" sz="2400" dirty="0">
                <a:solidFill>
                  <a:srgbClr val="0000CC"/>
                </a:solidFill>
              </a:rPr>
              <a:t> </a:t>
            </a:r>
            <a:r>
              <a:rPr lang="en-US" sz="2400" dirty="0" err="1">
                <a:solidFill>
                  <a:srgbClr val="0000CC"/>
                </a:solidFill>
              </a:rPr>
              <a:t>gây</a:t>
            </a:r>
            <a:r>
              <a:rPr lang="en-US" sz="2400" dirty="0">
                <a:solidFill>
                  <a:srgbClr val="0000CC"/>
                </a:solidFill>
              </a:rPr>
              <a:t> </a:t>
            </a:r>
            <a:r>
              <a:rPr lang="en-US" sz="2400" dirty="0" err="1">
                <a:solidFill>
                  <a:srgbClr val="0000CC"/>
                </a:solidFill>
              </a:rPr>
              <a:t>ảnh</a:t>
            </a:r>
            <a:r>
              <a:rPr lang="en-US" sz="2400" dirty="0">
                <a:solidFill>
                  <a:srgbClr val="0000CC"/>
                </a:solidFill>
              </a:rPr>
              <a:t> </a:t>
            </a:r>
            <a:r>
              <a:rPr lang="en-US" sz="2400" dirty="0" err="1">
                <a:solidFill>
                  <a:srgbClr val="0000CC"/>
                </a:solidFill>
              </a:rPr>
              <a:t>hưởng</a:t>
            </a:r>
            <a:r>
              <a:rPr lang="en-US" sz="2400" dirty="0">
                <a:solidFill>
                  <a:srgbClr val="0000CC"/>
                </a:solidFill>
              </a:rPr>
              <a:t> </a:t>
            </a:r>
            <a:r>
              <a:rPr lang="en-US" sz="2400" dirty="0" err="1">
                <a:solidFill>
                  <a:srgbClr val="0000CC"/>
                </a:solidFill>
              </a:rPr>
              <a:t>xấu</a:t>
            </a:r>
            <a:r>
              <a:rPr lang="en-US" sz="2400" dirty="0">
                <a:solidFill>
                  <a:srgbClr val="0000CC"/>
                </a:solidFill>
              </a:rPr>
              <a:t> </a:t>
            </a:r>
            <a:r>
              <a:rPr lang="en-US" sz="2400" dirty="0" err="1">
                <a:solidFill>
                  <a:srgbClr val="0000CC"/>
                </a:solidFill>
              </a:rPr>
              <a:t>đến</a:t>
            </a:r>
            <a:r>
              <a:rPr lang="en-US" sz="2400" dirty="0">
                <a:solidFill>
                  <a:srgbClr val="0000CC"/>
                </a:solidFill>
              </a:rPr>
              <a:t> </a:t>
            </a:r>
            <a:r>
              <a:rPr lang="en-US" sz="2400" dirty="0" err="1">
                <a:solidFill>
                  <a:srgbClr val="0000CC"/>
                </a:solidFill>
              </a:rPr>
              <a:t>sức</a:t>
            </a:r>
            <a:r>
              <a:rPr lang="en-US" sz="2400" dirty="0">
                <a:solidFill>
                  <a:srgbClr val="0000CC"/>
                </a:solidFill>
              </a:rPr>
              <a:t> </a:t>
            </a:r>
            <a:r>
              <a:rPr lang="en-US" sz="2400" dirty="0" err="1">
                <a:solidFill>
                  <a:srgbClr val="0000CC"/>
                </a:solidFill>
              </a:rPr>
              <a:t>khỏe</a:t>
            </a:r>
            <a:r>
              <a:rPr lang="en-US" sz="2400" dirty="0">
                <a:solidFill>
                  <a:srgbClr val="0000CC"/>
                </a:solidFill>
              </a:rPr>
              <a:t> </a:t>
            </a:r>
            <a:r>
              <a:rPr lang="en-US" sz="2400" dirty="0" err="1">
                <a:solidFill>
                  <a:srgbClr val="0000CC"/>
                </a:solidFill>
              </a:rPr>
              <a:t>của</a:t>
            </a:r>
            <a:r>
              <a:rPr lang="en-US" sz="2400" dirty="0">
                <a:solidFill>
                  <a:srgbClr val="0000CC"/>
                </a:solidFill>
              </a:rPr>
              <a:t> </a:t>
            </a:r>
            <a:r>
              <a:rPr lang="en-US" sz="2400" dirty="0" err="1">
                <a:solidFill>
                  <a:srgbClr val="0000CC"/>
                </a:solidFill>
              </a:rPr>
              <a:t>người</a:t>
            </a:r>
            <a:r>
              <a:rPr lang="en-US" sz="2400" dirty="0">
                <a:solidFill>
                  <a:srgbClr val="0000CC"/>
                </a:solidFill>
              </a:rPr>
              <a:t> </a:t>
            </a:r>
            <a:r>
              <a:rPr lang="en-US" sz="2400" dirty="0" err="1">
                <a:solidFill>
                  <a:srgbClr val="0000CC"/>
                </a:solidFill>
              </a:rPr>
              <a:t>tiêu</a:t>
            </a:r>
            <a:r>
              <a:rPr lang="en-US" sz="2400" dirty="0">
                <a:solidFill>
                  <a:srgbClr val="0000CC"/>
                </a:solidFill>
              </a:rPr>
              <a:t> </a:t>
            </a:r>
            <a:r>
              <a:rPr lang="en-US" sz="2400" dirty="0" err="1">
                <a:solidFill>
                  <a:srgbClr val="0000CC"/>
                </a:solidFill>
              </a:rPr>
              <a:t>dùng</a:t>
            </a:r>
            <a:r>
              <a:rPr lang="en-US" sz="2400" dirty="0">
                <a:solidFill>
                  <a:srgbClr val="0000CC"/>
                </a:solidFill>
              </a:rPr>
              <a:t>.</a:t>
            </a:r>
          </a:p>
          <a:p>
            <a:pPr algn="just"/>
            <a:r>
              <a:rPr lang="en-US" sz="2400" b="1" dirty="0">
                <a:solidFill>
                  <a:srgbClr val="0000CC"/>
                </a:solidFill>
              </a:rPr>
              <a:t>- </a:t>
            </a:r>
            <a:r>
              <a:rPr lang="en-US" sz="2400" b="1" dirty="0" err="1">
                <a:solidFill>
                  <a:srgbClr val="0000CC"/>
                </a:solidFill>
              </a:rPr>
              <a:t>Trường</a:t>
            </a:r>
            <a:r>
              <a:rPr lang="en-US" sz="2400" b="1" dirty="0">
                <a:solidFill>
                  <a:srgbClr val="0000CC"/>
                </a:solidFill>
              </a:rPr>
              <a:t> </a:t>
            </a:r>
            <a:r>
              <a:rPr lang="en-US" sz="2400" b="1" dirty="0" err="1">
                <a:solidFill>
                  <a:srgbClr val="0000CC"/>
                </a:solidFill>
              </a:rPr>
              <a:t>hợp</a:t>
            </a:r>
            <a:r>
              <a:rPr lang="en-US" sz="2400" b="1" dirty="0">
                <a:solidFill>
                  <a:srgbClr val="0000CC"/>
                </a:solidFill>
              </a:rPr>
              <a:t> 2.</a:t>
            </a:r>
            <a:endParaRPr lang="en-US" sz="2400" dirty="0">
              <a:solidFill>
                <a:srgbClr val="0000CC"/>
              </a:solidFill>
            </a:endParaRPr>
          </a:p>
          <a:p>
            <a:pPr algn="just"/>
            <a:r>
              <a:rPr lang="en-US" sz="2400" dirty="0">
                <a:solidFill>
                  <a:srgbClr val="0000CC"/>
                </a:solidFill>
              </a:rPr>
              <a:t>+ </a:t>
            </a:r>
            <a:r>
              <a:rPr lang="en-US" sz="2400" dirty="0" err="1">
                <a:solidFill>
                  <a:srgbClr val="0000CC"/>
                </a:solidFill>
              </a:rPr>
              <a:t>Anh</a:t>
            </a:r>
            <a:r>
              <a:rPr lang="en-US" sz="2400" dirty="0">
                <a:solidFill>
                  <a:srgbClr val="0000CC"/>
                </a:solidFill>
              </a:rPr>
              <a:t> B </a:t>
            </a:r>
            <a:r>
              <a:rPr lang="en-US" sz="2400" dirty="0" err="1">
                <a:solidFill>
                  <a:srgbClr val="0000CC"/>
                </a:solidFill>
              </a:rPr>
              <a:t>và</a:t>
            </a:r>
            <a:r>
              <a:rPr lang="en-US" sz="2400" dirty="0">
                <a:solidFill>
                  <a:srgbClr val="0000CC"/>
                </a:solidFill>
              </a:rPr>
              <a:t> </a:t>
            </a:r>
            <a:r>
              <a:rPr lang="en-US" sz="2400" dirty="0" err="1">
                <a:solidFill>
                  <a:srgbClr val="0000CC"/>
                </a:solidFill>
              </a:rPr>
              <a:t>anh</a:t>
            </a:r>
            <a:r>
              <a:rPr lang="en-US" sz="2400" dirty="0">
                <a:solidFill>
                  <a:srgbClr val="0000CC"/>
                </a:solidFill>
              </a:rPr>
              <a:t> C </a:t>
            </a:r>
            <a:r>
              <a:rPr lang="en-US" sz="2400" dirty="0" err="1">
                <a:solidFill>
                  <a:srgbClr val="0000CC"/>
                </a:solidFill>
              </a:rPr>
              <a:t>có</a:t>
            </a:r>
            <a:r>
              <a:rPr lang="en-US" sz="2400" dirty="0">
                <a:solidFill>
                  <a:srgbClr val="0000CC"/>
                </a:solidFill>
              </a:rPr>
              <a:t> </a:t>
            </a:r>
            <a:r>
              <a:rPr lang="en-US" sz="2400" dirty="0" err="1">
                <a:solidFill>
                  <a:srgbClr val="0000CC"/>
                </a:solidFill>
              </a:rPr>
              <a:t>hành</a:t>
            </a:r>
            <a:r>
              <a:rPr lang="en-US" sz="2400" dirty="0">
                <a:solidFill>
                  <a:srgbClr val="0000CC"/>
                </a:solidFill>
              </a:rPr>
              <a:t> vi </a:t>
            </a:r>
            <a:r>
              <a:rPr lang="en-US" sz="2400" dirty="0" err="1">
                <a:solidFill>
                  <a:srgbClr val="0000CC"/>
                </a:solidFill>
              </a:rPr>
              <a:t>sản</a:t>
            </a:r>
            <a:r>
              <a:rPr lang="en-US" sz="2400" dirty="0">
                <a:solidFill>
                  <a:srgbClr val="0000CC"/>
                </a:solidFill>
              </a:rPr>
              <a:t> </a:t>
            </a:r>
            <a:r>
              <a:rPr lang="en-US" sz="2400" dirty="0" err="1">
                <a:solidFill>
                  <a:srgbClr val="0000CC"/>
                </a:solidFill>
              </a:rPr>
              <a:t>xuất</a:t>
            </a:r>
            <a:r>
              <a:rPr lang="en-US" sz="2400" dirty="0">
                <a:solidFill>
                  <a:srgbClr val="0000CC"/>
                </a:solidFill>
              </a:rPr>
              <a:t>, </a:t>
            </a:r>
            <a:r>
              <a:rPr lang="en-US" sz="2400" dirty="0" err="1">
                <a:solidFill>
                  <a:srgbClr val="0000CC"/>
                </a:solidFill>
              </a:rPr>
              <a:t>buôn</a:t>
            </a:r>
            <a:r>
              <a:rPr lang="en-US" sz="2400" dirty="0">
                <a:solidFill>
                  <a:srgbClr val="0000CC"/>
                </a:solidFill>
              </a:rPr>
              <a:t> </a:t>
            </a:r>
            <a:r>
              <a:rPr lang="en-US" sz="2400" dirty="0" err="1">
                <a:solidFill>
                  <a:srgbClr val="0000CC"/>
                </a:solidFill>
              </a:rPr>
              <a:t>bán</a:t>
            </a:r>
            <a:r>
              <a:rPr lang="en-US" sz="2400" dirty="0">
                <a:solidFill>
                  <a:srgbClr val="0000CC"/>
                </a:solidFill>
              </a:rPr>
              <a:t> </a:t>
            </a:r>
            <a:r>
              <a:rPr lang="en-US" sz="2400" dirty="0" err="1">
                <a:solidFill>
                  <a:srgbClr val="0000CC"/>
                </a:solidFill>
              </a:rPr>
              <a:t>các</a:t>
            </a:r>
            <a:r>
              <a:rPr lang="en-US" sz="2400" dirty="0">
                <a:solidFill>
                  <a:srgbClr val="0000CC"/>
                </a:solidFill>
              </a:rPr>
              <a:t> </a:t>
            </a:r>
            <a:r>
              <a:rPr lang="en-US" sz="2400" dirty="0" err="1">
                <a:solidFill>
                  <a:srgbClr val="0000CC"/>
                </a:solidFill>
              </a:rPr>
              <a:t>mặt</a:t>
            </a:r>
            <a:r>
              <a:rPr lang="en-US" sz="2400" dirty="0">
                <a:solidFill>
                  <a:srgbClr val="0000CC"/>
                </a:solidFill>
              </a:rPr>
              <a:t> </a:t>
            </a:r>
            <a:r>
              <a:rPr lang="en-US" sz="2400" dirty="0" err="1">
                <a:solidFill>
                  <a:srgbClr val="0000CC"/>
                </a:solidFill>
              </a:rPr>
              <a:t>hàng</a:t>
            </a:r>
            <a:r>
              <a:rPr lang="en-US" sz="2400" dirty="0">
                <a:solidFill>
                  <a:srgbClr val="0000CC"/>
                </a:solidFill>
              </a:rPr>
              <a:t> </a:t>
            </a:r>
            <a:r>
              <a:rPr lang="en-US" sz="2400" dirty="0" err="1">
                <a:solidFill>
                  <a:srgbClr val="0000CC"/>
                </a:solidFill>
              </a:rPr>
              <a:t>nhà</a:t>
            </a:r>
            <a:r>
              <a:rPr lang="en-US" sz="2400" dirty="0">
                <a:solidFill>
                  <a:srgbClr val="0000CC"/>
                </a:solidFill>
              </a:rPr>
              <a:t> </a:t>
            </a:r>
            <a:r>
              <a:rPr lang="en-US" sz="2400" dirty="0" err="1">
                <a:solidFill>
                  <a:srgbClr val="0000CC"/>
                </a:solidFill>
              </a:rPr>
              <a:t>nước</a:t>
            </a:r>
            <a:r>
              <a:rPr lang="en-US" sz="2400" dirty="0">
                <a:solidFill>
                  <a:srgbClr val="0000CC"/>
                </a:solidFill>
              </a:rPr>
              <a:t> </a:t>
            </a:r>
            <a:r>
              <a:rPr lang="en-US" sz="2400" dirty="0" err="1">
                <a:solidFill>
                  <a:srgbClr val="0000CC"/>
                </a:solidFill>
              </a:rPr>
              <a:t>cấm</a:t>
            </a:r>
            <a:r>
              <a:rPr lang="en-US" sz="2400" dirty="0">
                <a:solidFill>
                  <a:srgbClr val="0000CC"/>
                </a:solidFill>
              </a:rPr>
              <a:t> </a:t>
            </a:r>
            <a:r>
              <a:rPr lang="en-US" sz="2400" dirty="0" err="1">
                <a:solidFill>
                  <a:srgbClr val="0000CC"/>
                </a:solidFill>
              </a:rPr>
              <a:t>kinh</a:t>
            </a:r>
            <a:r>
              <a:rPr lang="en-US" sz="2400" dirty="0">
                <a:solidFill>
                  <a:srgbClr val="0000CC"/>
                </a:solidFill>
              </a:rPr>
              <a:t> </a:t>
            </a:r>
            <a:r>
              <a:rPr lang="en-US" sz="2400" dirty="0" err="1">
                <a:solidFill>
                  <a:srgbClr val="0000CC"/>
                </a:solidFill>
              </a:rPr>
              <a:t>doanh</a:t>
            </a:r>
            <a:r>
              <a:rPr lang="en-US" sz="2400" dirty="0">
                <a:solidFill>
                  <a:srgbClr val="0000CC"/>
                </a:solidFill>
              </a:rPr>
              <a:t> (</a:t>
            </a:r>
            <a:r>
              <a:rPr lang="en-US" sz="2400" dirty="0" err="1">
                <a:solidFill>
                  <a:srgbClr val="0000CC"/>
                </a:solidFill>
              </a:rPr>
              <a:t>cụ</a:t>
            </a:r>
            <a:r>
              <a:rPr lang="en-US" sz="2400" dirty="0">
                <a:solidFill>
                  <a:srgbClr val="0000CC"/>
                </a:solidFill>
              </a:rPr>
              <a:t> </a:t>
            </a:r>
            <a:r>
              <a:rPr lang="en-US" sz="2400" dirty="0" err="1">
                <a:solidFill>
                  <a:srgbClr val="0000CC"/>
                </a:solidFill>
              </a:rPr>
              <a:t>thể</a:t>
            </a:r>
            <a:r>
              <a:rPr lang="en-US" sz="2400" dirty="0">
                <a:solidFill>
                  <a:srgbClr val="0000CC"/>
                </a:solidFill>
              </a:rPr>
              <a:t> </a:t>
            </a:r>
            <a:r>
              <a:rPr lang="en-US" sz="2400" dirty="0" err="1">
                <a:solidFill>
                  <a:srgbClr val="0000CC"/>
                </a:solidFill>
              </a:rPr>
              <a:t>là</a:t>
            </a:r>
            <a:r>
              <a:rPr lang="en-US" sz="2400" dirty="0">
                <a:solidFill>
                  <a:srgbClr val="0000CC"/>
                </a:solidFill>
              </a:rPr>
              <a:t> </a:t>
            </a:r>
            <a:r>
              <a:rPr lang="en-US" sz="2400" dirty="0" err="1">
                <a:solidFill>
                  <a:srgbClr val="0000CC"/>
                </a:solidFill>
              </a:rPr>
              <a:t>mặt</a:t>
            </a:r>
            <a:r>
              <a:rPr lang="en-US" sz="2400" dirty="0">
                <a:solidFill>
                  <a:srgbClr val="0000CC"/>
                </a:solidFill>
              </a:rPr>
              <a:t> </a:t>
            </a:r>
            <a:r>
              <a:rPr lang="en-US" sz="2400" dirty="0" err="1">
                <a:solidFill>
                  <a:srgbClr val="0000CC"/>
                </a:solidFill>
              </a:rPr>
              <a:t>hàng</a:t>
            </a:r>
            <a:r>
              <a:rPr lang="en-US" sz="2400" dirty="0">
                <a:solidFill>
                  <a:srgbClr val="0000CC"/>
                </a:solidFill>
              </a:rPr>
              <a:t> </a:t>
            </a:r>
            <a:r>
              <a:rPr lang="en-US" sz="2400" dirty="0" err="1">
                <a:solidFill>
                  <a:srgbClr val="0000CC"/>
                </a:solidFill>
              </a:rPr>
              <a:t>pháo</a:t>
            </a:r>
            <a:r>
              <a:rPr lang="en-US" sz="2400" dirty="0">
                <a:solidFill>
                  <a:srgbClr val="0000CC"/>
                </a:solidFill>
              </a:rPr>
              <a:t> </a:t>
            </a:r>
            <a:r>
              <a:rPr lang="en-US" sz="2400" dirty="0" err="1">
                <a:solidFill>
                  <a:srgbClr val="0000CC"/>
                </a:solidFill>
              </a:rPr>
              <a:t>nổ</a:t>
            </a:r>
            <a:r>
              <a:rPr lang="en-US" sz="2400" dirty="0">
                <a:solidFill>
                  <a:srgbClr val="0000CC"/>
                </a:solidFill>
              </a:rPr>
              <a:t>).</a:t>
            </a:r>
          </a:p>
          <a:p>
            <a:pPr algn="just"/>
            <a:r>
              <a:rPr lang="en-US" sz="2400" dirty="0">
                <a:solidFill>
                  <a:srgbClr val="0000CC"/>
                </a:solidFill>
              </a:rPr>
              <a:t>+ </a:t>
            </a:r>
            <a:r>
              <a:rPr lang="en-US" sz="2400" dirty="0" err="1">
                <a:solidFill>
                  <a:srgbClr val="0000CC"/>
                </a:solidFill>
              </a:rPr>
              <a:t>Hậu</a:t>
            </a:r>
            <a:r>
              <a:rPr lang="en-US" sz="2400" dirty="0">
                <a:solidFill>
                  <a:srgbClr val="0000CC"/>
                </a:solidFill>
              </a:rPr>
              <a:t> </a:t>
            </a:r>
            <a:r>
              <a:rPr lang="en-US" sz="2400" dirty="0" err="1">
                <a:solidFill>
                  <a:srgbClr val="0000CC"/>
                </a:solidFill>
              </a:rPr>
              <a:t>quả</a:t>
            </a:r>
            <a:r>
              <a:rPr lang="en-US" sz="2400" dirty="0">
                <a:solidFill>
                  <a:srgbClr val="0000CC"/>
                </a:solidFill>
              </a:rPr>
              <a:t>: </a:t>
            </a:r>
            <a:r>
              <a:rPr lang="en-US" sz="2400" dirty="0" err="1">
                <a:solidFill>
                  <a:srgbClr val="0000CC"/>
                </a:solidFill>
              </a:rPr>
              <a:t>anh</a:t>
            </a:r>
            <a:r>
              <a:rPr lang="en-US" sz="2400" dirty="0">
                <a:solidFill>
                  <a:srgbClr val="0000CC"/>
                </a:solidFill>
              </a:rPr>
              <a:t> B </a:t>
            </a:r>
            <a:r>
              <a:rPr lang="en-US" sz="2400" dirty="0" err="1">
                <a:solidFill>
                  <a:srgbClr val="0000CC"/>
                </a:solidFill>
              </a:rPr>
              <a:t>và</a:t>
            </a:r>
            <a:r>
              <a:rPr lang="en-US" sz="2400" dirty="0">
                <a:solidFill>
                  <a:srgbClr val="0000CC"/>
                </a:solidFill>
              </a:rPr>
              <a:t> </a:t>
            </a:r>
            <a:r>
              <a:rPr lang="en-US" sz="2400" dirty="0" err="1">
                <a:solidFill>
                  <a:srgbClr val="0000CC"/>
                </a:solidFill>
              </a:rPr>
              <a:t>anh</a:t>
            </a:r>
            <a:r>
              <a:rPr lang="en-US" sz="2400" dirty="0">
                <a:solidFill>
                  <a:srgbClr val="0000CC"/>
                </a:solidFill>
              </a:rPr>
              <a:t> C </a:t>
            </a:r>
            <a:r>
              <a:rPr lang="en-US" sz="2400" dirty="0" err="1">
                <a:solidFill>
                  <a:srgbClr val="0000CC"/>
                </a:solidFill>
              </a:rPr>
              <a:t>có</a:t>
            </a:r>
            <a:r>
              <a:rPr lang="en-US" sz="2400" dirty="0">
                <a:solidFill>
                  <a:srgbClr val="0000CC"/>
                </a:solidFill>
              </a:rPr>
              <a:t> </a:t>
            </a:r>
            <a:r>
              <a:rPr lang="en-US" sz="2400" dirty="0" err="1">
                <a:solidFill>
                  <a:srgbClr val="0000CC"/>
                </a:solidFill>
              </a:rPr>
              <a:t>thể</a:t>
            </a:r>
            <a:r>
              <a:rPr lang="en-US" sz="2400" dirty="0">
                <a:solidFill>
                  <a:srgbClr val="0000CC"/>
                </a:solidFill>
              </a:rPr>
              <a:t> </a:t>
            </a:r>
            <a:r>
              <a:rPr lang="en-US" sz="2400" dirty="0" err="1">
                <a:solidFill>
                  <a:srgbClr val="0000CC"/>
                </a:solidFill>
              </a:rPr>
              <a:t>bị</a:t>
            </a:r>
            <a:r>
              <a:rPr lang="en-US" sz="2400" dirty="0">
                <a:solidFill>
                  <a:srgbClr val="0000CC"/>
                </a:solidFill>
              </a:rPr>
              <a:t> </a:t>
            </a:r>
            <a:r>
              <a:rPr lang="en-US" sz="2400" dirty="0" err="1">
                <a:solidFill>
                  <a:srgbClr val="0000CC"/>
                </a:solidFill>
              </a:rPr>
              <a:t>truy</a:t>
            </a:r>
            <a:r>
              <a:rPr lang="en-US" sz="2400" dirty="0">
                <a:solidFill>
                  <a:srgbClr val="0000CC"/>
                </a:solidFill>
              </a:rPr>
              <a:t> </a:t>
            </a:r>
            <a:r>
              <a:rPr lang="en-US" sz="2400" dirty="0" err="1">
                <a:solidFill>
                  <a:srgbClr val="0000CC"/>
                </a:solidFill>
              </a:rPr>
              <a:t>cứu</a:t>
            </a:r>
            <a:r>
              <a:rPr lang="en-US" sz="2400" dirty="0">
                <a:solidFill>
                  <a:srgbClr val="0000CC"/>
                </a:solidFill>
              </a:rPr>
              <a:t> </a:t>
            </a:r>
            <a:r>
              <a:rPr lang="en-US" sz="2400" dirty="0" err="1">
                <a:solidFill>
                  <a:srgbClr val="0000CC"/>
                </a:solidFill>
              </a:rPr>
              <a:t>trách</a:t>
            </a:r>
            <a:r>
              <a:rPr lang="en-US" sz="2400" dirty="0">
                <a:solidFill>
                  <a:srgbClr val="0000CC"/>
                </a:solidFill>
              </a:rPr>
              <a:t> </a:t>
            </a:r>
            <a:r>
              <a:rPr lang="en-US" sz="2400" dirty="0" err="1">
                <a:solidFill>
                  <a:srgbClr val="0000CC"/>
                </a:solidFill>
              </a:rPr>
              <a:t>nhiệm</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sự</a:t>
            </a:r>
            <a:r>
              <a:rPr lang="en-US" sz="2400" dirty="0">
                <a:solidFill>
                  <a:srgbClr val="0000CC"/>
                </a:solidFill>
              </a:rPr>
              <a:t> </a:t>
            </a:r>
            <a:r>
              <a:rPr lang="en-US" sz="2400" dirty="0" err="1">
                <a:solidFill>
                  <a:srgbClr val="0000CC"/>
                </a:solidFill>
              </a:rPr>
              <a:t>với</a:t>
            </a:r>
            <a:r>
              <a:rPr lang="en-US" sz="2400" dirty="0">
                <a:solidFill>
                  <a:srgbClr val="0000CC"/>
                </a:solidFill>
              </a:rPr>
              <a:t> </a:t>
            </a:r>
            <a:r>
              <a:rPr lang="en-US" sz="2400" dirty="0" err="1">
                <a:solidFill>
                  <a:srgbClr val="0000CC"/>
                </a:solidFill>
              </a:rPr>
              <a:t>mức</a:t>
            </a:r>
            <a:r>
              <a:rPr lang="en-US" sz="2400" dirty="0">
                <a:solidFill>
                  <a:srgbClr val="0000CC"/>
                </a:solidFill>
              </a:rPr>
              <a:t> </a:t>
            </a:r>
            <a:r>
              <a:rPr lang="en-US" sz="2400" dirty="0" err="1">
                <a:solidFill>
                  <a:srgbClr val="0000CC"/>
                </a:solidFill>
              </a:rPr>
              <a:t>phạt</a:t>
            </a:r>
            <a:r>
              <a:rPr lang="en-US" sz="2400" dirty="0">
                <a:solidFill>
                  <a:srgbClr val="0000CC"/>
                </a:solidFill>
              </a:rPr>
              <a:t> </a:t>
            </a:r>
            <a:r>
              <a:rPr lang="en-US" sz="2400" dirty="0" err="1">
                <a:solidFill>
                  <a:srgbClr val="0000CC"/>
                </a:solidFill>
              </a:rPr>
              <a:t>cao</a:t>
            </a:r>
            <a:r>
              <a:rPr lang="en-US" sz="2400" dirty="0">
                <a:solidFill>
                  <a:srgbClr val="0000CC"/>
                </a:solidFill>
              </a:rPr>
              <a:t> </a:t>
            </a:r>
            <a:r>
              <a:rPr lang="en-US" sz="2400" dirty="0" err="1">
                <a:solidFill>
                  <a:srgbClr val="0000CC"/>
                </a:solidFill>
              </a:rPr>
              <a:t>nhất</a:t>
            </a:r>
            <a:r>
              <a:rPr lang="en-US" sz="2400" dirty="0">
                <a:solidFill>
                  <a:srgbClr val="0000CC"/>
                </a:solidFill>
              </a:rPr>
              <a:t> </a:t>
            </a:r>
            <a:r>
              <a:rPr lang="en-US" sz="2400" dirty="0" err="1">
                <a:solidFill>
                  <a:srgbClr val="0000CC"/>
                </a:solidFill>
              </a:rPr>
              <a:t>lên</a:t>
            </a:r>
            <a:r>
              <a:rPr lang="en-US" sz="2400" dirty="0">
                <a:solidFill>
                  <a:srgbClr val="0000CC"/>
                </a:solidFill>
              </a:rPr>
              <a:t> </a:t>
            </a:r>
            <a:r>
              <a:rPr lang="en-US" sz="2400" dirty="0" err="1">
                <a:solidFill>
                  <a:srgbClr val="0000CC"/>
                </a:solidFill>
              </a:rPr>
              <a:t>đến</a:t>
            </a:r>
            <a:r>
              <a:rPr lang="en-US" sz="2400" dirty="0">
                <a:solidFill>
                  <a:srgbClr val="0000CC"/>
                </a:solidFill>
              </a:rPr>
              <a:t> 15 </a:t>
            </a:r>
            <a:r>
              <a:rPr lang="en-US" sz="2400" dirty="0" err="1">
                <a:solidFill>
                  <a:srgbClr val="0000CC"/>
                </a:solidFill>
              </a:rPr>
              <a:t>năm</a:t>
            </a:r>
            <a:r>
              <a:rPr lang="en-US" sz="2400" dirty="0">
                <a:solidFill>
                  <a:srgbClr val="0000CC"/>
                </a:solidFill>
              </a:rPr>
              <a:t> </a:t>
            </a:r>
            <a:r>
              <a:rPr lang="en-US" sz="2400" dirty="0" err="1">
                <a:solidFill>
                  <a:srgbClr val="0000CC"/>
                </a:solidFill>
              </a:rPr>
              <a:t>tù</a:t>
            </a:r>
            <a:r>
              <a:rPr lang="en-US" sz="2400" dirty="0">
                <a:solidFill>
                  <a:srgbClr val="0000CC"/>
                </a:solidFill>
              </a:rPr>
              <a:t> (</a:t>
            </a:r>
            <a:r>
              <a:rPr lang="en-US" sz="2400" dirty="0" err="1">
                <a:solidFill>
                  <a:srgbClr val="0000CC"/>
                </a:solidFill>
              </a:rPr>
              <a:t>Điều</a:t>
            </a:r>
            <a:r>
              <a:rPr lang="en-US" sz="2400" dirty="0">
                <a:solidFill>
                  <a:srgbClr val="0000CC"/>
                </a:solidFill>
              </a:rPr>
              <a:t> 191 – </a:t>
            </a:r>
            <a:r>
              <a:rPr lang="en-US" sz="2400" dirty="0" err="1">
                <a:solidFill>
                  <a:srgbClr val="0000CC"/>
                </a:solidFill>
              </a:rPr>
              <a:t>Bộ</a:t>
            </a:r>
            <a:r>
              <a:rPr lang="en-US" sz="2400" dirty="0">
                <a:solidFill>
                  <a:srgbClr val="0000CC"/>
                </a:solidFill>
              </a:rPr>
              <a:t> </a:t>
            </a:r>
            <a:r>
              <a:rPr lang="en-US" sz="2400" dirty="0" err="1">
                <a:solidFill>
                  <a:srgbClr val="0000CC"/>
                </a:solidFill>
              </a:rPr>
              <a:t>luật</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sự</a:t>
            </a:r>
            <a:r>
              <a:rPr lang="en-US" sz="2400" dirty="0">
                <a:solidFill>
                  <a:srgbClr val="0000CC"/>
                </a:solidFill>
              </a:rPr>
              <a:t> 2015); </a:t>
            </a:r>
            <a:r>
              <a:rPr lang="en-US" sz="2400" dirty="0" err="1">
                <a:solidFill>
                  <a:srgbClr val="0000CC"/>
                </a:solidFill>
              </a:rPr>
              <a:t>mặt</a:t>
            </a:r>
            <a:r>
              <a:rPr lang="en-US" sz="2400" dirty="0">
                <a:solidFill>
                  <a:srgbClr val="0000CC"/>
                </a:solidFill>
              </a:rPr>
              <a:t> </a:t>
            </a:r>
            <a:r>
              <a:rPr lang="en-US" sz="2400" dirty="0" err="1">
                <a:solidFill>
                  <a:srgbClr val="0000CC"/>
                </a:solidFill>
              </a:rPr>
              <a:t>khác</a:t>
            </a:r>
            <a:r>
              <a:rPr lang="en-US" sz="2400" dirty="0">
                <a:solidFill>
                  <a:srgbClr val="0000CC"/>
                </a:solidFill>
              </a:rPr>
              <a:t>, </a:t>
            </a:r>
            <a:r>
              <a:rPr lang="en-US" sz="2400" dirty="0" err="1">
                <a:solidFill>
                  <a:srgbClr val="0000CC"/>
                </a:solidFill>
              </a:rPr>
              <a:t>hành</a:t>
            </a:r>
            <a:r>
              <a:rPr lang="en-US" sz="2400" dirty="0">
                <a:solidFill>
                  <a:srgbClr val="0000CC"/>
                </a:solidFill>
              </a:rPr>
              <a:t> vi </a:t>
            </a:r>
            <a:r>
              <a:rPr lang="en-US" sz="2400" dirty="0" err="1">
                <a:solidFill>
                  <a:srgbClr val="0000CC"/>
                </a:solidFill>
              </a:rPr>
              <a:t>của</a:t>
            </a:r>
            <a:r>
              <a:rPr lang="en-US" sz="2400" dirty="0">
                <a:solidFill>
                  <a:srgbClr val="0000CC"/>
                </a:solidFill>
              </a:rPr>
              <a:t> </a:t>
            </a:r>
            <a:r>
              <a:rPr lang="en-US" sz="2400" dirty="0" err="1">
                <a:solidFill>
                  <a:srgbClr val="0000CC"/>
                </a:solidFill>
              </a:rPr>
              <a:t>anh</a:t>
            </a:r>
            <a:r>
              <a:rPr lang="en-US" sz="2400" dirty="0">
                <a:solidFill>
                  <a:srgbClr val="0000CC"/>
                </a:solidFill>
              </a:rPr>
              <a:t> B </a:t>
            </a:r>
            <a:r>
              <a:rPr lang="en-US" sz="2400" dirty="0" err="1">
                <a:solidFill>
                  <a:srgbClr val="0000CC"/>
                </a:solidFill>
              </a:rPr>
              <a:t>và</a:t>
            </a:r>
            <a:r>
              <a:rPr lang="en-US" sz="2400" dirty="0">
                <a:solidFill>
                  <a:srgbClr val="0000CC"/>
                </a:solidFill>
              </a:rPr>
              <a:t> C </a:t>
            </a:r>
            <a:r>
              <a:rPr lang="en-US" sz="2400" dirty="0" err="1">
                <a:solidFill>
                  <a:srgbClr val="0000CC"/>
                </a:solidFill>
              </a:rPr>
              <a:t>cũng</a:t>
            </a:r>
            <a:r>
              <a:rPr lang="en-US" sz="2400" dirty="0">
                <a:solidFill>
                  <a:srgbClr val="0000CC"/>
                </a:solidFill>
              </a:rPr>
              <a:t> </a:t>
            </a:r>
            <a:r>
              <a:rPr lang="en-US" sz="2400" dirty="0" err="1">
                <a:solidFill>
                  <a:srgbClr val="0000CC"/>
                </a:solidFill>
              </a:rPr>
              <a:t>gây</a:t>
            </a:r>
            <a:r>
              <a:rPr lang="en-US" sz="2400" dirty="0">
                <a:solidFill>
                  <a:srgbClr val="0000CC"/>
                </a:solidFill>
              </a:rPr>
              <a:t> </a:t>
            </a:r>
            <a:r>
              <a:rPr lang="en-US" sz="2400" dirty="0" err="1">
                <a:solidFill>
                  <a:srgbClr val="0000CC"/>
                </a:solidFill>
              </a:rPr>
              <a:t>nguy</a:t>
            </a:r>
            <a:r>
              <a:rPr lang="en-US" sz="2400" dirty="0">
                <a:solidFill>
                  <a:srgbClr val="0000CC"/>
                </a:solidFill>
              </a:rPr>
              <a:t> </a:t>
            </a:r>
            <a:r>
              <a:rPr lang="en-US" sz="2400" dirty="0" err="1">
                <a:solidFill>
                  <a:srgbClr val="0000CC"/>
                </a:solidFill>
              </a:rPr>
              <a:t>hiểm</a:t>
            </a:r>
            <a:r>
              <a:rPr lang="en-US" sz="2400" dirty="0">
                <a:solidFill>
                  <a:srgbClr val="0000CC"/>
                </a:solidFill>
              </a:rPr>
              <a:t> </a:t>
            </a:r>
            <a:r>
              <a:rPr lang="en-US" sz="2400" dirty="0" err="1">
                <a:solidFill>
                  <a:srgbClr val="0000CC"/>
                </a:solidFill>
              </a:rPr>
              <a:t>đến</a:t>
            </a:r>
            <a:r>
              <a:rPr lang="en-US" sz="2400" dirty="0">
                <a:solidFill>
                  <a:srgbClr val="0000CC"/>
                </a:solidFill>
              </a:rPr>
              <a:t> </a:t>
            </a:r>
            <a:r>
              <a:rPr lang="en-US" sz="2400" dirty="0" err="1">
                <a:solidFill>
                  <a:srgbClr val="0000CC"/>
                </a:solidFill>
              </a:rPr>
              <a:t>tính</a:t>
            </a:r>
            <a:r>
              <a:rPr lang="en-US" sz="2400" dirty="0">
                <a:solidFill>
                  <a:srgbClr val="0000CC"/>
                </a:solidFill>
              </a:rPr>
              <a:t> </a:t>
            </a:r>
            <a:r>
              <a:rPr lang="en-US" sz="2400" dirty="0" err="1">
                <a:solidFill>
                  <a:srgbClr val="0000CC"/>
                </a:solidFill>
              </a:rPr>
              <a:t>mạng</a:t>
            </a:r>
            <a:r>
              <a:rPr lang="en-US" sz="2400" dirty="0">
                <a:solidFill>
                  <a:srgbClr val="0000CC"/>
                </a:solidFill>
              </a:rPr>
              <a:t> </a:t>
            </a:r>
            <a:r>
              <a:rPr lang="en-US" sz="2400" dirty="0" err="1">
                <a:solidFill>
                  <a:srgbClr val="0000CC"/>
                </a:solidFill>
              </a:rPr>
              <a:t>của</a:t>
            </a:r>
            <a:r>
              <a:rPr lang="en-US" sz="2400" dirty="0">
                <a:solidFill>
                  <a:srgbClr val="0000CC"/>
                </a:solidFill>
              </a:rPr>
              <a:t> </a:t>
            </a:r>
            <a:r>
              <a:rPr lang="en-US" sz="2400" dirty="0" err="1">
                <a:solidFill>
                  <a:srgbClr val="0000CC"/>
                </a:solidFill>
              </a:rPr>
              <a:t>mọi</a:t>
            </a:r>
            <a:r>
              <a:rPr lang="en-US" sz="2400" dirty="0">
                <a:solidFill>
                  <a:srgbClr val="0000CC"/>
                </a:solidFill>
              </a:rPr>
              <a:t> </a:t>
            </a:r>
            <a:r>
              <a:rPr lang="en-US" sz="2400" dirty="0" err="1">
                <a:solidFill>
                  <a:srgbClr val="0000CC"/>
                </a:solidFill>
              </a:rPr>
              <a:t>người</a:t>
            </a:r>
            <a:r>
              <a:rPr lang="en-US" sz="2400" dirty="0">
                <a:solidFill>
                  <a:srgbClr val="0000CC"/>
                </a:solidFill>
              </a:rPr>
              <a:t> </a:t>
            </a:r>
            <a:r>
              <a:rPr lang="en-US" sz="2400" dirty="0" err="1">
                <a:solidFill>
                  <a:srgbClr val="0000CC"/>
                </a:solidFill>
              </a:rPr>
              <a:t>xung</a:t>
            </a:r>
            <a:r>
              <a:rPr lang="en-US" sz="2400" dirty="0">
                <a:solidFill>
                  <a:srgbClr val="0000CC"/>
                </a:solidFill>
              </a:rPr>
              <a:t> </a:t>
            </a:r>
            <a:r>
              <a:rPr lang="en-US" sz="2400" dirty="0" err="1">
                <a:solidFill>
                  <a:srgbClr val="0000CC"/>
                </a:solidFill>
              </a:rPr>
              <a:t>quanh</a:t>
            </a:r>
            <a:r>
              <a:rPr lang="en-US" sz="24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889125" y="195263"/>
            <a:ext cx="8407400" cy="925512"/>
            <a:chOff x="1190" y="123"/>
            <a:chExt cx="5296" cy="790"/>
          </a:xfrm>
        </p:grpSpPr>
        <p:pic>
          <p:nvPicPr>
            <p:cNvPr id="67587"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67588" name="Text Box 4"/>
            <p:cNvSpPr txBox="1">
              <a:spLocks noChangeArrowheads="1"/>
            </p:cNvSpPr>
            <p:nvPr/>
          </p:nvSpPr>
          <p:spPr bwMode="auto">
            <a:xfrm>
              <a:off x="2689" y="132"/>
              <a:ext cx="2300"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5400" b="1">
                  <a:solidFill>
                    <a:srgbClr val="0000CC"/>
                  </a:solidFill>
                  <a:latin typeface="#9Slide03 AllRoundGothic"/>
                </a:rPr>
                <a:t>KẾT LUẬN</a:t>
              </a:r>
            </a:p>
          </p:txBody>
        </p:sp>
      </p:grpSp>
      <p:sp>
        <p:nvSpPr>
          <p:cNvPr id="2" name="Rectangle 1"/>
          <p:cNvSpPr/>
          <p:nvPr/>
        </p:nvSpPr>
        <p:spPr>
          <a:xfrm>
            <a:off x="282388" y="1243496"/>
            <a:ext cx="11712388" cy="4893647"/>
          </a:xfrm>
          <a:prstGeom prst="rect">
            <a:avLst/>
          </a:prstGeom>
        </p:spPr>
        <p:txBody>
          <a:bodyPr wrap="square">
            <a:spAutoFit/>
          </a:bodyPr>
          <a:lstStyle/>
          <a:p>
            <a:pPr algn="just"/>
            <a:r>
              <a:rPr lang="vi-VN" sz="2400" b="1" dirty="0">
                <a:solidFill>
                  <a:srgbClr val="0000CC"/>
                </a:solidFill>
              </a:rPr>
              <a:t>1. Quyền tự do kinh doanh</a:t>
            </a:r>
            <a:endParaRPr lang="en-US" sz="2400" dirty="0">
              <a:solidFill>
                <a:srgbClr val="0000CC"/>
              </a:solidFill>
            </a:endParaRPr>
          </a:p>
          <a:p>
            <a:pPr algn="just"/>
            <a:r>
              <a:rPr lang="en-US" sz="2400" dirty="0" smtClean="0">
                <a:solidFill>
                  <a:srgbClr val="0000CC"/>
                </a:solidFill>
              </a:rPr>
              <a:t>- </a:t>
            </a:r>
            <a:r>
              <a:rPr lang="vi-VN" sz="2400" dirty="0" smtClean="0">
                <a:solidFill>
                  <a:srgbClr val="0000CC"/>
                </a:solidFill>
              </a:rPr>
              <a:t>Mọi </a:t>
            </a:r>
            <a:r>
              <a:rPr lang="vi-VN" sz="2400" dirty="0">
                <a:solidFill>
                  <a:srgbClr val="0000CC"/>
                </a:solidFill>
              </a:rPr>
              <a:t>người có quyền tự do lựa chọn những ngành nghề kinh doanh trong phạm vi những ngành nghề mà pháp luật không cấm.</a:t>
            </a:r>
            <a:endParaRPr lang="en-US" sz="2400" dirty="0">
              <a:solidFill>
                <a:srgbClr val="0000CC"/>
              </a:solidFill>
            </a:endParaRPr>
          </a:p>
          <a:p>
            <a:pPr algn="just"/>
            <a:r>
              <a:rPr lang="en-US" sz="2400" dirty="0" smtClean="0">
                <a:solidFill>
                  <a:srgbClr val="0000CC"/>
                </a:solidFill>
              </a:rPr>
              <a:t>- </a:t>
            </a:r>
            <a:r>
              <a:rPr lang="vi-VN" sz="2400" dirty="0" smtClean="0">
                <a:solidFill>
                  <a:srgbClr val="0000CC"/>
                </a:solidFill>
              </a:rPr>
              <a:t>Mọi </a:t>
            </a:r>
            <a:r>
              <a:rPr lang="vi-VN" sz="2400" dirty="0">
                <a:solidFill>
                  <a:srgbClr val="0000CC"/>
                </a:solidFill>
              </a:rPr>
              <a:t>người có quyền tự do lựa chọn mô hình kinh doanh phù hợp với nhu cầu, điều kiện, khả năng của bản thân; tự do lựa chọn loại hình tổ chức kinh tế để thực hiện hoạt động đầu tư kinh doanh.</a:t>
            </a:r>
            <a:endParaRPr lang="en-US" sz="2400" dirty="0">
              <a:solidFill>
                <a:srgbClr val="0000CC"/>
              </a:solidFill>
            </a:endParaRPr>
          </a:p>
          <a:p>
            <a:pPr algn="just"/>
            <a:r>
              <a:rPr lang="en-US" sz="2400" dirty="0" smtClean="0">
                <a:solidFill>
                  <a:srgbClr val="0000CC"/>
                </a:solidFill>
              </a:rPr>
              <a:t>- </a:t>
            </a:r>
            <a:r>
              <a:rPr lang="vi-VN" sz="2400" dirty="0" smtClean="0">
                <a:solidFill>
                  <a:srgbClr val="0000CC"/>
                </a:solidFill>
              </a:rPr>
              <a:t>Mọi </a:t>
            </a:r>
            <a:r>
              <a:rPr lang="vi-VN" sz="2400" dirty="0">
                <a:solidFill>
                  <a:srgbClr val="0000CC"/>
                </a:solidFill>
              </a:rPr>
              <a:t>người có quyền lựa chọn quy mô kinh doanh; chủ động điều chỉnh quy mô và ngành, nghề kinh doanh.</a:t>
            </a:r>
            <a:endParaRPr lang="en-US" sz="2400" dirty="0">
              <a:solidFill>
                <a:srgbClr val="0000CC"/>
              </a:solidFill>
            </a:endParaRPr>
          </a:p>
          <a:p>
            <a:pPr algn="just"/>
            <a:r>
              <a:rPr lang="en-US" sz="2400" dirty="0" smtClean="0">
                <a:solidFill>
                  <a:srgbClr val="0000CC"/>
                </a:solidFill>
              </a:rPr>
              <a:t>- </a:t>
            </a:r>
            <a:r>
              <a:rPr lang="vi-VN" sz="2400" dirty="0" smtClean="0">
                <a:solidFill>
                  <a:srgbClr val="0000CC"/>
                </a:solidFill>
              </a:rPr>
              <a:t>Khi </a:t>
            </a:r>
            <a:r>
              <a:rPr lang="vi-VN" sz="2400" dirty="0">
                <a:solidFill>
                  <a:srgbClr val="0000CC"/>
                </a:solidFill>
              </a:rPr>
              <a:t>thực hiện quyền tự do kinh doanh, người dân có nghĩa vụ tuân thủ các quy định của Hiến pháp và pháp luật về kinh doanh; tôn trọng và đảm bảo quyền, lợi ích hợp pháp của người tiêu dùng và người lao động trong các cơ sở kinh doanh; chấp hành các quy định của pháp luật về bảo vệ môi trường, bảo vệ tài nguyên thiên nhiên, bảo đảm an sinh xã hội...</a:t>
            </a:r>
            <a:endParaRPr lang="en-US" sz="24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2024</Words>
  <Application>Microsoft Office PowerPoint</Application>
  <PresentationFormat>Custom</PresentationFormat>
  <Paragraphs>171</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cp:lastModifiedBy>
  <cp:revision>174</cp:revision>
  <dcterms:created xsi:type="dcterms:W3CDTF">2022-08-06T08:40:19Z</dcterms:created>
  <dcterms:modified xsi:type="dcterms:W3CDTF">2024-08-06T08:30:57Z</dcterms:modified>
</cp:coreProperties>
</file>