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6" r:id="rId2"/>
    <p:sldId id="294" r:id="rId3"/>
    <p:sldId id="277" r:id="rId4"/>
    <p:sldId id="301" r:id="rId5"/>
    <p:sldId id="297" r:id="rId6"/>
    <p:sldId id="298" r:id="rId7"/>
    <p:sldId id="258" r:id="rId8"/>
    <p:sldId id="304" r:id="rId9"/>
    <p:sldId id="302" r:id="rId10"/>
    <p:sldId id="325" r:id="rId11"/>
    <p:sldId id="285" r:id="rId12"/>
    <p:sldId id="286" r:id="rId13"/>
    <p:sldId id="287" r:id="rId14"/>
    <p:sldId id="306" r:id="rId15"/>
    <p:sldId id="299" r:id="rId16"/>
    <p:sldId id="262" r:id="rId17"/>
    <p:sldId id="313" r:id="rId18"/>
    <p:sldId id="292" r:id="rId19"/>
    <p:sldId id="315" r:id="rId20"/>
    <p:sldId id="322" r:id="rId21"/>
    <p:sldId id="323" r:id="rId22"/>
    <p:sldId id="300" r:id="rId23"/>
    <p:sldId id="318" r:id="rId24"/>
    <p:sldId id="274"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4" autoAdjust="0"/>
    <p:restoredTop sz="98487" autoAdjust="0"/>
  </p:normalViewPr>
  <p:slideViewPr>
    <p:cSldViewPr snapToGrid="0">
      <p:cViewPr>
        <p:scale>
          <a:sx n="71" d="100"/>
          <a:sy n="71" d="100"/>
        </p:scale>
        <p:origin x="-4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878F11B6-F4B7-49B8-BB02-9C22D6253BBC}" type="datetimeFigureOut">
              <a:rPr lang="en-US"/>
              <a:pPr>
                <a:defRPr/>
              </a:pPr>
              <a:t>10/24/2024</a:t>
            </a:fld>
            <a:endParaRPr lang="en-US"/>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40261910-4BF4-4B94-84CF-11A72D136BCC}" type="slidenum">
              <a:rPr lang="en-US"/>
              <a:pPr>
                <a:defRPr/>
              </a:pPr>
              <a:t>‹#›</a:t>
            </a:fld>
            <a:endParaRPr lang="en-US"/>
          </a:p>
        </p:txBody>
      </p:sp>
    </p:spTree>
    <p:extLst>
      <p:ext uri="{BB962C8B-B14F-4D97-AF65-F5344CB8AC3E}">
        <p14:creationId xmlns:p14="http://schemas.microsoft.com/office/powerpoint/2010/main" val="4249561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685800" y="1143000"/>
            <a:ext cx="5486400" cy="3086100"/>
          </a:xfrm>
          <a:ln/>
        </p:spPr>
      </p:sp>
      <p:sp>
        <p:nvSpPr>
          <p:cNvPr id="26627" name="备注占位符 2"/>
          <p:cNvSpPr>
            <a:spLocks noGrp="1"/>
          </p:cNvSpPr>
          <p:nvPr>
            <p:ph type="body" idx="1"/>
          </p:nvPr>
        </p:nvSpPr>
        <p:spPr>
          <a:xfrm>
            <a:off x="685800" y="4400550"/>
            <a:ext cx="5486400" cy="3600450"/>
          </a:xfrm>
          <a:noFill/>
        </p:spPr>
        <p:txBody>
          <a:bodyPr/>
          <a:lstStyle/>
          <a:p>
            <a:pPr eaLnBrk="1" hangingPunct="1">
              <a:spcBef>
                <a:spcPct val="0"/>
              </a:spcBef>
            </a:pPr>
            <a:endParaRPr lang="zh-CN" altLang="en-US" smtClean="0">
              <a:ea typeface="等线"/>
              <a:cs typeface="等线"/>
            </a:endParaRPr>
          </a:p>
        </p:txBody>
      </p:sp>
      <p:sp>
        <p:nvSpPr>
          <p:cNvPr id="26628"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F2124D8-9815-43A0-9752-4453F3C1DFAA}" type="slidenum">
              <a:rPr lang="zh-CN" altLang="en-US" sz="1200">
                <a:solidFill>
                  <a:srgbClr val="000000"/>
                </a:solidFill>
                <a:latin typeface="等线"/>
                <a:ea typeface="等线"/>
                <a:cs typeface="等线"/>
              </a:rPr>
              <a:pPr algn="r" eaLnBrk="1" hangingPunct="1"/>
              <a:t>2</a:t>
            </a:fld>
            <a:endParaRPr lang="en-US" altLang="zh-CN" sz="1200">
              <a:solidFill>
                <a:srgbClr val="000000"/>
              </a:solidFill>
              <a:latin typeface="等线"/>
              <a:ea typeface="等线"/>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685800" y="1143000"/>
            <a:ext cx="5486400" cy="3086100"/>
          </a:xfrm>
          <a:ln/>
        </p:spPr>
      </p:sp>
      <p:sp>
        <p:nvSpPr>
          <p:cNvPr id="27651" name="备注占位符 2"/>
          <p:cNvSpPr>
            <a:spLocks noGrp="1"/>
          </p:cNvSpPr>
          <p:nvPr>
            <p:ph type="body" idx="1"/>
          </p:nvPr>
        </p:nvSpPr>
        <p:spPr>
          <a:xfrm>
            <a:off x="685800" y="4400550"/>
            <a:ext cx="5486400" cy="3600450"/>
          </a:xfrm>
          <a:noFill/>
        </p:spPr>
        <p:txBody>
          <a:bodyPr/>
          <a:lstStyle/>
          <a:p>
            <a:pPr eaLnBrk="1" hangingPunct="1">
              <a:spcBef>
                <a:spcPct val="0"/>
              </a:spcBef>
            </a:pPr>
            <a:endParaRPr lang="zh-CN" altLang="en-US" smtClean="0">
              <a:ea typeface="等线"/>
              <a:cs typeface="等线"/>
            </a:endParaRPr>
          </a:p>
        </p:txBody>
      </p:sp>
      <p:sp>
        <p:nvSpPr>
          <p:cNvPr id="27652"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D6457A3-6E56-4AE0-B79F-3B6897835C59}" type="slidenum">
              <a:rPr lang="zh-CN" altLang="en-US" sz="1200">
                <a:solidFill>
                  <a:srgbClr val="000000"/>
                </a:solidFill>
                <a:latin typeface="等线"/>
                <a:ea typeface="等线"/>
                <a:cs typeface="等线"/>
              </a:rPr>
              <a:pPr algn="r" eaLnBrk="1" hangingPunct="1"/>
              <a:t>5</a:t>
            </a:fld>
            <a:endParaRPr lang="en-US" altLang="zh-CN" sz="1200">
              <a:solidFill>
                <a:srgbClr val="000000"/>
              </a:solidFill>
              <a:latin typeface="等线"/>
              <a:ea typeface="等线"/>
              <a:cs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xfrm>
            <a:off x="685800" y="1143000"/>
            <a:ext cx="5486400" cy="3086100"/>
          </a:xfrm>
          <a:ln/>
        </p:spPr>
      </p:sp>
      <p:sp>
        <p:nvSpPr>
          <p:cNvPr id="28675" name="备注占位符 2"/>
          <p:cNvSpPr>
            <a:spLocks noGrp="1"/>
          </p:cNvSpPr>
          <p:nvPr>
            <p:ph type="body" idx="1"/>
          </p:nvPr>
        </p:nvSpPr>
        <p:spPr>
          <a:xfrm>
            <a:off x="685800" y="4400550"/>
            <a:ext cx="5486400" cy="3600450"/>
          </a:xfrm>
          <a:noFill/>
        </p:spPr>
        <p:txBody>
          <a:bodyPr/>
          <a:lstStyle/>
          <a:p>
            <a:pPr eaLnBrk="1" hangingPunct="1">
              <a:spcBef>
                <a:spcPct val="0"/>
              </a:spcBef>
            </a:pPr>
            <a:endParaRPr lang="zh-CN" altLang="en-US" smtClean="0">
              <a:ea typeface="等线"/>
              <a:cs typeface="等线"/>
            </a:endParaRPr>
          </a:p>
        </p:txBody>
      </p:sp>
      <p:sp>
        <p:nvSpPr>
          <p:cNvPr id="28676"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3FEEFF8-CDB0-4E24-BC46-71DF58170EA7}" type="slidenum">
              <a:rPr lang="zh-CN" altLang="en-US" sz="1200">
                <a:solidFill>
                  <a:srgbClr val="000000"/>
                </a:solidFill>
                <a:latin typeface="等线"/>
                <a:ea typeface="等线"/>
                <a:cs typeface="等线"/>
              </a:rPr>
              <a:pPr algn="r" eaLnBrk="1" hangingPunct="1"/>
              <a:t>15</a:t>
            </a:fld>
            <a:endParaRPr lang="en-US" altLang="zh-CN" sz="1200">
              <a:solidFill>
                <a:srgbClr val="000000"/>
              </a:solidFill>
              <a:latin typeface="等线"/>
              <a:ea typeface="等线"/>
              <a:cs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685800" y="1143000"/>
            <a:ext cx="5486400" cy="3086100"/>
          </a:xfrm>
          <a:ln/>
        </p:spPr>
      </p:sp>
      <p:sp>
        <p:nvSpPr>
          <p:cNvPr id="29699" name="备注占位符 2"/>
          <p:cNvSpPr>
            <a:spLocks noGrp="1"/>
          </p:cNvSpPr>
          <p:nvPr>
            <p:ph type="body" idx="1"/>
          </p:nvPr>
        </p:nvSpPr>
        <p:spPr>
          <a:xfrm>
            <a:off x="685800" y="4400550"/>
            <a:ext cx="5486400" cy="3600450"/>
          </a:xfrm>
          <a:noFill/>
        </p:spPr>
        <p:txBody>
          <a:bodyPr/>
          <a:lstStyle/>
          <a:p>
            <a:pPr eaLnBrk="1" hangingPunct="1">
              <a:spcBef>
                <a:spcPct val="0"/>
              </a:spcBef>
            </a:pPr>
            <a:endParaRPr lang="zh-CN" altLang="en-US" smtClean="0">
              <a:ea typeface="等线"/>
              <a:cs typeface="等线"/>
            </a:endParaRPr>
          </a:p>
        </p:txBody>
      </p:sp>
      <p:sp>
        <p:nvSpPr>
          <p:cNvPr id="29700" name="灯片编号占位符 3"/>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17C19B0-B3B7-42F6-A7C8-8556273C7696}" type="slidenum">
              <a:rPr lang="zh-CN" altLang="en-US" sz="1200">
                <a:solidFill>
                  <a:srgbClr val="000000"/>
                </a:solidFill>
                <a:latin typeface="等线"/>
                <a:ea typeface="等线"/>
                <a:cs typeface="等线"/>
              </a:rPr>
              <a:pPr algn="r" eaLnBrk="1" hangingPunct="1"/>
              <a:t>22</a:t>
            </a:fld>
            <a:endParaRPr lang="en-US" altLang="zh-CN" sz="1200">
              <a:solidFill>
                <a:srgbClr val="000000"/>
              </a:solidFill>
              <a:latin typeface="等线"/>
              <a:ea typeface="等线"/>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E382D6-2732-40E5-8516-C79A18C274BA}"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9413BE-C338-4291-A372-C617512F69AB}" type="slidenum">
              <a:rPr lang="en-US"/>
              <a:pPr>
                <a:defRPr/>
              </a:pPr>
              <a:t>‹#›</a:t>
            </a:fld>
            <a:endParaRPr lang="en-US"/>
          </a:p>
        </p:txBody>
      </p:sp>
    </p:spTree>
    <p:extLst>
      <p:ext uri="{BB962C8B-B14F-4D97-AF65-F5344CB8AC3E}">
        <p14:creationId xmlns:p14="http://schemas.microsoft.com/office/powerpoint/2010/main" val="264943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FC8A01-6BD8-4DA6-B889-3331EA8338E6}"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182AA-5B8C-4E81-A466-39D9961C3C46}" type="slidenum">
              <a:rPr lang="en-US"/>
              <a:pPr>
                <a:defRPr/>
              </a:pPr>
              <a:t>‹#›</a:t>
            </a:fld>
            <a:endParaRPr lang="en-US"/>
          </a:p>
        </p:txBody>
      </p:sp>
    </p:spTree>
    <p:extLst>
      <p:ext uri="{BB962C8B-B14F-4D97-AF65-F5344CB8AC3E}">
        <p14:creationId xmlns:p14="http://schemas.microsoft.com/office/powerpoint/2010/main" val="22808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10270E-98EF-4510-8468-D8D05B50A89E}"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F2267F-CBA8-4594-81EB-E54398EFB822}" type="slidenum">
              <a:rPr lang="en-US"/>
              <a:pPr>
                <a:defRPr/>
              </a:pPr>
              <a:t>‹#›</a:t>
            </a:fld>
            <a:endParaRPr lang="en-US"/>
          </a:p>
        </p:txBody>
      </p:sp>
    </p:spTree>
    <p:extLst>
      <p:ext uri="{BB962C8B-B14F-4D97-AF65-F5344CB8AC3E}">
        <p14:creationId xmlns:p14="http://schemas.microsoft.com/office/powerpoint/2010/main" val="403893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268409-7AC4-4715-A862-631955C00C1B}"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27DA97-11CF-4F2F-8B7E-E3009C697A49}" type="slidenum">
              <a:rPr lang="en-US"/>
              <a:pPr>
                <a:defRPr/>
              </a:pPr>
              <a:t>‹#›</a:t>
            </a:fld>
            <a:endParaRPr lang="en-US"/>
          </a:p>
        </p:txBody>
      </p:sp>
    </p:spTree>
    <p:extLst>
      <p:ext uri="{BB962C8B-B14F-4D97-AF65-F5344CB8AC3E}">
        <p14:creationId xmlns:p14="http://schemas.microsoft.com/office/powerpoint/2010/main" val="59296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5F07C6-2A29-40D9-9246-F6DBFD7F9F9D}" type="datetimeFigureOut">
              <a:rPr lang="en-US"/>
              <a:pPr>
                <a:defRPr/>
              </a:pPr>
              <a:t>10/24/2024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B4A0A-3831-46C0-8BD1-E5EB29EAE8FE}" type="slidenum">
              <a:rPr lang="en-US"/>
              <a:pPr>
                <a:defRPr/>
              </a:pPr>
              <a:t>‹#›</a:t>
            </a:fld>
            <a:endParaRPr lang="en-US"/>
          </a:p>
        </p:txBody>
      </p:sp>
    </p:spTree>
    <p:extLst>
      <p:ext uri="{BB962C8B-B14F-4D97-AF65-F5344CB8AC3E}">
        <p14:creationId xmlns:p14="http://schemas.microsoft.com/office/powerpoint/2010/main" val="281081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1939D5-D81E-42E2-97DD-7B9173612675}" type="datetimeFigureOut">
              <a:rPr lang="en-US"/>
              <a:pPr>
                <a:defRPr/>
              </a:pPr>
              <a:t>10/24/2024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E05E10-B26B-4582-ACAB-ABC57E8C7F48}" type="slidenum">
              <a:rPr lang="en-US"/>
              <a:pPr>
                <a:defRPr/>
              </a:pPr>
              <a:t>‹#›</a:t>
            </a:fld>
            <a:endParaRPr lang="en-US"/>
          </a:p>
        </p:txBody>
      </p:sp>
    </p:spTree>
    <p:extLst>
      <p:ext uri="{BB962C8B-B14F-4D97-AF65-F5344CB8AC3E}">
        <p14:creationId xmlns:p14="http://schemas.microsoft.com/office/powerpoint/2010/main" val="310954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224970-0F43-4E17-819B-647A74BD587C}" type="datetimeFigureOut">
              <a:rPr lang="en-US"/>
              <a:pPr>
                <a:defRPr/>
              </a:pPr>
              <a:t>10/24/2024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7D323F-7C0F-47B4-8B49-2E59BC28BE07}" type="slidenum">
              <a:rPr lang="en-US"/>
              <a:pPr>
                <a:defRPr/>
              </a:pPr>
              <a:t>‹#›</a:t>
            </a:fld>
            <a:endParaRPr lang="en-US"/>
          </a:p>
        </p:txBody>
      </p:sp>
    </p:spTree>
    <p:extLst>
      <p:ext uri="{BB962C8B-B14F-4D97-AF65-F5344CB8AC3E}">
        <p14:creationId xmlns:p14="http://schemas.microsoft.com/office/powerpoint/2010/main" val="6198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91EC55-0F76-4D5E-A3A2-FE90F156EA8A}" type="datetimeFigureOut">
              <a:rPr lang="en-US"/>
              <a:pPr>
                <a:defRPr/>
              </a:pPr>
              <a:t>10/24/2024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2F34CF-F22C-4DAF-97E7-7CA4B37AF074}" type="slidenum">
              <a:rPr lang="en-US"/>
              <a:pPr>
                <a:defRPr/>
              </a:pPr>
              <a:t>‹#›</a:t>
            </a:fld>
            <a:endParaRPr lang="en-US"/>
          </a:p>
        </p:txBody>
      </p:sp>
    </p:spTree>
    <p:extLst>
      <p:ext uri="{BB962C8B-B14F-4D97-AF65-F5344CB8AC3E}">
        <p14:creationId xmlns:p14="http://schemas.microsoft.com/office/powerpoint/2010/main" val="136204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98A4D5-A10C-4A76-9FC4-454CDA3A933B}" type="datetimeFigureOut">
              <a:rPr lang="en-US"/>
              <a:pPr>
                <a:defRPr/>
              </a:pPr>
              <a:t>10/24/2024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3929E7-F73A-4F95-9035-A39F0DFC87B1}" type="slidenum">
              <a:rPr lang="en-US"/>
              <a:pPr>
                <a:defRPr/>
              </a:pPr>
              <a:t>‹#›</a:t>
            </a:fld>
            <a:endParaRPr lang="en-US"/>
          </a:p>
        </p:txBody>
      </p:sp>
    </p:spTree>
    <p:extLst>
      <p:ext uri="{BB962C8B-B14F-4D97-AF65-F5344CB8AC3E}">
        <p14:creationId xmlns:p14="http://schemas.microsoft.com/office/powerpoint/2010/main" val="237237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E29F75-DC73-4CFF-B9FC-D897A84B5293}" type="datetimeFigureOut">
              <a:rPr lang="en-US"/>
              <a:pPr>
                <a:defRPr/>
              </a:pPr>
              <a:t>10/24/2024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A78C54-611F-42BF-862A-A1372AC4937D}" type="slidenum">
              <a:rPr lang="en-US"/>
              <a:pPr>
                <a:defRPr/>
              </a:pPr>
              <a:t>‹#›</a:t>
            </a:fld>
            <a:endParaRPr lang="en-US"/>
          </a:p>
        </p:txBody>
      </p:sp>
    </p:spTree>
    <p:extLst>
      <p:ext uri="{BB962C8B-B14F-4D97-AF65-F5344CB8AC3E}">
        <p14:creationId xmlns:p14="http://schemas.microsoft.com/office/powerpoint/2010/main" val="216864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743B28-6113-4F30-801C-9D02F175E482}" type="datetimeFigureOut">
              <a:rPr lang="en-US"/>
              <a:pPr>
                <a:defRPr/>
              </a:pPr>
              <a:t>10/24/2024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FEB8CF-7FCE-4218-BF17-30D3374E3C6E}" type="slidenum">
              <a:rPr lang="en-US"/>
              <a:pPr>
                <a:defRPr/>
              </a:pPr>
              <a:t>‹#›</a:t>
            </a:fld>
            <a:endParaRPr lang="en-US"/>
          </a:p>
        </p:txBody>
      </p:sp>
    </p:spTree>
    <p:extLst>
      <p:ext uri="{BB962C8B-B14F-4D97-AF65-F5344CB8AC3E}">
        <p14:creationId xmlns:p14="http://schemas.microsoft.com/office/powerpoint/2010/main" val="28922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9187C0-A89E-49E9-A292-1CF4FFBB172C}" type="datetimeFigureOut">
              <a:rPr lang="en-US"/>
              <a:pPr>
                <a:defRPr/>
              </a:pPr>
              <a:t>10/24/2024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7D3FD3-81E0-4B40-9DCE-28711F757A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14350" y="284163"/>
            <a:ext cx="108680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en-US" sz="5400" b="1" dirty="0" err="1">
                <a:solidFill>
                  <a:srgbClr val="0000CC"/>
                </a:solidFill>
                <a:latin typeface="#9Slide05 Brannboll Ny"/>
                <a:ea typeface="Helvetica Neue"/>
                <a:cs typeface="Helvetica Neue"/>
              </a:rPr>
              <a:t>Bài</a:t>
            </a:r>
            <a:r>
              <a:rPr lang="en-US" altLang="en-US" sz="5400" b="1" dirty="0">
                <a:solidFill>
                  <a:srgbClr val="0000CC"/>
                </a:solidFill>
                <a:latin typeface="#9Slide05 Brannboll Ny"/>
                <a:ea typeface="Helvetica Neue"/>
                <a:cs typeface="Helvetica Neue"/>
              </a:rPr>
              <a:t> 3: TÍCH CỰC THAM GIA CÁC HOẠT ĐỘNG CỘNG ĐỒNG</a:t>
            </a:r>
          </a:p>
        </p:txBody>
      </p:sp>
      <p:pic>
        <p:nvPicPr>
          <p:cNvPr id="2053" name="Picture 5" descr="E:\kham-pha-trang-18-gdcd-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24" y="2038351"/>
            <a:ext cx="11927541" cy="4685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68288" y="339725"/>
            <a:ext cx="1175385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b="1" dirty="0">
                <a:solidFill>
                  <a:srgbClr val="0000CC"/>
                </a:solidFill>
              </a:rPr>
              <a:t>*</a:t>
            </a:r>
            <a:r>
              <a:rPr lang="vi-VN" sz="3200" b="1" dirty="0">
                <a:solidFill>
                  <a:srgbClr val="0000CC"/>
                </a:solidFill>
              </a:rPr>
              <a:t> Ý nghĩa của việc tham gia các hoạt động cộng đồng.</a:t>
            </a:r>
            <a:endParaRPr lang="en-US" sz="3200" b="1" dirty="0">
              <a:solidFill>
                <a:srgbClr val="0000CC"/>
              </a:solidFill>
            </a:endParaRPr>
          </a:p>
          <a:p>
            <a:pPr algn="just"/>
            <a:r>
              <a:rPr lang="nl-NL" sz="3200" b="1" dirty="0">
                <a:solidFill>
                  <a:srgbClr val="0000CC"/>
                </a:solidFill>
              </a:rPr>
              <a:t>- Đối với cá nhân: </a:t>
            </a:r>
          </a:p>
          <a:p>
            <a:pPr algn="just"/>
            <a:r>
              <a:rPr lang="nl-NL" sz="3200" dirty="0">
                <a:solidFill>
                  <a:srgbClr val="0000CC"/>
                </a:solidFill>
              </a:rPr>
              <a:t>+ Giúp mở rộng tầm hiểu biết, rèn luyện kĩ năng; </a:t>
            </a:r>
          </a:p>
          <a:p>
            <a:pPr algn="just"/>
            <a:r>
              <a:rPr lang="nl-NL" sz="3200" dirty="0">
                <a:solidFill>
                  <a:srgbClr val="0000CC"/>
                </a:solidFill>
              </a:rPr>
              <a:t>+ Có tinh thần trách nhiệm đóng góp công sức và trí tuệ của mình vào công việc chung của tập thể, xã hội; </a:t>
            </a:r>
          </a:p>
          <a:p>
            <a:pPr algn="just"/>
            <a:r>
              <a:rPr lang="nl-NL" sz="3200" dirty="0">
                <a:solidFill>
                  <a:srgbClr val="0000CC"/>
                </a:solidFill>
              </a:rPr>
              <a:t>+ Nâng cao giá trị của bản thân và được mọi người yêu mến;...</a:t>
            </a:r>
            <a:endParaRPr lang="en-US" sz="3200" dirty="0">
              <a:solidFill>
                <a:srgbClr val="0000CC"/>
              </a:solidFill>
            </a:endParaRPr>
          </a:p>
          <a:p>
            <a:pPr algn="just"/>
            <a:r>
              <a:rPr lang="nl-NL" sz="3200" b="1" dirty="0">
                <a:solidFill>
                  <a:srgbClr val="0000CC"/>
                </a:solidFill>
              </a:rPr>
              <a:t>- Đối với cộng đồng: </a:t>
            </a:r>
          </a:p>
          <a:p>
            <a:pPr algn="just"/>
            <a:r>
              <a:rPr lang="nl-NL" sz="3200" dirty="0">
                <a:solidFill>
                  <a:srgbClr val="0000CC"/>
                </a:solidFill>
              </a:rPr>
              <a:t>+ Phát huy sức mạnh của các lực lượng xã hội; </a:t>
            </a:r>
          </a:p>
          <a:p>
            <a:pPr algn="just"/>
            <a:r>
              <a:rPr lang="nl-NL" sz="3200" dirty="0">
                <a:solidFill>
                  <a:srgbClr val="0000CC"/>
                </a:solidFill>
              </a:rPr>
              <a:t>+ Tạo ra sự kết nối các thành viên trong cộng đồng; </a:t>
            </a:r>
          </a:p>
          <a:p>
            <a:pPr algn="just"/>
            <a:r>
              <a:rPr lang="nl-NL" sz="3200" dirty="0">
                <a:solidFill>
                  <a:srgbClr val="0000CC"/>
                </a:solidFill>
              </a:rPr>
              <a:t>+ Xây dựng mối quan hệ đoàn kết, nhân ái, lan toả những giá trị tích cực; </a:t>
            </a:r>
          </a:p>
          <a:p>
            <a:pPr algn="just"/>
            <a:r>
              <a:rPr lang="nl-NL" sz="3200" dirty="0">
                <a:solidFill>
                  <a:srgbClr val="0000CC"/>
                </a:solidFill>
              </a:rPr>
              <a:t>+ Góp phần xây dựng đất nước văn minh, giàu mạnh</a:t>
            </a:r>
            <a:endParaRPr lang="en-US" sz="32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50" y="0"/>
            <a:ext cx="11880850" cy="632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2554288" y="3484563"/>
            <a:ext cx="734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sz="2800" b="1">
                <a:solidFill>
                  <a:srgbClr val="0000CC"/>
                </a:solidFill>
              </a:rPr>
              <a:t>2. Tham gia các </a:t>
            </a:r>
            <a:r>
              <a:rPr lang="en-US" sz="2800" b="1">
                <a:solidFill>
                  <a:srgbClr val="0000CC"/>
                </a:solidFill>
              </a:rPr>
              <a:t>hoạt độ</a:t>
            </a:r>
            <a:r>
              <a:rPr lang="vi-VN" sz="2800" b="1">
                <a:solidFill>
                  <a:srgbClr val="0000CC"/>
                </a:solidFill>
              </a:rPr>
              <a:t>ng cộng đồng</a:t>
            </a:r>
            <a:r>
              <a:rPr lang="en-US" sz="2800" b="1">
                <a:solidFill>
                  <a:srgbClr val="0000CC"/>
                </a:solidFill>
              </a:rPr>
              <a:t>:</a:t>
            </a:r>
            <a:endParaRPr lang="en-US" sz="2800">
              <a:solidFill>
                <a:srgbClr val="0000C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8200" y="365125"/>
            <a:ext cx="10515600" cy="817563"/>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a:solidFill>
                  <a:schemeClr val="accent2"/>
                </a:solidFill>
                <a:latin typeface="Calibri Light"/>
              </a:rPr>
              <a:t>THẢO LUẬN CẶP ĐÔI</a:t>
            </a:r>
          </a:p>
        </p:txBody>
      </p:sp>
      <p:sp>
        <p:nvSpPr>
          <p:cNvPr id="13315" name="Rectangle 2"/>
          <p:cNvSpPr>
            <a:spLocks noChangeArrowheads="1"/>
          </p:cNvSpPr>
          <p:nvPr/>
        </p:nvSpPr>
        <p:spPr bwMode="auto">
          <a:xfrm>
            <a:off x="215900" y="1236663"/>
            <a:ext cx="117379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3200" dirty="0">
                <a:solidFill>
                  <a:srgbClr val="0000CC"/>
                </a:solidFill>
              </a:rPr>
              <a:t>a. </a:t>
            </a:r>
            <a:r>
              <a:rPr lang="en-US" sz="3200" dirty="0" err="1">
                <a:solidFill>
                  <a:srgbClr val="0000CC"/>
                </a:solidFill>
                <a:latin typeface="Times New Roman" pitchFamily="18" charset="0"/>
                <a:cs typeface="Times New Roman" pitchFamily="18" charset="0"/>
              </a:rPr>
              <a:t>Hoạt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err="1">
                <a:solidFill>
                  <a:srgbClr val="0000CC"/>
                </a:solidFill>
                <a:latin typeface="Times New Roman" pitchFamily="18" charset="0"/>
                <a:cs typeface="Times New Roman" pitchFamily="18" charset="0"/>
              </a:rPr>
              <a:t>trong</a:t>
            </a:r>
            <a:r>
              <a:rPr lang="en-US" sz="3200">
                <a:solidFill>
                  <a:srgbClr val="0000CC"/>
                </a:solidFill>
                <a:latin typeface="Times New Roman" pitchFamily="18" charset="0"/>
                <a:cs typeface="Times New Roman" pitchFamily="18" charset="0"/>
              </a:rPr>
              <a:t> </a:t>
            </a:r>
            <a:r>
              <a:rPr lang="en-US" sz="3200" smtClean="0">
                <a:solidFill>
                  <a:srgbClr val="0000CC"/>
                </a:solidFill>
                <a:latin typeface="Times New Roman" pitchFamily="18" charset="0"/>
                <a:cs typeface="Times New Roman" pitchFamily="18" charset="0"/>
              </a:rPr>
              <a:t>các </a:t>
            </a:r>
            <a:r>
              <a:rPr lang="en-US" sz="3200" dirty="0" err="1">
                <a:solidFill>
                  <a:srgbClr val="0000CC"/>
                </a:solidFill>
                <a:latin typeface="Times New Roman" pitchFamily="18" charset="0"/>
                <a:cs typeface="Times New Roman" pitchFamily="18" charset="0"/>
              </a:rPr>
              <a:t>hình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ảnh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trên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đã</a:t>
            </a:r>
            <a:r>
              <a:rPr lang="en-US" sz="3200" dirty="0">
                <a:solidFill>
                  <a:srgbClr val="0000CC"/>
                </a:solidFill>
                <a:latin typeface="Times New Roman" pitchFamily="18" charset="0"/>
                <a:cs typeface="Times New Roman" pitchFamily="18" charset="0"/>
              </a:rPr>
              <a:t> </a:t>
            </a:r>
            <a:r>
              <a:rPr lang="en-US" sz="3200" err="1">
                <a:solidFill>
                  <a:srgbClr val="0000CC"/>
                </a:solidFill>
                <a:latin typeface="Times New Roman" pitchFamily="18" charset="0"/>
                <a:cs typeface="Times New Roman" pitchFamily="18" charset="0"/>
              </a:rPr>
              <a:t>được</a:t>
            </a:r>
            <a:r>
              <a:rPr lang="en-US" sz="3200">
                <a:solidFill>
                  <a:srgbClr val="0000CC"/>
                </a:solidFill>
                <a:latin typeface="Times New Roman" pitchFamily="18" charset="0"/>
                <a:cs typeface="Times New Roman" pitchFamily="18" charset="0"/>
              </a:rPr>
              <a:t> </a:t>
            </a:r>
            <a:r>
              <a:rPr lang="en-US" sz="3200" smtClean="0">
                <a:solidFill>
                  <a:srgbClr val="0000CC"/>
                </a:solidFill>
                <a:latin typeface="Times New Roman" pitchFamily="18" charset="0"/>
                <a:cs typeface="Times New Roman" pitchFamily="18" charset="0"/>
              </a:rPr>
              <a:t>trường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lớp</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địa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phương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em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tổ</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chức</a:t>
            </a:r>
            <a:r>
              <a:rPr lang="en-US" sz="3200" dirty="0">
                <a:solidFill>
                  <a:srgbClr val="0000CC"/>
                </a:solidFill>
                <a:latin typeface="Times New Roman" pitchFamily="18" charset="0"/>
                <a:cs typeface="Times New Roman" pitchFamily="18" charset="0"/>
              </a:rPr>
              <a:t>?</a:t>
            </a:r>
          </a:p>
          <a:p>
            <a:pPr algn="just"/>
            <a:r>
              <a:rPr lang="en-US" sz="3200" dirty="0">
                <a:solidFill>
                  <a:srgbClr val="0000CC"/>
                </a:solidFill>
                <a:latin typeface="Times New Roman" pitchFamily="18" charset="0"/>
                <a:cs typeface="Times New Roman" pitchFamily="18" charset="0"/>
              </a:rPr>
              <a:t>b. </a:t>
            </a:r>
            <a:r>
              <a:rPr lang="en-US" sz="3200" dirty="0" err="1">
                <a:solidFill>
                  <a:srgbClr val="0000CC"/>
                </a:solidFill>
                <a:latin typeface="Times New Roman" pitchFamily="18" charset="0"/>
                <a:cs typeface="Times New Roman" pitchFamily="18" charset="0"/>
              </a:rPr>
              <a:t>Nhận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xét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tinh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thần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thái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các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nhân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vật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tham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gia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hoạt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đồng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trong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các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trựờng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hợp</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trên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Hãy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đua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ra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lời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khuyên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những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bạn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chưa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tích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cực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tự</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giác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tham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gia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hoạt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đòng</a:t>
            </a:r>
            <a:r>
              <a:rPr lang="en-US" sz="3200" dirty="0">
                <a:solidFill>
                  <a:srgbClr val="0000CC"/>
                </a:solidFill>
                <a:latin typeface="Times New Roman" pitchFamily="18" charset="0"/>
                <a:cs typeface="Times New Roman" pitchFamily="18" charset="0"/>
              </a:rPr>
              <a:t>.</a:t>
            </a:r>
          </a:p>
          <a:p>
            <a:pPr algn="just"/>
            <a:r>
              <a:rPr lang="en-US" sz="3200" dirty="0">
                <a:solidFill>
                  <a:srgbClr val="0000CC"/>
                </a:solidFill>
                <a:latin typeface="Times New Roman" pitchFamily="18" charset="0"/>
                <a:cs typeface="Times New Roman" pitchFamily="18" charset="0"/>
              </a:rPr>
              <a:t>c. </a:t>
            </a:r>
            <a:r>
              <a:rPr lang="en-US" sz="3200" dirty="0" err="1">
                <a:solidFill>
                  <a:srgbClr val="0000CC"/>
                </a:solidFill>
                <a:latin typeface="Times New Roman" pitchFamily="18" charset="0"/>
                <a:cs typeface="Times New Roman" pitchFamily="18" charset="0"/>
              </a:rPr>
              <a:t>Các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em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đã</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tham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gia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những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hoạt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Hãy</a:t>
            </a:r>
            <a:r>
              <a:rPr lang="en-US" sz="3200" dirty="0">
                <a:solidFill>
                  <a:srgbClr val="0000CC"/>
                </a:solidFill>
                <a:latin typeface="Times New Roman" pitchFamily="18" charset="0"/>
                <a:cs typeface="Times New Roman" pitchFamily="18" charset="0"/>
              </a:rPr>
              <a:t> chia </a:t>
            </a:r>
            <a:r>
              <a:rPr lang="en-US" sz="3200" dirty="0" err="1">
                <a:solidFill>
                  <a:srgbClr val="0000CC"/>
                </a:solidFill>
                <a:latin typeface="Times New Roman" pitchFamily="18" charset="0"/>
                <a:cs typeface="Times New Roman" pitchFamily="18" charset="0"/>
              </a:rPr>
              <a:t>sẻ</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những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việc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em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đó</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làm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tham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gia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các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hoạt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động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đó</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nêu</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những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điều</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em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thấy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hài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lòng</a:t>
            </a:r>
            <a:r>
              <a:rPr lang="en-US" sz="3200" baseline="-25000" dirty="0">
                <a:solidFill>
                  <a:srgbClr val="0000CC"/>
                </a:solidFill>
                <a:latin typeface="Times New Roman" pitchFamily="18" charset="0"/>
                <a:cs typeface="Times New Roman" pitchFamily="18" charset="0"/>
              </a:rPr>
              <a: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chưa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hài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lòng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khi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tham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gia</a:t>
            </a:r>
            <a:r>
              <a:rPr lang="en-US" sz="3200" dirty="0">
                <a:solidFill>
                  <a:srgbClr val="0000CC"/>
                </a:solidFill>
                <a:latin typeface="Times New Roman" pitchFamily="18" charset="0"/>
                <a:cs typeface="Times New Roman" pitchFamily="18" charset="0"/>
              </a:rPr>
              <a:t/>
            </a:r>
            <a:br>
              <a:rPr lang="en-US" sz="3200" dirty="0">
                <a:solidFill>
                  <a:srgbClr val="0000CC"/>
                </a:solidFill>
                <a:latin typeface="Times New Roman" pitchFamily="18" charset="0"/>
                <a:cs typeface="Times New Roman" pitchFamily="18" charset="0"/>
              </a:rPr>
            </a:br>
            <a:r>
              <a:rPr lang="en-US" sz="3200" dirty="0">
                <a:solidFill>
                  <a:srgbClr val="0000CC"/>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1122363" y="195263"/>
            <a:ext cx="9820275" cy="708025"/>
            <a:chOff x="1190" y="123"/>
            <a:chExt cx="5296" cy="776"/>
          </a:xfrm>
        </p:grpSpPr>
        <p:pic>
          <p:nvPicPr>
            <p:cNvPr id="14340"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1213" y="133"/>
              <a:ext cx="525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a:solidFill>
                    <a:srgbClr val="0000CC"/>
                  </a:solidFill>
                  <a:latin typeface="#9Slide03 AllRoundGothic"/>
                </a:rPr>
                <a:t>NHẬN ĐỊNH, KẾT LUẬN PHẦN THẢO LUẬN</a:t>
              </a:r>
            </a:p>
          </p:txBody>
        </p:sp>
      </p:grpSp>
      <p:sp>
        <p:nvSpPr>
          <p:cNvPr id="14339" name="Rectangle 3"/>
          <p:cNvSpPr>
            <a:spLocks noChangeArrowheads="1"/>
          </p:cNvSpPr>
          <p:nvPr/>
        </p:nvSpPr>
        <p:spPr bwMode="auto">
          <a:xfrm>
            <a:off x="336550" y="904875"/>
            <a:ext cx="11577638"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0000CC"/>
                </a:solidFill>
              </a:rPr>
              <a:t>a. </a:t>
            </a:r>
            <a:r>
              <a:rPr lang="en-US" sz="2800" b="1" dirty="0" err="1">
                <a:solidFill>
                  <a:srgbClr val="0000CC"/>
                </a:solidFill>
              </a:rPr>
              <a:t>Những</a:t>
            </a:r>
            <a:r>
              <a:rPr lang="en-US" sz="2800" b="1" dirty="0">
                <a:solidFill>
                  <a:srgbClr val="0000CC"/>
                </a:solidFill>
              </a:rPr>
              <a:t> </a:t>
            </a:r>
            <a:r>
              <a:rPr lang="en-US" sz="2800" b="1" dirty="0" err="1">
                <a:solidFill>
                  <a:srgbClr val="0000CC"/>
                </a:solidFill>
              </a:rPr>
              <a:t>hoạt</a:t>
            </a:r>
            <a:r>
              <a:rPr lang="en-US" sz="2800" b="1" dirty="0">
                <a:solidFill>
                  <a:srgbClr val="0000CC"/>
                </a:solidFill>
              </a:rPr>
              <a:t> </a:t>
            </a:r>
            <a:r>
              <a:rPr lang="en-US" sz="2800" b="1" dirty="0" err="1">
                <a:solidFill>
                  <a:srgbClr val="0000CC"/>
                </a:solidFill>
              </a:rPr>
              <a:t>động</a:t>
            </a:r>
            <a:r>
              <a:rPr lang="en-US" sz="2800" b="1" dirty="0">
                <a:solidFill>
                  <a:srgbClr val="0000CC"/>
                </a:solidFill>
              </a:rPr>
              <a:t> </a:t>
            </a:r>
            <a:r>
              <a:rPr lang="en-US" sz="2800" b="1" dirty="0" err="1">
                <a:solidFill>
                  <a:srgbClr val="0000CC"/>
                </a:solidFill>
              </a:rPr>
              <a:t>đã</a:t>
            </a:r>
            <a:r>
              <a:rPr lang="en-US" sz="2800" b="1" dirty="0">
                <a:solidFill>
                  <a:srgbClr val="0000CC"/>
                </a:solidFill>
              </a:rPr>
              <a:t> </a:t>
            </a:r>
            <a:r>
              <a:rPr lang="en-US" sz="2800" b="1" dirty="0" err="1">
                <a:solidFill>
                  <a:srgbClr val="0000CC"/>
                </a:solidFill>
              </a:rPr>
              <a:t>được</a:t>
            </a:r>
            <a:r>
              <a:rPr lang="en-US" sz="2800" b="1" dirty="0">
                <a:solidFill>
                  <a:srgbClr val="0000CC"/>
                </a:solidFill>
              </a:rPr>
              <a:t> </a:t>
            </a:r>
            <a:r>
              <a:rPr lang="en-US" sz="2800" b="1" dirty="0" err="1">
                <a:solidFill>
                  <a:srgbClr val="0000CC"/>
                </a:solidFill>
              </a:rPr>
              <a:t>trường</a:t>
            </a:r>
            <a:r>
              <a:rPr lang="en-US" sz="2800" b="1" dirty="0">
                <a:solidFill>
                  <a:srgbClr val="0000CC"/>
                </a:solidFill>
              </a:rPr>
              <a:t>, </a:t>
            </a:r>
            <a:r>
              <a:rPr lang="en-US" sz="2800" b="1" dirty="0" err="1">
                <a:solidFill>
                  <a:srgbClr val="0000CC"/>
                </a:solidFill>
              </a:rPr>
              <a:t>lớp</a:t>
            </a:r>
            <a:r>
              <a:rPr lang="en-US" sz="2800" b="1" dirty="0">
                <a:solidFill>
                  <a:srgbClr val="0000CC"/>
                </a:solidFill>
              </a:rPr>
              <a:t>, </a:t>
            </a:r>
            <a:r>
              <a:rPr lang="en-US" sz="2800" b="1" dirty="0" err="1">
                <a:solidFill>
                  <a:srgbClr val="0000CC"/>
                </a:solidFill>
              </a:rPr>
              <a:t>địa</a:t>
            </a:r>
            <a:r>
              <a:rPr lang="en-US" sz="2800" b="1" dirty="0">
                <a:solidFill>
                  <a:srgbClr val="0000CC"/>
                </a:solidFill>
              </a:rPr>
              <a:t> </a:t>
            </a:r>
            <a:r>
              <a:rPr lang="en-US" sz="2800" b="1" dirty="0" err="1">
                <a:solidFill>
                  <a:srgbClr val="0000CC"/>
                </a:solidFill>
              </a:rPr>
              <a:t>phương</a:t>
            </a:r>
            <a:r>
              <a:rPr lang="en-US" sz="2800" b="1" dirty="0">
                <a:solidFill>
                  <a:srgbClr val="0000CC"/>
                </a:solidFill>
              </a:rPr>
              <a:t> </a:t>
            </a:r>
            <a:r>
              <a:rPr lang="en-US" sz="2800" b="1" dirty="0" err="1">
                <a:solidFill>
                  <a:srgbClr val="0000CC"/>
                </a:solidFill>
              </a:rPr>
              <a:t>em</a:t>
            </a:r>
            <a:r>
              <a:rPr lang="en-US" sz="2800" b="1" dirty="0">
                <a:solidFill>
                  <a:srgbClr val="0000CC"/>
                </a:solidFill>
              </a:rPr>
              <a:t> </a:t>
            </a:r>
            <a:r>
              <a:rPr lang="en-US" sz="2800" b="1" dirty="0" err="1">
                <a:solidFill>
                  <a:srgbClr val="0000CC"/>
                </a:solidFill>
              </a:rPr>
              <a:t>tổ</a:t>
            </a:r>
            <a:r>
              <a:rPr lang="en-US" sz="2800" b="1" dirty="0">
                <a:solidFill>
                  <a:srgbClr val="0000CC"/>
                </a:solidFill>
              </a:rPr>
              <a:t> </a:t>
            </a:r>
            <a:r>
              <a:rPr lang="en-US" sz="2800" b="1" dirty="0" err="1">
                <a:solidFill>
                  <a:srgbClr val="0000CC"/>
                </a:solidFill>
              </a:rPr>
              <a:t>chức</a:t>
            </a:r>
            <a:r>
              <a:rPr lang="en-US" sz="2800" b="1" dirty="0">
                <a:solidFill>
                  <a:srgbClr val="0000CC"/>
                </a:solidFill>
              </a:rPr>
              <a:t>:</a:t>
            </a:r>
          </a:p>
          <a:p>
            <a:r>
              <a:rPr lang="en-US" sz="2800" dirty="0">
                <a:solidFill>
                  <a:srgbClr val="0000CC"/>
                </a:solidFill>
              </a:rPr>
              <a:t>- </a:t>
            </a:r>
            <a:r>
              <a:rPr lang="en-US" sz="2800" dirty="0" err="1">
                <a:solidFill>
                  <a:srgbClr val="0000CC"/>
                </a:solidFill>
              </a:rPr>
              <a:t>Phong</a:t>
            </a:r>
            <a:r>
              <a:rPr lang="en-US" sz="2800" dirty="0">
                <a:solidFill>
                  <a:srgbClr val="0000CC"/>
                </a:solidFill>
              </a:rPr>
              <a:t> </a:t>
            </a:r>
            <a:r>
              <a:rPr lang="en-US" sz="2800" dirty="0" err="1">
                <a:solidFill>
                  <a:srgbClr val="0000CC"/>
                </a:solidFill>
              </a:rPr>
              <a:t>trào</a:t>
            </a:r>
            <a:r>
              <a:rPr lang="en-US" sz="2800" dirty="0">
                <a:solidFill>
                  <a:srgbClr val="0000CC"/>
                </a:solidFill>
              </a:rPr>
              <a:t> “</a:t>
            </a:r>
            <a:r>
              <a:rPr lang="en-US" sz="2800" dirty="0" err="1">
                <a:solidFill>
                  <a:srgbClr val="0000CC"/>
                </a:solidFill>
              </a:rPr>
              <a:t>Kế</a:t>
            </a:r>
            <a:r>
              <a:rPr lang="en-US" sz="2800" dirty="0">
                <a:solidFill>
                  <a:srgbClr val="0000CC"/>
                </a:solidFill>
              </a:rPr>
              <a:t> </a:t>
            </a:r>
            <a:r>
              <a:rPr lang="en-US" sz="2800" dirty="0" err="1">
                <a:solidFill>
                  <a:srgbClr val="0000CC"/>
                </a:solidFill>
              </a:rPr>
              <a:t>hoạch</a:t>
            </a:r>
            <a:r>
              <a:rPr lang="en-US" sz="2800" dirty="0">
                <a:solidFill>
                  <a:srgbClr val="0000CC"/>
                </a:solidFill>
              </a:rPr>
              <a:t> </a:t>
            </a:r>
            <a:r>
              <a:rPr lang="en-US" sz="2800" dirty="0" err="1">
                <a:solidFill>
                  <a:srgbClr val="0000CC"/>
                </a:solidFill>
              </a:rPr>
              <a:t>nhỏ</a:t>
            </a:r>
            <a:r>
              <a:rPr lang="en-US" sz="2800" dirty="0">
                <a:solidFill>
                  <a:srgbClr val="0000CC"/>
                </a:solidFill>
              </a:rPr>
              <a:t>” - </a:t>
            </a:r>
            <a:r>
              <a:rPr lang="en-US" sz="2800" dirty="0" err="1">
                <a:solidFill>
                  <a:srgbClr val="0000CC"/>
                </a:solidFill>
              </a:rPr>
              <a:t>góp</a:t>
            </a:r>
            <a:r>
              <a:rPr lang="en-US" sz="2800" dirty="0">
                <a:solidFill>
                  <a:srgbClr val="0000CC"/>
                </a:solidFill>
              </a:rPr>
              <a:t> </a:t>
            </a:r>
            <a:r>
              <a:rPr lang="en-US" sz="2800" dirty="0" err="1">
                <a:solidFill>
                  <a:srgbClr val="0000CC"/>
                </a:solidFill>
              </a:rPr>
              <a:t>quỹ</a:t>
            </a:r>
            <a:r>
              <a:rPr lang="en-US" sz="2800" dirty="0">
                <a:solidFill>
                  <a:srgbClr val="0000CC"/>
                </a:solidFill>
              </a:rPr>
              <a:t> </a:t>
            </a:r>
            <a:r>
              <a:rPr lang="en-US" sz="2800" dirty="0" err="1">
                <a:solidFill>
                  <a:srgbClr val="0000CC"/>
                </a:solidFill>
              </a:rPr>
              <a:t>để</a:t>
            </a:r>
            <a:r>
              <a:rPr lang="en-US" sz="2800" dirty="0">
                <a:solidFill>
                  <a:srgbClr val="0000CC"/>
                </a:solidFill>
              </a:rPr>
              <a:t> </a:t>
            </a:r>
            <a:r>
              <a:rPr lang="en-US" sz="2800" dirty="0" err="1">
                <a:solidFill>
                  <a:srgbClr val="0000CC"/>
                </a:solidFill>
              </a:rPr>
              <a:t>giúp</a:t>
            </a:r>
            <a:r>
              <a:rPr lang="en-US" sz="2800" dirty="0">
                <a:solidFill>
                  <a:srgbClr val="0000CC"/>
                </a:solidFill>
              </a:rPr>
              <a:t> </a:t>
            </a:r>
            <a:r>
              <a:rPr lang="en-US" sz="2800" dirty="0" err="1">
                <a:solidFill>
                  <a:srgbClr val="0000CC"/>
                </a:solidFill>
              </a:rPr>
              <a:t>đỡ</a:t>
            </a:r>
            <a:r>
              <a:rPr lang="en-US" sz="2800" dirty="0">
                <a:solidFill>
                  <a:srgbClr val="0000CC"/>
                </a:solidFill>
              </a:rPr>
              <a:t> </a:t>
            </a:r>
            <a:r>
              <a:rPr lang="en-US" sz="2800" dirty="0" err="1">
                <a:solidFill>
                  <a:srgbClr val="0000CC"/>
                </a:solidFill>
              </a:rPr>
              <a:t>đồng</a:t>
            </a:r>
            <a:r>
              <a:rPr lang="en-US" sz="2800" dirty="0">
                <a:solidFill>
                  <a:srgbClr val="0000CC"/>
                </a:solidFill>
              </a:rPr>
              <a:t> </a:t>
            </a:r>
            <a:r>
              <a:rPr lang="en-US" sz="2800" dirty="0" err="1">
                <a:solidFill>
                  <a:srgbClr val="0000CC"/>
                </a:solidFill>
              </a:rPr>
              <a:t>bào</a:t>
            </a:r>
            <a:r>
              <a:rPr lang="en-US" sz="2800" dirty="0">
                <a:solidFill>
                  <a:srgbClr val="0000CC"/>
                </a:solidFill>
              </a:rPr>
              <a:t> </a:t>
            </a:r>
            <a:r>
              <a:rPr lang="en-US" sz="2800" dirty="0" err="1">
                <a:solidFill>
                  <a:srgbClr val="0000CC"/>
                </a:solidFill>
              </a:rPr>
              <a:t>miền</a:t>
            </a:r>
            <a:r>
              <a:rPr lang="en-US" sz="2800" dirty="0">
                <a:solidFill>
                  <a:srgbClr val="0000CC"/>
                </a:solidFill>
              </a:rPr>
              <a:t> </a:t>
            </a:r>
            <a:r>
              <a:rPr lang="en-US" sz="2800" dirty="0" err="1">
                <a:solidFill>
                  <a:srgbClr val="0000CC"/>
                </a:solidFill>
              </a:rPr>
              <a:t>Trung</a:t>
            </a:r>
            <a:endParaRPr lang="en-US" sz="2800" dirty="0">
              <a:solidFill>
                <a:srgbClr val="0000CC"/>
              </a:solidFill>
            </a:endParaRPr>
          </a:p>
          <a:p>
            <a:r>
              <a:rPr lang="en-US" sz="2800" dirty="0">
                <a:solidFill>
                  <a:srgbClr val="0000CC"/>
                </a:solidFill>
              </a:rPr>
              <a:t>- </a:t>
            </a:r>
            <a:r>
              <a:rPr lang="en-US" sz="2800" dirty="0" err="1">
                <a:solidFill>
                  <a:srgbClr val="0000CC"/>
                </a:solidFill>
              </a:rPr>
              <a:t>Ngày</a:t>
            </a:r>
            <a:r>
              <a:rPr lang="en-US" sz="2800" dirty="0">
                <a:solidFill>
                  <a:srgbClr val="0000CC"/>
                </a:solidFill>
              </a:rPr>
              <a:t> </a:t>
            </a:r>
            <a:r>
              <a:rPr lang="en-US" sz="2800" dirty="0" err="1">
                <a:solidFill>
                  <a:srgbClr val="0000CC"/>
                </a:solidFill>
              </a:rPr>
              <a:t>hội</a:t>
            </a:r>
            <a:r>
              <a:rPr lang="en-US" sz="2800" dirty="0">
                <a:solidFill>
                  <a:srgbClr val="0000CC"/>
                </a:solidFill>
              </a:rPr>
              <a:t> </a:t>
            </a:r>
            <a:r>
              <a:rPr lang="en-US" sz="2800" dirty="0" err="1">
                <a:solidFill>
                  <a:srgbClr val="0000CC"/>
                </a:solidFill>
              </a:rPr>
              <a:t>hiến</a:t>
            </a:r>
            <a:r>
              <a:rPr lang="en-US" sz="2800" dirty="0">
                <a:solidFill>
                  <a:srgbClr val="0000CC"/>
                </a:solidFill>
              </a:rPr>
              <a:t> </a:t>
            </a:r>
            <a:r>
              <a:rPr lang="en-US" sz="2800" dirty="0" err="1">
                <a:solidFill>
                  <a:srgbClr val="0000CC"/>
                </a:solidFill>
              </a:rPr>
              <a:t>máu</a:t>
            </a:r>
            <a:r>
              <a:rPr lang="en-US" sz="2800" dirty="0">
                <a:solidFill>
                  <a:srgbClr val="0000CC"/>
                </a:solidFill>
              </a:rPr>
              <a:t> </a:t>
            </a:r>
            <a:r>
              <a:rPr lang="en-US" sz="2800" dirty="0" err="1">
                <a:solidFill>
                  <a:srgbClr val="0000CC"/>
                </a:solidFill>
              </a:rPr>
              <a:t>nhân</a:t>
            </a:r>
            <a:r>
              <a:rPr lang="en-US" sz="2800" dirty="0">
                <a:solidFill>
                  <a:srgbClr val="0000CC"/>
                </a:solidFill>
              </a:rPr>
              <a:t> </a:t>
            </a:r>
            <a:r>
              <a:rPr lang="en-US" sz="2800" dirty="0" err="1">
                <a:solidFill>
                  <a:srgbClr val="0000CC"/>
                </a:solidFill>
              </a:rPr>
              <a:t>đạo</a:t>
            </a:r>
            <a:r>
              <a:rPr lang="en-US" sz="2800" dirty="0">
                <a:solidFill>
                  <a:srgbClr val="0000CC"/>
                </a:solidFill>
              </a:rPr>
              <a:t>.</a:t>
            </a:r>
          </a:p>
          <a:p>
            <a:r>
              <a:rPr lang="en-US" sz="2800" dirty="0">
                <a:solidFill>
                  <a:srgbClr val="0000CC"/>
                </a:solidFill>
              </a:rPr>
              <a:t>- </a:t>
            </a:r>
            <a:r>
              <a:rPr lang="en-US" sz="2800" dirty="0" err="1">
                <a:solidFill>
                  <a:srgbClr val="0000CC"/>
                </a:solidFill>
              </a:rPr>
              <a:t>Hoạt</a:t>
            </a:r>
            <a:r>
              <a:rPr lang="en-US" sz="2800" dirty="0">
                <a:solidFill>
                  <a:srgbClr val="0000CC"/>
                </a:solidFill>
              </a:rPr>
              <a:t> </a:t>
            </a:r>
            <a:r>
              <a:rPr lang="en-US" sz="2800" dirty="0" err="1">
                <a:solidFill>
                  <a:srgbClr val="0000CC"/>
                </a:solidFill>
              </a:rPr>
              <a:t>động</a:t>
            </a:r>
            <a:r>
              <a:rPr lang="en-US" sz="2800" dirty="0">
                <a:solidFill>
                  <a:srgbClr val="0000CC"/>
                </a:solidFill>
              </a:rPr>
              <a:t> </a:t>
            </a:r>
            <a:r>
              <a:rPr lang="en-US" sz="2800" dirty="0" err="1">
                <a:solidFill>
                  <a:srgbClr val="0000CC"/>
                </a:solidFill>
              </a:rPr>
              <a:t>dọn</a:t>
            </a:r>
            <a:r>
              <a:rPr lang="en-US" sz="2800" dirty="0">
                <a:solidFill>
                  <a:srgbClr val="0000CC"/>
                </a:solidFill>
              </a:rPr>
              <a:t> </a:t>
            </a:r>
            <a:r>
              <a:rPr lang="en-US" sz="2800" dirty="0" err="1">
                <a:solidFill>
                  <a:srgbClr val="0000CC"/>
                </a:solidFill>
              </a:rPr>
              <a:t>dẹp</a:t>
            </a:r>
            <a:r>
              <a:rPr lang="en-US" sz="2800" dirty="0">
                <a:solidFill>
                  <a:srgbClr val="0000CC"/>
                </a:solidFill>
              </a:rPr>
              <a:t> </a:t>
            </a:r>
            <a:r>
              <a:rPr lang="en-US" sz="2800" dirty="0" err="1">
                <a:solidFill>
                  <a:srgbClr val="0000CC"/>
                </a:solidFill>
              </a:rPr>
              <a:t>vệ</a:t>
            </a:r>
            <a:r>
              <a:rPr lang="en-US" sz="2800" dirty="0">
                <a:solidFill>
                  <a:srgbClr val="0000CC"/>
                </a:solidFill>
              </a:rPr>
              <a:t> </a:t>
            </a:r>
            <a:r>
              <a:rPr lang="en-US" sz="2800" dirty="0" err="1">
                <a:solidFill>
                  <a:srgbClr val="0000CC"/>
                </a:solidFill>
              </a:rPr>
              <a:t>sinh</a:t>
            </a:r>
            <a:r>
              <a:rPr lang="en-US" sz="2800" dirty="0">
                <a:solidFill>
                  <a:srgbClr val="0000CC"/>
                </a:solidFill>
              </a:rPr>
              <a:t> </a:t>
            </a:r>
            <a:r>
              <a:rPr lang="en-US" sz="2800" dirty="0" err="1">
                <a:solidFill>
                  <a:srgbClr val="0000CC"/>
                </a:solidFill>
              </a:rPr>
              <a:t>đường</a:t>
            </a:r>
            <a:r>
              <a:rPr lang="en-US" sz="2800" dirty="0">
                <a:solidFill>
                  <a:srgbClr val="0000CC"/>
                </a:solidFill>
              </a:rPr>
              <a:t> </a:t>
            </a:r>
            <a:r>
              <a:rPr lang="en-US" sz="2800" dirty="0" err="1">
                <a:solidFill>
                  <a:srgbClr val="0000CC"/>
                </a:solidFill>
              </a:rPr>
              <a:t>làng</a:t>
            </a:r>
            <a:r>
              <a:rPr lang="en-US" sz="2800" dirty="0">
                <a:solidFill>
                  <a:srgbClr val="0000CC"/>
                </a:solidFill>
              </a:rPr>
              <a:t> </a:t>
            </a:r>
            <a:r>
              <a:rPr lang="en-US" sz="2800" dirty="0" err="1">
                <a:solidFill>
                  <a:srgbClr val="0000CC"/>
                </a:solidFill>
              </a:rPr>
              <a:t>ngõ</a:t>
            </a:r>
            <a:r>
              <a:rPr lang="en-US" sz="2800" dirty="0">
                <a:solidFill>
                  <a:srgbClr val="0000CC"/>
                </a:solidFill>
              </a:rPr>
              <a:t> </a:t>
            </a:r>
            <a:r>
              <a:rPr lang="en-US" sz="2800" dirty="0" err="1">
                <a:solidFill>
                  <a:srgbClr val="0000CC"/>
                </a:solidFill>
              </a:rPr>
              <a:t>xóm</a:t>
            </a:r>
            <a:r>
              <a:rPr lang="en-US" sz="2800" dirty="0">
                <a:solidFill>
                  <a:srgbClr val="0000CC"/>
                </a:solidFill>
              </a:rPr>
              <a:t>; </a:t>
            </a:r>
            <a:r>
              <a:rPr lang="en-US" sz="2800" dirty="0" err="1">
                <a:solidFill>
                  <a:srgbClr val="0000CC"/>
                </a:solidFill>
              </a:rPr>
              <a:t>phân</a:t>
            </a:r>
            <a:r>
              <a:rPr lang="en-US" sz="2800" dirty="0">
                <a:solidFill>
                  <a:srgbClr val="0000CC"/>
                </a:solidFill>
              </a:rPr>
              <a:t> </a:t>
            </a:r>
            <a:r>
              <a:rPr lang="en-US" sz="2800" dirty="0" err="1">
                <a:solidFill>
                  <a:srgbClr val="0000CC"/>
                </a:solidFill>
              </a:rPr>
              <a:t>loại</a:t>
            </a:r>
            <a:r>
              <a:rPr lang="en-US" sz="2800" dirty="0">
                <a:solidFill>
                  <a:srgbClr val="0000CC"/>
                </a:solidFill>
              </a:rPr>
              <a:t> </a:t>
            </a:r>
            <a:r>
              <a:rPr lang="en-US" sz="2800" dirty="0" err="1">
                <a:solidFill>
                  <a:srgbClr val="0000CC"/>
                </a:solidFill>
              </a:rPr>
              <a:t>rác</a:t>
            </a:r>
            <a:r>
              <a:rPr lang="en-US" sz="2800" dirty="0">
                <a:solidFill>
                  <a:srgbClr val="0000CC"/>
                </a:solidFill>
              </a:rPr>
              <a:t> </a:t>
            </a:r>
            <a:r>
              <a:rPr lang="en-US" sz="2800" dirty="0" err="1">
                <a:solidFill>
                  <a:srgbClr val="0000CC"/>
                </a:solidFill>
              </a:rPr>
              <a:t>thải</a:t>
            </a:r>
            <a:r>
              <a:rPr lang="en-US" sz="2800" dirty="0">
                <a:solidFill>
                  <a:srgbClr val="0000CC"/>
                </a:solidFill>
              </a:rPr>
              <a:t> </a:t>
            </a:r>
            <a:r>
              <a:rPr lang="en-US" sz="2800" dirty="0" err="1">
                <a:solidFill>
                  <a:srgbClr val="0000CC"/>
                </a:solidFill>
              </a:rPr>
              <a:t>sinh</a:t>
            </a:r>
            <a:r>
              <a:rPr lang="en-US" sz="2800" dirty="0">
                <a:solidFill>
                  <a:srgbClr val="0000CC"/>
                </a:solidFill>
              </a:rPr>
              <a:t> </a:t>
            </a:r>
            <a:r>
              <a:rPr lang="en-US" sz="2800" dirty="0" err="1">
                <a:solidFill>
                  <a:srgbClr val="0000CC"/>
                </a:solidFill>
              </a:rPr>
              <a:t>hoạt</a:t>
            </a:r>
            <a:r>
              <a:rPr lang="en-US" sz="2800" dirty="0">
                <a:solidFill>
                  <a:srgbClr val="0000CC"/>
                </a:solidFill>
              </a:rPr>
              <a:t>,…</a:t>
            </a:r>
          </a:p>
          <a:p>
            <a:r>
              <a:rPr lang="en-US" sz="2800" dirty="0">
                <a:solidFill>
                  <a:srgbClr val="0000CC"/>
                </a:solidFill>
              </a:rPr>
              <a:t>- </a:t>
            </a:r>
            <a:r>
              <a:rPr lang="en-US" sz="2800" dirty="0" err="1">
                <a:solidFill>
                  <a:srgbClr val="0000CC"/>
                </a:solidFill>
              </a:rPr>
              <a:t>Hỗ</a:t>
            </a:r>
            <a:r>
              <a:rPr lang="en-US" sz="2800" dirty="0">
                <a:solidFill>
                  <a:srgbClr val="0000CC"/>
                </a:solidFill>
              </a:rPr>
              <a:t> </a:t>
            </a:r>
            <a:r>
              <a:rPr lang="en-US" sz="2800" dirty="0" err="1">
                <a:solidFill>
                  <a:srgbClr val="0000CC"/>
                </a:solidFill>
              </a:rPr>
              <a:t>trợ</a:t>
            </a:r>
            <a:r>
              <a:rPr lang="en-US" sz="2800" dirty="0">
                <a:solidFill>
                  <a:srgbClr val="0000CC"/>
                </a:solidFill>
              </a:rPr>
              <a:t> </a:t>
            </a:r>
            <a:r>
              <a:rPr lang="en-US" sz="2800" dirty="0" err="1">
                <a:solidFill>
                  <a:srgbClr val="0000CC"/>
                </a:solidFill>
              </a:rPr>
              <a:t>học</a:t>
            </a:r>
            <a:r>
              <a:rPr lang="en-US" sz="2800" dirty="0">
                <a:solidFill>
                  <a:srgbClr val="0000CC"/>
                </a:solidFill>
              </a:rPr>
              <a:t> </a:t>
            </a:r>
            <a:r>
              <a:rPr lang="en-US" sz="2800" dirty="0" err="1">
                <a:solidFill>
                  <a:srgbClr val="0000CC"/>
                </a:solidFill>
              </a:rPr>
              <a:t>tập</a:t>
            </a:r>
            <a:r>
              <a:rPr lang="en-US" sz="2800" dirty="0">
                <a:solidFill>
                  <a:srgbClr val="0000CC"/>
                </a:solidFill>
              </a:rPr>
              <a:t> </a:t>
            </a:r>
            <a:r>
              <a:rPr lang="en-US" sz="2800" dirty="0" err="1">
                <a:solidFill>
                  <a:srgbClr val="0000CC"/>
                </a:solidFill>
              </a:rPr>
              <a:t>cho</a:t>
            </a:r>
            <a:r>
              <a:rPr lang="en-US" sz="2800" dirty="0">
                <a:solidFill>
                  <a:srgbClr val="0000CC"/>
                </a:solidFill>
              </a:rPr>
              <a:t> </a:t>
            </a:r>
            <a:r>
              <a:rPr lang="en-US" sz="2800" dirty="0" err="1">
                <a:solidFill>
                  <a:srgbClr val="0000CC"/>
                </a:solidFill>
              </a:rPr>
              <a:t>các</a:t>
            </a:r>
            <a:r>
              <a:rPr lang="en-US" sz="2800" dirty="0">
                <a:solidFill>
                  <a:srgbClr val="0000CC"/>
                </a:solidFill>
              </a:rPr>
              <a:t> </a:t>
            </a:r>
            <a:r>
              <a:rPr lang="en-US" sz="2800" dirty="0" err="1">
                <a:solidFill>
                  <a:srgbClr val="0000CC"/>
                </a:solidFill>
              </a:rPr>
              <a:t>em</a:t>
            </a:r>
            <a:r>
              <a:rPr lang="en-US" sz="2800" dirty="0">
                <a:solidFill>
                  <a:srgbClr val="0000CC"/>
                </a:solidFill>
              </a:rPr>
              <a:t> </a:t>
            </a:r>
            <a:r>
              <a:rPr lang="en-US" sz="2800" dirty="0" err="1">
                <a:solidFill>
                  <a:srgbClr val="0000CC"/>
                </a:solidFill>
              </a:rPr>
              <a:t>nhỏ</a:t>
            </a:r>
            <a:r>
              <a:rPr lang="en-US" sz="2800" dirty="0">
                <a:solidFill>
                  <a:srgbClr val="0000CC"/>
                </a:solidFill>
              </a:rPr>
              <a:t> </a:t>
            </a:r>
            <a:r>
              <a:rPr lang="en-US" sz="2800" dirty="0" err="1">
                <a:solidFill>
                  <a:srgbClr val="0000CC"/>
                </a:solidFill>
              </a:rPr>
              <a:t>thuộc</a:t>
            </a:r>
            <a:r>
              <a:rPr lang="en-US" sz="2800" dirty="0">
                <a:solidFill>
                  <a:srgbClr val="0000CC"/>
                </a:solidFill>
              </a:rPr>
              <a:t> </a:t>
            </a:r>
            <a:r>
              <a:rPr lang="en-US" sz="2800" dirty="0" err="1">
                <a:solidFill>
                  <a:srgbClr val="0000CC"/>
                </a:solidFill>
              </a:rPr>
              <a:t>làng</a:t>
            </a:r>
            <a:r>
              <a:rPr lang="en-US" sz="2800" dirty="0">
                <a:solidFill>
                  <a:srgbClr val="0000CC"/>
                </a:solidFill>
              </a:rPr>
              <a:t> </a:t>
            </a:r>
            <a:r>
              <a:rPr lang="en-US" sz="2800" dirty="0" err="1">
                <a:solidFill>
                  <a:srgbClr val="0000CC"/>
                </a:solidFill>
              </a:rPr>
              <a:t>trẻ</a:t>
            </a:r>
            <a:r>
              <a:rPr lang="en-US" sz="2800" dirty="0">
                <a:solidFill>
                  <a:srgbClr val="0000CC"/>
                </a:solidFill>
              </a:rPr>
              <a:t> </a:t>
            </a:r>
            <a:r>
              <a:rPr lang="en-US" sz="2800" dirty="0" err="1">
                <a:solidFill>
                  <a:srgbClr val="0000CC"/>
                </a:solidFill>
              </a:rPr>
              <a:t>em</a:t>
            </a:r>
            <a:r>
              <a:rPr lang="en-US" sz="2800" dirty="0">
                <a:solidFill>
                  <a:srgbClr val="0000CC"/>
                </a:solidFill>
              </a:rPr>
              <a:t> SOS</a:t>
            </a:r>
          </a:p>
          <a:p>
            <a:r>
              <a:rPr lang="en-US" sz="2800" b="1" dirty="0">
                <a:solidFill>
                  <a:srgbClr val="0000CC"/>
                </a:solidFill>
              </a:rPr>
              <a:t>b.</a:t>
            </a:r>
            <a:r>
              <a:rPr lang="en-US" sz="2800" dirty="0">
                <a:solidFill>
                  <a:srgbClr val="0000CC"/>
                </a:solidFill>
              </a:rPr>
              <a:t> </a:t>
            </a:r>
            <a:r>
              <a:rPr lang="en-US" sz="2800" b="1" dirty="0">
                <a:solidFill>
                  <a:srgbClr val="0000CC"/>
                </a:solidFill>
              </a:rPr>
              <a:t>- </a:t>
            </a:r>
            <a:r>
              <a:rPr lang="en-US" sz="2800" b="1" dirty="0" err="1">
                <a:solidFill>
                  <a:srgbClr val="0000CC"/>
                </a:solidFill>
              </a:rPr>
              <a:t>Nhận</a:t>
            </a:r>
            <a:r>
              <a:rPr lang="en-US" sz="2800" b="1" dirty="0">
                <a:solidFill>
                  <a:srgbClr val="0000CC"/>
                </a:solidFill>
              </a:rPr>
              <a:t> </a:t>
            </a:r>
            <a:r>
              <a:rPr lang="en-US" sz="2800" b="1" dirty="0" err="1">
                <a:solidFill>
                  <a:srgbClr val="0000CC"/>
                </a:solidFill>
              </a:rPr>
              <a:t>xét</a:t>
            </a:r>
            <a:r>
              <a:rPr lang="en-US" sz="2800" b="1" dirty="0">
                <a:solidFill>
                  <a:srgbClr val="0000CC"/>
                </a:solidFill>
              </a:rPr>
              <a:t>:</a:t>
            </a:r>
            <a:endParaRPr lang="en-US" sz="2800" dirty="0">
              <a:solidFill>
                <a:srgbClr val="0000CC"/>
              </a:solidFill>
            </a:endParaRPr>
          </a:p>
          <a:p>
            <a:r>
              <a:rPr lang="en-US" sz="2800" b="1" dirty="0">
                <a:solidFill>
                  <a:srgbClr val="0000CC"/>
                </a:solidFill>
              </a:rPr>
              <a:t>+ </a:t>
            </a:r>
            <a:r>
              <a:rPr lang="en-US" sz="2800" b="1" dirty="0" err="1">
                <a:solidFill>
                  <a:srgbClr val="0000CC"/>
                </a:solidFill>
              </a:rPr>
              <a:t>Trường</a:t>
            </a:r>
            <a:r>
              <a:rPr lang="en-US" sz="2800" b="1" dirty="0">
                <a:solidFill>
                  <a:srgbClr val="0000CC"/>
                </a:solidFill>
              </a:rPr>
              <a:t> </a:t>
            </a:r>
            <a:r>
              <a:rPr lang="en-US" sz="2800" b="1" dirty="0" err="1">
                <a:solidFill>
                  <a:srgbClr val="0000CC"/>
                </a:solidFill>
              </a:rPr>
              <a:t>hợp</a:t>
            </a:r>
            <a:r>
              <a:rPr lang="en-US" sz="2800" b="1" dirty="0">
                <a:solidFill>
                  <a:srgbClr val="0000CC"/>
                </a:solidFill>
              </a:rPr>
              <a:t> 1: </a:t>
            </a:r>
            <a:r>
              <a:rPr lang="en-US" sz="2800" dirty="0" err="1">
                <a:solidFill>
                  <a:srgbClr val="0000CC"/>
                </a:solidFill>
              </a:rPr>
              <a:t>Bạn</a:t>
            </a:r>
            <a:r>
              <a:rPr lang="en-US" sz="2800" dirty="0">
                <a:solidFill>
                  <a:srgbClr val="0000CC"/>
                </a:solidFill>
              </a:rPr>
              <a:t> B </a:t>
            </a:r>
            <a:r>
              <a:rPr lang="en-US" sz="2800" dirty="0" err="1">
                <a:solidFill>
                  <a:srgbClr val="0000CC"/>
                </a:solidFill>
              </a:rPr>
              <a:t>đã</a:t>
            </a:r>
            <a:r>
              <a:rPr lang="en-US" sz="2800" dirty="0">
                <a:solidFill>
                  <a:srgbClr val="0000CC"/>
                </a:solidFill>
              </a:rPr>
              <a:t> </a:t>
            </a:r>
            <a:r>
              <a:rPr lang="en-US" sz="2800" dirty="0" err="1">
                <a:solidFill>
                  <a:srgbClr val="0000CC"/>
                </a:solidFill>
              </a:rPr>
              <a:t>có</a:t>
            </a:r>
            <a:r>
              <a:rPr lang="en-US" sz="2800" dirty="0">
                <a:solidFill>
                  <a:srgbClr val="0000CC"/>
                </a:solidFill>
              </a:rPr>
              <a:t> </a:t>
            </a:r>
            <a:r>
              <a:rPr lang="en-US" sz="2800" dirty="0" err="1">
                <a:solidFill>
                  <a:srgbClr val="0000CC"/>
                </a:solidFill>
              </a:rPr>
              <a:t>tinh</a:t>
            </a:r>
            <a:r>
              <a:rPr lang="en-US" sz="2800" dirty="0">
                <a:solidFill>
                  <a:srgbClr val="0000CC"/>
                </a:solidFill>
              </a:rPr>
              <a:t> </a:t>
            </a:r>
            <a:r>
              <a:rPr lang="en-US" sz="2800" dirty="0" err="1">
                <a:solidFill>
                  <a:srgbClr val="0000CC"/>
                </a:solidFill>
              </a:rPr>
              <a:t>thần</a:t>
            </a:r>
            <a:r>
              <a:rPr lang="en-US" sz="2800" dirty="0">
                <a:solidFill>
                  <a:srgbClr val="0000CC"/>
                </a:solidFill>
              </a:rPr>
              <a:t> </a:t>
            </a:r>
            <a:r>
              <a:rPr lang="en-US" sz="2800" dirty="0" err="1">
                <a:solidFill>
                  <a:srgbClr val="0000CC"/>
                </a:solidFill>
              </a:rPr>
              <a:t>tích</a:t>
            </a:r>
            <a:r>
              <a:rPr lang="en-US" sz="2800" dirty="0">
                <a:solidFill>
                  <a:srgbClr val="0000CC"/>
                </a:solidFill>
              </a:rPr>
              <a:t> </a:t>
            </a:r>
            <a:r>
              <a:rPr lang="en-US" sz="2800" dirty="0" err="1">
                <a:solidFill>
                  <a:srgbClr val="0000CC"/>
                </a:solidFill>
              </a:rPr>
              <a:t>cực</a:t>
            </a:r>
            <a:r>
              <a:rPr lang="en-US" sz="2800" dirty="0">
                <a:solidFill>
                  <a:srgbClr val="0000CC"/>
                </a:solidFill>
              </a:rPr>
              <a:t> </a:t>
            </a:r>
            <a:r>
              <a:rPr lang="en-US" sz="2800" dirty="0" err="1">
                <a:solidFill>
                  <a:srgbClr val="0000CC"/>
                </a:solidFill>
              </a:rPr>
              <a:t>khi</a:t>
            </a:r>
            <a:r>
              <a:rPr lang="en-US" sz="2800" dirty="0">
                <a:solidFill>
                  <a:srgbClr val="0000CC"/>
                </a:solidFill>
              </a:rPr>
              <a:t> </a:t>
            </a:r>
            <a:r>
              <a:rPr lang="en-US" sz="2800" dirty="0" err="1">
                <a:solidFill>
                  <a:srgbClr val="0000CC"/>
                </a:solidFill>
              </a:rPr>
              <a:t>tham</a:t>
            </a:r>
            <a:r>
              <a:rPr lang="en-US" sz="2800" dirty="0">
                <a:solidFill>
                  <a:srgbClr val="0000CC"/>
                </a:solidFill>
              </a:rPr>
              <a:t> </a:t>
            </a:r>
            <a:r>
              <a:rPr lang="en-US" sz="2800" dirty="0" err="1">
                <a:solidFill>
                  <a:srgbClr val="0000CC"/>
                </a:solidFill>
              </a:rPr>
              <a:t>gia</a:t>
            </a:r>
            <a:r>
              <a:rPr lang="en-US" sz="2800" dirty="0">
                <a:solidFill>
                  <a:srgbClr val="0000CC"/>
                </a:solidFill>
              </a:rPr>
              <a:t> </a:t>
            </a:r>
            <a:r>
              <a:rPr lang="en-US" sz="2800" dirty="0" err="1">
                <a:solidFill>
                  <a:srgbClr val="0000CC"/>
                </a:solidFill>
              </a:rPr>
              <a:t>hoạt</a:t>
            </a:r>
            <a:r>
              <a:rPr lang="en-US" sz="2800" dirty="0">
                <a:solidFill>
                  <a:srgbClr val="0000CC"/>
                </a:solidFill>
              </a:rPr>
              <a:t> </a:t>
            </a:r>
            <a:r>
              <a:rPr lang="en-US" sz="2800" dirty="0" err="1">
                <a:solidFill>
                  <a:srgbClr val="0000CC"/>
                </a:solidFill>
              </a:rPr>
              <a:t>động</a:t>
            </a:r>
            <a:r>
              <a:rPr lang="en-US" sz="2800" dirty="0">
                <a:solidFill>
                  <a:srgbClr val="0000CC"/>
                </a:solidFill>
              </a:rPr>
              <a:t> </a:t>
            </a:r>
            <a:r>
              <a:rPr lang="en-US" sz="2800" dirty="0" err="1">
                <a:solidFill>
                  <a:srgbClr val="0000CC"/>
                </a:solidFill>
              </a:rPr>
              <a:t>cộng</a:t>
            </a:r>
            <a:r>
              <a:rPr lang="en-US" sz="2800" dirty="0">
                <a:solidFill>
                  <a:srgbClr val="0000CC"/>
                </a:solidFill>
              </a:rPr>
              <a:t> </a:t>
            </a:r>
            <a:r>
              <a:rPr lang="en-US" sz="2800" dirty="0" err="1">
                <a:solidFill>
                  <a:srgbClr val="0000CC"/>
                </a:solidFill>
              </a:rPr>
              <a:t>đồng</a:t>
            </a:r>
            <a:r>
              <a:rPr lang="en-US" sz="2800" dirty="0">
                <a:solidFill>
                  <a:srgbClr val="0000CC"/>
                </a:solidFill>
              </a:rPr>
              <a:t>.</a:t>
            </a:r>
          </a:p>
          <a:p>
            <a:r>
              <a:rPr lang="en-US" sz="2800" b="1" dirty="0">
                <a:solidFill>
                  <a:srgbClr val="0000CC"/>
                </a:solidFill>
              </a:rPr>
              <a:t>+ </a:t>
            </a:r>
            <a:r>
              <a:rPr lang="en-US" sz="2800" b="1" dirty="0" err="1">
                <a:solidFill>
                  <a:srgbClr val="0000CC"/>
                </a:solidFill>
              </a:rPr>
              <a:t>Trường</a:t>
            </a:r>
            <a:r>
              <a:rPr lang="en-US" sz="2800" b="1" dirty="0">
                <a:solidFill>
                  <a:srgbClr val="0000CC"/>
                </a:solidFill>
              </a:rPr>
              <a:t> </a:t>
            </a:r>
            <a:r>
              <a:rPr lang="en-US" sz="2800" b="1" dirty="0" err="1">
                <a:solidFill>
                  <a:srgbClr val="0000CC"/>
                </a:solidFill>
              </a:rPr>
              <a:t>hợp</a:t>
            </a:r>
            <a:r>
              <a:rPr lang="en-US" sz="2800" b="1" dirty="0">
                <a:solidFill>
                  <a:srgbClr val="0000CC"/>
                </a:solidFill>
              </a:rPr>
              <a:t> 2: </a:t>
            </a:r>
            <a:r>
              <a:rPr lang="en-US" sz="2800" dirty="0" err="1">
                <a:solidFill>
                  <a:srgbClr val="0000CC"/>
                </a:solidFill>
              </a:rPr>
              <a:t>Bạn</a:t>
            </a:r>
            <a:r>
              <a:rPr lang="en-US" sz="2800" dirty="0">
                <a:solidFill>
                  <a:srgbClr val="0000CC"/>
                </a:solidFill>
              </a:rPr>
              <a:t> H </a:t>
            </a:r>
            <a:r>
              <a:rPr lang="en-US" sz="2800" dirty="0" err="1">
                <a:solidFill>
                  <a:srgbClr val="0000CC"/>
                </a:solidFill>
              </a:rPr>
              <a:t>và</a:t>
            </a:r>
            <a:r>
              <a:rPr lang="en-US" sz="2800" dirty="0">
                <a:solidFill>
                  <a:srgbClr val="0000CC"/>
                </a:solidFill>
              </a:rPr>
              <a:t> C </a:t>
            </a:r>
            <a:r>
              <a:rPr lang="en-US" sz="2800" dirty="0" err="1">
                <a:solidFill>
                  <a:srgbClr val="0000CC"/>
                </a:solidFill>
              </a:rPr>
              <a:t>đã</a:t>
            </a:r>
            <a:r>
              <a:rPr lang="en-US" sz="2800" dirty="0">
                <a:solidFill>
                  <a:srgbClr val="0000CC"/>
                </a:solidFill>
              </a:rPr>
              <a:t> </a:t>
            </a:r>
            <a:r>
              <a:rPr lang="en-US" sz="2800" dirty="0" err="1">
                <a:solidFill>
                  <a:srgbClr val="0000CC"/>
                </a:solidFill>
              </a:rPr>
              <a:t>thiếu</a:t>
            </a:r>
            <a:r>
              <a:rPr lang="en-US" sz="2800" dirty="0">
                <a:solidFill>
                  <a:srgbClr val="0000CC"/>
                </a:solidFill>
              </a:rPr>
              <a:t> </a:t>
            </a:r>
            <a:r>
              <a:rPr lang="en-US" sz="2800" dirty="0" err="1">
                <a:solidFill>
                  <a:srgbClr val="0000CC"/>
                </a:solidFill>
              </a:rPr>
              <a:t>tích</a:t>
            </a:r>
            <a:r>
              <a:rPr lang="en-US" sz="2800" dirty="0">
                <a:solidFill>
                  <a:srgbClr val="0000CC"/>
                </a:solidFill>
              </a:rPr>
              <a:t> </a:t>
            </a:r>
            <a:r>
              <a:rPr lang="en-US" sz="2800" dirty="0" err="1">
                <a:solidFill>
                  <a:srgbClr val="0000CC"/>
                </a:solidFill>
              </a:rPr>
              <a:t>cực</a:t>
            </a:r>
            <a:r>
              <a:rPr lang="en-US" sz="2800" dirty="0">
                <a:solidFill>
                  <a:srgbClr val="0000CC"/>
                </a:solidFill>
              </a:rPr>
              <a:t>, </a:t>
            </a:r>
            <a:r>
              <a:rPr lang="en-US" sz="2800" dirty="0" err="1">
                <a:solidFill>
                  <a:srgbClr val="0000CC"/>
                </a:solidFill>
              </a:rPr>
              <a:t>không</a:t>
            </a:r>
            <a:r>
              <a:rPr lang="en-US" sz="2800" dirty="0">
                <a:solidFill>
                  <a:srgbClr val="0000CC"/>
                </a:solidFill>
              </a:rPr>
              <a:t> </a:t>
            </a:r>
            <a:r>
              <a:rPr lang="en-US" sz="2800" dirty="0" err="1">
                <a:solidFill>
                  <a:srgbClr val="0000CC"/>
                </a:solidFill>
              </a:rPr>
              <a:t>tập</a:t>
            </a:r>
            <a:r>
              <a:rPr lang="en-US" sz="2800" dirty="0">
                <a:solidFill>
                  <a:srgbClr val="0000CC"/>
                </a:solidFill>
              </a:rPr>
              <a:t> </a:t>
            </a:r>
            <a:r>
              <a:rPr lang="en-US" sz="2800" dirty="0" err="1">
                <a:solidFill>
                  <a:srgbClr val="0000CC"/>
                </a:solidFill>
              </a:rPr>
              <a:t>trung</a:t>
            </a:r>
            <a:r>
              <a:rPr lang="en-US" sz="2800" dirty="0">
                <a:solidFill>
                  <a:srgbClr val="0000CC"/>
                </a:solidFill>
              </a:rPr>
              <a:t> </a:t>
            </a:r>
            <a:r>
              <a:rPr lang="en-US" sz="2800" dirty="0" err="1">
                <a:solidFill>
                  <a:srgbClr val="0000CC"/>
                </a:solidFill>
              </a:rPr>
              <a:t>khi</a:t>
            </a:r>
            <a:r>
              <a:rPr lang="en-US" sz="2800" dirty="0">
                <a:solidFill>
                  <a:srgbClr val="0000CC"/>
                </a:solidFill>
              </a:rPr>
              <a:t> </a:t>
            </a:r>
            <a:r>
              <a:rPr lang="en-US" sz="2800" dirty="0" err="1">
                <a:solidFill>
                  <a:srgbClr val="0000CC"/>
                </a:solidFill>
              </a:rPr>
              <a:t>tham</a:t>
            </a:r>
            <a:r>
              <a:rPr lang="en-US" sz="2800" dirty="0">
                <a:solidFill>
                  <a:srgbClr val="0000CC"/>
                </a:solidFill>
              </a:rPr>
              <a:t> </a:t>
            </a:r>
            <a:r>
              <a:rPr lang="en-US" sz="2800" dirty="0" err="1">
                <a:solidFill>
                  <a:srgbClr val="0000CC"/>
                </a:solidFill>
              </a:rPr>
              <a:t>gia</a:t>
            </a:r>
            <a:r>
              <a:rPr lang="en-US" sz="2800" dirty="0">
                <a:solidFill>
                  <a:srgbClr val="0000CC"/>
                </a:solidFill>
              </a:rPr>
              <a:t> </a:t>
            </a:r>
            <a:r>
              <a:rPr lang="en-US" sz="2800" dirty="0" err="1">
                <a:solidFill>
                  <a:srgbClr val="0000CC"/>
                </a:solidFill>
              </a:rPr>
              <a:t>hoạt</a:t>
            </a:r>
            <a:r>
              <a:rPr lang="en-US" sz="2800" dirty="0">
                <a:solidFill>
                  <a:srgbClr val="0000CC"/>
                </a:solidFill>
              </a:rPr>
              <a:t> </a:t>
            </a:r>
            <a:r>
              <a:rPr lang="en-US" sz="2800" dirty="0" err="1">
                <a:solidFill>
                  <a:srgbClr val="0000CC"/>
                </a:solidFill>
              </a:rPr>
              <a:t>động</a:t>
            </a:r>
            <a:r>
              <a:rPr lang="en-US" sz="2800" dirty="0">
                <a:solidFill>
                  <a:srgbClr val="0000CC"/>
                </a:solidFill>
              </a:rPr>
              <a:t> </a:t>
            </a:r>
            <a:r>
              <a:rPr lang="en-US" sz="2800" dirty="0" err="1">
                <a:solidFill>
                  <a:srgbClr val="0000CC"/>
                </a:solidFill>
              </a:rPr>
              <a:t>dọn</a:t>
            </a:r>
            <a:r>
              <a:rPr lang="en-US" sz="2800" dirty="0">
                <a:solidFill>
                  <a:srgbClr val="0000CC"/>
                </a:solidFill>
              </a:rPr>
              <a:t> </a:t>
            </a:r>
            <a:r>
              <a:rPr lang="en-US" sz="2800" dirty="0" err="1">
                <a:solidFill>
                  <a:srgbClr val="0000CC"/>
                </a:solidFill>
              </a:rPr>
              <a:t>dẹp</a:t>
            </a:r>
            <a:r>
              <a:rPr lang="en-US" sz="2800" dirty="0">
                <a:solidFill>
                  <a:srgbClr val="0000CC"/>
                </a:solidFill>
              </a:rPr>
              <a:t> </a:t>
            </a:r>
            <a:r>
              <a:rPr lang="en-US" sz="2800" dirty="0" err="1">
                <a:solidFill>
                  <a:srgbClr val="0000CC"/>
                </a:solidFill>
              </a:rPr>
              <a:t>nghĩa</a:t>
            </a:r>
            <a:r>
              <a:rPr lang="en-US" sz="2800" dirty="0">
                <a:solidFill>
                  <a:srgbClr val="0000CC"/>
                </a:solidFill>
              </a:rPr>
              <a:t> </a:t>
            </a:r>
            <a:r>
              <a:rPr lang="en-US" sz="2800" dirty="0" err="1">
                <a:solidFill>
                  <a:srgbClr val="0000CC"/>
                </a:solidFill>
              </a:rPr>
              <a:t>trang</a:t>
            </a:r>
            <a:r>
              <a:rPr lang="en-US" sz="2800" dirty="0">
                <a:solidFill>
                  <a:srgbClr val="0000CC"/>
                </a:solidFill>
              </a:rPr>
              <a:t> </a:t>
            </a:r>
            <a:r>
              <a:rPr lang="en-US" sz="2800" dirty="0" err="1">
                <a:solidFill>
                  <a:srgbClr val="0000CC"/>
                </a:solidFill>
              </a:rPr>
              <a:t>liệt</a:t>
            </a:r>
            <a:r>
              <a:rPr lang="en-US" sz="2800" dirty="0">
                <a:solidFill>
                  <a:srgbClr val="0000CC"/>
                </a:solidFill>
              </a:rPr>
              <a:t> </a:t>
            </a:r>
            <a:r>
              <a:rPr lang="en-US" sz="2800" dirty="0" err="1">
                <a:solidFill>
                  <a:srgbClr val="0000CC"/>
                </a:solidFill>
              </a:rPr>
              <a:t>sĩ</a:t>
            </a:r>
            <a:r>
              <a:rPr lang="en-US" sz="2800" dirty="0">
                <a:solidFill>
                  <a:srgbClr val="0000CC"/>
                </a:solidFill>
              </a:rPr>
              <a:t>.</a:t>
            </a:r>
          </a:p>
          <a:p>
            <a:r>
              <a:rPr lang="en-US" sz="2800" b="1" dirty="0">
                <a:solidFill>
                  <a:srgbClr val="0000CC"/>
                </a:solidFill>
              </a:rPr>
              <a:t>- </a:t>
            </a:r>
            <a:r>
              <a:rPr lang="en-US" sz="2800" b="1" dirty="0" err="1">
                <a:solidFill>
                  <a:srgbClr val="0000CC"/>
                </a:solidFill>
              </a:rPr>
              <a:t>Lời</a:t>
            </a:r>
            <a:r>
              <a:rPr lang="en-US" sz="2800" b="1" dirty="0">
                <a:solidFill>
                  <a:srgbClr val="0000CC"/>
                </a:solidFill>
              </a:rPr>
              <a:t> </a:t>
            </a:r>
            <a:r>
              <a:rPr lang="en-US" sz="2800" b="1" dirty="0" err="1">
                <a:solidFill>
                  <a:srgbClr val="0000CC"/>
                </a:solidFill>
              </a:rPr>
              <a:t>khuyên</a:t>
            </a:r>
            <a:r>
              <a:rPr lang="en-US" sz="2800" b="1" dirty="0">
                <a:solidFill>
                  <a:srgbClr val="0000CC"/>
                </a:solidFill>
              </a:rPr>
              <a:t>: </a:t>
            </a:r>
            <a:r>
              <a:rPr lang="en-US" sz="2800" dirty="0" err="1">
                <a:solidFill>
                  <a:srgbClr val="0000CC"/>
                </a:solidFill>
              </a:rPr>
              <a:t>bạn</a:t>
            </a:r>
            <a:r>
              <a:rPr lang="en-US" sz="2800" dirty="0">
                <a:solidFill>
                  <a:srgbClr val="0000CC"/>
                </a:solidFill>
              </a:rPr>
              <a:t> H </a:t>
            </a:r>
            <a:r>
              <a:rPr lang="en-US" sz="2800" dirty="0" err="1">
                <a:solidFill>
                  <a:srgbClr val="0000CC"/>
                </a:solidFill>
              </a:rPr>
              <a:t>và</a:t>
            </a:r>
            <a:r>
              <a:rPr lang="en-US" sz="2800" dirty="0">
                <a:solidFill>
                  <a:srgbClr val="0000CC"/>
                </a:solidFill>
              </a:rPr>
              <a:t> C </a:t>
            </a:r>
            <a:r>
              <a:rPr lang="en-US" sz="2800" dirty="0" err="1">
                <a:solidFill>
                  <a:srgbClr val="0000CC"/>
                </a:solidFill>
              </a:rPr>
              <a:t>nên</a:t>
            </a:r>
            <a:r>
              <a:rPr lang="en-US" sz="2800" dirty="0">
                <a:solidFill>
                  <a:srgbClr val="0000CC"/>
                </a:solidFill>
              </a:rPr>
              <a:t> </a:t>
            </a:r>
            <a:r>
              <a:rPr lang="en-US" sz="2800" dirty="0" err="1">
                <a:solidFill>
                  <a:srgbClr val="0000CC"/>
                </a:solidFill>
              </a:rPr>
              <a:t>tích</a:t>
            </a:r>
            <a:r>
              <a:rPr lang="en-US" sz="2800" dirty="0">
                <a:solidFill>
                  <a:srgbClr val="0000CC"/>
                </a:solidFill>
              </a:rPr>
              <a:t> </a:t>
            </a:r>
            <a:r>
              <a:rPr lang="en-US" sz="2800" dirty="0" err="1">
                <a:solidFill>
                  <a:srgbClr val="0000CC"/>
                </a:solidFill>
              </a:rPr>
              <a:t>cực</a:t>
            </a:r>
            <a:r>
              <a:rPr lang="en-US" sz="2800" dirty="0">
                <a:solidFill>
                  <a:srgbClr val="0000CC"/>
                </a:solidFill>
              </a:rPr>
              <a:t> </a:t>
            </a:r>
            <a:r>
              <a:rPr lang="en-US" sz="2800" dirty="0" err="1">
                <a:solidFill>
                  <a:srgbClr val="0000CC"/>
                </a:solidFill>
              </a:rPr>
              <a:t>hơn</a:t>
            </a:r>
            <a:r>
              <a:rPr lang="en-US" sz="2800" dirty="0">
                <a:solidFill>
                  <a:srgbClr val="0000CC"/>
                </a:solidFill>
              </a:rPr>
              <a:t> </a:t>
            </a:r>
            <a:r>
              <a:rPr lang="en-US" sz="2800" dirty="0" err="1">
                <a:solidFill>
                  <a:srgbClr val="0000CC"/>
                </a:solidFill>
              </a:rPr>
              <a:t>khi</a:t>
            </a:r>
            <a:r>
              <a:rPr lang="en-US" sz="2800" dirty="0">
                <a:solidFill>
                  <a:srgbClr val="0000CC"/>
                </a:solidFill>
              </a:rPr>
              <a:t> </a:t>
            </a:r>
            <a:r>
              <a:rPr lang="en-US" sz="2800" dirty="0" err="1">
                <a:solidFill>
                  <a:srgbClr val="0000CC"/>
                </a:solidFill>
              </a:rPr>
              <a:t>tham</a:t>
            </a:r>
            <a:r>
              <a:rPr lang="en-US" sz="2800" dirty="0">
                <a:solidFill>
                  <a:srgbClr val="0000CC"/>
                </a:solidFill>
              </a:rPr>
              <a:t> </a:t>
            </a:r>
            <a:r>
              <a:rPr lang="en-US" sz="2800" dirty="0" err="1">
                <a:solidFill>
                  <a:srgbClr val="0000CC"/>
                </a:solidFill>
              </a:rPr>
              <a:t>gia</a:t>
            </a:r>
            <a:r>
              <a:rPr lang="en-US" sz="2800" dirty="0">
                <a:solidFill>
                  <a:srgbClr val="0000CC"/>
                </a:solidFill>
              </a:rPr>
              <a:t> </a:t>
            </a:r>
            <a:r>
              <a:rPr lang="en-US" sz="2800" dirty="0" err="1">
                <a:solidFill>
                  <a:srgbClr val="0000CC"/>
                </a:solidFill>
              </a:rPr>
              <a:t>các</a:t>
            </a:r>
            <a:r>
              <a:rPr lang="en-US" sz="2800" dirty="0">
                <a:solidFill>
                  <a:srgbClr val="0000CC"/>
                </a:solidFill>
              </a:rPr>
              <a:t> </a:t>
            </a:r>
            <a:r>
              <a:rPr lang="en-US" sz="2800" dirty="0" err="1">
                <a:solidFill>
                  <a:srgbClr val="0000CC"/>
                </a:solidFill>
              </a:rPr>
              <a:t>hoạt</a:t>
            </a:r>
            <a:r>
              <a:rPr lang="en-US" sz="2800" dirty="0">
                <a:solidFill>
                  <a:srgbClr val="0000CC"/>
                </a:solidFill>
              </a:rPr>
              <a:t> </a:t>
            </a:r>
            <a:r>
              <a:rPr lang="en-US" sz="2800" dirty="0" err="1">
                <a:solidFill>
                  <a:srgbClr val="0000CC"/>
                </a:solidFill>
              </a:rPr>
              <a:t>động</a:t>
            </a:r>
            <a:r>
              <a:rPr lang="en-US" sz="2800" dirty="0">
                <a:solidFill>
                  <a:srgbClr val="0000CC"/>
                </a:solidFill>
              </a:rPr>
              <a:t> </a:t>
            </a:r>
            <a:r>
              <a:rPr lang="en-US" sz="2800" dirty="0" err="1">
                <a:solidFill>
                  <a:srgbClr val="0000CC"/>
                </a:solidFill>
              </a:rPr>
              <a:t>cộng</a:t>
            </a:r>
            <a:r>
              <a:rPr lang="en-US" sz="2800" dirty="0">
                <a:solidFill>
                  <a:srgbClr val="0000CC"/>
                </a:solidFill>
              </a:rPr>
              <a:t> </a:t>
            </a:r>
            <a:r>
              <a:rPr lang="en-US" sz="2800" dirty="0" err="1">
                <a:solidFill>
                  <a:srgbClr val="0000CC"/>
                </a:solidFill>
              </a:rPr>
              <a:t>đồng</a:t>
            </a:r>
            <a:r>
              <a:rPr lang="en-US" sz="2800" dirty="0">
                <a:solidFill>
                  <a:srgbClr val="00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11216"/>
            <a:ext cx="8377614"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defRPr/>
            </a:pPr>
            <a:r>
              <a:rPr lang="en-US" sz="6000" b="1" smtClean="0">
                <a:solidFill>
                  <a:srgbClr val="0000CC"/>
                </a:solidFill>
                <a:latin typeface="#9Slide03 AllRoundGothic"/>
              </a:rPr>
              <a:t>KẾT LUẬN</a:t>
            </a:r>
          </a:p>
        </p:txBody>
      </p:sp>
      <p:sp>
        <p:nvSpPr>
          <p:cNvPr id="15365" name="Rectangle 1"/>
          <p:cNvSpPr>
            <a:spLocks noChangeArrowheads="1"/>
          </p:cNvSpPr>
          <p:nvPr/>
        </p:nvSpPr>
        <p:spPr bwMode="auto">
          <a:xfrm>
            <a:off x="286823" y="1624200"/>
            <a:ext cx="1161835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4000" b="1" dirty="0">
                <a:solidFill>
                  <a:srgbClr val="0000CC"/>
                </a:solidFill>
              </a:rPr>
              <a:t>2. Tham gia các </a:t>
            </a:r>
            <a:r>
              <a:rPr lang="en-US" sz="4000" b="1" dirty="0" err="1">
                <a:solidFill>
                  <a:srgbClr val="0000CC"/>
                </a:solidFill>
              </a:rPr>
              <a:t>hoạt</a:t>
            </a:r>
            <a:r>
              <a:rPr lang="en-US" sz="4000" b="1" dirty="0">
                <a:solidFill>
                  <a:srgbClr val="0000CC"/>
                </a:solidFill>
              </a:rPr>
              <a:t> </a:t>
            </a:r>
            <a:r>
              <a:rPr lang="en-US" sz="4000" b="1" dirty="0" err="1">
                <a:solidFill>
                  <a:srgbClr val="0000CC"/>
                </a:solidFill>
              </a:rPr>
              <a:t>độ</a:t>
            </a:r>
            <a:r>
              <a:rPr lang="vi-VN" sz="4000" b="1" dirty="0">
                <a:solidFill>
                  <a:srgbClr val="0000CC"/>
                </a:solidFill>
              </a:rPr>
              <a:t>ng cộng đồng</a:t>
            </a:r>
            <a:r>
              <a:rPr lang="en-US" sz="4000" b="1" dirty="0">
                <a:solidFill>
                  <a:srgbClr val="0000CC"/>
                </a:solidFill>
              </a:rPr>
              <a:t>:</a:t>
            </a:r>
            <a:endParaRPr lang="en-US" sz="4000" dirty="0">
              <a:solidFill>
                <a:srgbClr val="0000CC"/>
              </a:solidFill>
            </a:endParaRPr>
          </a:p>
          <a:p>
            <a:pPr algn="just"/>
            <a:r>
              <a:rPr lang="en-US" sz="4000" dirty="0" smtClean="0">
                <a:solidFill>
                  <a:srgbClr val="0000CC"/>
                </a:solidFill>
              </a:rPr>
              <a:t>- </a:t>
            </a:r>
            <a:r>
              <a:rPr lang="en-US" sz="4000" dirty="0" err="1" smtClean="0">
                <a:solidFill>
                  <a:srgbClr val="0000CC"/>
                </a:solidFill>
              </a:rPr>
              <a:t>Học</a:t>
            </a:r>
            <a:r>
              <a:rPr lang="en-US" sz="4000" dirty="0" smtClean="0">
                <a:solidFill>
                  <a:srgbClr val="0000CC"/>
                </a:solidFill>
              </a:rPr>
              <a:t> </a:t>
            </a:r>
            <a:r>
              <a:rPr lang="en-US" sz="4000" dirty="0" err="1">
                <a:solidFill>
                  <a:srgbClr val="0000CC"/>
                </a:solidFill>
              </a:rPr>
              <a:t>sinh</a:t>
            </a:r>
            <a:r>
              <a:rPr lang="en-US" sz="4000" dirty="0">
                <a:solidFill>
                  <a:srgbClr val="0000CC"/>
                </a:solidFill>
              </a:rPr>
              <a:t> </a:t>
            </a:r>
            <a:r>
              <a:rPr lang="en-US" sz="4000" dirty="0" err="1">
                <a:solidFill>
                  <a:srgbClr val="0000CC"/>
                </a:solidFill>
              </a:rPr>
              <a:t>cần</a:t>
            </a:r>
            <a:r>
              <a:rPr lang="en-US" sz="4000" dirty="0">
                <a:solidFill>
                  <a:srgbClr val="0000CC"/>
                </a:solidFill>
              </a:rPr>
              <a:t> </a:t>
            </a:r>
            <a:r>
              <a:rPr lang="en-US" sz="4000" dirty="0" err="1">
                <a:solidFill>
                  <a:srgbClr val="0000CC"/>
                </a:solidFill>
              </a:rPr>
              <a:t>chủ</a:t>
            </a:r>
            <a:r>
              <a:rPr lang="en-US" sz="4000" dirty="0">
                <a:solidFill>
                  <a:srgbClr val="0000CC"/>
                </a:solidFill>
              </a:rPr>
              <a:t> </a:t>
            </a:r>
            <a:r>
              <a:rPr lang="en-US" sz="4000" dirty="0" err="1">
                <a:solidFill>
                  <a:srgbClr val="0000CC"/>
                </a:solidFill>
              </a:rPr>
              <a:t>động</a:t>
            </a:r>
            <a:r>
              <a:rPr lang="en-US" sz="4000" dirty="0">
                <a:solidFill>
                  <a:srgbClr val="0000CC"/>
                </a:solidFill>
              </a:rPr>
              <a:t>, </a:t>
            </a:r>
            <a:r>
              <a:rPr lang="en-US" sz="4000" dirty="0" err="1">
                <a:solidFill>
                  <a:srgbClr val="0000CC"/>
                </a:solidFill>
              </a:rPr>
              <a:t>tích</a:t>
            </a:r>
            <a:r>
              <a:rPr lang="en-US" sz="4000" dirty="0">
                <a:solidFill>
                  <a:srgbClr val="0000CC"/>
                </a:solidFill>
              </a:rPr>
              <a:t> </a:t>
            </a:r>
            <a:r>
              <a:rPr lang="en-US" sz="4000" dirty="0" err="1">
                <a:solidFill>
                  <a:srgbClr val="0000CC"/>
                </a:solidFill>
              </a:rPr>
              <a:t>cực</a:t>
            </a:r>
            <a:r>
              <a:rPr lang="en-US" sz="4000" dirty="0">
                <a:solidFill>
                  <a:srgbClr val="0000CC"/>
                </a:solidFill>
              </a:rPr>
              <a:t> </a:t>
            </a:r>
            <a:r>
              <a:rPr lang="en-US" sz="4000" dirty="0" err="1">
                <a:solidFill>
                  <a:srgbClr val="0000CC"/>
                </a:solidFill>
              </a:rPr>
              <a:t>tham</a:t>
            </a:r>
            <a:r>
              <a:rPr lang="en-US" sz="4000" dirty="0">
                <a:solidFill>
                  <a:srgbClr val="0000CC"/>
                </a:solidFill>
              </a:rPr>
              <a:t> </a:t>
            </a:r>
            <a:r>
              <a:rPr lang="en-US" sz="4000" dirty="0" err="1">
                <a:solidFill>
                  <a:srgbClr val="0000CC"/>
                </a:solidFill>
              </a:rPr>
              <a:t>gia</a:t>
            </a:r>
            <a:r>
              <a:rPr lang="en-US" sz="4000" dirty="0">
                <a:solidFill>
                  <a:srgbClr val="0000CC"/>
                </a:solidFill>
              </a:rPr>
              <a:t> </a:t>
            </a:r>
            <a:r>
              <a:rPr lang="en-US" sz="4000" dirty="0" err="1">
                <a:solidFill>
                  <a:srgbClr val="0000CC"/>
                </a:solidFill>
              </a:rPr>
              <a:t>các</a:t>
            </a:r>
            <a:r>
              <a:rPr lang="en-US" sz="4000" dirty="0">
                <a:solidFill>
                  <a:srgbClr val="0000CC"/>
                </a:solidFill>
              </a:rPr>
              <a:t> </a:t>
            </a:r>
            <a:r>
              <a:rPr lang="en-US" sz="4000" dirty="0" err="1">
                <a:solidFill>
                  <a:srgbClr val="0000CC"/>
                </a:solidFill>
              </a:rPr>
              <a:t>hoạt</a:t>
            </a:r>
            <a:r>
              <a:rPr lang="en-US" sz="4000" dirty="0">
                <a:solidFill>
                  <a:srgbClr val="0000CC"/>
                </a:solidFill>
              </a:rPr>
              <a:t> </a:t>
            </a:r>
            <a:r>
              <a:rPr lang="en-US" sz="4000" dirty="0" err="1">
                <a:solidFill>
                  <a:srgbClr val="0000CC"/>
                </a:solidFill>
              </a:rPr>
              <a:t>động</a:t>
            </a:r>
            <a:r>
              <a:rPr lang="en-US" sz="4000" dirty="0">
                <a:solidFill>
                  <a:srgbClr val="0000CC"/>
                </a:solidFill>
              </a:rPr>
              <a:t> </a:t>
            </a:r>
            <a:r>
              <a:rPr lang="en-US" sz="4000" dirty="0" err="1">
                <a:solidFill>
                  <a:srgbClr val="0000CC"/>
                </a:solidFill>
              </a:rPr>
              <a:t>cộng</a:t>
            </a:r>
            <a:r>
              <a:rPr lang="en-US" sz="4000" dirty="0">
                <a:solidFill>
                  <a:srgbClr val="0000CC"/>
                </a:solidFill>
              </a:rPr>
              <a:t> </a:t>
            </a:r>
            <a:r>
              <a:rPr lang="en-US" sz="4000" dirty="0" err="1">
                <a:solidFill>
                  <a:srgbClr val="0000CC"/>
                </a:solidFill>
              </a:rPr>
              <a:t>đồng</a:t>
            </a:r>
            <a:r>
              <a:rPr lang="en-US" sz="4000" dirty="0">
                <a:solidFill>
                  <a:srgbClr val="0000CC"/>
                </a:solidFill>
              </a:rPr>
              <a:t> do </a:t>
            </a:r>
            <a:r>
              <a:rPr lang="en-US" sz="4000" dirty="0" err="1">
                <a:solidFill>
                  <a:srgbClr val="0000CC"/>
                </a:solidFill>
              </a:rPr>
              <a:t>nhà</a:t>
            </a:r>
            <a:r>
              <a:rPr lang="en-US" sz="4000" dirty="0">
                <a:solidFill>
                  <a:srgbClr val="0000CC"/>
                </a:solidFill>
              </a:rPr>
              <a:t> </a:t>
            </a:r>
            <a:r>
              <a:rPr lang="en-US" sz="4000" dirty="0" err="1">
                <a:solidFill>
                  <a:srgbClr val="0000CC"/>
                </a:solidFill>
              </a:rPr>
              <a:t>trường</a:t>
            </a:r>
            <a:r>
              <a:rPr lang="en-US" sz="4000" dirty="0">
                <a:solidFill>
                  <a:srgbClr val="0000CC"/>
                </a:solidFill>
              </a:rPr>
              <a:t>, </a:t>
            </a:r>
            <a:r>
              <a:rPr lang="en-US" sz="4000" dirty="0" err="1">
                <a:solidFill>
                  <a:srgbClr val="0000CC"/>
                </a:solidFill>
              </a:rPr>
              <a:t>địa</a:t>
            </a:r>
            <a:r>
              <a:rPr lang="en-US" sz="4000" dirty="0">
                <a:solidFill>
                  <a:srgbClr val="0000CC"/>
                </a:solidFill>
              </a:rPr>
              <a:t> </a:t>
            </a:r>
            <a:r>
              <a:rPr lang="en-US" sz="4000" dirty="0" err="1">
                <a:solidFill>
                  <a:srgbClr val="0000CC"/>
                </a:solidFill>
              </a:rPr>
              <a:t>phương</a:t>
            </a:r>
            <a:r>
              <a:rPr lang="en-US" sz="4000" dirty="0">
                <a:solidFill>
                  <a:srgbClr val="0000CC"/>
                </a:solidFill>
              </a:rPr>
              <a:t> </a:t>
            </a:r>
            <a:r>
              <a:rPr lang="en-US" sz="4000" dirty="0" err="1">
                <a:solidFill>
                  <a:srgbClr val="0000CC"/>
                </a:solidFill>
              </a:rPr>
              <a:t>tổ</a:t>
            </a:r>
            <a:r>
              <a:rPr lang="en-US" sz="4000" dirty="0">
                <a:solidFill>
                  <a:srgbClr val="0000CC"/>
                </a:solidFill>
              </a:rPr>
              <a:t> </a:t>
            </a:r>
            <a:r>
              <a:rPr lang="en-US" sz="4000" dirty="0" err="1">
                <a:solidFill>
                  <a:srgbClr val="0000CC"/>
                </a:solidFill>
              </a:rPr>
              <a:t>chức</a:t>
            </a:r>
            <a:r>
              <a:rPr lang="en-US" sz="4000" dirty="0">
                <a:solidFill>
                  <a:srgbClr val="0000CC"/>
                </a:solidFill>
              </a:rPr>
              <a:t>. </a:t>
            </a:r>
            <a:endParaRPr lang="en-US" sz="4000" dirty="0" smtClean="0">
              <a:solidFill>
                <a:srgbClr val="0000CC"/>
              </a:solidFill>
            </a:endParaRPr>
          </a:p>
          <a:p>
            <a:pPr algn="just"/>
            <a:r>
              <a:rPr lang="en-US" sz="4000" dirty="0" smtClean="0">
                <a:solidFill>
                  <a:srgbClr val="0000CC"/>
                </a:solidFill>
              </a:rPr>
              <a:t>- </a:t>
            </a:r>
            <a:r>
              <a:rPr lang="en-US" sz="4000" dirty="0" err="1" smtClean="0">
                <a:solidFill>
                  <a:srgbClr val="0000CC"/>
                </a:solidFill>
              </a:rPr>
              <a:t>Tích</a:t>
            </a:r>
            <a:r>
              <a:rPr lang="en-US" sz="4000" dirty="0" smtClean="0">
                <a:solidFill>
                  <a:srgbClr val="0000CC"/>
                </a:solidFill>
              </a:rPr>
              <a:t> </a:t>
            </a:r>
            <a:r>
              <a:rPr lang="en-US" sz="4000" dirty="0" err="1">
                <a:solidFill>
                  <a:srgbClr val="0000CC"/>
                </a:solidFill>
              </a:rPr>
              <a:t>cực</a:t>
            </a:r>
            <a:r>
              <a:rPr lang="en-US" sz="4000" dirty="0">
                <a:solidFill>
                  <a:srgbClr val="0000CC"/>
                </a:solidFill>
              </a:rPr>
              <a:t> </a:t>
            </a:r>
            <a:r>
              <a:rPr lang="en-US" sz="4000" dirty="0" err="1">
                <a:solidFill>
                  <a:srgbClr val="0000CC"/>
                </a:solidFill>
              </a:rPr>
              <a:t>vận</a:t>
            </a:r>
            <a:r>
              <a:rPr lang="en-US" sz="4000" dirty="0">
                <a:solidFill>
                  <a:srgbClr val="0000CC"/>
                </a:solidFill>
              </a:rPr>
              <a:t> </a:t>
            </a:r>
            <a:r>
              <a:rPr lang="en-US" sz="4000" dirty="0" err="1">
                <a:solidFill>
                  <a:srgbClr val="0000CC"/>
                </a:solidFill>
              </a:rPr>
              <a:t>động</a:t>
            </a:r>
            <a:r>
              <a:rPr lang="en-US" sz="4000" dirty="0">
                <a:solidFill>
                  <a:srgbClr val="0000CC"/>
                </a:solidFill>
              </a:rPr>
              <a:t> </a:t>
            </a:r>
            <a:r>
              <a:rPr lang="en-US" sz="4000" dirty="0" err="1">
                <a:solidFill>
                  <a:srgbClr val="0000CC"/>
                </a:solidFill>
              </a:rPr>
              <a:t>người</a:t>
            </a:r>
            <a:r>
              <a:rPr lang="en-US" sz="4000" dirty="0">
                <a:solidFill>
                  <a:srgbClr val="0000CC"/>
                </a:solidFill>
              </a:rPr>
              <a:t> </a:t>
            </a:r>
            <a:r>
              <a:rPr lang="en-US" sz="4000" dirty="0" err="1">
                <a:solidFill>
                  <a:srgbClr val="0000CC"/>
                </a:solidFill>
              </a:rPr>
              <a:t>thân</a:t>
            </a:r>
            <a:r>
              <a:rPr lang="en-US" sz="4000" dirty="0">
                <a:solidFill>
                  <a:srgbClr val="0000CC"/>
                </a:solidFill>
              </a:rPr>
              <a:t>, </a:t>
            </a:r>
            <a:r>
              <a:rPr lang="en-US" sz="4000" dirty="0" err="1">
                <a:solidFill>
                  <a:srgbClr val="0000CC"/>
                </a:solidFill>
              </a:rPr>
              <a:t>bạn</a:t>
            </a:r>
            <a:r>
              <a:rPr lang="en-US" sz="4000" dirty="0">
                <a:solidFill>
                  <a:srgbClr val="0000CC"/>
                </a:solidFill>
              </a:rPr>
              <a:t> </a:t>
            </a:r>
            <a:r>
              <a:rPr lang="en-US" sz="4000" dirty="0" err="1">
                <a:solidFill>
                  <a:srgbClr val="0000CC"/>
                </a:solidFill>
              </a:rPr>
              <a:t>bè</a:t>
            </a:r>
            <a:r>
              <a:rPr lang="en-US" sz="4000" dirty="0">
                <a:solidFill>
                  <a:srgbClr val="0000CC"/>
                </a:solidFill>
              </a:rPr>
              <a:t> </a:t>
            </a:r>
            <a:r>
              <a:rPr lang="en-US" sz="4000" dirty="0" err="1">
                <a:solidFill>
                  <a:srgbClr val="0000CC"/>
                </a:solidFill>
              </a:rPr>
              <a:t>cùng</a:t>
            </a:r>
            <a:r>
              <a:rPr lang="en-US" sz="4000" dirty="0">
                <a:solidFill>
                  <a:srgbClr val="0000CC"/>
                </a:solidFill>
              </a:rPr>
              <a:t> </a:t>
            </a:r>
            <a:r>
              <a:rPr lang="en-US" sz="4000" dirty="0" err="1">
                <a:solidFill>
                  <a:srgbClr val="0000CC"/>
                </a:solidFill>
              </a:rPr>
              <a:t>tham</a:t>
            </a:r>
            <a:r>
              <a:rPr lang="en-US" sz="4000" dirty="0">
                <a:solidFill>
                  <a:srgbClr val="0000CC"/>
                </a:solidFill>
              </a:rPr>
              <a:t> </a:t>
            </a:r>
            <a:r>
              <a:rPr lang="en-US" sz="4000" dirty="0" err="1">
                <a:solidFill>
                  <a:srgbClr val="0000CC"/>
                </a:solidFill>
              </a:rPr>
              <a:t>gia</a:t>
            </a:r>
            <a:r>
              <a:rPr lang="en-US" sz="4000" dirty="0" smtClean="0">
                <a:solidFill>
                  <a:srgbClr val="0000CC"/>
                </a:solidFill>
              </a:rPr>
              <a:t>;</a:t>
            </a:r>
          </a:p>
          <a:p>
            <a:pPr algn="just"/>
            <a:r>
              <a:rPr lang="en-US" sz="4000" dirty="0" smtClean="0">
                <a:solidFill>
                  <a:srgbClr val="0000CC"/>
                </a:solidFill>
              </a:rPr>
              <a:t>- </a:t>
            </a:r>
            <a:r>
              <a:rPr lang="en-US" sz="4000" dirty="0" err="1">
                <a:solidFill>
                  <a:srgbClr val="0000CC"/>
                </a:solidFill>
              </a:rPr>
              <a:t>L</a:t>
            </a:r>
            <a:r>
              <a:rPr lang="en-US" sz="4000" dirty="0" err="1" smtClean="0">
                <a:solidFill>
                  <a:srgbClr val="0000CC"/>
                </a:solidFill>
              </a:rPr>
              <a:t>ên</a:t>
            </a:r>
            <a:r>
              <a:rPr lang="en-US" sz="4000" dirty="0" smtClean="0">
                <a:solidFill>
                  <a:srgbClr val="0000CC"/>
                </a:solidFill>
              </a:rPr>
              <a:t> </a:t>
            </a:r>
            <a:r>
              <a:rPr lang="en-US" sz="4000" dirty="0" err="1">
                <a:solidFill>
                  <a:srgbClr val="0000CC"/>
                </a:solidFill>
              </a:rPr>
              <a:t>án</a:t>
            </a:r>
            <a:r>
              <a:rPr lang="en-US" sz="4000" dirty="0">
                <a:solidFill>
                  <a:srgbClr val="0000CC"/>
                </a:solidFill>
              </a:rPr>
              <a:t>, </a:t>
            </a:r>
            <a:r>
              <a:rPr lang="en-US" sz="4000" dirty="0" err="1">
                <a:solidFill>
                  <a:srgbClr val="0000CC"/>
                </a:solidFill>
              </a:rPr>
              <a:t>phê</a:t>
            </a:r>
            <a:r>
              <a:rPr lang="en-US" sz="4000" dirty="0">
                <a:solidFill>
                  <a:srgbClr val="0000CC"/>
                </a:solidFill>
              </a:rPr>
              <a:t> </a:t>
            </a:r>
            <a:r>
              <a:rPr lang="en-US" sz="4000" dirty="0" err="1">
                <a:solidFill>
                  <a:srgbClr val="0000CC"/>
                </a:solidFill>
              </a:rPr>
              <a:t>phán</a:t>
            </a:r>
            <a:r>
              <a:rPr lang="en-US" sz="4000" dirty="0">
                <a:solidFill>
                  <a:srgbClr val="0000CC"/>
                </a:solidFill>
              </a:rPr>
              <a:t> </a:t>
            </a:r>
            <a:r>
              <a:rPr lang="en-US" sz="4000" dirty="0" err="1">
                <a:solidFill>
                  <a:srgbClr val="0000CC"/>
                </a:solidFill>
              </a:rPr>
              <a:t>những</a:t>
            </a:r>
            <a:r>
              <a:rPr lang="en-US" sz="4000" dirty="0">
                <a:solidFill>
                  <a:srgbClr val="0000CC"/>
                </a:solidFill>
              </a:rPr>
              <a:t> </a:t>
            </a:r>
            <a:r>
              <a:rPr lang="en-US" sz="4000" dirty="0" err="1">
                <a:solidFill>
                  <a:srgbClr val="0000CC"/>
                </a:solidFill>
              </a:rPr>
              <a:t>biểu</a:t>
            </a:r>
            <a:r>
              <a:rPr lang="en-US" sz="4000" dirty="0">
                <a:solidFill>
                  <a:srgbClr val="0000CC"/>
                </a:solidFill>
              </a:rPr>
              <a:t> </a:t>
            </a:r>
            <a:r>
              <a:rPr lang="en-US" sz="4000" dirty="0" err="1">
                <a:solidFill>
                  <a:srgbClr val="0000CC"/>
                </a:solidFill>
              </a:rPr>
              <a:t>hiện</a:t>
            </a:r>
            <a:r>
              <a:rPr lang="en-US" sz="4000" dirty="0">
                <a:solidFill>
                  <a:srgbClr val="0000CC"/>
                </a:solidFill>
              </a:rPr>
              <a:t> </a:t>
            </a:r>
            <a:r>
              <a:rPr lang="en-US" sz="4000" dirty="0" err="1">
                <a:solidFill>
                  <a:srgbClr val="0000CC"/>
                </a:solidFill>
              </a:rPr>
              <a:t>thờ</a:t>
            </a:r>
            <a:r>
              <a:rPr lang="en-US" sz="4000" dirty="0">
                <a:solidFill>
                  <a:srgbClr val="0000CC"/>
                </a:solidFill>
              </a:rPr>
              <a:t> ơ, </a:t>
            </a:r>
            <a:r>
              <a:rPr lang="en-US" sz="4000" dirty="0" err="1">
                <a:solidFill>
                  <a:srgbClr val="0000CC"/>
                </a:solidFill>
              </a:rPr>
              <a:t>thiếu</a:t>
            </a:r>
            <a:r>
              <a:rPr lang="en-US" sz="4000" dirty="0">
                <a:solidFill>
                  <a:srgbClr val="0000CC"/>
                </a:solidFill>
              </a:rPr>
              <a:t> </a:t>
            </a:r>
            <a:r>
              <a:rPr lang="en-US" sz="4000" dirty="0" err="1">
                <a:solidFill>
                  <a:srgbClr val="0000CC"/>
                </a:solidFill>
              </a:rPr>
              <a:t>trách</a:t>
            </a:r>
            <a:r>
              <a:rPr lang="en-US" sz="4000" dirty="0">
                <a:solidFill>
                  <a:srgbClr val="0000CC"/>
                </a:solidFill>
              </a:rPr>
              <a:t> </a:t>
            </a:r>
            <a:r>
              <a:rPr lang="en-US" sz="4000" dirty="0" err="1">
                <a:solidFill>
                  <a:srgbClr val="0000CC"/>
                </a:solidFill>
              </a:rPr>
              <a:t>nhiệm</a:t>
            </a:r>
            <a:r>
              <a:rPr lang="en-US" sz="4000" dirty="0">
                <a:solidFill>
                  <a:srgbClr val="0000CC"/>
                </a:solidFill>
              </a:rPr>
              <a:t> </a:t>
            </a:r>
            <a:r>
              <a:rPr lang="en-US" sz="4000" dirty="0" err="1">
                <a:solidFill>
                  <a:srgbClr val="0000CC"/>
                </a:solidFill>
              </a:rPr>
              <a:t>với</a:t>
            </a:r>
            <a:r>
              <a:rPr lang="en-US" sz="4000" dirty="0">
                <a:solidFill>
                  <a:srgbClr val="0000CC"/>
                </a:solidFill>
              </a:rPr>
              <a:t> </a:t>
            </a:r>
            <a:r>
              <a:rPr lang="en-US" sz="4000" dirty="0" err="1">
                <a:solidFill>
                  <a:srgbClr val="0000CC"/>
                </a:solidFill>
              </a:rPr>
              <a:t>các</a:t>
            </a:r>
            <a:r>
              <a:rPr lang="en-US" sz="4000" dirty="0">
                <a:solidFill>
                  <a:srgbClr val="0000CC"/>
                </a:solidFill>
              </a:rPr>
              <a:t> </a:t>
            </a:r>
            <a:r>
              <a:rPr lang="en-US" sz="4000" dirty="0" err="1">
                <a:solidFill>
                  <a:srgbClr val="0000CC"/>
                </a:solidFill>
              </a:rPr>
              <a:t>hoạt</a:t>
            </a:r>
            <a:r>
              <a:rPr lang="en-US" sz="4000" dirty="0">
                <a:solidFill>
                  <a:srgbClr val="0000CC"/>
                </a:solidFill>
              </a:rPr>
              <a:t> </a:t>
            </a:r>
            <a:r>
              <a:rPr lang="en-US" sz="4000" dirty="0" err="1">
                <a:solidFill>
                  <a:srgbClr val="0000CC"/>
                </a:solidFill>
              </a:rPr>
              <a:t>động</a:t>
            </a:r>
            <a:r>
              <a:rPr lang="en-US" sz="4000" dirty="0">
                <a:solidFill>
                  <a:srgbClr val="0000CC"/>
                </a:solidFill>
              </a:rPr>
              <a:t> </a:t>
            </a:r>
            <a:r>
              <a:rPr lang="en-US" sz="4000" dirty="0" err="1">
                <a:solidFill>
                  <a:srgbClr val="0000CC"/>
                </a:solidFill>
              </a:rPr>
              <a:t>cộng</a:t>
            </a:r>
            <a:r>
              <a:rPr lang="en-US" sz="4000" dirty="0">
                <a:solidFill>
                  <a:srgbClr val="0000CC"/>
                </a:solidFill>
              </a:rPr>
              <a:t> </a:t>
            </a:r>
            <a:r>
              <a:rPr lang="en-US" sz="4000" dirty="0" err="1">
                <a:solidFill>
                  <a:srgbClr val="0000CC"/>
                </a:solidFill>
              </a:rPr>
              <a:t>đồng</a:t>
            </a:r>
            <a:r>
              <a:rPr lang="en-US" sz="4000" dirty="0">
                <a:solidFill>
                  <a:srgbClr val="0000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组合 11"/>
          <p:cNvGrpSpPr>
            <a:grpSpLocks/>
          </p:cNvGrpSpPr>
          <p:nvPr/>
        </p:nvGrpSpPr>
        <p:grpSpPr bwMode="auto">
          <a:xfrm>
            <a:off x="3190875" y="185738"/>
            <a:ext cx="7034213" cy="5295900"/>
            <a:chOff x="-558688" y="0"/>
            <a:chExt cx="9107943" cy="6858000"/>
          </a:xfrm>
        </p:grpSpPr>
        <p:pic>
          <p:nvPicPr>
            <p:cNvPr id="16399"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5438" y="4908176"/>
            <a:ext cx="4826000" cy="194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958388" y="590550"/>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vi-VN" sz="7200" b="1">
                <a:solidFill>
                  <a:srgbClr val="D8181D"/>
                </a:solidFill>
                <a:latin typeface="SVN-Caprica Script"/>
                <a:ea typeface="Microsoft YaHei" pitchFamily="34" charset="-122"/>
              </a:rPr>
              <a:t>LUYỆN TẬP</a:t>
            </a:r>
            <a:endParaRPr lang="en-US" sz="7200" b="1">
              <a:solidFill>
                <a:srgbClr val="D8181D"/>
              </a:solidFill>
              <a:latin typeface="SVN-Caprica Script"/>
              <a:ea typeface="Microsoft YaHei" pitchFamily="34" charset="-122"/>
            </a:endParaRPr>
          </a:p>
        </p:txBody>
      </p:sp>
      <p:pic>
        <p:nvPicPr>
          <p:cNvPr id="16392"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6"/>
          <p:cNvGrpSpPr>
            <a:grpSpLocks/>
          </p:cNvGrpSpPr>
          <p:nvPr/>
        </p:nvGrpSpPr>
        <p:grpSpPr bwMode="auto">
          <a:xfrm>
            <a:off x="2265363" y="177800"/>
            <a:ext cx="9413875" cy="925513"/>
            <a:chOff x="2264898" y="161931"/>
            <a:chExt cx="8285871" cy="1339322"/>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4" name="TextBox 5"/>
            <p:cNvSpPr txBox="1">
              <a:spLocks noChangeArrowheads="1"/>
            </p:cNvSpPr>
            <p:nvPr/>
          </p:nvSpPr>
          <p:spPr bwMode="auto">
            <a:xfrm>
              <a:off x="2657533" y="311256"/>
              <a:ext cx="7581642" cy="118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vi-VN" sz="2400" b="1">
                  <a:solidFill>
                    <a:srgbClr val="0000CC"/>
                  </a:solidFill>
                </a:rPr>
                <a:t>* Bài 1: </a:t>
              </a:r>
              <a:r>
                <a:rPr lang="en-US" sz="2400" b="1">
                  <a:solidFill>
                    <a:srgbClr val="0000CC"/>
                  </a:solidFill>
                </a:rPr>
                <a:t>Em tán thành hay không tán thành với những ý kiến nào dưới đây ? Vì sao ?</a:t>
              </a:r>
            </a:p>
          </p:txBody>
        </p:sp>
      </p:grpSp>
      <p:sp>
        <p:nvSpPr>
          <p:cNvPr id="3" name="Cloud 2"/>
          <p:cNvSpPr/>
          <p:nvPr/>
        </p:nvSpPr>
        <p:spPr>
          <a:xfrm rot="21242204">
            <a:off x="431800" y="0"/>
            <a:ext cx="1631950"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CC"/>
                </a:solidFill>
                <a:latin typeface="#9Slide03 AllRoundGothic"/>
                <a:ea typeface="#9Slide04 Chonburi"/>
                <a:cs typeface="#9Slide04 Chonburi"/>
              </a:rPr>
              <a:t>HOẠT ĐỘNG CÁ NHÂN</a:t>
            </a:r>
          </a:p>
        </p:txBody>
      </p:sp>
      <p:sp>
        <p:nvSpPr>
          <p:cNvPr id="17412" name="Rectangle 1"/>
          <p:cNvSpPr>
            <a:spLocks noChangeArrowheads="1"/>
          </p:cNvSpPr>
          <p:nvPr/>
        </p:nvSpPr>
        <p:spPr bwMode="auto">
          <a:xfrm>
            <a:off x="523875" y="1908175"/>
            <a:ext cx="113506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dirty="0">
                <a:solidFill>
                  <a:srgbClr val="0000CC"/>
                </a:solidFill>
              </a:rPr>
              <a:t>a</a:t>
            </a:r>
            <a:r>
              <a:rPr lang="vi-VN" sz="3200" dirty="0">
                <a:solidFill>
                  <a:srgbClr val="0000CC"/>
                </a:solidFill>
              </a:rPr>
              <a:t>) Khi có nhiều cá nhân tham gia vào một hoạt động chung thì đó là hoạt động cộng đồng.</a:t>
            </a:r>
            <a:endParaRPr lang="en-US" sz="3200" dirty="0">
              <a:solidFill>
                <a:srgbClr val="0000CC"/>
              </a:solidFill>
            </a:endParaRPr>
          </a:p>
          <a:p>
            <a:pPr algn="just"/>
            <a:r>
              <a:rPr lang="en-US" sz="3200" dirty="0">
                <a:solidFill>
                  <a:srgbClr val="0000CC"/>
                </a:solidFill>
              </a:rPr>
              <a:t>b) </a:t>
            </a:r>
            <a:r>
              <a:rPr lang="en-US" sz="3200" dirty="0" err="1">
                <a:solidFill>
                  <a:srgbClr val="0000CC"/>
                </a:solidFill>
              </a:rPr>
              <a:t>Tích</a:t>
            </a:r>
            <a:r>
              <a:rPr lang="en-US" sz="3200" dirty="0">
                <a:solidFill>
                  <a:srgbClr val="0000CC"/>
                </a:solidFill>
              </a:rPr>
              <a:t> </a:t>
            </a:r>
            <a:r>
              <a:rPr lang="en-US" sz="3200" dirty="0" err="1">
                <a:solidFill>
                  <a:srgbClr val="0000CC"/>
                </a:solidFill>
              </a:rPr>
              <a:t>cực</a:t>
            </a:r>
            <a:r>
              <a:rPr lang="en-US" sz="3200" dirty="0">
                <a:solidFill>
                  <a:srgbClr val="0000CC"/>
                </a:solidFill>
              </a:rPr>
              <a:t> </a:t>
            </a:r>
            <a:r>
              <a:rPr lang="en-US" sz="3200" dirty="0" err="1">
                <a:solidFill>
                  <a:srgbClr val="0000CC"/>
                </a:solidFill>
              </a:rPr>
              <a:t>tham</a:t>
            </a:r>
            <a:r>
              <a:rPr lang="en-US" sz="3200" dirty="0">
                <a:solidFill>
                  <a:srgbClr val="0000CC"/>
                </a:solidFill>
              </a:rPr>
              <a:t> </a:t>
            </a:r>
            <a:r>
              <a:rPr lang="en-US" sz="3200" dirty="0" err="1">
                <a:solidFill>
                  <a:srgbClr val="0000CC"/>
                </a:solidFill>
              </a:rPr>
              <a:t>gia</a:t>
            </a:r>
            <a:r>
              <a:rPr lang="en-US" sz="3200" dirty="0">
                <a:solidFill>
                  <a:srgbClr val="0000CC"/>
                </a:solidFill>
              </a:rPr>
              <a:t> </a:t>
            </a:r>
            <a:r>
              <a:rPr lang="en-US" sz="3200" dirty="0" err="1">
                <a:solidFill>
                  <a:srgbClr val="0000CC"/>
                </a:solidFill>
              </a:rPr>
              <a:t>hoạt</a:t>
            </a:r>
            <a:r>
              <a:rPr lang="en-US" sz="3200" dirty="0">
                <a:solidFill>
                  <a:srgbClr val="0000CC"/>
                </a:solidFill>
              </a:rPr>
              <a:t> </a:t>
            </a:r>
            <a:r>
              <a:rPr lang="en-US" sz="3200" dirty="0" err="1">
                <a:solidFill>
                  <a:srgbClr val="0000CC"/>
                </a:solidFill>
              </a:rPr>
              <a:t>động</a:t>
            </a:r>
            <a:r>
              <a:rPr lang="en-US" sz="3200" dirty="0">
                <a:solidFill>
                  <a:srgbClr val="0000CC"/>
                </a:solidFill>
              </a:rPr>
              <a:t> </a:t>
            </a:r>
            <a:r>
              <a:rPr lang="en-US" sz="3200" dirty="0" err="1">
                <a:solidFill>
                  <a:srgbClr val="0000CC"/>
                </a:solidFill>
              </a:rPr>
              <a:t>cộng</a:t>
            </a:r>
            <a:r>
              <a:rPr lang="en-US" sz="3200" dirty="0">
                <a:solidFill>
                  <a:srgbClr val="0000CC"/>
                </a:solidFill>
              </a:rPr>
              <a:t> </a:t>
            </a:r>
            <a:r>
              <a:rPr lang="en-US" sz="3200" dirty="0" err="1">
                <a:solidFill>
                  <a:srgbClr val="0000CC"/>
                </a:solidFill>
              </a:rPr>
              <a:t>đồng</a:t>
            </a:r>
            <a:r>
              <a:rPr lang="en-US" sz="3200" dirty="0">
                <a:solidFill>
                  <a:srgbClr val="0000CC"/>
                </a:solidFill>
              </a:rPr>
              <a:t> </a:t>
            </a:r>
            <a:r>
              <a:rPr lang="en-US" sz="3200" dirty="0" err="1">
                <a:solidFill>
                  <a:srgbClr val="0000CC"/>
                </a:solidFill>
              </a:rPr>
              <a:t>giúp</a:t>
            </a:r>
            <a:r>
              <a:rPr lang="en-US" sz="3200" dirty="0">
                <a:solidFill>
                  <a:srgbClr val="0000CC"/>
                </a:solidFill>
              </a:rPr>
              <a:t> </a:t>
            </a:r>
            <a:r>
              <a:rPr lang="en-US" sz="3200" dirty="0" err="1">
                <a:solidFill>
                  <a:srgbClr val="0000CC"/>
                </a:solidFill>
              </a:rPr>
              <a:t>mỗi</a:t>
            </a:r>
            <a:r>
              <a:rPr lang="en-US" sz="3200" dirty="0">
                <a:solidFill>
                  <a:srgbClr val="0000CC"/>
                </a:solidFill>
              </a:rPr>
              <a:t> </a:t>
            </a:r>
            <a:r>
              <a:rPr lang="en-US" sz="3200" dirty="0" err="1">
                <a:solidFill>
                  <a:srgbClr val="0000CC"/>
                </a:solidFill>
              </a:rPr>
              <a:t>cá</a:t>
            </a:r>
            <a:r>
              <a:rPr lang="en-US" sz="3200" dirty="0">
                <a:solidFill>
                  <a:srgbClr val="0000CC"/>
                </a:solidFill>
              </a:rPr>
              <a:t> </a:t>
            </a:r>
            <a:r>
              <a:rPr lang="en-US" sz="3200" dirty="0" err="1">
                <a:solidFill>
                  <a:srgbClr val="0000CC"/>
                </a:solidFill>
              </a:rPr>
              <a:t>nhân</a:t>
            </a:r>
            <a:r>
              <a:rPr lang="en-US" sz="3200" dirty="0">
                <a:solidFill>
                  <a:srgbClr val="0000CC"/>
                </a:solidFill>
              </a:rPr>
              <a:t> </a:t>
            </a:r>
            <a:r>
              <a:rPr lang="en-US" sz="3200" dirty="0" err="1">
                <a:solidFill>
                  <a:srgbClr val="0000CC"/>
                </a:solidFill>
              </a:rPr>
              <a:t>hoàn</a:t>
            </a:r>
            <a:r>
              <a:rPr lang="en-US" sz="3200" dirty="0">
                <a:solidFill>
                  <a:srgbClr val="0000CC"/>
                </a:solidFill>
              </a:rPr>
              <a:t> </a:t>
            </a:r>
            <a:r>
              <a:rPr lang="en-US" sz="3200" dirty="0" err="1">
                <a:solidFill>
                  <a:srgbClr val="0000CC"/>
                </a:solidFill>
              </a:rPr>
              <a:t>thiện</a:t>
            </a:r>
            <a:r>
              <a:rPr lang="en-US" sz="3200" dirty="0">
                <a:solidFill>
                  <a:srgbClr val="0000CC"/>
                </a:solidFill>
              </a:rPr>
              <a:t> </a:t>
            </a:r>
            <a:r>
              <a:rPr lang="en-US" sz="3200" dirty="0" err="1">
                <a:solidFill>
                  <a:srgbClr val="0000CC"/>
                </a:solidFill>
              </a:rPr>
              <a:t>bản</a:t>
            </a:r>
            <a:r>
              <a:rPr lang="en-US" sz="3200" dirty="0">
                <a:solidFill>
                  <a:srgbClr val="0000CC"/>
                </a:solidFill>
              </a:rPr>
              <a:t> </a:t>
            </a:r>
            <a:r>
              <a:rPr lang="en-US" sz="3200" dirty="0" err="1">
                <a:solidFill>
                  <a:srgbClr val="0000CC"/>
                </a:solidFill>
              </a:rPr>
              <a:t>thân</a:t>
            </a:r>
            <a:r>
              <a:rPr lang="en-US" sz="3200" dirty="0">
                <a:solidFill>
                  <a:srgbClr val="0000CC"/>
                </a:solidFill>
              </a:rPr>
              <a:t> </a:t>
            </a:r>
            <a:r>
              <a:rPr lang="en-US" sz="3200" dirty="0" err="1">
                <a:solidFill>
                  <a:srgbClr val="0000CC"/>
                </a:solidFill>
              </a:rPr>
              <a:t>và</a:t>
            </a:r>
            <a:r>
              <a:rPr lang="en-US" sz="3200" dirty="0">
                <a:solidFill>
                  <a:srgbClr val="0000CC"/>
                </a:solidFill>
              </a:rPr>
              <a:t> </a:t>
            </a:r>
            <a:r>
              <a:rPr lang="en-US" sz="3200" dirty="0" err="1">
                <a:solidFill>
                  <a:srgbClr val="0000CC"/>
                </a:solidFill>
              </a:rPr>
              <a:t>lan</a:t>
            </a:r>
            <a:r>
              <a:rPr lang="en-US" sz="3200" dirty="0">
                <a:solidFill>
                  <a:srgbClr val="0000CC"/>
                </a:solidFill>
              </a:rPr>
              <a:t> </a:t>
            </a:r>
            <a:r>
              <a:rPr lang="en-US" sz="3200" dirty="0" err="1">
                <a:solidFill>
                  <a:srgbClr val="0000CC"/>
                </a:solidFill>
              </a:rPr>
              <a:t>toả</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giá</a:t>
            </a:r>
            <a:r>
              <a:rPr lang="en-US" sz="3200" dirty="0">
                <a:solidFill>
                  <a:srgbClr val="0000CC"/>
                </a:solidFill>
              </a:rPr>
              <a:t> </a:t>
            </a:r>
            <a:r>
              <a:rPr lang="en-US" sz="3200" dirty="0" err="1">
                <a:solidFill>
                  <a:srgbClr val="0000CC"/>
                </a:solidFill>
              </a:rPr>
              <a:t>trị</a:t>
            </a:r>
            <a:r>
              <a:rPr lang="en-US" sz="3200" dirty="0">
                <a:solidFill>
                  <a:srgbClr val="0000CC"/>
                </a:solidFill>
              </a:rPr>
              <a:t> </a:t>
            </a:r>
            <a:r>
              <a:rPr lang="en-US" sz="3200" dirty="0" err="1">
                <a:solidFill>
                  <a:srgbClr val="0000CC"/>
                </a:solidFill>
              </a:rPr>
              <a:t>tốt</a:t>
            </a:r>
            <a:r>
              <a:rPr lang="en-US" sz="3200" dirty="0">
                <a:solidFill>
                  <a:srgbClr val="0000CC"/>
                </a:solidFill>
              </a:rPr>
              <a:t> </a:t>
            </a:r>
            <a:r>
              <a:rPr lang="en-US" sz="3200" dirty="0" err="1">
                <a:solidFill>
                  <a:srgbClr val="0000CC"/>
                </a:solidFill>
              </a:rPr>
              <a:t>đẹp</a:t>
            </a:r>
            <a:r>
              <a:rPr lang="en-US" sz="3200" dirty="0">
                <a:solidFill>
                  <a:srgbClr val="0000CC"/>
                </a:solidFill>
              </a:rPr>
              <a:t>.</a:t>
            </a:r>
          </a:p>
          <a:p>
            <a:pPr algn="just"/>
            <a:r>
              <a:rPr lang="en-US" sz="3200" dirty="0">
                <a:solidFill>
                  <a:srgbClr val="0000CC"/>
                </a:solidFill>
              </a:rPr>
              <a:t>c) </a:t>
            </a:r>
            <a:r>
              <a:rPr lang="en-US" sz="3200" dirty="0" err="1">
                <a:solidFill>
                  <a:srgbClr val="0000CC"/>
                </a:solidFill>
              </a:rPr>
              <a:t>Chỉ</a:t>
            </a:r>
            <a:r>
              <a:rPr lang="en-US" sz="3200" dirty="0">
                <a:solidFill>
                  <a:srgbClr val="0000CC"/>
                </a:solidFill>
              </a:rPr>
              <a:t> </a:t>
            </a:r>
            <a:r>
              <a:rPr lang="en-US" sz="3200" dirty="0" err="1">
                <a:solidFill>
                  <a:srgbClr val="0000CC"/>
                </a:solidFill>
              </a:rPr>
              <a:t>những</a:t>
            </a:r>
            <a:r>
              <a:rPr lang="en-US" sz="3200" dirty="0">
                <a:solidFill>
                  <a:srgbClr val="0000CC"/>
                </a:solidFill>
              </a:rPr>
              <a:t> </a:t>
            </a:r>
            <a:r>
              <a:rPr lang="en-US" sz="3200" dirty="0" err="1">
                <a:solidFill>
                  <a:srgbClr val="0000CC"/>
                </a:solidFill>
              </a:rPr>
              <a:t>cá</a:t>
            </a:r>
            <a:r>
              <a:rPr lang="en-US" sz="3200" dirty="0">
                <a:solidFill>
                  <a:srgbClr val="0000CC"/>
                </a:solidFill>
              </a:rPr>
              <a:t> </a:t>
            </a:r>
            <a:r>
              <a:rPr lang="en-US" sz="3200" dirty="0" err="1">
                <a:solidFill>
                  <a:srgbClr val="0000CC"/>
                </a:solidFill>
              </a:rPr>
              <a:t>nhân</a:t>
            </a:r>
            <a:r>
              <a:rPr lang="en-US" sz="3200" dirty="0">
                <a:solidFill>
                  <a:srgbClr val="0000CC"/>
                </a:solidFill>
              </a:rPr>
              <a:t> </a:t>
            </a:r>
            <a:r>
              <a:rPr lang="en-US" sz="3200" dirty="0" err="1">
                <a:solidFill>
                  <a:srgbClr val="0000CC"/>
                </a:solidFill>
              </a:rPr>
              <a:t>có</a:t>
            </a:r>
            <a:r>
              <a:rPr lang="en-US" sz="3200" dirty="0">
                <a:solidFill>
                  <a:srgbClr val="0000CC"/>
                </a:solidFill>
              </a:rPr>
              <a:t> </a:t>
            </a:r>
            <a:r>
              <a:rPr lang="en-US" sz="3200" dirty="0" err="1">
                <a:solidFill>
                  <a:srgbClr val="0000CC"/>
                </a:solidFill>
              </a:rPr>
              <a:t>điều</a:t>
            </a:r>
            <a:r>
              <a:rPr lang="en-US" sz="3200" dirty="0">
                <a:solidFill>
                  <a:srgbClr val="0000CC"/>
                </a:solidFill>
              </a:rPr>
              <a:t> </a:t>
            </a:r>
            <a:r>
              <a:rPr lang="en-US" sz="3200" dirty="0" err="1">
                <a:solidFill>
                  <a:srgbClr val="0000CC"/>
                </a:solidFill>
              </a:rPr>
              <a:t>kiện</a:t>
            </a:r>
            <a:r>
              <a:rPr lang="en-US" sz="3200" dirty="0">
                <a:solidFill>
                  <a:srgbClr val="0000CC"/>
                </a:solidFill>
              </a:rPr>
              <a:t> </a:t>
            </a:r>
            <a:r>
              <a:rPr lang="en-US" sz="3200" dirty="0" err="1">
                <a:solidFill>
                  <a:srgbClr val="0000CC"/>
                </a:solidFill>
              </a:rPr>
              <a:t>kinh</a:t>
            </a:r>
            <a:r>
              <a:rPr lang="en-US" sz="3200" dirty="0">
                <a:solidFill>
                  <a:srgbClr val="0000CC"/>
                </a:solidFill>
              </a:rPr>
              <a:t> </a:t>
            </a:r>
            <a:r>
              <a:rPr lang="en-US" sz="3200" dirty="0" err="1">
                <a:solidFill>
                  <a:srgbClr val="0000CC"/>
                </a:solidFill>
              </a:rPr>
              <a:t>tế</a:t>
            </a:r>
            <a:r>
              <a:rPr lang="en-US" sz="3200" dirty="0">
                <a:solidFill>
                  <a:srgbClr val="0000CC"/>
                </a:solidFill>
              </a:rPr>
              <a:t> </a:t>
            </a:r>
            <a:r>
              <a:rPr lang="en-US" sz="3200" dirty="0" err="1">
                <a:solidFill>
                  <a:srgbClr val="0000CC"/>
                </a:solidFill>
              </a:rPr>
              <a:t>mới</a:t>
            </a:r>
            <a:r>
              <a:rPr lang="en-US" sz="3200" dirty="0">
                <a:solidFill>
                  <a:srgbClr val="0000CC"/>
                </a:solidFill>
              </a:rPr>
              <a:t> </a:t>
            </a:r>
            <a:r>
              <a:rPr lang="en-US" sz="3200" dirty="0" err="1">
                <a:solidFill>
                  <a:srgbClr val="0000CC"/>
                </a:solidFill>
              </a:rPr>
              <a:t>tham</a:t>
            </a:r>
            <a:r>
              <a:rPr lang="en-US" sz="3200" dirty="0">
                <a:solidFill>
                  <a:srgbClr val="0000CC"/>
                </a:solidFill>
              </a:rPr>
              <a:t> </a:t>
            </a:r>
            <a:r>
              <a:rPr lang="en-US" sz="3200" dirty="0" err="1">
                <a:solidFill>
                  <a:srgbClr val="0000CC"/>
                </a:solidFill>
              </a:rPr>
              <a:t>gia</a:t>
            </a:r>
            <a:r>
              <a:rPr lang="en-US" sz="3200" dirty="0">
                <a:solidFill>
                  <a:srgbClr val="0000CC"/>
                </a:solidFill>
              </a:rPr>
              <a:t> </a:t>
            </a:r>
            <a:r>
              <a:rPr lang="en-US" sz="3200" dirty="0" err="1">
                <a:solidFill>
                  <a:srgbClr val="0000CC"/>
                </a:solidFill>
              </a:rPr>
              <a:t>được</a:t>
            </a:r>
            <a:r>
              <a:rPr lang="en-US" sz="3200" dirty="0">
                <a:solidFill>
                  <a:srgbClr val="0000CC"/>
                </a:solidFill>
              </a:rPr>
              <a:t> </a:t>
            </a:r>
            <a:r>
              <a:rPr lang="en-US" sz="3200" dirty="0" err="1">
                <a:solidFill>
                  <a:srgbClr val="0000CC"/>
                </a:solidFill>
              </a:rPr>
              <a:t>hoạt</a:t>
            </a:r>
            <a:r>
              <a:rPr lang="en-US" sz="3200" dirty="0">
                <a:solidFill>
                  <a:srgbClr val="0000CC"/>
                </a:solidFill>
              </a:rPr>
              <a:t> </a:t>
            </a:r>
            <a:r>
              <a:rPr lang="en-US" sz="3200" dirty="0" err="1">
                <a:solidFill>
                  <a:srgbClr val="0000CC"/>
                </a:solidFill>
              </a:rPr>
              <a:t>động</a:t>
            </a:r>
            <a:r>
              <a:rPr lang="en-US" sz="3200" dirty="0">
                <a:solidFill>
                  <a:srgbClr val="0000CC"/>
                </a:solidFill>
              </a:rPr>
              <a:t> </a:t>
            </a:r>
            <a:r>
              <a:rPr lang="en-US" sz="3200" dirty="0" err="1">
                <a:solidFill>
                  <a:srgbClr val="0000CC"/>
                </a:solidFill>
              </a:rPr>
              <a:t>cộng</a:t>
            </a:r>
            <a:r>
              <a:rPr lang="en-US" sz="3200" dirty="0">
                <a:solidFill>
                  <a:srgbClr val="0000CC"/>
                </a:solidFill>
              </a:rPr>
              <a:t> </a:t>
            </a:r>
            <a:r>
              <a:rPr lang="en-US" sz="3200" dirty="0" err="1">
                <a:solidFill>
                  <a:srgbClr val="0000CC"/>
                </a:solidFill>
              </a:rPr>
              <a:t>đồng</a:t>
            </a:r>
            <a:r>
              <a:rPr lang="en-US" sz="3200" dirty="0">
                <a:solidFill>
                  <a:srgbClr val="0000CC"/>
                </a:solidFill>
              </a:rPr>
              <a:t>.</a:t>
            </a:r>
          </a:p>
          <a:p>
            <a:pPr algn="just"/>
            <a:r>
              <a:rPr lang="en-US" sz="3200" dirty="0">
                <a:solidFill>
                  <a:srgbClr val="0000CC"/>
                </a:solidFill>
              </a:rPr>
              <a:t>d) </a:t>
            </a:r>
            <a:r>
              <a:rPr lang="en-US" sz="3200" dirty="0" err="1">
                <a:solidFill>
                  <a:srgbClr val="0000CC"/>
                </a:solidFill>
              </a:rPr>
              <a:t>Học</a:t>
            </a:r>
            <a:r>
              <a:rPr lang="en-US" sz="3200" dirty="0">
                <a:solidFill>
                  <a:srgbClr val="0000CC"/>
                </a:solidFill>
              </a:rPr>
              <a:t> </a:t>
            </a:r>
            <a:r>
              <a:rPr lang="en-US" sz="3200" dirty="0" err="1">
                <a:solidFill>
                  <a:srgbClr val="0000CC"/>
                </a:solidFill>
              </a:rPr>
              <a:t>sinh</a:t>
            </a:r>
            <a:r>
              <a:rPr lang="en-US" sz="3200" dirty="0">
                <a:solidFill>
                  <a:srgbClr val="0000CC"/>
                </a:solidFill>
              </a:rPr>
              <a:t> </a:t>
            </a:r>
            <a:r>
              <a:rPr lang="en-US" sz="3200" dirty="0" err="1">
                <a:solidFill>
                  <a:srgbClr val="0000CC"/>
                </a:solidFill>
              </a:rPr>
              <a:t>không</a:t>
            </a:r>
            <a:r>
              <a:rPr lang="en-US" sz="3200" dirty="0">
                <a:solidFill>
                  <a:srgbClr val="0000CC"/>
                </a:solidFill>
              </a:rPr>
              <a:t> </a:t>
            </a:r>
            <a:r>
              <a:rPr lang="en-US" sz="3200" dirty="0" err="1">
                <a:solidFill>
                  <a:srgbClr val="0000CC"/>
                </a:solidFill>
              </a:rPr>
              <a:t>chỉ</a:t>
            </a:r>
            <a:r>
              <a:rPr lang="en-US" sz="3200" dirty="0">
                <a:solidFill>
                  <a:srgbClr val="0000CC"/>
                </a:solidFill>
              </a:rPr>
              <a:t> </a:t>
            </a:r>
            <a:r>
              <a:rPr lang="en-US" sz="3200" dirty="0" err="1">
                <a:solidFill>
                  <a:srgbClr val="0000CC"/>
                </a:solidFill>
              </a:rPr>
              <a:t>tích</a:t>
            </a:r>
            <a:r>
              <a:rPr lang="en-US" sz="3200" dirty="0">
                <a:solidFill>
                  <a:srgbClr val="0000CC"/>
                </a:solidFill>
              </a:rPr>
              <a:t> </a:t>
            </a:r>
            <a:r>
              <a:rPr lang="en-US" sz="3200" dirty="0" err="1">
                <a:solidFill>
                  <a:srgbClr val="0000CC"/>
                </a:solidFill>
              </a:rPr>
              <a:t>cực</a:t>
            </a:r>
            <a:r>
              <a:rPr lang="en-US" sz="3200" dirty="0">
                <a:solidFill>
                  <a:srgbClr val="0000CC"/>
                </a:solidFill>
              </a:rPr>
              <a:t> </a:t>
            </a:r>
            <a:r>
              <a:rPr lang="en-US" sz="3200" dirty="0" err="1">
                <a:solidFill>
                  <a:srgbClr val="0000CC"/>
                </a:solidFill>
              </a:rPr>
              <a:t>tham</a:t>
            </a:r>
            <a:r>
              <a:rPr lang="en-US" sz="3200" dirty="0">
                <a:solidFill>
                  <a:srgbClr val="0000CC"/>
                </a:solidFill>
              </a:rPr>
              <a:t> </a:t>
            </a:r>
            <a:r>
              <a:rPr lang="en-US" sz="3200" dirty="0" err="1">
                <a:solidFill>
                  <a:srgbClr val="0000CC"/>
                </a:solidFill>
              </a:rPr>
              <a:t>gia</a:t>
            </a:r>
            <a:r>
              <a:rPr lang="en-US" sz="3200" dirty="0">
                <a:solidFill>
                  <a:srgbClr val="0000CC"/>
                </a:solidFill>
              </a:rPr>
              <a:t> </a:t>
            </a:r>
            <a:r>
              <a:rPr lang="en-US" sz="3200" dirty="0" err="1">
                <a:solidFill>
                  <a:srgbClr val="0000CC"/>
                </a:solidFill>
              </a:rPr>
              <a:t>hoạt</a:t>
            </a:r>
            <a:r>
              <a:rPr lang="en-US" sz="3200" dirty="0">
                <a:solidFill>
                  <a:srgbClr val="0000CC"/>
                </a:solidFill>
              </a:rPr>
              <a:t> </a:t>
            </a:r>
            <a:r>
              <a:rPr lang="en-US" sz="3200" dirty="0" err="1">
                <a:solidFill>
                  <a:srgbClr val="0000CC"/>
                </a:solidFill>
              </a:rPr>
              <a:t>động</a:t>
            </a:r>
            <a:r>
              <a:rPr lang="en-US" sz="3200" dirty="0">
                <a:solidFill>
                  <a:srgbClr val="0000CC"/>
                </a:solidFill>
              </a:rPr>
              <a:t> </a:t>
            </a:r>
            <a:r>
              <a:rPr lang="en-US" sz="3200" dirty="0" err="1">
                <a:solidFill>
                  <a:srgbClr val="0000CC"/>
                </a:solidFill>
              </a:rPr>
              <a:t>cộng</a:t>
            </a:r>
            <a:r>
              <a:rPr lang="en-US" sz="3200" dirty="0">
                <a:solidFill>
                  <a:srgbClr val="0000CC"/>
                </a:solidFill>
              </a:rPr>
              <a:t> </a:t>
            </a:r>
            <a:r>
              <a:rPr lang="en-US" sz="3200" dirty="0" err="1">
                <a:solidFill>
                  <a:srgbClr val="0000CC"/>
                </a:solidFill>
              </a:rPr>
              <a:t>đồng</a:t>
            </a:r>
            <a:r>
              <a:rPr lang="en-US" sz="3200" dirty="0">
                <a:solidFill>
                  <a:srgbClr val="0000CC"/>
                </a:solidFill>
              </a:rPr>
              <a:t> </a:t>
            </a:r>
            <a:r>
              <a:rPr lang="en-US" sz="3200" dirty="0" err="1">
                <a:solidFill>
                  <a:srgbClr val="0000CC"/>
                </a:solidFill>
              </a:rPr>
              <a:t>mà</a:t>
            </a:r>
            <a:r>
              <a:rPr lang="en-US" sz="3200" dirty="0">
                <a:solidFill>
                  <a:srgbClr val="0000CC"/>
                </a:solidFill>
              </a:rPr>
              <a:t> </a:t>
            </a:r>
            <a:r>
              <a:rPr lang="en-US" sz="3200" dirty="0" err="1">
                <a:solidFill>
                  <a:srgbClr val="0000CC"/>
                </a:solidFill>
              </a:rPr>
              <a:t>còn</a:t>
            </a:r>
            <a:r>
              <a:rPr lang="en-US" sz="3200" dirty="0">
                <a:solidFill>
                  <a:srgbClr val="0000CC"/>
                </a:solidFill>
              </a:rPr>
              <a:t> </a:t>
            </a:r>
            <a:r>
              <a:rPr lang="en-US" sz="3200" dirty="0" err="1">
                <a:solidFill>
                  <a:srgbClr val="0000CC"/>
                </a:solidFill>
              </a:rPr>
              <a:t>cần</a:t>
            </a:r>
            <a:r>
              <a:rPr lang="en-US" sz="3200" dirty="0">
                <a:solidFill>
                  <a:srgbClr val="0000CC"/>
                </a:solidFill>
              </a:rPr>
              <a:t> </a:t>
            </a:r>
            <a:r>
              <a:rPr lang="en-US" sz="3200" dirty="0" err="1">
                <a:solidFill>
                  <a:srgbClr val="0000CC"/>
                </a:solidFill>
              </a:rPr>
              <a:t>động</a:t>
            </a:r>
            <a:r>
              <a:rPr lang="en-US" sz="3200" dirty="0">
                <a:solidFill>
                  <a:srgbClr val="0000CC"/>
                </a:solidFill>
              </a:rPr>
              <a:t> </a:t>
            </a:r>
            <a:r>
              <a:rPr lang="en-US" sz="3200" dirty="0" err="1">
                <a:solidFill>
                  <a:srgbClr val="0000CC"/>
                </a:solidFill>
              </a:rPr>
              <a:t>viên</a:t>
            </a:r>
            <a:r>
              <a:rPr lang="en-US" sz="3200" dirty="0">
                <a:solidFill>
                  <a:srgbClr val="0000CC"/>
                </a:solidFill>
              </a:rPr>
              <a:t> </a:t>
            </a:r>
            <a:r>
              <a:rPr lang="en-US" sz="3200" dirty="0" err="1">
                <a:solidFill>
                  <a:srgbClr val="0000CC"/>
                </a:solidFill>
              </a:rPr>
              <a:t>người</a:t>
            </a:r>
            <a:r>
              <a:rPr lang="en-US" sz="3200" dirty="0">
                <a:solidFill>
                  <a:srgbClr val="0000CC"/>
                </a:solidFill>
              </a:rPr>
              <a:t> </a:t>
            </a:r>
            <a:r>
              <a:rPr lang="en-US" sz="3200" dirty="0" err="1">
                <a:solidFill>
                  <a:srgbClr val="0000CC"/>
                </a:solidFill>
              </a:rPr>
              <a:t>thân</a:t>
            </a:r>
            <a:r>
              <a:rPr lang="en-US" sz="3200" dirty="0">
                <a:solidFill>
                  <a:srgbClr val="0000CC"/>
                </a:solidFill>
              </a:rPr>
              <a:t>, </a:t>
            </a:r>
            <a:r>
              <a:rPr lang="en-US" sz="3200" dirty="0" err="1">
                <a:solidFill>
                  <a:srgbClr val="0000CC"/>
                </a:solidFill>
              </a:rPr>
              <a:t>bạn</a:t>
            </a:r>
            <a:r>
              <a:rPr lang="en-US" sz="3200" dirty="0">
                <a:solidFill>
                  <a:srgbClr val="0000CC"/>
                </a:solidFill>
              </a:rPr>
              <a:t> </a:t>
            </a:r>
            <a:r>
              <a:rPr lang="en-US" sz="3200" dirty="0" err="1">
                <a:solidFill>
                  <a:srgbClr val="0000CC"/>
                </a:solidFill>
              </a:rPr>
              <a:t>bè</a:t>
            </a:r>
            <a:r>
              <a:rPr lang="en-US" sz="3200" dirty="0">
                <a:solidFill>
                  <a:srgbClr val="0000CC"/>
                </a:solidFill>
              </a:rPr>
              <a:t> </a:t>
            </a:r>
            <a:r>
              <a:rPr lang="en-US" sz="3200" dirty="0" err="1">
                <a:solidFill>
                  <a:srgbClr val="0000CC"/>
                </a:solidFill>
              </a:rPr>
              <a:t>cùng</a:t>
            </a:r>
            <a:r>
              <a:rPr lang="en-US" sz="3200" dirty="0">
                <a:solidFill>
                  <a:srgbClr val="0000CC"/>
                </a:solidFill>
              </a:rPr>
              <a:t> </a:t>
            </a:r>
            <a:r>
              <a:rPr lang="en-US" sz="3200" dirty="0" err="1">
                <a:solidFill>
                  <a:srgbClr val="0000CC"/>
                </a:solidFill>
              </a:rPr>
              <a:t>tham</a:t>
            </a:r>
            <a:r>
              <a:rPr lang="en-US" sz="3200" dirty="0">
                <a:solidFill>
                  <a:srgbClr val="0000CC"/>
                </a:solidFill>
              </a:rPr>
              <a:t> </a:t>
            </a:r>
            <a:r>
              <a:rPr lang="en-US" sz="3200" dirty="0" err="1">
                <a:solidFill>
                  <a:srgbClr val="0000CC"/>
                </a:solidFill>
              </a:rPr>
              <a:t>gia</a:t>
            </a:r>
            <a:r>
              <a:rPr lang="en-US" sz="3200" dirty="0">
                <a:solidFill>
                  <a:srgbClr val="0000CC"/>
                </a:solidFill>
              </a:rPr>
              <a:t>.</a:t>
            </a:r>
          </a:p>
        </p:txBody>
      </p:sp>
    </p:spTree>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04452"/>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defRPr/>
            </a:pPr>
            <a:r>
              <a:rPr lang="en-US" sz="4000" b="1" smtClean="0">
                <a:solidFill>
                  <a:srgbClr val="0000CC"/>
                </a:solidFill>
                <a:latin typeface="#9Slide03 AllRoundGothic"/>
              </a:rPr>
              <a:t>TRẢ LỜI</a:t>
            </a:r>
          </a:p>
        </p:txBody>
      </p:sp>
      <p:sp>
        <p:nvSpPr>
          <p:cNvPr id="2" name="Rectangle 1"/>
          <p:cNvSpPr>
            <a:spLocks noChangeArrowheads="1"/>
          </p:cNvSpPr>
          <p:nvPr/>
        </p:nvSpPr>
        <p:spPr bwMode="auto">
          <a:xfrm>
            <a:off x="376238" y="1028700"/>
            <a:ext cx="1147127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b="1">
                <a:solidFill>
                  <a:srgbClr val="0000CC"/>
                </a:solidFill>
              </a:rPr>
              <a:t>* Bài 1. </a:t>
            </a:r>
            <a:endParaRPr lang="en-US" sz="2600">
              <a:solidFill>
                <a:srgbClr val="0000CC"/>
              </a:solidFill>
            </a:endParaRPr>
          </a:p>
          <a:p>
            <a:pPr algn="just"/>
            <a:r>
              <a:rPr lang="en-US" sz="2600" b="1">
                <a:solidFill>
                  <a:srgbClr val="0000CC"/>
                </a:solidFill>
              </a:rPr>
              <a:t>a) </a:t>
            </a:r>
            <a:r>
              <a:rPr lang="en-US" sz="2600">
                <a:solidFill>
                  <a:srgbClr val="0000CC"/>
                </a:solidFill>
              </a:rPr>
              <a:t>Không đồng tình, vì: Hoạt động cộng đồng là những hoạt động được tổ chức bởi các cá nhân, tập thể với mục tiêu mang lại lợi ích chung cho cộng đồng.</a:t>
            </a:r>
          </a:p>
          <a:p>
            <a:pPr algn="just"/>
            <a:r>
              <a:rPr lang="en-US" sz="2600" b="1">
                <a:solidFill>
                  <a:srgbClr val="0000CC"/>
                </a:solidFill>
              </a:rPr>
              <a:t>b) </a:t>
            </a:r>
            <a:r>
              <a:rPr lang="en-US" sz="2600">
                <a:solidFill>
                  <a:srgbClr val="0000CC"/>
                </a:solidFill>
              </a:rPr>
              <a:t>Đồng tình. Vì: tham gia các hoạt động cộng đồng mang lại nhiều giá trị cho bản thân mỗi cá nhân và cả cộng đồng xã hội.</a:t>
            </a:r>
          </a:p>
          <a:p>
            <a:pPr algn="just"/>
            <a:r>
              <a:rPr lang="en-US" sz="2600" b="1">
                <a:solidFill>
                  <a:srgbClr val="0000CC"/>
                </a:solidFill>
              </a:rPr>
              <a:t>c) </a:t>
            </a:r>
            <a:r>
              <a:rPr lang="en-US" sz="2600">
                <a:solidFill>
                  <a:srgbClr val="0000CC"/>
                </a:solidFill>
              </a:rPr>
              <a:t>Không đồng tình, vì: các hoạt động cộng đồng khi được phát động, đều hướng tới số đông, mong muốn huy động sự tham gia của nhiều cá nhân, tổ chức – những chủ thể có tấm lòng rộng mở, hướng tới lợi ích chung của tập thể, cộng đồng.</a:t>
            </a:r>
          </a:p>
          <a:p>
            <a:pPr algn="just"/>
            <a:r>
              <a:rPr lang="en-US" sz="2600" b="1">
                <a:solidFill>
                  <a:srgbClr val="0000CC"/>
                </a:solidFill>
              </a:rPr>
              <a:t>d) </a:t>
            </a:r>
            <a:r>
              <a:rPr lang="en-US" sz="2600">
                <a:solidFill>
                  <a:srgbClr val="0000CC"/>
                </a:solidFill>
              </a:rPr>
              <a:t>Đồng tình. Học sinh cần chủ động, tích cực tham gia các hoạt động cộng đồng do nhà trường, địa phương tổ chức; tích cực vận động người thân, bạn bè cùng tham gia; phê phán những biểu hiện thờ ơ, thiếu trách nhiệm với các hoạt động cộng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265363" y="177800"/>
            <a:ext cx="9696450" cy="865188"/>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solidFill>
                  <a:srgbClr val="0000CC"/>
                </a:solidFill>
              </a:rPr>
              <a:t>Bài</a:t>
            </a:r>
            <a:r>
              <a:rPr lang="en-US" sz="2400" b="1" dirty="0">
                <a:solidFill>
                  <a:srgbClr val="0000CC"/>
                </a:solidFill>
              </a:rPr>
              <a:t> 2. </a:t>
            </a:r>
            <a:r>
              <a:rPr lang="en-US" sz="2400" b="1" dirty="0" err="1">
                <a:solidFill>
                  <a:srgbClr val="0000CC"/>
                </a:solidFill>
              </a:rPr>
              <a:t>Em</a:t>
            </a:r>
            <a:r>
              <a:rPr lang="en-US" sz="2400" b="1" dirty="0">
                <a:solidFill>
                  <a:srgbClr val="0000CC"/>
                </a:solidFill>
              </a:rPr>
              <a:t> </a:t>
            </a:r>
            <a:r>
              <a:rPr lang="en-US" sz="2400" b="1" dirty="0" err="1">
                <a:solidFill>
                  <a:srgbClr val="0000CC"/>
                </a:solidFill>
              </a:rPr>
              <a:t>hãy</a:t>
            </a:r>
            <a:r>
              <a:rPr lang="en-US" sz="2400" b="1" dirty="0">
                <a:solidFill>
                  <a:srgbClr val="0000CC"/>
                </a:solidFill>
              </a:rPr>
              <a:t> </a:t>
            </a:r>
            <a:r>
              <a:rPr lang="en-US" sz="2400" b="1" dirty="0" err="1">
                <a:solidFill>
                  <a:srgbClr val="0000CC"/>
                </a:solidFill>
              </a:rPr>
              <a:t>nêu</a:t>
            </a:r>
            <a:r>
              <a:rPr lang="en-US" sz="2400" b="1" dirty="0">
                <a:solidFill>
                  <a:srgbClr val="0000CC"/>
                </a:solidFill>
              </a:rPr>
              <a:t> ý </a:t>
            </a:r>
            <a:r>
              <a:rPr lang="en-US" sz="2400" b="1" dirty="0" err="1">
                <a:solidFill>
                  <a:srgbClr val="0000CC"/>
                </a:solidFill>
              </a:rPr>
              <a:t>nghĩa</a:t>
            </a:r>
            <a:r>
              <a:rPr lang="en-US" sz="2400" b="1" dirty="0">
                <a:solidFill>
                  <a:srgbClr val="0000CC"/>
                </a:solidFill>
              </a:rPr>
              <a:t> </a:t>
            </a:r>
            <a:r>
              <a:rPr lang="en-US" sz="2400" b="1" dirty="0" err="1">
                <a:solidFill>
                  <a:srgbClr val="0000CC"/>
                </a:solidFill>
              </a:rPr>
              <a:t>của</a:t>
            </a:r>
            <a:r>
              <a:rPr lang="en-US" sz="2400" b="1" dirty="0">
                <a:solidFill>
                  <a:srgbClr val="0000CC"/>
                </a:solidFill>
              </a:rPr>
              <a:t> </a:t>
            </a:r>
            <a:r>
              <a:rPr lang="en-US" sz="2400" b="1" dirty="0" err="1">
                <a:solidFill>
                  <a:srgbClr val="0000CC"/>
                </a:solidFill>
              </a:rPr>
              <a:t>các</a:t>
            </a:r>
            <a:r>
              <a:rPr lang="en-US" sz="2400" b="1" dirty="0">
                <a:solidFill>
                  <a:srgbClr val="0000CC"/>
                </a:solidFill>
              </a:rPr>
              <a:t> </a:t>
            </a:r>
            <a:r>
              <a:rPr lang="en-US" sz="2400" b="1" dirty="0" err="1">
                <a:solidFill>
                  <a:srgbClr val="0000CC"/>
                </a:solidFill>
              </a:rPr>
              <a:t>hoạt</a:t>
            </a:r>
            <a:r>
              <a:rPr lang="en-US" sz="2400" b="1" dirty="0">
                <a:solidFill>
                  <a:srgbClr val="0000CC"/>
                </a:solidFill>
              </a:rPr>
              <a:t> </a:t>
            </a:r>
            <a:r>
              <a:rPr lang="en-US" sz="2400" b="1" dirty="0" err="1">
                <a:solidFill>
                  <a:srgbClr val="0000CC"/>
                </a:solidFill>
              </a:rPr>
              <a:t>động</a:t>
            </a:r>
            <a:r>
              <a:rPr lang="en-US" sz="2400" b="1" dirty="0">
                <a:solidFill>
                  <a:srgbClr val="0000CC"/>
                </a:solidFill>
              </a:rPr>
              <a:t> </a:t>
            </a:r>
            <a:r>
              <a:rPr lang="en-US" sz="2400" b="1" dirty="0" err="1">
                <a:solidFill>
                  <a:srgbClr val="0000CC"/>
                </a:solidFill>
              </a:rPr>
              <a:t>cộng</a:t>
            </a:r>
            <a:r>
              <a:rPr lang="en-US" sz="2400" b="1" dirty="0">
                <a:solidFill>
                  <a:srgbClr val="0000CC"/>
                </a:solidFill>
              </a:rPr>
              <a:t> </a:t>
            </a:r>
            <a:r>
              <a:rPr lang="en-US" sz="2400" b="1" dirty="0" err="1">
                <a:solidFill>
                  <a:srgbClr val="0000CC"/>
                </a:solidFill>
              </a:rPr>
              <a:t>đồng</a:t>
            </a:r>
            <a:r>
              <a:rPr lang="en-US" sz="2400" b="1" dirty="0">
                <a:solidFill>
                  <a:srgbClr val="0000CC"/>
                </a:solidFill>
              </a:rPr>
              <a:t> </a:t>
            </a:r>
            <a:r>
              <a:rPr lang="en-US" sz="2400" b="1" dirty="0" err="1">
                <a:solidFill>
                  <a:srgbClr val="0000CC"/>
                </a:solidFill>
              </a:rPr>
              <a:t>trong</a:t>
            </a:r>
            <a:r>
              <a:rPr lang="en-US" sz="2400" b="1" dirty="0">
                <a:solidFill>
                  <a:srgbClr val="0000CC"/>
                </a:solidFill>
              </a:rPr>
              <a:t> </a:t>
            </a:r>
            <a:r>
              <a:rPr lang="en-US" sz="2400" b="1" dirty="0" err="1">
                <a:solidFill>
                  <a:srgbClr val="0000CC"/>
                </a:solidFill>
              </a:rPr>
              <a:t>những</a:t>
            </a:r>
            <a:r>
              <a:rPr lang="en-US" sz="2400" b="1" dirty="0">
                <a:solidFill>
                  <a:srgbClr val="0000CC"/>
                </a:solidFill>
              </a:rPr>
              <a:t> </a:t>
            </a:r>
            <a:r>
              <a:rPr lang="en-US" sz="2400" b="1" dirty="0" err="1">
                <a:solidFill>
                  <a:srgbClr val="0000CC"/>
                </a:solidFill>
              </a:rPr>
              <a:t>trường</a:t>
            </a:r>
            <a:r>
              <a:rPr lang="en-US" sz="2400" b="1" dirty="0">
                <a:solidFill>
                  <a:srgbClr val="0000CC"/>
                </a:solidFill>
              </a:rPr>
              <a:t> </a:t>
            </a:r>
            <a:r>
              <a:rPr lang="en-US" sz="2400" b="1" dirty="0" err="1">
                <a:solidFill>
                  <a:srgbClr val="0000CC"/>
                </a:solidFill>
              </a:rPr>
              <a:t>hợp</a:t>
            </a:r>
            <a:r>
              <a:rPr lang="en-US" sz="2400" b="1" dirty="0">
                <a:solidFill>
                  <a:srgbClr val="0000CC"/>
                </a:solidFill>
              </a:rPr>
              <a:t> </a:t>
            </a:r>
            <a:r>
              <a:rPr lang="en-US" sz="2400" b="1" dirty="0" err="1">
                <a:solidFill>
                  <a:srgbClr val="0000CC"/>
                </a:solidFill>
              </a:rPr>
              <a:t>dưới</a:t>
            </a:r>
            <a:r>
              <a:rPr lang="en-US" sz="2400" b="1" dirty="0">
                <a:solidFill>
                  <a:srgbClr val="0000CC"/>
                </a:solidFill>
              </a:rPr>
              <a:t> </a:t>
            </a:r>
            <a:r>
              <a:rPr lang="en-US" sz="2400" b="1" dirty="0" err="1">
                <a:solidFill>
                  <a:srgbClr val="0000CC"/>
                </a:solidFill>
              </a:rPr>
              <a:t>đây</a:t>
            </a:r>
            <a:endParaRPr lang="en-US" sz="2400" b="1" dirty="0">
              <a:solidFill>
                <a:srgbClr val="0000CC"/>
              </a:solidFill>
            </a:endParaRPr>
          </a:p>
        </p:txBody>
      </p:sp>
      <p:sp>
        <p:nvSpPr>
          <p:cNvPr id="3" name="Cloud 2"/>
          <p:cNvSpPr/>
          <p:nvPr/>
        </p:nvSpPr>
        <p:spPr>
          <a:xfrm rot="21242204">
            <a:off x="431800" y="0"/>
            <a:ext cx="1631950"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CC"/>
                </a:solidFill>
                <a:latin typeface="#9Slide03 AllRoundGothic"/>
                <a:ea typeface="#9Slide04 Chonburi"/>
                <a:cs typeface="#9Slide04 Chonburi"/>
              </a:rPr>
              <a:t>HOẠT ĐỘNG CẶP ĐÔI</a:t>
            </a:r>
          </a:p>
        </p:txBody>
      </p:sp>
      <p:sp>
        <p:nvSpPr>
          <p:cNvPr id="19460" name="Rectangle 1"/>
          <p:cNvSpPr>
            <a:spLocks noChangeArrowheads="1"/>
          </p:cNvSpPr>
          <p:nvPr/>
        </p:nvSpPr>
        <p:spPr bwMode="auto">
          <a:xfrm>
            <a:off x="604838" y="1582738"/>
            <a:ext cx="1102677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600">
                <a:solidFill>
                  <a:srgbClr val="0000CC"/>
                </a:solidFill>
              </a:rPr>
              <a:t>a) Anh S và các đồng nghiệp trong văn phòng luật sư đã tích cực tham gia các hoạt động trợ giúp pháp lí cho những người nghèo, người yếu thế ở địa phương.</a:t>
            </a:r>
          </a:p>
          <a:p>
            <a:pPr algn="just"/>
            <a:r>
              <a:rPr lang="en-US" sz="2600">
                <a:solidFill>
                  <a:srgbClr val="0000CC"/>
                </a:solidFill>
              </a:rPr>
              <a:t>b) Anh H cùng đoàn y, bác sĩ của Trung tâm Y tế huyện tổ chức chương trình khám chữa bệnh nhân đạo, cấp thuốc miễn phí cho bà con dân tộc thiểu số, người dân tại các địa bàn vùng sâu, vùng xa, vùng biên giới đặc biệt khó khăn.</a:t>
            </a:r>
          </a:p>
          <a:p>
            <a:pPr algn="just"/>
            <a:r>
              <a:rPr lang="en-US" sz="2600">
                <a:solidFill>
                  <a:srgbClr val="0000CC"/>
                </a:solidFill>
              </a:rPr>
              <a:t>c) Vào thời gian nghỉ hè, chị B thường cùng các bạn trong Đoàn Thanh niên tham gia Đội tuyên truyền phòng, chống tệ nạn xã hội ở địa phương.</a:t>
            </a:r>
          </a:p>
          <a:p>
            <a:pPr algn="just"/>
            <a:r>
              <a:rPr lang="en-US" sz="2600">
                <a:solidFill>
                  <a:srgbClr val="0000CC"/>
                </a:solidFill>
              </a:rPr>
              <a:t>d) Câu lạc bộ Bảo vệ hành tinh xanh thực hiện dự án thu gom pin đã qua sử dụng để mang tới nơi xử lí an toàn.</a:t>
            </a:r>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907193" y="204452"/>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defRPr/>
            </a:pPr>
            <a:r>
              <a:rPr lang="en-US" sz="4000" b="1" smtClean="0">
                <a:solidFill>
                  <a:srgbClr val="0000CC"/>
                </a:solidFill>
                <a:latin typeface="#9Slide03 AllRoundGothic"/>
              </a:rPr>
              <a:t>TRẢ LỜI</a:t>
            </a:r>
          </a:p>
        </p:txBody>
      </p:sp>
      <p:sp>
        <p:nvSpPr>
          <p:cNvPr id="4" name="TextBox 3"/>
          <p:cNvSpPr txBox="1">
            <a:spLocks noChangeArrowheads="1"/>
          </p:cNvSpPr>
          <p:nvPr/>
        </p:nvSpPr>
        <p:spPr bwMode="auto">
          <a:xfrm>
            <a:off x="203200" y="1252538"/>
            <a:ext cx="11710988"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200" b="1">
                <a:solidFill>
                  <a:srgbClr val="0000CC"/>
                </a:solidFill>
                <a:latin typeface="Calibri" pitchFamily="34" charset="0"/>
              </a:rPr>
              <a:t>* Bài 2. </a:t>
            </a:r>
            <a:endParaRPr lang="en-US" sz="3200">
              <a:solidFill>
                <a:srgbClr val="0000CC"/>
              </a:solidFill>
              <a:latin typeface="Calibri" pitchFamily="34" charset="0"/>
            </a:endParaRPr>
          </a:p>
          <a:p>
            <a:pPr algn="just" eaLnBrk="1" hangingPunct="1"/>
            <a:r>
              <a:rPr lang="en-US" sz="3200" b="1">
                <a:solidFill>
                  <a:srgbClr val="0000CC"/>
                </a:solidFill>
                <a:latin typeface="Calibri" pitchFamily="34" charset="0"/>
              </a:rPr>
              <a:t>a) </a:t>
            </a:r>
            <a:r>
              <a:rPr lang="en-US" sz="3200">
                <a:solidFill>
                  <a:srgbClr val="0000CC"/>
                </a:solidFill>
                <a:latin typeface="Calibri" pitchFamily="34" charset="0"/>
              </a:rPr>
              <a:t>Phát huy truyền thống “tương thân tương ái”, “lá lành đùm lá rách” của dân tộc; Giúp đỡ những người nghèo, người yếu thế ở địa phương có thể vượt qua khó khăn.</a:t>
            </a:r>
          </a:p>
          <a:p>
            <a:pPr algn="just" eaLnBrk="1" hangingPunct="1"/>
            <a:r>
              <a:rPr lang="en-US" sz="3200" b="1">
                <a:solidFill>
                  <a:srgbClr val="0000CC"/>
                </a:solidFill>
                <a:latin typeface="Calibri" pitchFamily="34" charset="0"/>
              </a:rPr>
              <a:t>b) </a:t>
            </a:r>
            <a:r>
              <a:rPr lang="en-US" sz="3200">
                <a:solidFill>
                  <a:srgbClr val="0000CC"/>
                </a:solidFill>
                <a:latin typeface="Calibri" pitchFamily="34" charset="0"/>
              </a:rPr>
              <a:t>Phát huy truyền thống “tương thân tương ái”, “lá lành đùm lá rách” của dân tộc; Giúp đỡ bà con dân tộc thiểu số, người dân tại các địa bàn vùng sâu, vùng xa, vùng biên giới đặc biệt khó khăn</a:t>
            </a:r>
          </a:p>
          <a:p>
            <a:pPr algn="just" eaLnBrk="1" hangingPunct="1"/>
            <a:r>
              <a:rPr lang="en-US" sz="3200" b="1">
                <a:solidFill>
                  <a:srgbClr val="0000CC"/>
                </a:solidFill>
                <a:latin typeface="Calibri" pitchFamily="34" charset="0"/>
              </a:rPr>
              <a:t>c) </a:t>
            </a:r>
            <a:r>
              <a:rPr lang="en-US" sz="3200">
                <a:solidFill>
                  <a:srgbClr val="0000CC"/>
                </a:solidFill>
                <a:latin typeface="Calibri" pitchFamily="34" charset="0"/>
              </a:rPr>
              <a:t>tuyên truyền, giúp người dân nâng cao ý thức trong việc phòng chống tệ nạn xã hội.</a:t>
            </a:r>
          </a:p>
          <a:p>
            <a:pPr algn="just" eaLnBrk="1" hangingPunct="1"/>
            <a:r>
              <a:rPr lang="en-US" sz="3200" b="1">
                <a:solidFill>
                  <a:srgbClr val="0000CC"/>
                </a:solidFill>
                <a:latin typeface="Calibri" pitchFamily="34" charset="0"/>
              </a:rPr>
              <a:t>d) </a:t>
            </a:r>
            <a:r>
              <a:rPr lang="en-US" sz="3200">
                <a:solidFill>
                  <a:srgbClr val="0000CC"/>
                </a:solidFill>
                <a:latin typeface="Calibri" pitchFamily="34" charset="0"/>
              </a:rPr>
              <a:t>tuyên truyền, giúp người dân nâng cao ý thức trong việc bảo vệ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组合 11"/>
          <p:cNvGrpSpPr>
            <a:grpSpLocks/>
          </p:cNvGrpSpPr>
          <p:nvPr/>
        </p:nvGrpSpPr>
        <p:grpSpPr bwMode="auto">
          <a:xfrm>
            <a:off x="3190875" y="185738"/>
            <a:ext cx="7034213" cy="5295900"/>
            <a:chOff x="-558688" y="0"/>
            <a:chExt cx="9107943" cy="6858000"/>
          </a:xfrm>
        </p:grpSpPr>
        <p:pic>
          <p:nvPicPr>
            <p:cNvPr id="3087"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5588" y="4368800"/>
            <a:ext cx="4826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691688" y="506413"/>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7200" b="1">
                <a:solidFill>
                  <a:srgbClr val="D8181D"/>
                </a:solidFill>
                <a:latin typeface="SVN-Caprica Script"/>
                <a:ea typeface="Microsoft YaHei" pitchFamily="34" charset="-122"/>
              </a:rPr>
              <a:t>KHỞI ĐỘNG</a:t>
            </a:r>
          </a:p>
        </p:txBody>
      </p:sp>
      <p:pic>
        <p:nvPicPr>
          <p:cNvPr id="3080"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42" presetClass="path" presetSubtype="0" fill="hold" nodeType="withEffect">
                                  <p:stCondLst>
                                    <p:cond delay="0"/>
                                  </p:stCondLst>
                                  <p:childTnLst>
                                    <p:animMotion origin="layout" path="M -0.05091 0.1875 L -1.66667E-6 4.81481E-6 " pathEditMode="relative" rAng="0" ptsTypes="AA">
                                      <p:cBhvr>
                                        <p:cTn id="9" dur="750" fill="hold"/>
                                        <p:tgtEl>
                                          <p:spTgt spid="8"/>
                                        </p:tgtEl>
                                        <p:attrNameLst>
                                          <p:attrName>ppt_x</p:attrName>
                                          <p:attrName>ppt_y</p:attrName>
                                        </p:attrNameLst>
                                      </p:cBhvr>
                                      <p:rCtr x="253900" y="-937500"/>
                                    </p:animMotion>
                                  </p:childTnLst>
                                </p:cTn>
                              </p:par>
                            </p:childTnLst>
                          </p:cTn>
                        </p:par>
                        <p:par>
                          <p:cTn id="10" fill="hold" nodeType="afterGroup">
                            <p:stCondLst>
                              <p:cond delay="750"/>
                            </p:stCondLst>
                            <p:childTnLst>
                              <p:par>
                                <p:cTn id="11" presetID="3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grpSp>
        <p:nvGrpSpPr>
          <p:cNvPr id="21506" name="Group 6"/>
          <p:cNvGrpSpPr>
            <a:grpSpLocks/>
          </p:cNvGrpSpPr>
          <p:nvPr/>
        </p:nvGrpSpPr>
        <p:grpSpPr bwMode="auto">
          <a:xfrm>
            <a:off x="2265363" y="177800"/>
            <a:ext cx="9696450" cy="1274482"/>
            <a:chOff x="2264898" y="161931"/>
            <a:chExt cx="8285871" cy="1252025"/>
          </a:xfrm>
        </p:grpSpPr>
        <p:sp>
          <p:nvSpPr>
            <p:cNvPr id="5" name="Rounded Rectangle 4"/>
            <p:cNvSpPr/>
            <p:nvPr/>
          </p:nvSpPr>
          <p:spPr>
            <a:xfrm>
              <a:off x="2264898" y="161931"/>
              <a:ext cx="8285871" cy="1252025"/>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21510" name="TextBox 5"/>
            <p:cNvSpPr txBox="1">
              <a:spLocks noChangeArrowheads="1"/>
            </p:cNvSpPr>
            <p:nvPr/>
          </p:nvSpPr>
          <p:spPr bwMode="auto">
            <a:xfrm>
              <a:off x="2656944" y="311256"/>
              <a:ext cx="7581817" cy="66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solidFill>
                    <a:srgbClr val="0000CC"/>
                  </a:solidFill>
                </a:rPr>
                <a:t>Bài 3. Em hãy đọc trường hợp dưới đây và trả lời câu hỏi: </a:t>
              </a:r>
            </a:p>
          </p:txBody>
        </p:sp>
      </p:grpSp>
      <p:sp>
        <p:nvSpPr>
          <p:cNvPr id="3" name="Cloud 2"/>
          <p:cNvSpPr/>
          <p:nvPr/>
        </p:nvSpPr>
        <p:spPr>
          <a:xfrm rot="21242204">
            <a:off x="431800" y="0"/>
            <a:ext cx="1631950" cy="1571625"/>
          </a:xfrm>
          <a:prstGeom prst="cloud">
            <a:avLst/>
          </a:prstGeom>
          <a:solidFill>
            <a:schemeClr val="accent4">
              <a:lumMod val="60000"/>
              <a:lumOff val="40000"/>
            </a:scheme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solidFill>
                  <a:srgbClr val="0000CC"/>
                </a:solidFill>
                <a:latin typeface="#9Slide03 AllRoundGothic"/>
                <a:ea typeface="#9Slide04 Chonburi"/>
                <a:cs typeface="#9Slide04 Chonburi"/>
              </a:rPr>
              <a:t>HOẠT ĐỘNG CẶP ĐÔI</a:t>
            </a:r>
          </a:p>
        </p:txBody>
      </p:sp>
      <p:sp>
        <p:nvSpPr>
          <p:cNvPr id="21508" name="Rectangle 1"/>
          <p:cNvSpPr>
            <a:spLocks noChangeArrowheads="1"/>
          </p:cNvSpPr>
          <p:nvPr/>
        </p:nvSpPr>
        <p:spPr bwMode="auto">
          <a:xfrm>
            <a:off x="354013" y="1695450"/>
            <a:ext cx="11607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b="1">
                <a:solidFill>
                  <a:srgbClr val="0000CC"/>
                </a:solidFill>
              </a:rPr>
              <a:t>Trường hợp. </a:t>
            </a:r>
            <a:r>
              <a:rPr lang="en-US" sz="3600">
                <a:solidFill>
                  <a:srgbClr val="0000CC"/>
                </a:solidFill>
              </a:rPr>
              <a:t>Chủ nhật, T cùng bố mẹ tham gia nhóm từ thiện do Hội Chữ thập đỏ xã tổ chức, nấu những nồi cháo để tặng những bệnh nhân nghèo đang điều trị tại các bệnh viện đóng trên địa bàn. Mẹ nhắc em gái T (đang học lớp 7) cùng tham gia nhưng em từ chối vì muốn được nghỉ ngơi, vui chơi sau một tuần học tập.</a:t>
            </a:r>
          </a:p>
          <a:p>
            <a:pPr algn="just"/>
            <a:r>
              <a:rPr lang="en-US" sz="3600" i="1">
                <a:solidFill>
                  <a:srgbClr val="0000CC"/>
                </a:solidFill>
              </a:rPr>
              <a:t>Em có nhận xét gì về thái độ của em gái T? Hãy đưa ra lời khuyên cho em gái T</a:t>
            </a:r>
            <a:endParaRPr lang="en-US" sz="3600">
              <a:solidFill>
                <a:srgbClr val="0000CC"/>
              </a:solidFill>
            </a:endParaRPr>
          </a:p>
        </p:txBody>
      </p:sp>
    </p:spTree>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193" y="204452"/>
            <a:ext cx="8377614" cy="691427"/>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defRPr/>
            </a:pPr>
            <a:r>
              <a:rPr lang="en-US" sz="4000" b="1" smtClean="0">
                <a:solidFill>
                  <a:srgbClr val="0000CC"/>
                </a:solidFill>
                <a:latin typeface="#9Slide03 AllRoundGothic"/>
              </a:rPr>
              <a:t>TRẢ LỜI</a:t>
            </a:r>
          </a:p>
        </p:txBody>
      </p:sp>
      <p:sp>
        <p:nvSpPr>
          <p:cNvPr id="22533" name="TextBox 3"/>
          <p:cNvSpPr txBox="1">
            <a:spLocks noChangeArrowheads="1"/>
          </p:cNvSpPr>
          <p:nvPr/>
        </p:nvSpPr>
        <p:spPr bwMode="auto">
          <a:xfrm>
            <a:off x="203200" y="1252538"/>
            <a:ext cx="11710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en-US" sz="3200"/>
          </a:p>
        </p:txBody>
      </p:sp>
      <p:sp>
        <p:nvSpPr>
          <p:cNvPr id="22534" name="Rectangle 1"/>
          <p:cNvSpPr>
            <a:spLocks noChangeArrowheads="1"/>
          </p:cNvSpPr>
          <p:nvPr/>
        </p:nvSpPr>
        <p:spPr bwMode="auto">
          <a:xfrm>
            <a:off x="203200" y="1304925"/>
            <a:ext cx="11818938"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a:solidFill>
                  <a:srgbClr val="0000CC"/>
                </a:solidFill>
              </a:rPr>
              <a:t>* Bài 3. </a:t>
            </a:r>
            <a:endParaRPr lang="en-US" sz="2800">
              <a:solidFill>
                <a:srgbClr val="0000CC"/>
              </a:solidFill>
            </a:endParaRPr>
          </a:p>
          <a:p>
            <a:pPr algn="just"/>
            <a:r>
              <a:rPr lang="en-US" sz="2800" b="1">
                <a:solidFill>
                  <a:srgbClr val="0000CC"/>
                </a:solidFill>
              </a:rPr>
              <a:t>- Nhận xét: </a:t>
            </a:r>
            <a:r>
              <a:rPr lang="en-US" sz="2800">
                <a:solidFill>
                  <a:srgbClr val="0000CC"/>
                </a:solidFill>
              </a:rPr>
              <a:t>+ Nhận xét về thái độ của em gái T: chưa tích cực tham gia hoạt động thiện nguyện, giúp đỡ những người bệnh gặp khó khăn. </a:t>
            </a:r>
          </a:p>
          <a:p>
            <a:pPr algn="just"/>
            <a:r>
              <a:rPr lang="en-US" sz="2800" b="1">
                <a:solidFill>
                  <a:srgbClr val="0000CC"/>
                </a:solidFill>
              </a:rPr>
              <a:t>- Đưa ra lời khuyên: </a:t>
            </a:r>
            <a:r>
              <a:rPr lang="en-US" sz="2800">
                <a:solidFill>
                  <a:srgbClr val="0000CC"/>
                </a:solidFill>
              </a:rPr>
              <a:t>+ Lời khuyên dành cho em gái T: Nên tham gia cùng bố mẹ, anh trai và các các anh chị trong Hội chữ thập đỏ vào mai ngày cuối tuần để có thể chung tay chia sẻ với các bệnh nhân nghèo, giúp họ giữ vững tinh thần lạc quan, yên tâm chữa bệnh đễ sớm vượt qua biến cố về sức khỏe. Cũng thông qua việc tham gia hoạt động này còn giúp em gái T cũng như các HS khác được rèn luyện các kĩ năng mở rộng tầm hiểu biết sống có tinh thần trách nhiệm đông góp công sức và tri tuệ của mình vào công việc chung của tập thể, xã hội, nâng cao giá trị của bản thân và dược mọi người yêu mến...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组合 11"/>
          <p:cNvGrpSpPr>
            <a:grpSpLocks/>
          </p:cNvGrpSpPr>
          <p:nvPr/>
        </p:nvGrpSpPr>
        <p:grpSpPr bwMode="auto">
          <a:xfrm>
            <a:off x="3190875" y="185738"/>
            <a:ext cx="7034213" cy="5295900"/>
            <a:chOff x="-558688" y="0"/>
            <a:chExt cx="9107943" cy="6858000"/>
          </a:xfrm>
        </p:grpSpPr>
        <p:pic>
          <p:nvPicPr>
            <p:cNvPr id="23567"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8431" y="4800600"/>
            <a:ext cx="4826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958388" y="590550"/>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vi-VN" sz="7200" b="1">
                <a:solidFill>
                  <a:srgbClr val="D8181D"/>
                </a:solidFill>
                <a:latin typeface="SVN-Caprica Script"/>
                <a:ea typeface="Microsoft YaHei" pitchFamily="34" charset="-122"/>
              </a:rPr>
              <a:t>VẬN DỤNG</a:t>
            </a:r>
            <a:endParaRPr lang="en-US" sz="7200" b="1">
              <a:solidFill>
                <a:srgbClr val="D8181D"/>
              </a:solidFill>
              <a:latin typeface="SVN-Caprica Script"/>
              <a:ea typeface="Microsoft YaHei" pitchFamily="34" charset="-122"/>
            </a:endParaRPr>
          </a:p>
        </p:txBody>
      </p:sp>
      <p:pic>
        <p:nvPicPr>
          <p:cNvPr id="23560"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1"/>
          </p:nvPr>
        </p:nvSpPr>
        <p:spPr/>
        <p:txBody>
          <a:bodyPr/>
          <a:lstStyle/>
          <a:p>
            <a:pPr marL="0" indent="0" algn="just" eaLnBrk="1" hangingPunct="1">
              <a:buFont typeface="Arial" pitchFamily="34" charset="0"/>
              <a:buNone/>
            </a:pPr>
            <a:r>
              <a:rPr lang="vi-VN" sz="4800" smtClean="0">
                <a:solidFill>
                  <a:srgbClr val="0000CC"/>
                </a:solidFill>
              </a:rPr>
              <a:t>Em hãy cùng các bạn trong nhóm viết bài tuyên truyền về chương trình “Giờ Trái Đất” để vận động mọi người cùng tham gia hưởng ứng.</a:t>
            </a:r>
            <a:endParaRPr lang="en-US" sz="4800" smtClean="0">
              <a:solidFill>
                <a:srgbClr val="0000CC"/>
              </a:solidFill>
            </a:endParaRPr>
          </a:p>
        </p:txBody>
      </p:sp>
      <p:grpSp>
        <p:nvGrpSpPr>
          <p:cNvPr id="3" name="TextBox 2"/>
          <p:cNvGrpSpPr>
            <a:grpSpLocks/>
          </p:cNvGrpSpPr>
          <p:nvPr/>
        </p:nvGrpSpPr>
        <p:grpSpPr bwMode="auto">
          <a:xfrm>
            <a:off x="436563" y="698500"/>
            <a:ext cx="11229975" cy="711200"/>
            <a:chOff x="1190" y="123"/>
            <a:chExt cx="5296" cy="814"/>
          </a:xfrm>
        </p:grpSpPr>
        <p:pic>
          <p:nvPicPr>
            <p:cNvPr id="24580"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7"/>
            <p:cNvSpPr txBox="1">
              <a:spLocks noChangeArrowheads="1"/>
            </p:cNvSpPr>
            <p:nvPr/>
          </p:nvSpPr>
          <p:spPr bwMode="auto">
            <a:xfrm>
              <a:off x="2361" y="134"/>
              <a:ext cx="2977"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a:solidFill>
                    <a:srgbClr val="0000CC"/>
                  </a:solidFill>
                  <a:latin typeface="#9Slide03 AllRoundGothic"/>
                </a:rPr>
                <a:t>NHIỆM VỤ VỀ NHÀ</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154;p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16992" t="-937" r="50159" b="17085"/>
          <a:stretch>
            <a:fillRect/>
          </a:stretch>
        </p:blipFill>
        <p:spPr bwMode="auto">
          <a:xfrm>
            <a:off x="309563" y="0"/>
            <a:ext cx="116982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AutoShape 6"/>
          <p:cNvSpPr>
            <a:spLocks noChangeArrowheads="1"/>
          </p:cNvSpPr>
          <p:nvPr/>
        </p:nvSpPr>
        <p:spPr bwMode="auto">
          <a:xfrm>
            <a:off x="309564" y="901699"/>
            <a:ext cx="10945624" cy="2543175"/>
          </a:xfrm>
          <a:prstGeom prst="cloudCallout">
            <a:avLst>
              <a:gd name="adj1" fmla="val -5125"/>
              <a:gd name="adj2" fmla="val 48500"/>
            </a:avLst>
          </a:prstGeom>
          <a:solidFill>
            <a:schemeClr val="bg1"/>
          </a:solidFill>
          <a:ln w="9525">
            <a:solidFill>
              <a:srgbClr val="FF0000"/>
            </a:solidFill>
            <a:round/>
            <a:headEnd/>
            <a:tailEnd/>
          </a:ln>
        </p:spPr>
        <p:txBody>
          <a:bodyPr/>
          <a:lstStyle/>
          <a:p>
            <a:pPr>
              <a:defRPr/>
            </a:pPr>
            <a:endParaRPr lang="en-US" sz="2100" b="1">
              <a:solidFill>
                <a:srgbClr val="333399"/>
              </a:solidFill>
              <a:effectLst>
                <a:outerShdw blurRad="38100" dist="38100" dir="2700000" algn="tl">
                  <a:srgbClr val="C0C0C0"/>
                </a:outerShdw>
              </a:effectLst>
              <a:latin typeface="Times New Roman" panose="02020603050405020304" pitchFamily="18" charset="0"/>
              <a:cs typeface="+mn-cs"/>
            </a:endParaRPr>
          </a:p>
          <a:p>
            <a:pPr algn="ctr">
              <a:defRPr/>
            </a:pPr>
            <a:endParaRPr lang="en-US" sz="2100">
              <a:solidFill>
                <a:srgbClr val="000000"/>
              </a:solidFill>
              <a:latin typeface="Times New Roman" panose="02020603050405020304" pitchFamily="18" charset="0"/>
              <a:cs typeface="+mn-cs"/>
            </a:endParaRPr>
          </a:p>
        </p:txBody>
      </p:sp>
      <p:sp>
        <p:nvSpPr>
          <p:cNvPr id="4100" name="Text Box 9"/>
          <p:cNvSpPr txBox="1">
            <a:spLocks noChangeArrowheads="1"/>
          </p:cNvSpPr>
          <p:nvPr/>
        </p:nvSpPr>
        <p:spPr bwMode="auto">
          <a:xfrm>
            <a:off x="1873158" y="1400175"/>
            <a:ext cx="821213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88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15000"/>
              </a:lnSpc>
              <a:spcAft>
                <a:spcPts val="2400"/>
              </a:spcAft>
            </a:pPr>
            <a:r>
              <a:rPr lang="vi-VN" sz="3200" b="1" dirty="0">
                <a:solidFill>
                  <a:srgbClr val="0000CC"/>
                </a:solidFill>
                <a:latin typeface="Calibri" pitchFamily="34" charset="0"/>
              </a:rPr>
              <a:t> Em hãy quan sát các hình ảnh dưới đây và cho biết tên, ý nghĩa của những hoạt động cộng đồng được thể hiện trong các hình ảnh đó.</a:t>
            </a:r>
            <a:endParaRPr lang="en-US" sz="3000" b="1" dirty="0">
              <a:solidFill>
                <a:srgbClr val="0000CC"/>
              </a:solidFill>
            </a:endParaRPr>
          </a:p>
        </p:txBody>
      </p:sp>
      <p:pic>
        <p:nvPicPr>
          <p:cNvPr id="7" name="图片 5"/>
          <p:cNvPicPr>
            <a:picLocks noChangeAspect="1"/>
          </p:cNvPicPr>
          <p:nvPr/>
        </p:nvPicPr>
        <p:blipFill>
          <a:blip r:embed="rId3">
            <a:extLst>
              <a:ext uri="{28A0092B-C50C-407E-A947-70E740481C1C}">
                <a14:useLocalDpi xmlns:a14="http://schemas.microsoft.com/office/drawing/2010/main" val="0"/>
              </a:ext>
            </a:extLst>
          </a:blip>
          <a:srcRect l="40933" t="24564" r="38580" b="26282"/>
          <a:stretch>
            <a:fillRect/>
          </a:stretch>
        </p:blipFill>
        <p:spPr bwMode="auto">
          <a:xfrm>
            <a:off x="0" y="3190875"/>
            <a:ext cx="23749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981075" y="93663"/>
            <a:ext cx="98975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50000"/>
              </a:lnSpc>
            </a:pPr>
            <a:r>
              <a:rPr lang="en-US" altLang="en-US" sz="3600" b="1" dirty="0">
                <a:solidFill>
                  <a:srgbClr val="0070C0"/>
                </a:solidFill>
                <a:latin typeface="SVN-Very Berry"/>
                <a:ea typeface="Microsoft YaHei" pitchFamily="34" charset="-122"/>
                <a:cs typeface="Times New Roman" pitchFamily="18" charset="0"/>
              </a:rPr>
              <a:t>QUAN SÁT ẢNH</a:t>
            </a:r>
            <a:endParaRPr lang="it-IT" altLang="en-US" sz="3600" b="1" dirty="0">
              <a:solidFill>
                <a:srgbClr val="FF0000"/>
              </a:solidFill>
              <a:latin typeface="SVN-Very Berry"/>
              <a:ea typeface="Microsoft YaHei" pitchFamily="34" charset="-122"/>
              <a:cs typeface="Times New Roman" pitchFamily="18" charset="0"/>
            </a:endParaRPr>
          </a:p>
        </p:txBody>
      </p:sp>
      <p:pic>
        <p:nvPicPr>
          <p:cNvPr id="4103" name="Picture 12" descr="E:\mo-dau-trang-14-bai-3-gdcd-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900" y="3444875"/>
            <a:ext cx="9364382"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body" idx="1"/>
          </p:nvPr>
        </p:nvSpPr>
        <p:spPr>
          <a:xfrm>
            <a:off x="220663" y="481013"/>
            <a:ext cx="11491912" cy="6000750"/>
          </a:xfrm>
        </p:spPr>
        <p:txBody>
          <a:bodyPr/>
          <a:lstStyle/>
          <a:p>
            <a:pPr marL="0" indent="0" algn="just" eaLnBrk="1" hangingPunct="1">
              <a:buFont typeface="Arial" pitchFamily="34" charset="0"/>
              <a:buNone/>
            </a:pPr>
            <a:r>
              <a:rPr lang="en-US" sz="3200" smtClean="0">
                <a:solidFill>
                  <a:srgbClr val="0000CC"/>
                </a:solidFill>
              </a:rPr>
              <a:t>- Tên của các hoạt động:</a:t>
            </a:r>
          </a:p>
          <a:p>
            <a:pPr marL="0" indent="0" algn="just" eaLnBrk="1" hangingPunct="1">
              <a:buFont typeface="Arial" pitchFamily="34" charset="0"/>
              <a:buNone/>
            </a:pPr>
            <a:r>
              <a:rPr lang="en-US" sz="3200" smtClean="0">
                <a:solidFill>
                  <a:srgbClr val="0000CC"/>
                </a:solidFill>
              </a:rPr>
              <a:t>+ Tranh 1: Chương trình thiện nguyện “Áo ấm mùa đông - trao gửi yêu thương”.</a:t>
            </a:r>
          </a:p>
          <a:p>
            <a:pPr marL="0" indent="0" algn="just" eaLnBrk="1" hangingPunct="1">
              <a:buFont typeface="Arial" pitchFamily="34" charset="0"/>
              <a:buNone/>
            </a:pPr>
            <a:r>
              <a:rPr lang="en-US" sz="3200" smtClean="0">
                <a:solidFill>
                  <a:srgbClr val="0000CC"/>
                </a:solidFill>
              </a:rPr>
              <a:t>+ Tranh 2: Hoạt động bảo vệ môi trường biển, đảo.</a:t>
            </a:r>
          </a:p>
          <a:p>
            <a:pPr marL="0" indent="0" algn="just" eaLnBrk="1" hangingPunct="1">
              <a:buFont typeface="Arial" pitchFamily="34" charset="0"/>
              <a:buNone/>
            </a:pPr>
            <a:r>
              <a:rPr lang="en-US" sz="3200" smtClean="0">
                <a:solidFill>
                  <a:srgbClr val="0000CC"/>
                </a:solidFill>
              </a:rPr>
              <a:t>- Ý nghĩa:</a:t>
            </a:r>
          </a:p>
          <a:p>
            <a:pPr marL="0" indent="0" algn="just" eaLnBrk="1" hangingPunct="1">
              <a:buFont typeface="Arial" pitchFamily="34" charset="0"/>
              <a:buNone/>
            </a:pPr>
            <a:r>
              <a:rPr lang="en-US" sz="3200" smtClean="0">
                <a:solidFill>
                  <a:srgbClr val="0000CC"/>
                </a:solidFill>
              </a:rPr>
              <a:t>+ Phát huy các truyền thống văn hóa tốt đẹp của dân tộc, tăng cường sức mạnh của các lực lượng trong cộng đồng, góp phần cải thiện điều kiện sống của cộng đồng và thúc đẩy sự phát triển toàn diện của xã hội.</a:t>
            </a:r>
          </a:p>
          <a:p>
            <a:pPr marL="0" indent="0" algn="just" eaLnBrk="1" hangingPunct="1">
              <a:buFont typeface="Arial" pitchFamily="34" charset="0"/>
              <a:buNone/>
            </a:pPr>
            <a:r>
              <a:rPr lang="en-US" sz="3200" smtClean="0">
                <a:solidFill>
                  <a:srgbClr val="0000CC"/>
                </a:solidFill>
              </a:rPr>
              <a:t>+ Tạo ra cơ hội cho bản thân được giao lưu, học hỏi, rèn luyện các kĩ năng, mở rộng hiểu biết về mọi mặt.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338" y="949325"/>
            <a:ext cx="1066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组合 11"/>
          <p:cNvGrpSpPr>
            <a:grpSpLocks/>
          </p:cNvGrpSpPr>
          <p:nvPr/>
        </p:nvGrpSpPr>
        <p:grpSpPr bwMode="auto">
          <a:xfrm>
            <a:off x="3190875" y="185738"/>
            <a:ext cx="7034213" cy="5295900"/>
            <a:chOff x="-558688" y="0"/>
            <a:chExt cx="9107943" cy="6858000"/>
          </a:xfrm>
        </p:grpSpPr>
        <p:pic>
          <p:nvPicPr>
            <p:cNvPr id="6159"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cstate="print">
              <a:extLst/>
            </a:blip>
            <a:stretch>
              <a:fillRect/>
            </a:stretch>
          </p:blipFill>
          <p:spPr>
            <a:xfrm>
              <a:off x="-183716" y="279400"/>
              <a:ext cx="8362072" cy="6299199"/>
            </a:xfrm>
            <a:prstGeom prst="rect">
              <a:avLst/>
            </a:prstGeom>
            <a:effectLst>
              <a:innerShdw blurRad="114300">
                <a:prstClr val="black"/>
              </a:innerShdw>
            </a:effectLst>
          </p:spPr>
        </p:pic>
      </p:grpSp>
      <p:pic>
        <p:nvPicPr>
          <p:cNvPr id="15" name="图片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6" y="4840940"/>
            <a:ext cx="4826000" cy="201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338781">
            <a:off x="9958388" y="590550"/>
            <a:ext cx="10636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3"/>
          <p:cNvSpPr txBox="1">
            <a:spLocks noChangeArrowheads="1"/>
          </p:cNvSpPr>
          <p:nvPr/>
        </p:nvSpPr>
        <p:spPr bwMode="auto">
          <a:xfrm>
            <a:off x="3152775" y="2149475"/>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vi-VN" sz="7200" b="1">
                <a:solidFill>
                  <a:srgbClr val="D8181D"/>
                </a:solidFill>
                <a:latin typeface="SVN-Caprica Script"/>
                <a:ea typeface="Microsoft YaHei" pitchFamily="34" charset="-122"/>
              </a:rPr>
              <a:t>KHÁM PHÁ</a:t>
            </a:r>
            <a:endParaRPr lang="en-US" sz="7200" b="1">
              <a:solidFill>
                <a:srgbClr val="D8181D"/>
              </a:solidFill>
              <a:latin typeface="SVN-Caprica Script"/>
              <a:ea typeface="Microsoft YaHei" pitchFamily="34" charset="-122"/>
            </a:endParaRPr>
          </a:p>
        </p:txBody>
      </p:sp>
      <p:pic>
        <p:nvPicPr>
          <p:cNvPr id="6152" name="图片 89"/>
          <p:cNvPicPr>
            <a:picLocks noChangeAspect="1"/>
          </p:cNvPicPr>
          <p:nvPr/>
        </p:nvPicPr>
        <p:blipFill>
          <a:blip r:embed="rId9" cstate="print">
            <a:extLst>
              <a:ext uri="{28A0092B-C50C-407E-A947-70E740481C1C}">
                <a14:useLocalDpi xmlns:a14="http://schemas.microsoft.com/office/drawing/2010/main" val="0"/>
              </a:ext>
            </a:extLst>
          </a:blip>
          <a:srcRect l="32401" t="5627" r="27635" b="61389"/>
          <a:stretch>
            <a:fillRect/>
          </a:stretch>
        </p:blipFill>
        <p:spPr bwMode="auto">
          <a:xfrm>
            <a:off x="1068388" y="188913"/>
            <a:ext cx="29860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62950" y="-441325"/>
            <a:ext cx="1658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85"/>
          <p:cNvPicPr>
            <a:picLocks noChangeAspect="1"/>
          </p:cNvPicPr>
          <p:nvPr/>
        </p:nvPicPr>
        <p:blipFill>
          <a:blip r:embed="rId11">
            <a:extLst>
              <a:ext uri="{28A0092B-C50C-407E-A947-70E740481C1C}">
                <a14:useLocalDpi xmlns:a14="http://schemas.microsoft.com/office/drawing/2010/main" val="0"/>
              </a:ext>
            </a:extLst>
          </a:blip>
          <a:srcRect l="49130" t="14388" r="42722" b="70242"/>
          <a:stretch>
            <a:fillRect/>
          </a:stretch>
        </p:blipFill>
        <p:spPr bwMode="auto">
          <a:xfrm>
            <a:off x="2322513" y="-58738"/>
            <a:ext cx="11811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84"/>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2738438" y="-428625"/>
            <a:ext cx="16557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11"/>
          <p:cNvPicPr>
            <a:picLocks noChangeAspect="1"/>
          </p:cNvPicPr>
          <p:nvPr/>
        </p:nvPicPr>
        <p:blipFill>
          <a:blip r:embed="rId12">
            <a:extLst>
              <a:ext uri="{28A0092B-C50C-407E-A947-70E740481C1C}">
                <a14:useLocalDpi xmlns:a14="http://schemas.microsoft.com/office/drawing/2010/main" val="0"/>
              </a:ext>
            </a:extLst>
          </a:blip>
          <a:srcRect l="49130" t="14388" r="42722" b="70242"/>
          <a:stretch>
            <a:fillRect/>
          </a:stretch>
        </p:blipFill>
        <p:spPr bwMode="auto">
          <a:xfrm>
            <a:off x="7964488" y="-277813"/>
            <a:ext cx="11620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63038" y="112713"/>
            <a:ext cx="165735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6288" y="0"/>
            <a:ext cx="12557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277813" y="203200"/>
            <a:ext cx="11914187" cy="6183313"/>
          </a:xfrm>
          <a:prstGeom prst="rect">
            <a:avLst/>
          </a:prstGeom>
          <a:blipFill dpi="0" rotWithShape="1">
            <a:blip r:embed="rId4">
              <a:alphaModFix amt="1000"/>
            </a:blip>
            <a:srcRect l="6453" t="2155" r="6544" b="13266"/>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2" name="Rectangle 9"/>
          <p:cNvSpPr>
            <a:spLocks noChangeArrowheads="1"/>
          </p:cNvSpPr>
          <p:nvPr/>
        </p:nvSpPr>
        <p:spPr bwMode="auto">
          <a:xfrm>
            <a:off x="3013075" y="2543175"/>
            <a:ext cx="6567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0000CC"/>
                </a:solidFill>
              </a:rPr>
              <a:t>1. </a:t>
            </a:r>
            <a:r>
              <a:rPr lang="vi-VN" sz="2400" b="1">
                <a:solidFill>
                  <a:srgbClr val="0000CC"/>
                </a:solidFill>
              </a:rPr>
              <a:t>Hoạt động cộng </a:t>
            </a:r>
            <a:r>
              <a:rPr lang="en-US" sz="2400" b="1">
                <a:solidFill>
                  <a:srgbClr val="0000CC"/>
                </a:solidFill>
              </a:rPr>
              <a:t>đồ</a:t>
            </a:r>
            <a:r>
              <a:rPr lang="vi-VN" sz="2400" b="1">
                <a:solidFill>
                  <a:srgbClr val="0000CC"/>
                </a:solidFill>
              </a:rPr>
              <a:t>ng và sự cần thiết phải tham gia các hoạt động cộng đồng</a:t>
            </a:r>
            <a:r>
              <a:rPr lang="en-US" sz="2400" b="1">
                <a:solidFill>
                  <a:srgbClr val="0000CC"/>
                </a:solidFill>
              </a:rPr>
              <a:t>:</a:t>
            </a:r>
            <a:endParaRPr lang="en-US" sz="2400">
              <a:solidFill>
                <a:srgbClr val="0000CC"/>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7193" y="211216"/>
            <a:ext cx="8377614" cy="1200329"/>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defRPr/>
            </a:pPr>
            <a:r>
              <a:rPr lang="en-US" sz="7200" smtClean="0">
                <a:solidFill>
                  <a:srgbClr val="0000CC"/>
                </a:solidFill>
                <a:latin typeface="#9Slide03 AllRoundGothic"/>
              </a:rPr>
              <a:t>Thảo luận nhóm</a:t>
            </a:r>
          </a:p>
        </p:txBody>
      </p:sp>
      <p:sp>
        <p:nvSpPr>
          <p:cNvPr id="4" name="TextBox 3"/>
          <p:cNvSpPr txBox="1">
            <a:spLocks noChangeArrowheads="1"/>
          </p:cNvSpPr>
          <p:nvPr/>
        </p:nvSpPr>
        <p:spPr bwMode="auto">
          <a:xfrm>
            <a:off x="336550" y="1763713"/>
            <a:ext cx="1164431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0000CC"/>
                </a:solidFill>
                <a:latin typeface="#9Slide04 Manuale Bold"/>
              </a:rPr>
              <a:t>ĐỘC THÔNG TIN VÀ TRẢ LỜI CÂU HỎI</a:t>
            </a:r>
          </a:p>
          <a:p>
            <a:pPr algn="just" eaLnBrk="1" hangingPunct="1"/>
            <a:endParaRPr lang="en-US" sz="3200" b="1" dirty="0">
              <a:solidFill>
                <a:srgbClr val="0000CC"/>
              </a:solidFill>
              <a:latin typeface="#9Slide04 Manuale Bold"/>
            </a:endParaRPr>
          </a:p>
          <a:p>
            <a:pPr algn="just" eaLnBrk="1" hangingPunct="1"/>
            <a:r>
              <a:rPr lang="en-US" sz="3600" dirty="0">
                <a:solidFill>
                  <a:srgbClr val="0000CC"/>
                </a:solidFill>
                <a:latin typeface="Times New Roman" pitchFamily="18" charset="0"/>
                <a:cs typeface="Times New Roman" pitchFamily="18" charset="0"/>
              </a:rPr>
              <a:t>a. </a:t>
            </a:r>
            <a:r>
              <a:rPr lang="vi-VN" sz="3600" dirty="0">
                <a:solidFill>
                  <a:srgbClr val="0000CC"/>
                </a:solidFill>
                <a:latin typeface="Times New Roman" pitchFamily="18" charset="0"/>
                <a:cs typeface="Times New Roman" pitchFamily="18" charset="0"/>
              </a:rPr>
              <a:t>Em hãy kể tên những hoạt động cộng đồng trong thông tin trên</a:t>
            </a:r>
            <a:endParaRPr lang="en-US" sz="3600" dirty="0">
              <a:solidFill>
                <a:srgbClr val="0000CC"/>
              </a:solidFill>
              <a:latin typeface="Times New Roman" pitchFamily="18" charset="0"/>
              <a:cs typeface="Times New Roman" pitchFamily="18" charset="0"/>
            </a:endParaRPr>
          </a:p>
          <a:p>
            <a:pPr algn="just" eaLnBrk="1" hangingPunct="1"/>
            <a:r>
              <a:rPr lang="en-US" sz="3600" dirty="0">
                <a:solidFill>
                  <a:srgbClr val="0000CC"/>
                </a:solidFill>
                <a:latin typeface="Times New Roman" pitchFamily="18" charset="0"/>
                <a:cs typeface="Times New Roman" pitchFamily="18" charset="0"/>
              </a:rPr>
              <a:t>b</a:t>
            </a:r>
            <a:r>
              <a:rPr lang="en-US" sz="3600">
                <a:solidFill>
                  <a:srgbClr val="0000CC"/>
                </a:solidFill>
                <a:latin typeface="Times New Roman" pitchFamily="18" charset="0"/>
                <a:cs typeface="Times New Roman" pitchFamily="18" charset="0"/>
              </a:rPr>
              <a:t>. </a:t>
            </a:r>
            <a:r>
              <a:rPr lang="en-US" sz="3600" smtClean="0">
                <a:solidFill>
                  <a:srgbClr val="0000CC"/>
                </a:solidFill>
                <a:latin typeface="Times New Roman" pitchFamily="18" charset="0"/>
                <a:cs typeface="Times New Roman" pitchFamily="18" charset="0"/>
              </a:rPr>
              <a:t>Em </a:t>
            </a:r>
            <a:r>
              <a:rPr lang="en-US" sz="3600" err="1">
                <a:solidFill>
                  <a:srgbClr val="0000CC"/>
                </a:solidFill>
                <a:latin typeface="Times New Roman" pitchFamily="18" charset="0"/>
                <a:cs typeface="Times New Roman" pitchFamily="18" charset="0"/>
              </a:rPr>
              <a:t>hãy</a:t>
            </a:r>
            <a:r>
              <a:rPr lang="en-US" sz="360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a:t>
            </a:r>
            <a:r>
              <a:rPr lang="en-US" sz="3600" smtClean="0">
                <a:solidFill>
                  <a:srgbClr val="0000CC"/>
                </a:solidFill>
                <a:latin typeface="Times New Roman" pitchFamily="18" charset="0"/>
                <a:cs typeface="Times New Roman" pitchFamily="18" charset="0"/>
              </a:rPr>
              <a:t>êu </a:t>
            </a:r>
            <a:r>
              <a:rPr lang="en-US" sz="3600" dirty="0" err="1">
                <a:solidFill>
                  <a:srgbClr val="0000CC"/>
                </a:solidFill>
                <a:latin typeface="Times New Roman" pitchFamily="18" charset="0"/>
                <a:cs typeface="Times New Roman" pitchFamily="18" charset="0"/>
              </a:rPr>
              <a:t>mục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đích</a:t>
            </a:r>
            <a:r>
              <a:rPr lang="en-US" sz="3600">
                <a:solidFill>
                  <a:srgbClr val="0000CC"/>
                </a:solidFill>
                <a:latin typeface="Times New Roman" pitchFamily="18" charset="0"/>
                <a:cs typeface="Times New Roman" pitchFamily="18" charset="0"/>
              </a:rPr>
              <a:t>, </a:t>
            </a:r>
            <a:r>
              <a:rPr lang="en-US" sz="3600" smtClean="0">
                <a:solidFill>
                  <a:srgbClr val="0000CC"/>
                </a:solidFill>
                <a:latin typeface="Times New Roman" pitchFamily="18" charset="0"/>
                <a:cs typeface="Times New Roman" pitchFamily="18" charset="0"/>
              </a:rPr>
              <a:t>đối </a:t>
            </a:r>
            <a:r>
              <a:rPr lang="en-US" sz="3600" dirty="0" err="1">
                <a:solidFill>
                  <a:srgbClr val="0000CC"/>
                </a:solidFill>
                <a:latin typeface="Times New Roman" pitchFamily="18" charset="0"/>
                <a:cs typeface="Times New Roman" pitchFamily="18" charset="0"/>
              </a:rPr>
              <a:t>tượng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tham</a:t>
            </a:r>
            <a:r>
              <a:rPr lang="en-US" sz="3600" dirty="0">
                <a:solidFill>
                  <a:srgbClr val="0000CC"/>
                </a:solidFill>
                <a:latin typeface="Times New Roman" pitchFamily="18" charset="0"/>
                <a:cs typeface="Times New Roman" pitchFamily="18" charset="0"/>
              </a:rPr>
              <a:t> </a:t>
            </a:r>
            <a:r>
              <a:rPr lang="en-US" sz="3600" err="1">
                <a:solidFill>
                  <a:srgbClr val="0000CC"/>
                </a:solidFill>
                <a:latin typeface="Times New Roman" pitchFamily="18" charset="0"/>
                <a:cs typeface="Times New Roman" pitchFamily="18" charset="0"/>
              </a:rPr>
              <a:t>gia</a:t>
            </a:r>
            <a:r>
              <a:rPr lang="en-US" sz="3600">
                <a:solidFill>
                  <a:srgbClr val="0000CC"/>
                </a:solidFill>
                <a:latin typeface="Times New Roman" pitchFamily="18" charset="0"/>
                <a:cs typeface="Times New Roman" pitchFamily="18" charset="0"/>
              </a:rPr>
              <a:t> </a:t>
            </a:r>
            <a:r>
              <a:rPr lang="en-US" sz="3600" smtClean="0">
                <a:solidFill>
                  <a:srgbClr val="0000CC"/>
                </a:solidFill>
                <a:latin typeface="Times New Roman" pitchFamily="18" charset="0"/>
                <a:cs typeface="Times New Roman" pitchFamily="18" charset="0"/>
              </a:rPr>
              <a:t>và </a:t>
            </a:r>
            <a:r>
              <a:rPr lang="en-US" sz="3600" dirty="0">
                <a:solidFill>
                  <a:srgbClr val="0000CC"/>
                </a:solidFill>
                <a:latin typeface="Times New Roman" pitchFamily="18" charset="0"/>
                <a:cs typeface="Times New Roman" pitchFamily="18" charset="0"/>
              </a:rPr>
              <a:t>ý </a:t>
            </a:r>
            <a:r>
              <a:rPr lang="en-US" sz="3600" err="1">
                <a:solidFill>
                  <a:srgbClr val="0000CC"/>
                </a:solidFill>
                <a:latin typeface="Times New Roman" pitchFamily="18" charset="0"/>
                <a:cs typeface="Times New Roman" pitchFamily="18" charset="0"/>
              </a:rPr>
              <a:t>nghĩa</a:t>
            </a:r>
            <a:r>
              <a:rPr lang="en-US" sz="3600">
                <a:solidFill>
                  <a:srgbClr val="0000CC"/>
                </a:solidFill>
                <a:latin typeface="Times New Roman" pitchFamily="18" charset="0"/>
                <a:cs typeface="Times New Roman" pitchFamily="18" charset="0"/>
              </a:rPr>
              <a:t> </a:t>
            </a:r>
            <a:r>
              <a:rPr lang="en-US" sz="3600" smtClean="0">
                <a:solidFill>
                  <a:srgbClr val="0000CC"/>
                </a:solidFill>
                <a:latin typeface="Times New Roman" pitchFamily="18" charset="0"/>
                <a:cs typeface="Times New Roman" pitchFamily="18" charset="0"/>
              </a:rPr>
              <a:t>của </a:t>
            </a:r>
            <a:r>
              <a:rPr lang="en-US" sz="3600" dirty="0" err="1">
                <a:solidFill>
                  <a:srgbClr val="0000CC"/>
                </a:solidFill>
                <a:latin typeface="Times New Roman" pitchFamily="18" charset="0"/>
                <a:cs typeface="Times New Roman" pitchFamily="18" charset="0"/>
              </a:rPr>
              <a:t>những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hoạt</a:t>
            </a:r>
            <a:r>
              <a:rPr lang="en-US" sz="3600" dirty="0">
                <a:solidFill>
                  <a:srgbClr val="0000CC"/>
                </a:solidFill>
                <a:latin typeface="Times New Roman" pitchFamily="18" charset="0"/>
                <a:cs typeface="Times New Roman" pitchFamily="18" charset="0"/>
              </a:rPr>
              <a:t> </a:t>
            </a:r>
            <a:r>
              <a:rPr lang="en-US" sz="3600" err="1">
                <a:solidFill>
                  <a:srgbClr val="0000CC"/>
                </a:solidFill>
                <a:latin typeface="Times New Roman" pitchFamily="18" charset="0"/>
                <a:cs typeface="Times New Roman" pitchFamily="18" charset="0"/>
              </a:rPr>
              <a:t>động</a:t>
            </a:r>
            <a:r>
              <a:rPr lang="en-US" sz="3600">
                <a:solidFill>
                  <a:srgbClr val="0000CC"/>
                </a:solidFill>
                <a:latin typeface="Times New Roman" pitchFamily="18" charset="0"/>
                <a:cs typeface="Times New Roman" pitchFamily="18" charset="0"/>
              </a:rPr>
              <a:t> </a:t>
            </a:r>
            <a:r>
              <a:rPr lang="en-US" sz="3600" smtClean="0">
                <a:solidFill>
                  <a:srgbClr val="0000CC"/>
                </a:solidFill>
                <a:latin typeface="Times New Roman" pitchFamily="18" charset="0"/>
                <a:cs typeface="Times New Roman" pitchFamily="18" charset="0"/>
              </a:rPr>
              <a:t>đó.</a:t>
            </a:r>
            <a:endParaRPr lang="en-US" sz="3600" dirty="0">
              <a:solidFill>
                <a:srgbClr val="0000CC"/>
              </a:solidFill>
              <a:latin typeface="Times New Roman" pitchFamily="18" charset="0"/>
              <a:cs typeface="Times New Roman" pitchFamily="18" charset="0"/>
            </a:endParaRPr>
          </a:p>
          <a:p>
            <a:pPr algn="just" eaLnBrk="1" hangingPunct="1"/>
            <a:r>
              <a:rPr lang="en-US" sz="3600" dirty="0">
                <a:solidFill>
                  <a:srgbClr val="0000CC"/>
                </a:solidFill>
                <a:latin typeface="Times New Roman" pitchFamily="18" charset="0"/>
                <a:cs typeface="Times New Roman" pitchFamily="18" charset="0"/>
              </a:rPr>
              <a:t>c. Theo </a:t>
            </a:r>
            <a:r>
              <a:rPr lang="en-US" sz="3600" dirty="0" err="1">
                <a:solidFill>
                  <a:srgbClr val="0000CC"/>
                </a:solidFill>
                <a:latin typeface="Times New Roman" pitchFamily="18" charset="0"/>
                <a:cs typeface="Times New Roman" pitchFamily="18" charset="0"/>
              </a:rPr>
              <a:t>em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thế</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nào</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hoạt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động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cộng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đồng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Em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hãy</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nêu</a:t>
            </a:r>
            <a:r>
              <a:rPr lang="en-US" sz="3600" dirty="0">
                <a:solidFill>
                  <a:srgbClr val="0000CC"/>
                </a:solidFill>
                <a:latin typeface="Times New Roman" pitchFamily="18" charset="0"/>
                <a:cs typeface="Times New Roman" pitchFamily="18" charset="0"/>
              </a:rPr>
              <a:t> ý </a:t>
            </a:r>
            <a:r>
              <a:rPr lang="en-US" sz="3600" dirty="0" err="1">
                <a:solidFill>
                  <a:srgbClr val="0000CC"/>
                </a:solidFill>
                <a:latin typeface="Times New Roman" pitchFamily="18" charset="0"/>
                <a:cs typeface="Times New Roman" pitchFamily="18" charset="0"/>
              </a:rPr>
              <a:t>nghĩa</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của</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hoạt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động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đồng</a:t>
            </a:r>
            <a:r>
              <a:rPr lang="en-US" sz="3600" dirty="0">
                <a:solidFill>
                  <a:srgbClr val="0000CC"/>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TextBox 2"/>
          <p:cNvGrpSpPr>
            <a:grpSpLocks/>
          </p:cNvGrpSpPr>
          <p:nvPr/>
        </p:nvGrpSpPr>
        <p:grpSpPr bwMode="auto">
          <a:xfrm>
            <a:off x="1122363" y="195263"/>
            <a:ext cx="9820275" cy="708025"/>
            <a:chOff x="1190" y="123"/>
            <a:chExt cx="5296" cy="776"/>
          </a:xfrm>
        </p:grpSpPr>
        <p:pic>
          <p:nvPicPr>
            <p:cNvPr id="9220" name="TextBox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 y="123"/>
              <a:ext cx="5296"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4"/>
            <p:cNvSpPr txBox="1">
              <a:spLocks noChangeArrowheads="1"/>
            </p:cNvSpPr>
            <p:nvPr/>
          </p:nvSpPr>
          <p:spPr bwMode="auto">
            <a:xfrm>
              <a:off x="1213" y="133"/>
              <a:ext cx="525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a:solidFill>
                    <a:srgbClr val="0000CC"/>
                  </a:solidFill>
                  <a:latin typeface="#9Slide03 AllRoundGothic"/>
                </a:rPr>
                <a:t>NHẬN ĐỊNH, KẾT LUẬN PHẦN THẢO LUẬN</a:t>
              </a:r>
            </a:p>
          </p:txBody>
        </p:sp>
      </p:grpSp>
      <p:sp>
        <p:nvSpPr>
          <p:cNvPr id="9219" name="Rectangle 6"/>
          <p:cNvSpPr>
            <a:spLocks noChangeArrowheads="1"/>
          </p:cNvSpPr>
          <p:nvPr/>
        </p:nvSpPr>
        <p:spPr bwMode="auto">
          <a:xfrm>
            <a:off x="147638" y="1023938"/>
            <a:ext cx="11901487"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400" dirty="0">
                <a:solidFill>
                  <a:srgbClr val="0000CC"/>
                </a:solidFill>
                <a:latin typeface="Calibri" pitchFamily="34" charset="0"/>
                <a:ea typeface="Batang" pitchFamily="18" charset="-127"/>
              </a:rPr>
              <a:t>a. Những hoạt động cộng đồng trong thông tin trên:</a:t>
            </a:r>
            <a:endParaRPr lang="en-US" altLang="ko-KR" sz="2400" dirty="0">
              <a:solidFill>
                <a:srgbClr val="0000CC"/>
              </a:solidFill>
              <a:latin typeface="Calibri" pitchFamily="34" charset="0"/>
              <a:ea typeface="Gulim" pitchFamily="34" charset="-127"/>
              <a:cs typeface="Times New Roman" pitchFamily="18" charset="0"/>
            </a:endParaRPr>
          </a:p>
          <a:p>
            <a:pPr algn="just" eaLnBrk="0" hangingPunct="0"/>
            <a:r>
              <a:rPr lang="vi-VN" altLang="ko-KR" sz="2400" dirty="0">
                <a:solidFill>
                  <a:srgbClr val="0000CC"/>
                </a:solidFill>
                <a:latin typeface="Calibri" pitchFamily="34" charset="0"/>
                <a:ea typeface="Batang" pitchFamily="18" charset="-127"/>
              </a:rPr>
              <a:t>- Tình nguyện chung tay xây dựng nông thôn mới;</a:t>
            </a:r>
            <a:endParaRPr lang="en-US" altLang="ko-KR" sz="2400" dirty="0">
              <a:solidFill>
                <a:srgbClr val="0000CC"/>
              </a:solidFill>
              <a:latin typeface="Calibri" pitchFamily="34" charset="0"/>
              <a:ea typeface="Gulim" pitchFamily="34" charset="-127"/>
              <a:cs typeface="Times New Roman" pitchFamily="18" charset="0"/>
            </a:endParaRPr>
          </a:p>
          <a:p>
            <a:pPr algn="just" eaLnBrk="0" hangingPunct="0"/>
            <a:r>
              <a:rPr lang="vi-VN" altLang="ko-KR" sz="2400" dirty="0">
                <a:solidFill>
                  <a:srgbClr val="0000CC"/>
                </a:solidFill>
                <a:latin typeface="Calibri" pitchFamily="34" charset="0"/>
                <a:ea typeface="Batang" pitchFamily="18" charset="-127"/>
              </a:rPr>
              <a:t>- Tham gia xây dựng đô thị văn minh;</a:t>
            </a:r>
            <a:endParaRPr lang="en-US" altLang="ko-KR" sz="2400" dirty="0">
              <a:solidFill>
                <a:srgbClr val="0000CC"/>
              </a:solidFill>
              <a:latin typeface="Calibri" pitchFamily="34" charset="0"/>
              <a:ea typeface="Gulim" pitchFamily="34" charset="-127"/>
              <a:cs typeface="Times New Roman" pitchFamily="18" charset="0"/>
            </a:endParaRPr>
          </a:p>
          <a:p>
            <a:pPr algn="just" eaLnBrk="0" hangingPunct="0"/>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Các</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hoạt</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động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về</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bảo</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vệ</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môi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trường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ứng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phó</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với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biến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đổi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khí</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hậu</a:t>
            </a:r>
            <a:r>
              <a:rPr lang="en-US" altLang="ko-KR" sz="2400" dirty="0">
                <a:solidFill>
                  <a:srgbClr val="0000CC"/>
                </a:solidFill>
                <a:latin typeface="Calibri" pitchFamily="34" charset="0"/>
                <a:ea typeface="Batang" pitchFamily="18" charset="-127"/>
              </a:rPr>
              <a:t>;</a:t>
            </a:r>
            <a:endParaRPr lang="en-US" altLang="ko-KR" sz="2400" dirty="0">
              <a:solidFill>
                <a:srgbClr val="0000CC"/>
              </a:solidFill>
              <a:latin typeface="Calibri" pitchFamily="34" charset="0"/>
              <a:ea typeface="Gulim" pitchFamily="34" charset="-127"/>
              <a:cs typeface="Times New Roman" pitchFamily="18" charset="0"/>
            </a:endParaRPr>
          </a:p>
          <a:p>
            <a:pPr algn="just" eaLnBrk="0" hangingPunct="0"/>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Tham</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gia</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đảm</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bảo</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trật</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tự</a:t>
            </a:r>
            <a:r>
              <a:rPr lang="en-US" altLang="ko-KR" sz="2400" dirty="0">
                <a:solidFill>
                  <a:srgbClr val="0000CC"/>
                </a:solidFill>
                <a:latin typeface="Calibri" pitchFamily="34" charset="0"/>
                <a:ea typeface="Batang" pitchFamily="18" charset="-127"/>
              </a:rPr>
              <a:t> an </a:t>
            </a:r>
            <a:r>
              <a:rPr lang="en-US" altLang="ko-KR" sz="2400" dirty="0" err="1">
                <a:solidFill>
                  <a:srgbClr val="0000CC"/>
                </a:solidFill>
                <a:latin typeface="Calibri" pitchFamily="34" charset="0"/>
                <a:ea typeface="Batang" pitchFamily="18" charset="-127"/>
              </a:rPr>
              <a:t>toàn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giao</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thông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đảm</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bảo</a:t>
            </a:r>
            <a:r>
              <a:rPr lang="en-US" altLang="ko-KR" sz="2400" dirty="0">
                <a:solidFill>
                  <a:srgbClr val="0000CC"/>
                </a:solidFill>
                <a:latin typeface="Calibri" pitchFamily="34" charset="0"/>
                <a:ea typeface="Batang" pitchFamily="18" charset="-127"/>
              </a:rPr>
              <a:t> an </a:t>
            </a:r>
            <a:r>
              <a:rPr lang="en-US" altLang="ko-KR" sz="2400" dirty="0" err="1">
                <a:solidFill>
                  <a:srgbClr val="0000CC"/>
                </a:solidFill>
                <a:latin typeface="Calibri" pitchFamily="34" charset="0"/>
                <a:ea typeface="Batang" pitchFamily="18" charset="-127"/>
              </a:rPr>
              <a:t>sinh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xã</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hội</a:t>
            </a:r>
            <a:r>
              <a:rPr lang="en-US" altLang="ko-KR" sz="2400" dirty="0">
                <a:solidFill>
                  <a:srgbClr val="0000CC"/>
                </a:solidFill>
                <a:latin typeface="Calibri" pitchFamily="34" charset="0"/>
                <a:ea typeface="Batang" pitchFamily="18" charset="-127"/>
              </a:rPr>
              <a:t>...</a:t>
            </a:r>
            <a:endParaRPr lang="en-US" altLang="ko-KR" sz="2400" dirty="0">
              <a:solidFill>
                <a:srgbClr val="0000CC"/>
              </a:solidFill>
              <a:latin typeface="Calibri" pitchFamily="34" charset="0"/>
              <a:ea typeface="Gulim" pitchFamily="34" charset="-127"/>
              <a:cs typeface="Times New Roman" pitchFamily="18" charset="0"/>
            </a:endParaRPr>
          </a:p>
          <a:p>
            <a:pPr algn="just" eaLnBrk="0" hangingPunct="0"/>
            <a:r>
              <a:rPr lang="en-US" altLang="ko-KR" sz="2400" dirty="0">
                <a:solidFill>
                  <a:srgbClr val="0000CC"/>
                </a:solidFill>
                <a:latin typeface="Calibri" pitchFamily="34" charset="0"/>
                <a:ea typeface="Gulim" pitchFamily="34" charset="-127"/>
                <a:cs typeface="Times New Roman" pitchFamily="18" charset="0"/>
              </a:rPr>
              <a:t>b. </a:t>
            </a:r>
            <a:r>
              <a:rPr lang="en-US" altLang="ko-KR" sz="2400" b="1" dirty="0">
                <a:solidFill>
                  <a:srgbClr val="0000CC"/>
                </a:solidFill>
                <a:latin typeface="Calibri" pitchFamily="34" charset="0"/>
                <a:ea typeface="Batang" pitchFamily="18" charset="-127"/>
              </a:rPr>
              <a:t>- </a:t>
            </a:r>
            <a:r>
              <a:rPr lang="en-US" altLang="ko-KR" sz="2400" b="1" dirty="0" err="1">
                <a:solidFill>
                  <a:srgbClr val="0000CC"/>
                </a:solidFill>
                <a:latin typeface="Calibri" pitchFamily="34" charset="0"/>
                <a:ea typeface="Batang" pitchFamily="18" charset="-127"/>
              </a:rPr>
              <a:t>Mục</a:t>
            </a:r>
            <a:r>
              <a:rPr lang="en-US" altLang="ko-KR" sz="2400" b="1" dirty="0">
                <a:solidFill>
                  <a:srgbClr val="0000CC"/>
                </a:solidFill>
                <a:latin typeface="Calibri" pitchFamily="34" charset="0"/>
                <a:ea typeface="Batang" pitchFamily="18" charset="-127"/>
              </a:rPr>
              <a:t> </a:t>
            </a:r>
            <a:r>
              <a:rPr lang="en-US" altLang="ko-KR" sz="2400" b="1" dirty="0" err="1">
                <a:solidFill>
                  <a:srgbClr val="0000CC"/>
                </a:solidFill>
                <a:latin typeface="Calibri" pitchFamily="34" charset="0"/>
                <a:ea typeface="Batang" pitchFamily="18" charset="-127"/>
              </a:rPr>
              <a:t>đích</a:t>
            </a:r>
            <a:r>
              <a:rPr lang="en-US" altLang="ko-KR" sz="2400" b="1"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mang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lại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lợi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ích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chung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cho</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cộng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đồng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tập</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thể</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đóng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góp</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tích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cực</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vào</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công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cuộc</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xây</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dựng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và</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bảo</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vệ</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Tổ</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quốc</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Việt</a:t>
            </a:r>
            <a:r>
              <a:rPr lang="en-US" altLang="ko-KR" sz="2400" dirty="0">
                <a:solidFill>
                  <a:srgbClr val="0000CC"/>
                </a:solidFill>
                <a:latin typeface="Calibri" pitchFamily="34" charset="0"/>
                <a:ea typeface="Batang" pitchFamily="18" charset="-127"/>
              </a:rPr>
              <a:t> Nam </a:t>
            </a:r>
            <a:r>
              <a:rPr lang="en-US" altLang="ko-KR" sz="2400" dirty="0" err="1">
                <a:solidFill>
                  <a:srgbClr val="0000CC"/>
                </a:solidFill>
                <a:latin typeface="Calibri" pitchFamily="34" charset="0"/>
                <a:ea typeface="Batang" pitchFamily="18" charset="-127"/>
              </a:rPr>
              <a:t>xã</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hội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chủ</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nghĩa</a:t>
            </a:r>
            <a:r>
              <a:rPr lang="en-US" altLang="ko-KR" sz="2400" dirty="0">
                <a:solidFill>
                  <a:srgbClr val="0000CC"/>
                </a:solidFill>
                <a:latin typeface="Calibri" pitchFamily="34" charset="0"/>
                <a:ea typeface="Batang" pitchFamily="18" charset="-127"/>
              </a:rPr>
              <a:t>.</a:t>
            </a:r>
            <a:endParaRPr lang="en-US" altLang="ko-KR" sz="2400" dirty="0">
              <a:solidFill>
                <a:srgbClr val="0000CC"/>
              </a:solidFill>
              <a:latin typeface="Calibri" pitchFamily="34" charset="0"/>
              <a:ea typeface="Gulim" pitchFamily="34" charset="-127"/>
              <a:cs typeface="Times New Roman" pitchFamily="18" charset="0"/>
            </a:endParaRPr>
          </a:p>
          <a:p>
            <a:pPr algn="just" eaLnBrk="0" hangingPunct="0"/>
            <a:r>
              <a:rPr lang="en-US" altLang="ko-KR" sz="2400" b="1" dirty="0">
                <a:solidFill>
                  <a:srgbClr val="0000CC"/>
                </a:solidFill>
                <a:latin typeface="Calibri" pitchFamily="34" charset="0"/>
                <a:ea typeface="Batang" pitchFamily="18" charset="-127"/>
              </a:rPr>
              <a:t>- </a:t>
            </a:r>
            <a:r>
              <a:rPr lang="en-US" altLang="ko-KR" sz="2400" b="1" dirty="0" err="1">
                <a:solidFill>
                  <a:srgbClr val="0000CC"/>
                </a:solidFill>
                <a:latin typeface="Calibri" pitchFamily="34" charset="0"/>
                <a:ea typeface="Batang" pitchFamily="18" charset="-127"/>
              </a:rPr>
              <a:t>Đối</a:t>
            </a:r>
            <a:r>
              <a:rPr lang="en-US" altLang="ko-KR" sz="2400" b="1" dirty="0">
                <a:solidFill>
                  <a:srgbClr val="0000CC"/>
                </a:solidFill>
                <a:latin typeface="Calibri" pitchFamily="34" charset="0"/>
                <a:ea typeface="Batang" pitchFamily="18" charset="-127"/>
              </a:rPr>
              <a:t> </a:t>
            </a:r>
            <a:r>
              <a:rPr lang="en-US" altLang="ko-KR" sz="2400" b="1" dirty="0" err="1">
                <a:solidFill>
                  <a:srgbClr val="0000CC"/>
                </a:solidFill>
                <a:latin typeface="Calibri" pitchFamily="34" charset="0"/>
                <a:ea typeface="Batang" pitchFamily="18" charset="-127"/>
              </a:rPr>
              <a:t>tượng</a:t>
            </a:r>
            <a:r>
              <a:rPr lang="en-US" altLang="ko-KR" sz="2400" b="1" dirty="0">
                <a:solidFill>
                  <a:srgbClr val="0000CC"/>
                </a:solidFill>
                <a:latin typeface="Calibri" pitchFamily="34" charset="0"/>
                <a:ea typeface="Batang" pitchFamily="18" charset="-127"/>
              </a:rPr>
              <a:t> </a:t>
            </a:r>
            <a:r>
              <a:rPr lang="en-US" altLang="ko-KR" sz="2400" b="1" dirty="0" err="1">
                <a:solidFill>
                  <a:srgbClr val="0000CC"/>
                </a:solidFill>
                <a:latin typeface="Calibri" pitchFamily="34" charset="0"/>
                <a:ea typeface="Batang" pitchFamily="18" charset="-127"/>
              </a:rPr>
              <a:t>tham</a:t>
            </a:r>
            <a:r>
              <a:rPr lang="en-US" altLang="ko-KR" sz="2400" b="1" dirty="0">
                <a:solidFill>
                  <a:srgbClr val="0000CC"/>
                </a:solidFill>
                <a:latin typeface="Calibri" pitchFamily="34" charset="0"/>
                <a:ea typeface="Batang" pitchFamily="18" charset="-127"/>
              </a:rPr>
              <a:t> </a:t>
            </a:r>
            <a:r>
              <a:rPr lang="en-US" altLang="ko-KR" sz="2400" b="1" dirty="0" err="1">
                <a:solidFill>
                  <a:srgbClr val="0000CC"/>
                </a:solidFill>
                <a:latin typeface="Calibri" pitchFamily="34" charset="0"/>
                <a:ea typeface="Batang" pitchFamily="18" charset="-127"/>
              </a:rPr>
              <a:t>gia</a:t>
            </a:r>
            <a:r>
              <a:rPr lang="en-US" altLang="ko-KR" sz="2400" b="1"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Thanh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niên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Đoàn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viên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thuộc</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Đoàn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Thanh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niên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Cộng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sản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Hồ</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Chí</a:t>
            </a:r>
            <a:r>
              <a:rPr lang="en-US" altLang="ko-KR" sz="2400" dirty="0">
                <a:solidFill>
                  <a:srgbClr val="0000CC"/>
                </a:solidFill>
                <a:latin typeface="Calibri" pitchFamily="34" charset="0"/>
                <a:ea typeface="Batang" pitchFamily="18" charset="-127"/>
              </a:rPr>
              <a:t> Minh, </a:t>
            </a:r>
            <a:r>
              <a:rPr lang="en-US" altLang="ko-KR" sz="2400" dirty="0" err="1">
                <a:solidFill>
                  <a:srgbClr val="0000CC"/>
                </a:solidFill>
                <a:latin typeface="Calibri" pitchFamily="34" charset="0"/>
                <a:ea typeface="Batang" pitchFamily="18" charset="-127"/>
              </a:rPr>
              <a:t>người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dân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tại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địa</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phương</a:t>
            </a:r>
            <a:r>
              <a:rPr lang="en-US" altLang="ko-KR" sz="2400" dirty="0">
                <a:solidFill>
                  <a:srgbClr val="0000CC"/>
                </a:solidFill>
                <a:latin typeface="Calibri" pitchFamily="34" charset="0"/>
                <a:ea typeface="Batang" pitchFamily="18" charset="-127"/>
              </a:rPr>
              <a:t>,…</a:t>
            </a:r>
            <a:endParaRPr lang="en-US" altLang="ko-KR" sz="2400" dirty="0">
              <a:solidFill>
                <a:srgbClr val="0000CC"/>
              </a:solidFill>
              <a:latin typeface="Calibri" pitchFamily="34" charset="0"/>
              <a:ea typeface="Gulim" pitchFamily="34" charset="-127"/>
              <a:cs typeface="Times New Roman" pitchFamily="18" charset="0"/>
            </a:endParaRPr>
          </a:p>
          <a:p>
            <a:pPr algn="just" eaLnBrk="0" hangingPunct="0"/>
            <a:r>
              <a:rPr lang="en-US" altLang="ko-KR" sz="2400" b="1" dirty="0">
                <a:solidFill>
                  <a:srgbClr val="0000CC"/>
                </a:solidFill>
                <a:latin typeface="Calibri" pitchFamily="34" charset="0"/>
                <a:ea typeface="Batang" pitchFamily="18" charset="-127"/>
              </a:rPr>
              <a:t>- Ý </a:t>
            </a:r>
            <a:r>
              <a:rPr lang="en-US" altLang="ko-KR" sz="2400" b="1" dirty="0" err="1">
                <a:solidFill>
                  <a:srgbClr val="0000CC"/>
                </a:solidFill>
                <a:latin typeface="Calibri" pitchFamily="34" charset="0"/>
                <a:ea typeface="Batang" pitchFamily="18" charset="-127"/>
              </a:rPr>
              <a:t>nghĩa</a:t>
            </a:r>
            <a:r>
              <a:rPr lang="en-US" altLang="ko-KR" sz="2400" b="1" dirty="0">
                <a:solidFill>
                  <a:srgbClr val="0000CC"/>
                </a:solidFill>
                <a:latin typeface="Calibri" pitchFamily="34" charset="0"/>
                <a:ea typeface="Batang" pitchFamily="18" charset="-127"/>
              </a:rPr>
              <a:t>:</a:t>
            </a:r>
            <a:endParaRPr lang="en-US" altLang="ko-KR" sz="2400" dirty="0">
              <a:solidFill>
                <a:srgbClr val="0000CC"/>
              </a:solidFill>
              <a:latin typeface="Calibri" pitchFamily="34" charset="0"/>
              <a:ea typeface="Gulim" pitchFamily="34" charset="-127"/>
              <a:cs typeface="Times New Roman" pitchFamily="18" charset="0"/>
            </a:endParaRPr>
          </a:p>
          <a:p>
            <a:pPr algn="just" eaLnBrk="0" hangingPunct="0"/>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Cổ</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vũ</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khơi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dậy</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tinh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thần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tương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thân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tương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ái</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tính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xung</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kích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tình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nguyện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của</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thanh</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niên</a:t>
            </a:r>
            <a:r>
              <a:rPr lang="en-US" altLang="ko-KR" sz="2400" dirty="0">
                <a:solidFill>
                  <a:srgbClr val="0000CC"/>
                </a:solidFill>
                <a:latin typeface="Calibri" pitchFamily="34" charset="0"/>
                <a:ea typeface="Batang" pitchFamily="18" charset="-127"/>
              </a:rPr>
              <a:t> </a:t>
            </a:r>
            <a:r>
              <a:rPr lang="en-US" altLang="ko-KR" sz="2400" dirty="0" err="1">
                <a:solidFill>
                  <a:srgbClr val="0000CC"/>
                </a:solidFill>
                <a:latin typeface="Calibri" pitchFamily="34" charset="0"/>
                <a:ea typeface="Batang" pitchFamily="18" charset="-127"/>
              </a:rPr>
              <a:t>Việt</a:t>
            </a:r>
            <a:r>
              <a:rPr lang="en-US" altLang="ko-KR" sz="2400" dirty="0">
                <a:solidFill>
                  <a:srgbClr val="0000CC"/>
                </a:solidFill>
                <a:latin typeface="Calibri" pitchFamily="34" charset="0"/>
                <a:ea typeface="Batang" pitchFamily="18" charset="-127"/>
              </a:rPr>
              <a:t> Nam;</a:t>
            </a:r>
            <a:endParaRPr lang="en-US" altLang="ko-KR" sz="2400" dirty="0">
              <a:solidFill>
                <a:srgbClr val="0000CC"/>
              </a:solidFill>
              <a:latin typeface="Times New Roman" pitchFamily="18" charset="0"/>
              <a:ea typeface="Batang" pitchFamily="18" charset="-127"/>
            </a:endParaRPr>
          </a:p>
          <a:p>
            <a:pPr algn="just" eaLnBrk="0" hangingPunct="0"/>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C</a:t>
            </a:r>
            <a:r>
              <a:rPr lang="en-US" altLang="ko-KR" sz="2400" dirty="0" err="1">
                <a:solidFill>
                  <a:srgbClr val="0000CC"/>
                </a:solidFill>
                <a:latin typeface="Calibri" pitchFamily="34" charset="0"/>
                <a:ea typeface="Batang" pitchFamily="18" charset="-127"/>
              </a:rPr>
              <a:t>á</a:t>
            </a:r>
            <a:r>
              <a:rPr lang="en-US" altLang="ko-KR" sz="2400" dirty="0" err="1">
                <a:solidFill>
                  <a:srgbClr val="0000CC"/>
                </a:solidFill>
                <a:latin typeface="Times New Roman" pitchFamily="18" charset="0"/>
                <a:ea typeface="Batang" pitchFamily="18" charset="-127"/>
              </a:rPr>
              <a:t>c</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hoạt</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động</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a:t>
            </a:r>
            <a:r>
              <a:rPr lang="en-US" altLang="ko-KR" sz="2400" dirty="0" err="1">
                <a:solidFill>
                  <a:srgbClr val="0000CC"/>
                </a:solidFill>
                <a:latin typeface="Calibri" pitchFamily="34" charset="0"/>
                <a:ea typeface="Batang" pitchFamily="18" charset="-127"/>
              </a:rPr>
              <a:t>ì</a:t>
            </a:r>
            <a:r>
              <a:rPr lang="en-US" altLang="ko-KR" sz="2400" dirty="0" err="1">
                <a:solidFill>
                  <a:srgbClr val="0000CC"/>
                </a:solidFill>
                <a:latin typeface="Times New Roman" pitchFamily="18" charset="0"/>
                <a:ea typeface="Batang" pitchFamily="18" charset="-127"/>
              </a:rPr>
              <a:t>nh</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nguyện</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n</a:t>
            </a:r>
            <a:r>
              <a:rPr lang="en-US" altLang="ko-KR" sz="2400" dirty="0" err="1">
                <a:solidFill>
                  <a:srgbClr val="0000CC"/>
                </a:solidFill>
                <a:latin typeface="Calibri" pitchFamily="34" charset="0"/>
                <a:ea typeface="Batang" pitchFamily="18" charset="-127"/>
              </a:rPr>
              <a:t>à</a:t>
            </a:r>
            <a:r>
              <a:rPr lang="en-US" altLang="ko-KR" sz="2400" dirty="0" err="1">
                <a:solidFill>
                  <a:srgbClr val="0000CC"/>
                </a:solidFill>
                <a:latin typeface="Times New Roman" pitchFamily="18" charset="0"/>
                <a:ea typeface="Batang" pitchFamily="18" charset="-127"/>
              </a:rPr>
              <a:t>y</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l</a:t>
            </a:r>
            <a:r>
              <a:rPr lang="en-US" altLang="ko-KR" sz="2400" dirty="0" err="1">
                <a:solidFill>
                  <a:srgbClr val="0000CC"/>
                </a:solidFill>
                <a:latin typeface="Calibri" pitchFamily="34" charset="0"/>
                <a:ea typeface="Batang" pitchFamily="18" charset="-127"/>
              </a:rPr>
              <a:t>à</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môi</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trường</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để</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thanh</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niên</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cống</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hiến</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trưởng</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th</a:t>
            </a:r>
            <a:r>
              <a:rPr lang="en-US" altLang="ko-KR" sz="2400" dirty="0" err="1">
                <a:solidFill>
                  <a:srgbClr val="0000CC"/>
                </a:solidFill>
                <a:latin typeface="Calibri" pitchFamily="34" charset="0"/>
                <a:ea typeface="Batang" pitchFamily="18" charset="-127"/>
              </a:rPr>
              <a:t>à</a:t>
            </a:r>
            <a:r>
              <a:rPr lang="en-US" altLang="ko-KR" sz="2400" dirty="0" err="1">
                <a:solidFill>
                  <a:srgbClr val="0000CC"/>
                </a:solidFill>
                <a:latin typeface="Times New Roman" pitchFamily="18" charset="0"/>
                <a:ea typeface="Batang" pitchFamily="18" charset="-127"/>
              </a:rPr>
              <a:t>nh</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v</a:t>
            </a:r>
            <a:r>
              <a:rPr lang="en-US" altLang="ko-KR" sz="2400" dirty="0" err="1">
                <a:solidFill>
                  <a:srgbClr val="0000CC"/>
                </a:solidFill>
                <a:latin typeface="Calibri" pitchFamily="34" charset="0"/>
                <a:ea typeface="Batang" pitchFamily="18" charset="-127"/>
              </a:rPr>
              <a:t>à</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ph</a:t>
            </a:r>
            <a:r>
              <a:rPr lang="en-US" altLang="ko-KR" sz="2400" dirty="0" err="1">
                <a:solidFill>
                  <a:srgbClr val="0000CC"/>
                </a:solidFill>
                <a:latin typeface="Calibri" pitchFamily="34" charset="0"/>
                <a:ea typeface="Batang" pitchFamily="18" charset="-127"/>
              </a:rPr>
              <a:t>á</a:t>
            </a:r>
            <a:r>
              <a:rPr lang="en-US" altLang="ko-KR" sz="2400" dirty="0" err="1">
                <a:solidFill>
                  <a:srgbClr val="0000CC"/>
                </a:solidFill>
                <a:latin typeface="Times New Roman" pitchFamily="18" charset="0"/>
                <a:ea typeface="Batang" pitchFamily="18" charset="-127"/>
              </a:rPr>
              <a:t>t</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huy</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tr</a:t>
            </a:r>
            <a:r>
              <a:rPr lang="en-US" altLang="ko-KR" sz="2400" dirty="0" err="1">
                <a:solidFill>
                  <a:srgbClr val="0000CC"/>
                </a:solidFill>
                <a:latin typeface="Calibri" pitchFamily="34" charset="0"/>
                <a:ea typeface="Batang" pitchFamily="18" charset="-127"/>
              </a:rPr>
              <a:t>á</a:t>
            </a:r>
            <a:r>
              <a:rPr lang="en-US" altLang="ko-KR" sz="2400" dirty="0" err="1">
                <a:solidFill>
                  <a:srgbClr val="0000CC"/>
                </a:solidFill>
                <a:latin typeface="Times New Roman" pitchFamily="18" charset="0"/>
                <a:ea typeface="Batang" pitchFamily="18" charset="-127"/>
              </a:rPr>
              <a:t>ch</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nhiệm</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của</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tuổi</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trẻ</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với</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cộng</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đồng</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v</a:t>
            </a:r>
            <a:r>
              <a:rPr lang="en-US" altLang="ko-KR" sz="2400" dirty="0" err="1">
                <a:solidFill>
                  <a:srgbClr val="0000CC"/>
                </a:solidFill>
                <a:latin typeface="Calibri" pitchFamily="34" charset="0"/>
                <a:ea typeface="Batang" pitchFamily="18" charset="-127"/>
              </a:rPr>
              <a:t>à</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xã</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hội</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củng</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cố</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niềm</a:t>
            </a:r>
            <a:r>
              <a:rPr lang="en-US" altLang="ko-KR" sz="2400" dirty="0">
                <a:solidFill>
                  <a:srgbClr val="0000CC"/>
                </a:solidFill>
                <a:latin typeface="Times New Roman" pitchFamily="18" charset="0"/>
                <a:ea typeface="Batang" pitchFamily="18" charset="-127"/>
              </a:rPr>
              <a:t> tin, </a:t>
            </a:r>
            <a:r>
              <a:rPr lang="en-US" altLang="ko-KR" sz="2400" dirty="0" err="1">
                <a:solidFill>
                  <a:srgbClr val="0000CC"/>
                </a:solidFill>
                <a:latin typeface="Times New Roman" pitchFamily="18" charset="0"/>
                <a:ea typeface="Batang" pitchFamily="18" charset="-127"/>
              </a:rPr>
              <a:t>r</a:t>
            </a:r>
            <a:r>
              <a:rPr lang="en-US" altLang="ko-KR" sz="2400" dirty="0" err="1">
                <a:solidFill>
                  <a:srgbClr val="0000CC"/>
                </a:solidFill>
                <a:latin typeface="Calibri" pitchFamily="34" charset="0"/>
                <a:ea typeface="Batang" pitchFamily="18" charset="-127"/>
              </a:rPr>
              <a:t>è</a:t>
            </a:r>
            <a:r>
              <a:rPr lang="en-US" altLang="ko-KR" sz="2400" dirty="0" err="1">
                <a:solidFill>
                  <a:srgbClr val="0000CC"/>
                </a:solidFill>
                <a:latin typeface="Times New Roman" pitchFamily="18" charset="0"/>
                <a:ea typeface="Batang" pitchFamily="18" charset="-127"/>
              </a:rPr>
              <a:t>n</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luyện</a:t>
            </a:r>
            <a:r>
              <a:rPr lang="en-US" altLang="ko-KR" sz="2400" dirty="0">
                <a:solidFill>
                  <a:srgbClr val="0000CC"/>
                </a:solidFill>
                <a:latin typeface="Times New Roman" pitchFamily="18" charset="0"/>
                <a:ea typeface="Batang" pitchFamily="18" charset="-127"/>
              </a:rPr>
              <a:t> ý </a:t>
            </a:r>
            <a:r>
              <a:rPr lang="en-US" altLang="ko-KR" sz="2400" dirty="0" err="1">
                <a:solidFill>
                  <a:srgbClr val="0000CC"/>
                </a:solidFill>
                <a:latin typeface="Times New Roman" pitchFamily="18" charset="0"/>
                <a:ea typeface="Batang" pitchFamily="18" charset="-127"/>
              </a:rPr>
              <a:t>ch</a:t>
            </a:r>
            <a:r>
              <a:rPr lang="en-US" altLang="ko-KR" sz="2400" dirty="0" err="1">
                <a:solidFill>
                  <a:srgbClr val="0000CC"/>
                </a:solidFill>
                <a:latin typeface="Calibri" pitchFamily="34" charset="0"/>
                <a:ea typeface="Batang" pitchFamily="18" charset="-127"/>
              </a:rPr>
              <a:t>í</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nghị</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lực</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v</a:t>
            </a:r>
            <a:r>
              <a:rPr lang="en-US" altLang="ko-KR" sz="2400" dirty="0" err="1">
                <a:solidFill>
                  <a:srgbClr val="0000CC"/>
                </a:solidFill>
                <a:latin typeface="Calibri" pitchFamily="34" charset="0"/>
                <a:ea typeface="Batang" pitchFamily="18" charset="-127"/>
              </a:rPr>
              <a:t>à</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xây</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dựng</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quan</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điểm</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sống</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a:t>
            </a:r>
            <a:r>
              <a:rPr lang="en-US" altLang="ko-KR" sz="2400" dirty="0" err="1">
                <a:solidFill>
                  <a:srgbClr val="0000CC"/>
                </a:solidFill>
                <a:latin typeface="Calibri" pitchFamily="34" charset="0"/>
                <a:ea typeface="Batang" pitchFamily="18" charset="-127"/>
              </a:rPr>
              <a:t>í</a:t>
            </a:r>
            <a:r>
              <a:rPr lang="en-US" altLang="ko-KR" sz="2400" dirty="0" err="1">
                <a:solidFill>
                  <a:srgbClr val="0000CC"/>
                </a:solidFill>
                <a:latin typeface="Times New Roman" pitchFamily="18" charset="0"/>
                <a:ea typeface="Batang" pitchFamily="18" charset="-127"/>
              </a:rPr>
              <a:t>ch</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cực</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cho</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thanh</a:t>
            </a:r>
            <a:r>
              <a:rPr lang="en-US" altLang="ko-KR" sz="2400" dirty="0">
                <a:solidFill>
                  <a:srgbClr val="0000CC"/>
                </a:solidFill>
                <a:latin typeface="Times New Roman" pitchFamily="18" charset="0"/>
                <a:ea typeface="Batang" pitchFamily="18" charset="-127"/>
              </a:rPr>
              <a:t> </a:t>
            </a:r>
            <a:r>
              <a:rPr lang="en-US" altLang="ko-KR" sz="2400" dirty="0" err="1">
                <a:solidFill>
                  <a:srgbClr val="0000CC"/>
                </a:solidFill>
                <a:latin typeface="Times New Roman" pitchFamily="18" charset="0"/>
                <a:ea typeface="Batang" pitchFamily="18" charset="-127"/>
              </a:rPr>
              <a:t>niên</a:t>
            </a:r>
            <a:r>
              <a:rPr lang="en-US" altLang="ko-KR" sz="2400" dirty="0">
                <a:solidFill>
                  <a:srgbClr val="0000CC"/>
                </a:solidFill>
                <a:latin typeface="Times New Roman" pitchFamily="18" charset="0"/>
                <a:ea typeface="Batang" pitchFamily="18" charset="-127"/>
              </a:rPr>
              <a:t>.</a:t>
            </a:r>
            <a:r>
              <a:rPr lang="en-US" altLang="ko-KR" sz="2400" dirty="0">
                <a:solidFill>
                  <a:srgbClr val="0000CC"/>
                </a:solidFill>
              </a:rPr>
              <a:t> </a:t>
            </a:r>
            <a:endParaRPr lang="en-US" altLang="ko-KR" sz="2400" dirty="0">
              <a:solidFill>
                <a:srgbClr val="0000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3188" y="211216"/>
            <a:ext cx="3685624" cy="923330"/>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defRPr/>
            </a:pPr>
            <a:r>
              <a:rPr lang="en-US" sz="5400" b="1" smtClean="0">
                <a:solidFill>
                  <a:srgbClr val="0000CC"/>
                </a:solidFill>
                <a:latin typeface="#9Slide03 AllRoundGothic"/>
              </a:rPr>
              <a:t>KẾT LUẬN</a:t>
            </a:r>
          </a:p>
        </p:txBody>
      </p:sp>
      <p:sp>
        <p:nvSpPr>
          <p:cNvPr id="10245" name="Rectangle 1"/>
          <p:cNvSpPr>
            <a:spLocks noChangeArrowheads="1"/>
          </p:cNvSpPr>
          <p:nvPr/>
        </p:nvSpPr>
        <p:spPr bwMode="auto">
          <a:xfrm>
            <a:off x="314325" y="1470305"/>
            <a:ext cx="1156335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b="1" dirty="0">
                <a:solidFill>
                  <a:srgbClr val="0000CC"/>
                </a:solidFill>
              </a:rPr>
              <a:t>1. </a:t>
            </a:r>
            <a:r>
              <a:rPr lang="vi-VN" sz="3600" b="1" dirty="0">
                <a:solidFill>
                  <a:srgbClr val="0000CC"/>
                </a:solidFill>
              </a:rPr>
              <a:t>Hoạt động cộng </a:t>
            </a:r>
            <a:r>
              <a:rPr lang="en-US" sz="3600" b="1" dirty="0" err="1">
                <a:solidFill>
                  <a:srgbClr val="0000CC"/>
                </a:solidFill>
              </a:rPr>
              <a:t>đồ</a:t>
            </a:r>
            <a:r>
              <a:rPr lang="vi-VN" sz="3600" b="1" dirty="0">
                <a:solidFill>
                  <a:srgbClr val="0000CC"/>
                </a:solidFill>
              </a:rPr>
              <a:t>ng và sự cần thiết phải tham gia các hoạt động cộng đồng</a:t>
            </a:r>
            <a:r>
              <a:rPr lang="en-US" sz="3600" b="1" dirty="0">
                <a:solidFill>
                  <a:srgbClr val="0000CC"/>
                </a:solidFill>
              </a:rPr>
              <a:t>:</a:t>
            </a:r>
            <a:endParaRPr lang="en-US" sz="3600" dirty="0">
              <a:solidFill>
                <a:srgbClr val="0000CC"/>
              </a:solidFill>
            </a:endParaRPr>
          </a:p>
          <a:p>
            <a:pPr algn="just"/>
            <a:r>
              <a:rPr lang="vi-VN" sz="3600" dirty="0">
                <a:solidFill>
                  <a:srgbClr val="0000CC"/>
                </a:solidFill>
              </a:rPr>
              <a:t>- Hoạt động cộng đồng là những hoạt động được tổ chức bởi các cá nhân, tập thể nhằm mang lại lợi ích chung cho cộng đồng.</a:t>
            </a:r>
            <a:endParaRPr lang="en-US" sz="3600" dirty="0">
              <a:solidFill>
                <a:srgbClr val="0000CC"/>
              </a:solidFill>
            </a:endParaRPr>
          </a:p>
          <a:p>
            <a:pPr algn="just"/>
            <a:r>
              <a:rPr lang="vi-VN" sz="3600" dirty="0">
                <a:solidFill>
                  <a:srgbClr val="0000CC"/>
                </a:solidFill>
              </a:rPr>
              <a:t>- Một số hoạt động cộng đồng tiêu biểu: thiện nguyện, từ thiện, nhân đạo, bảo vệ môi trường, cảnh quan, phòng chống tệ nạn xã hội....</a:t>
            </a:r>
            <a:endParaRPr lang="en-US" sz="3600" dirty="0">
              <a:solidFill>
                <a:srgbClr val="0000CC"/>
              </a:solidFill>
            </a:endParaRPr>
          </a:p>
          <a:p>
            <a:pPr algn="just"/>
            <a:endParaRPr lang="en-US" sz="3600" dirty="0">
              <a:solidFill>
                <a:srgbClr val="0000C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1231</Words>
  <Application>Microsoft Office PowerPoint</Application>
  <PresentationFormat>Custom</PresentationFormat>
  <Paragraphs>103</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saocodon</cp:lastModifiedBy>
  <cp:revision>131</cp:revision>
  <dcterms:created xsi:type="dcterms:W3CDTF">2022-08-06T08:40:19Z</dcterms:created>
  <dcterms:modified xsi:type="dcterms:W3CDTF">2024-10-24T01:50:48Z</dcterms:modified>
</cp:coreProperties>
</file>