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7" r:id="rId2"/>
    <p:sldId id="288" r:id="rId3"/>
    <p:sldId id="278" r:id="rId4"/>
    <p:sldId id="284" r:id="rId5"/>
    <p:sldId id="268" r:id="rId6"/>
    <p:sldId id="279" r:id="rId7"/>
    <p:sldId id="286" r:id="rId8"/>
    <p:sldId id="270" r:id="rId9"/>
    <p:sldId id="280" r:id="rId10"/>
    <p:sldId id="285" r:id="rId11"/>
    <p:sldId id="277" r:id="rId12"/>
    <p:sldId id="281" r:id="rId13"/>
    <p:sldId id="283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81"/>
    <a:srgbClr val="3DA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0C0E3-9A6C-4B4C-87F2-32FD88F79E3D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E71B-E7C0-4384-9FA4-C36E2D5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2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5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6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51605A-5EEF-4378-947D-92B9C252A18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7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0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570" y="1340725"/>
            <a:ext cx="8856768" cy="1645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34849" y="2321178"/>
            <a:ext cx="1936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 </a:t>
            </a: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b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201384" y="2325273"/>
            <a:ext cx="23842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b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2" y="0"/>
            <a:ext cx="9144000" cy="6858000"/>
          </a:xfrm>
          <a:prstGeom prst="rect">
            <a:avLst/>
          </a:prstGeom>
        </p:spPr>
      </p:pic>
      <p:pic>
        <p:nvPicPr>
          <p:cNvPr id="20484" name="Picture 4" descr="anh-dong-trang-tri-powerpoint-47_114736630.gif (400×30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1340725"/>
            <a:ext cx="3288367" cy="24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60606" y="263507"/>
            <a:ext cx="681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2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40626" y="4508290"/>
            <a:ext cx="6715304" cy="114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NhoOnThayCo-MatNgoc_34ah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8709" y="5880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endParaRPr lang="en-US" sz="2800" dirty="0"/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4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0071464" y="3779053"/>
            <a:ext cx="470262" cy="24780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39051" y="4728754"/>
            <a:ext cx="3452949" cy="1175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71464" y="4728755"/>
            <a:ext cx="1924507" cy="10319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10312479" y="480420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0746096" y="4846320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257641" y="5148278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485282" y="4962299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011987" y="478753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7" grpId="0" animBg="1"/>
      <p:bldP spid="18" grpId="0" animBg="1"/>
      <p:bldP spid="19" grpId="0" animBg="1"/>
      <p:bldP spid="20" grpId="0" animBg="1"/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792" y="1071296"/>
            <a:ext cx="53463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Anh Dong (8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49" y="278652"/>
            <a:ext cx="5129026" cy="51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h Dong (16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002"/>
            <a:ext cx="1336431" cy="50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7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433" y="676966"/>
            <a:ext cx="117214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BT3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04" r="1134" b="897"/>
          <a:stretch/>
        </p:blipFill>
        <p:spPr>
          <a:xfrm>
            <a:off x="1304093" y="2798336"/>
            <a:ext cx="3543376" cy="2381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5371" b="5657"/>
          <a:stretch/>
        </p:blipFill>
        <p:spPr>
          <a:xfrm>
            <a:off x="7197489" y="2587441"/>
            <a:ext cx="4262512" cy="2803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blipFill rotWithShape="0">
                <a:blip r:embed="rId5"/>
                <a:stretch>
                  <a:fillRect l="-1471" t="-3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0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58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 descr="20210628_110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46" y="1737013"/>
            <a:ext cx="5291855" cy="26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 descr="1548127579_chinh-phuc-dinh-fansifa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7" y="1654210"/>
            <a:ext cx="3757661" cy="46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9526" y="4511581"/>
            <a:ext cx="7316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6769" y="6038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06769" y="6314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402" y="771226"/>
            <a:ext cx="11931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8/9 </a:t>
            </a:r>
            <a:r>
              <a:rPr lang="en-US" altLang="en-US" sz="2800" b="1" i="1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20/12/2019. Theo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  <a:blipFill rotWithShape="0">
                <a:blip r:embed="rId4"/>
                <a:stretch>
                  <a:fillRect l="-7692" r="-659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7605" r="-6844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3887" r="-671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  <a:blipFill rotWithShape="0">
                <a:blip r:embed="rId7"/>
                <a:stretch>
                  <a:fillRect l="-7605" r="-684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4" grpId="1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4325" y="4271270"/>
            <a:ext cx="9228201" cy="16459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13462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9775" y="2393754"/>
            <a:ext cx="7641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28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1,2,4,5 /9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1,2,3/8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0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74" y="1268707"/>
            <a:ext cx="1580091" cy="16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anh-dong-trang-tri-powerpoint-61_114737224.gif (600×600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9" y="501805"/>
            <a:ext cx="786160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99303"/>
            <a:ext cx="973135" cy="32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78" y="3457779"/>
            <a:ext cx="979560" cy="3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iTruongMenYeu-HienThuc-22773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862" y="5912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11680" y="2342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1: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20210628_11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4018"/>
            <a:ext cx="5813704" cy="30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8976" y="1494868"/>
            <a:ext cx="58192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7433" y="3446330"/>
            <a:ext cx="667522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151" y="1846381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0576" y="2228183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4707" y="529051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9634" y="4560637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5848" y="386432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7677" y="2644959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36572" y="582770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2110" y="5801803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301 L -0.58346 0.279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124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4427 0.072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1" grpId="0"/>
      <p:bldP spid="12" grpId="0"/>
      <p:bldP spid="13" grpId="0"/>
      <p:bldP spid="14" grpId="0"/>
      <p:bldP spid="15" grpId="0"/>
      <p:bldP spid="2" grpId="0"/>
      <p:bldP spid="2" grpId="1"/>
      <p:bldP spid="7" grpId="0"/>
      <p:bldP spid="7" grpId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0263" y="1058091"/>
            <a:ext cx="8699863" cy="1672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2800" i="1" dirty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28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a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blipFill rotWithShape="0">
                <a:blip r:embed="rId3"/>
                <a:stretch>
                  <a:fillRect l="-1478" t="-332" r="-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00257" y="3270134"/>
            <a:ext cx="2295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974170" y="3986183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999" y="3167343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(-5)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  <a:r>
                  <a:rPr lang="en-US" alt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(-9)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blipFill rotWithShape="0">
                <a:blip r:embed="rId5"/>
                <a:stretch>
                  <a:fillRect r="-258" b="-10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17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1179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6302" y="2700517"/>
            <a:ext cx="29604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-11;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90334" y="2700517"/>
            <a:ext cx="2659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-3;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4" descr="anh-dong-dep-68_114435380.gif (80×24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7" y="1288189"/>
            <a:ext cx="1460363" cy="43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88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4" name="Picture 16" descr="20210628_121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3" y="989502"/>
            <a:ext cx="9490930" cy="321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96166"/>
              </p:ext>
            </p:extLst>
          </p:nvPr>
        </p:nvGraphicFramePr>
        <p:xfrm>
          <a:off x="2757267" y="4443129"/>
          <a:ext cx="928468" cy="92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393529" progId="Equation.DSMT4">
                  <p:embed/>
                </p:oleObj>
              </mc:Choice>
              <mc:Fallback>
                <p:oleObj name="Equation" r:id="rId4" imgW="393529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7" y="4443129"/>
                        <a:ext cx="928468" cy="928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216542" y="5439413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3 . 8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85802"/>
              </p:ext>
            </p:extLst>
          </p:nvPr>
        </p:nvGraphicFramePr>
        <p:xfrm>
          <a:off x="7906042" y="4362240"/>
          <a:ext cx="1181686" cy="100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42" y="4362240"/>
                        <a:ext cx="1181686" cy="1009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>
            <a:stCxn id="7184" idx="0"/>
          </p:cNvCxnSpPr>
          <p:nvPr/>
        </p:nvCxnSpPr>
        <p:spPr>
          <a:xfrm flipH="1">
            <a:off x="6191794" y="989502"/>
            <a:ext cx="21474" cy="5868498"/>
          </a:xfrm>
          <a:prstGeom prst="line">
            <a:avLst/>
          </a:prstGeom>
          <a:ln>
            <a:solidFill>
              <a:srgbClr val="3DA8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624679" y="5449972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4 . 6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47991" y="5483886"/>
            <a:ext cx="426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0663" y="5624079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24)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038" y="5530125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20)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60611" y="5381410"/>
            <a:ext cx="1018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219194" y="5449972"/>
            <a:ext cx="876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830729" y="5371110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7991" y="4754880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47991" y="4781006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78668" y="4735405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8613" y="4739212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509345" y="4746461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1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" grpId="0"/>
      <p:bldP spid="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4504" y="1325217"/>
            <a:ext cx="6175513" cy="12731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2)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blipFill rotWithShape="0">
                <a:blip r:embed="rId3"/>
                <a:stretch>
                  <a:fillRect b="-7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(-12) . 10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(-15) . 10 (= -120)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blipFill rotWithShape="0">
                <a:blip r:embed="rId4"/>
                <a:stretch>
                  <a:fillRect r="-259"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9. 14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8 . 5 (126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blipFill rotWithShape="0">
                <a:blip r:embed="rId5"/>
                <a:stretch>
                  <a:fillRect b="-7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24455" y="2598362"/>
            <a:ext cx="1370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8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 . (-30)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15 . 16 (= 240)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7. (-16)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 . 15 (-112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135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blipFill rotWithShape="0">
                <a:blip r:embed="rId4"/>
                <a:stretch>
                  <a:fillRect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5831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566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9063" y="1365731"/>
            <a:ext cx="875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79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9698" y="2516680"/>
            <a:ext cx="9356035" cy="156337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1512813" y="1182121"/>
            <a:ext cx="10668848" cy="2373084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800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(n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blipFill rotWithShape="0">
                <a:blip r:embed="rId2"/>
                <a:stretch>
                  <a:fillRect r="-513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12813" y="1428467"/>
                <a:ext cx="10443885" cy="156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Khám </a:t>
                </a:r>
                <a:r>
                  <a:rPr lang="en-US" altLang="en-US" sz="2800" i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altLang="en-US" sz="2800" i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</a:p>
              <a:p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-6 </a:t>
                </a:r>
                <a:r>
                  <a:rPr lang="en-US" alt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alt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13" y="1428467"/>
                <a:ext cx="10443885" cy="1563377"/>
              </a:xfrm>
              <a:prstGeom prst="rect">
                <a:avLst/>
              </a:prstGeom>
              <a:blipFill rotWithShape="0">
                <a:blip r:embed="rId3"/>
                <a:stretch>
                  <a:fillRect l="-1168" t="-3891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=−17;113=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blipFill rotWithShape="0">
                <a:blip r:embed="rId4"/>
                <a:stretch>
                  <a:fillRect b="-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" y="1492159"/>
            <a:ext cx="1479522" cy="17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5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0" descr="https://lh3.googleusercontent.com/-GB3mScFU7cs/WsHMT_GVt_I/AAAAAAAABzA/jzFapdHbTF4U5W_xaxYt08Vs3NdI_4wOgCHMYCw/h136/4-mau_slide_powerpoint_dep_ctu.vn_(48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716748"/>
            <a:ext cx="1460093" cy="12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17" y="717475"/>
            <a:ext cx="1152054" cy="12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892</Words>
  <Application>Microsoft Office PowerPoint</Application>
  <PresentationFormat>Widescreen</PresentationFormat>
  <Paragraphs>125</Paragraphs>
  <Slides>15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Metropolitan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PHAT</dc:creator>
  <cp:lastModifiedBy>Admin</cp:lastModifiedBy>
  <cp:revision>83</cp:revision>
  <dcterms:created xsi:type="dcterms:W3CDTF">2021-06-29T10:17:19Z</dcterms:created>
  <dcterms:modified xsi:type="dcterms:W3CDTF">2021-08-18T14:12:09Z</dcterms:modified>
</cp:coreProperties>
</file>