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1" r:id="rId4"/>
    <p:sldMasterId id="2147483702" r:id="rId5"/>
  </p:sldMasterIdLst>
  <p:notesMasterIdLst>
    <p:notesMasterId r:id="rId24"/>
  </p:notesMasterIdLst>
  <p:sldIdLst>
    <p:sldId id="257" r:id="rId6"/>
    <p:sldId id="2007578960" r:id="rId7"/>
    <p:sldId id="2007578962" r:id="rId8"/>
    <p:sldId id="2007578978" r:id="rId9"/>
    <p:sldId id="2007578964" r:id="rId10"/>
    <p:sldId id="2007578979" r:id="rId11"/>
    <p:sldId id="2007578963" r:id="rId12"/>
    <p:sldId id="2007579243" r:id="rId13"/>
    <p:sldId id="2007579247" r:id="rId14"/>
    <p:sldId id="2007578977" r:id="rId15"/>
    <p:sldId id="2007579052" r:id="rId16"/>
    <p:sldId id="2007578968" r:id="rId17"/>
    <p:sldId id="2007579244" r:id="rId18"/>
    <p:sldId id="2007579245" r:id="rId19"/>
    <p:sldId id="2007578967" r:id="rId20"/>
    <p:sldId id="2007579246" r:id="rId21"/>
    <p:sldId id="2007578969" r:id="rId22"/>
    <p:sldId id="20075790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EC0"/>
    <a:srgbClr val="D272AB"/>
    <a:srgbClr val="EE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1920F-58E7-4471-9C28-7AB414B6A850}" type="datetimeFigureOut">
              <a:rPr lang="en-SG" smtClean="0"/>
              <a:t>17/11/2024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F1655-74A2-46BD-A987-D92DCD43F15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198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DCE79-46D4-4FA0-8383-01804500F5B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92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>
          <a:extLst>
            <a:ext uri="{FF2B5EF4-FFF2-40B4-BE49-F238E27FC236}">
              <a16:creationId xmlns:a16="http://schemas.microsoft.com/office/drawing/2014/main" xmlns="" id="{610D1106-34B7-06E0-AA74-44F949366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>
            <a:extLst>
              <a:ext uri="{FF2B5EF4-FFF2-40B4-BE49-F238E27FC236}">
                <a16:creationId xmlns:a16="http://schemas.microsoft.com/office/drawing/2014/main" xmlns="" id="{891BA245-9008-5491-F762-EB419B3899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>
            <a:extLst>
              <a:ext uri="{FF2B5EF4-FFF2-40B4-BE49-F238E27FC236}">
                <a16:creationId xmlns:a16="http://schemas.microsoft.com/office/drawing/2014/main" xmlns="" id="{FE2212EF-CCCF-4A2C-AD1A-0A845E1D2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60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>
          <a:extLst>
            <a:ext uri="{FF2B5EF4-FFF2-40B4-BE49-F238E27FC236}">
              <a16:creationId xmlns:a16="http://schemas.microsoft.com/office/drawing/2014/main" xmlns="" id="{6BE7A607-EE4E-65BF-6D46-292F7D40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>
            <a:extLst>
              <a:ext uri="{FF2B5EF4-FFF2-40B4-BE49-F238E27FC236}">
                <a16:creationId xmlns:a16="http://schemas.microsoft.com/office/drawing/2014/main" xmlns="" id="{26D32D66-76A4-438F-E2DA-34445D04CC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>
            <a:extLst>
              <a:ext uri="{FF2B5EF4-FFF2-40B4-BE49-F238E27FC236}">
                <a16:creationId xmlns:a16="http://schemas.microsoft.com/office/drawing/2014/main" xmlns="" id="{D52A65B5-4345-7CE3-DF1D-C16CA7B65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63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644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>
          <a:extLst>
            <a:ext uri="{FF2B5EF4-FFF2-40B4-BE49-F238E27FC236}">
              <a16:creationId xmlns:a16="http://schemas.microsoft.com/office/drawing/2014/main" xmlns="" id="{1077C1DF-FDDE-6982-380B-14329DD5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>
            <a:extLst>
              <a:ext uri="{FF2B5EF4-FFF2-40B4-BE49-F238E27FC236}">
                <a16:creationId xmlns:a16="http://schemas.microsoft.com/office/drawing/2014/main" xmlns="" id="{F718BB25-B542-F7B3-CF41-606B75913B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>
            <a:extLst>
              <a:ext uri="{FF2B5EF4-FFF2-40B4-BE49-F238E27FC236}">
                <a16:creationId xmlns:a16="http://schemas.microsoft.com/office/drawing/2014/main" xmlns="" id="{727FFEA6-1CA9-71A2-4375-A1A4671F7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496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21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42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00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54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76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32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77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07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99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vào đề tài của em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và giới thiệu khái quát về danh lam thắng cảnh hay di tích lịch sử.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chính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có hệ thống các thông tin liên quan đến các phương diện khác nhau của danh lam thắng cảnh hay di tích lịch sử (vị trí tọa lạc; lịch sử hình thành; đặc điểm kiến trúc, cảnh quan,…; giá trị lịch sử, văn hóa; cách thức tham quan; …)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thúc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khái quát về danh lam thắng cảnh hay di tích lịch sử; bày tỏ suy nghĩ, tình cảm về danh lam thắng cảnh hay di tích lịch sử; đưa ra lời mời tham quan (nếu cần).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CBB8D-98D8-4480-857E-3707D77B7FE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63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C0D8A775-92E8-DFA0-B6F2-ADAD18A2EBD6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302BBF9C-B4FD-7141-A28B-A77AEBFE3FFC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026BD258-09EA-08CD-3DC2-32AEABD0D44D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4" name="Google Shape;154;p4"/>
          <p:cNvSpPr/>
          <p:nvPr/>
        </p:nvSpPr>
        <p:spPr>
          <a:xfrm rot="-5400000" flipH="1">
            <a:off x="10204568" y="47821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4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208" name="Google Shape;208;p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960000" y="2433793"/>
            <a:ext cx="10272000" cy="3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 sz="1600"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60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5"/>
          <p:cNvGrpSpPr/>
          <p:nvPr/>
        </p:nvGrpSpPr>
        <p:grpSpPr>
          <a:xfrm rot="-1157903">
            <a:off x="-820852" y="-299591"/>
            <a:ext cx="3713624" cy="1073037"/>
            <a:chOff x="4314275" y="3002400"/>
            <a:chExt cx="1825625" cy="527475"/>
          </a:xfrm>
        </p:grpSpPr>
        <p:sp>
          <p:nvSpPr>
            <p:cNvPr id="214" name="Google Shape;214;p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5"/>
          <p:cNvSpPr/>
          <p:nvPr/>
        </p:nvSpPr>
        <p:spPr>
          <a:xfrm rot="-1731778">
            <a:off x="10498533" y="5121852"/>
            <a:ext cx="3076288" cy="2033627"/>
          </a:xfrm>
          <a:custGeom>
            <a:avLst/>
            <a:gdLst/>
            <a:ahLst/>
            <a:cxnLst/>
            <a:rect l="l" t="t" r="r" b="b"/>
            <a:pathLst>
              <a:path w="8450" h="5586" extrusionOk="0">
                <a:moveTo>
                  <a:pt x="2849" y="2258"/>
                </a:moveTo>
                <a:cubicBezTo>
                  <a:pt x="2967" y="2354"/>
                  <a:pt x="3020" y="2491"/>
                  <a:pt x="3011" y="2668"/>
                </a:cubicBezTo>
                <a:cubicBezTo>
                  <a:pt x="3012" y="2787"/>
                  <a:pt x="2776" y="3149"/>
                  <a:pt x="2640" y="3149"/>
                </a:cubicBezTo>
                <a:cubicBezTo>
                  <a:pt x="2591" y="3149"/>
                  <a:pt x="2555" y="3102"/>
                  <a:pt x="2548" y="2979"/>
                </a:cubicBezTo>
                <a:cubicBezTo>
                  <a:pt x="2535" y="2735"/>
                  <a:pt x="2711" y="2461"/>
                  <a:pt x="2849" y="2258"/>
                </a:cubicBezTo>
                <a:close/>
                <a:moveTo>
                  <a:pt x="6439" y="0"/>
                </a:moveTo>
                <a:cubicBezTo>
                  <a:pt x="6013" y="0"/>
                  <a:pt x="5566" y="84"/>
                  <a:pt x="5148" y="221"/>
                </a:cubicBezTo>
                <a:cubicBezTo>
                  <a:pt x="4449" y="452"/>
                  <a:pt x="3781" y="836"/>
                  <a:pt x="3244" y="1358"/>
                </a:cubicBezTo>
                <a:cubicBezTo>
                  <a:pt x="3101" y="1497"/>
                  <a:pt x="2923" y="1674"/>
                  <a:pt x="2755" y="1872"/>
                </a:cubicBezTo>
                <a:lnTo>
                  <a:pt x="2755" y="1872"/>
                </a:lnTo>
                <a:cubicBezTo>
                  <a:pt x="2573" y="1806"/>
                  <a:pt x="2368" y="1775"/>
                  <a:pt x="2169" y="1775"/>
                </a:cubicBezTo>
                <a:cubicBezTo>
                  <a:pt x="2026" y="1775"/>
                  <a:pt x="1887" y="1791"/>
                  <a:pt x="1761" y="1821"/>
                </a:cubicBezTo>
                <a:cubicBezTo>
                  <a:pt x="759" y="2059"/>
                  <a:pt x="194" y="2861"/>
                  <a:pt x="75" y="3904"/>
                </a:cubicBezTo>
                <a:cubicBezTo>
                  <a:pt x="0" y="4559"/>
                  <a:pt x="275" y="5586"/>
                  <a:pt x="930" y="5586"/>
                </a:cubicBezTo>
                <a:cubicBezTo>
                  <a:pt x="1044" y="5586"/>
                  <a:pt x="1170" y="5555"/>
                  <a:pt x="1307" y="5485"/>
                </a:cubicBezTo>
                <a:cubicBezTo>
                  <a:pt x="1480" y="5399"/>
                  <a:pt x="1385" y="5261"/>
                  <a:pt x="1252" y="5261"/>
                </a:cubicBezTo>
                <a:cubicBezTo>
                  <a:pt x="1223" y="5261"/>
                  <a:pt x="1192" y="5268"/>
                  <a:pt x="1161" y="5283"/>
                </a:cubicBezTo>
                <a:cubicBezTo>
                  <a:pt x="1098" y="5315"/>
                  <a:pt x="1040" y="5330"/>
                  <a:pt x="986" y="5330"/>
                </a:cubicBezTo>
                <a:cubicBezTo>
                  <a:pt x="622" y="5330"/>
                  <a:pt x="482" y="4662"/>
                  <a:pt x="435" y="4416"/>
                </a:cubicBezTo>
                <a:cubicBezTo>
                  <a:pt x="359" y="4009"/>
                  <a:pt x="443" y="3563"/>
                  <a:pt x="568" y="3179"/>
                </a:cubicBezTo>
                <a:cubicBezTo>
                  <a:pt x="794" y="2482"/>
                  <a:pt x="1432" y="2041"/>
                  <a:pt x="2095" y="2041"/>
                </a:cubicBezTo>
                <a:cubicBezTo>
                  <a:pt x="2251" y="2041"/>
                  <a:pt x="2409" y="2066"/>
                  <a:pt x="2563" y="2117"/>
                </a:cubicBezTo>
                <a:lnTo>
                  <a:pt x="2563" y="2117"/>
                </a:lnTo>
                <a:cubicBezTo>
                  <a:pt x="2310" y="2472"/>
                  <a:pt x="2134" y="2872"/>
                  <a:pt x="2239" y="3250"/>
                </a:cubicBezTo>
                <a:cubicBezTo>
                  <a:pt x="2294" y="3451"/>
                  <a:pt x="2403" y="3529"/>
                  <a:pt x="2531" y="3529"/>
                </a:cubicBezTo>
                <a:cubicBezTo>
                  <a:pt x="2843" y="3529"/>
                  <a:pt x="3270" y="3070"/>
                  <a:pt x="3321" y="2808"/>
                </a:cubicBezTo>
                <a:cubicBezTo>
                  <a:pt x="3391" y="2438"/>
                  <a:pt x="3255" y="2178"/>
                  <a:pt x="3024" y="2012"/>
                </a:cubicBezTo>
                <a:lnTo>
                  <a:pt x="3024" y="2012"/>
                </a:lnTo>
                <a:cubicBezTo>
                  <a:pt x="3236" y="1736"/>
                  <a:pt x="3484" y="1482"/>
                  <a:pt x="3743" y="1262"/>
                </a:cubicBezTo>
                <a:cubicBezTo>
                  <a:pt x="4389" y="713"/>
                  <a:pt x="5458" y="245"/>
                  <a:pt x="6377" y="245"/>
                </a:cubicBezTo>
                <a:cubicBezTo>
                  <a:pt x="7254" y="245"/>
                  <a:pt x="7994" y="671"/>
                  <a:pt x="8100" y="1860"/>
                </a:cubicBezTo>
                <a:cubicBezTo>
                  <a:pt x="8105" y="1918"/>
                  <a:pt x="8155" y="1943"/>
                  <a:pt x="8215" y="1943"/>
                </a:cubicBezTo>
                <a:cubicBezTo>
                  <a:pt x="8317" y="1943"/>
                  <a:pt x="8449" y="1870"/>
                  <a:pt x="8439" y="1765"/>
                </a:cubicBezTo>
                <a:cubicBezTo>
                  <a:pt x="8323" y="462"/>
                  <a:pt x="7440" y="0"/>
                  <a:pt x="6439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5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267" name="Google Shape;267;p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subTitle" idx="1"/>
          </p:nvPr>
        </p:nvSpPr>
        <p:spPr>
          <a:xfrm>
            <a:off x="6381995" y="2403549"/>
            <a:ext cx="4632800" cy="3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subTitle" idx="2"/>
          </p:nvPr>
        </p:nvSpPr>
        <p:spPr>
          <a:xfrm>
            <a:off x="1177205" y="2402949"/>
            <a:ext cx="4632800" cy="3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ubTitle" idx="3"/>
          </p:nvPr>
        </p:nvSpPr>
        <p:spPr>
          <a:xfrm>
            <a:off x="638199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333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type="subTitle" idx="4"/>
          </p:nvPr>
        </p:nvSpPr>
        <p:spPr>
          <a:xfrm>
            <a:off x="117720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90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/>
          <p:nvPr/>
        </p:nvSpPr>
        <p:spPr>
          <a:xfrm rot="-5400000" flipH="1">
            <a:off x="10337602" y="5405610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6" name="Google Shape;276;p6"/>
          <p:cNvGrpSpPr/>
          <p:nvPr/>
        </p:nvGrpSpPr>
        <p:grpSpPr>
          <a:xfrm rot="-7615934">
            <a:off x="-1743117" y="5338002"/>
            <a:ext cx="3713616" cy="1073025"/>
            <a:chOff x="4314275" y="3002400"/>
            <a:chExt cx="1825625" cy="527475"/>
          </a:xfrm>
        </p:grpSpPr>
        <p:sp>
          <p:nvSpPr>
            <p:cNvPr id="277" name="Google Shape;277;p6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28;p6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329" name="Google Shape;329;p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93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7"/>
          <p:cNvGrpSpPr/>
          <p:nvPr/>
        </p:nvGrpSpPr>
        <p:grpSpPr>
          <a:xfrm rot="-1180894">
            <a:off x="10308555" y="6082909"/>
            <a:ext cx="2434221" cy="703316"/>
            <a:chOff x="4314275" y="3002400"/>
            <a:chExt cx="1825625" cy="527475"/>
          </a:xfrm>
        </p:grpSpPr>
        <p:sp>
          <p:nvSpPr>
            <p:cNvPr id="334" name="Google Shape;334;p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" name="Google Shape;385;p7"/>
          <p:cNvSpPr/>
          <p:nvPr/>
        </p:nvSpPr>
        <p:spPr>
          <a:xfrm rot="-2230110">
            <a:off x="-1487568" y="1033265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6" name="Google Shape;386;p7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387" name="Google Shape;387;p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9" name="Google Shape;38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"/>
          <p:cNvSpPr txBox="1">
            <a:spLocks noGrp="1"/>
          </p:cNvSpPr>
          <p:nvPr>
            <p:ph type="subTitle" idx="1"/>
          </p:nvPr>
        </p:nvSpPr>
        <p:spPr>
          <a:xfrm>
            <a:off x="1264800" y="2055933"/>
            <a:ext cx="5726400" cy="30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965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10497927" y="-718706"/>
            <a:ext cx="3520527" cy="1438031"/>
            <a:chOff x="4407125" y="893175"/>
            <a:chExt cx="1997575" cy="815950"/>
          </a:xfrm>
        </p:grpSpPr>
        <p:sp>
          <p:nvSpPr>
            <p:cNvPr id="450" name="Google Shape;450;p9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9"/>
          <p:cNvSpPr/>
          <p:nvPr/>
        </p:nvSpPr>
        <p:spPr>
          <a:xfrm rot="-7479214">
            <a:off x="-337236" y="5810157"/>
            <a:ext cx="2400791" cy="100393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9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515" name="Google Shape;515;p9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9"/>
          <p:cNvSpPr txBox="1">
            <a:spLocks noGrp="1"/>
          </p:cNvSpPr>
          <p:nvPr>
            <p:ph type="title"/>
          </p:nvPr>
        </p:nvSpPr>
        <p:spPr>
          <a:xfrm>
            <a:off x="5247897" y="2315685"/>
            <a:ext cx="5462000" cy="11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9"/>
          <p:cNvSpPr txBox="1">
            <a:spLocks noGrp="1"/>
          </p:cNvSpPr>
          <p:nvPr>
            <p:ph type="subTitle" idx="1"/>
          </p:nvPr>
        </p:nvSpPr>
        <p:spPr>
          <a:xfrm>
            <a:off x="5247897" y="3474315"/>
            <a:ext cx="5462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25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>
            <a:spLocks noGrp="1"/>
          </p:cNvSpPr>
          <p:nvPr>
            <p:ph type="title"/>
          </p:nvPr>
        </p:nvSpPr>
        <p:spPr>
          <a:xfrm>
            <a:off x="784367" y="3889300"/>
            <a:ext cx="5145200" cy="22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57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523" name="Google Shape;523;p11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6" name="Google Shape;586;p11"/>
          <p:cNvGrpSpPr/>
          <p:nvPr/>
        </p:nvGrpSpPr>
        <p:grpSpPr>
          <a:xfrm rot="-3988931">
            <a:off x="-16628" y="-4762579"/>
            <a:ext cx="14904720" cy="9148689"/>
            <a:chOff x="385750" y="206447"/>
            <a:chExt cx="8336049" cy="4757278"/>
          </a:xfrm>
        </p:grpSpPr>
        <p:sp>
          <p:nvSpPr>
            <p:cNvPr id="587" name="Google Shape;587;p11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9" name="Google Shape;58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98441"/>
            <a:ext cx="87680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90" name="Google Shape;590;p11"/>
          <p:cNvSpPr txBox="1">
            <a:spLocks noGrp="1"/>
          </p:cNvSpPr>
          <p:nvPr>
            <p:ph type="subTitle" idx="1"/>
          </p:nvPr>
        </p:nvSpPr>
        <p:spPr>
          <a:xfrm>
            <a:off x="1712000" y="3790359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91" name="Google Shape;591;p11"/>
          <p:cNvSpPr/>
          <p:nvPr/>
        </p:nvSpPr>
        <p:spPr>
          <a:xfrm rot="-1837295">
            <a:off x="9587209" y="4894881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6307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9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24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13"/>
          <p:cNvGrpSpPr/>
          <p:nvPr/>
        </p:nvGrpSpPr>
        <p:grpSpPr>
          <a:xfrm rot="-2700000">
            <a:off x="-1147633" y="-460909"/>
            <a:ext cx="4197193" cy="1714428"/>
            <a:chOff x="4407125" y="893175"/>
            <a:chExt cx="1997575" cy="815950"/>
          </a:xfrm>
        </p:grpSpPr>
        <p:sp>
          <p:nvSpPr>
            <p:cNvPr id="595" name="Google Shape;595;p13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8" name="Google Shape;658;p13"/>
          <p:cNvSpPr/>
          <p:nvPr/>
        </p:nvSpPr>
        <p:spPr>
          <a:xfrm rot="-2700000">
            <a:off x="9807304" y="4304845"/>
            <a:ext cx="3115003" cy="153955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9" name="Google Shape;659;p13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660" name="Google Shape;660;p13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2" name="Google Shape;662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11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4"/>
          <p:cNvSpPr/>
          <p:nvPr/>
        </p:nvSpPr>
        <p:spPr>
          <a:xfrm rot="-2230110">
            <a:off x="-1487568" y="1033265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5" name="Google Shape;665;p14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666" name="Google Shape;666;p1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8" name="Google Shape;668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14"/>
          <p:cNvGrpSpPr/>
          <p:nvPr/>
        </p:nvGrpSpPr>
        <p:grpSpPr>
          <a:xfrm rot="-1180894">
            <a:off x="10308555" y="6082909"/>
            <a:ext cx="2434221" cy="703316"/>
            <a:chOff x="4314275" y="3002400"/>
            <a:chExt cx="1825625" cy="527475"/>
          </a:xfrm>
        </p:grpSpPr>
        <p:sp>
          <p:nvSpPr>
            <p:cNvPr id="670" name="Google Shape;670;p14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2774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5"/>
          <p:cNvSpPr/>
          <p:nvPr/>
        </p:nvSpPr>
        <p:spPr>
          <a:xfrm rot="-5400000" flipH="1">
            <a:off x="10204568" y="47821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3" name="Google Shape;723;p15"/>
          <p:cNvGrpSpPr/>
          <p:nvPr/>
        </p:nvGrpSpPr>
        <p:grpSpPr>
          <a:xfrm rot="-7615934">
            <a:off x="-1269284" y="5005502"/>
            <a:ext cx="3713616" cy="1073025"/>
            <a:chOff x="4314275" y="3002400"/>
            <a:chExt cx="1825625" cy="527475"/>
          </a:xfrm>
        </p:grpSpPr>
        <p:sp>
          <p:nvSpPr>
            <p:cNvPr id="724" name="Google Shape;724;p1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5" name="Google Shape;775;p15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776" name="Google Shape;776;p1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8" name="Google Shape;778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939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16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781" name="Google Shape;781;p16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4" name="Google Shape;844;p16"/>
          <p:cNvSpPr/>
          <p:nvPr/>
        </p:nvSpPr>
        <p:spPr>
          <a:xfrm rot="-1837295">
            <a:off x="9683543" y="5191548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5" name="Google Shape;845;p16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846" name="Google Shape;846;p1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8" name="Google Shape;848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96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7"/>
          <p:cNvSpPr/>
          <p:nvPr/>
        </p:nvSpPr>
        <p:spPr>
          <a:xfrm rot="3375775" flipH="1">
            <a:off x="-830557" y="-728133"/>
            <a:ext cx="2679704" cy="384854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1" name="Google Shape;851;p17"/>
          <p:cNvGrpSpPr/>
          <p:nvPr/>
        </p:nvGrpSpPr>
        <p:grpSpPr>
          <a:xfrm rot="4998213" flipH="1">
            <a:off x="10124595" y="1160294"/>
            <a:ext cx="3713584" cy="1073039"/>
            <a:chOff x="4314275" y="3002400"/>
            <a:chExt cx="1825625" cy="527475"/>
          </a:xfrm>
        </p:grpSpPr>
        <p:sp>
          <p:nvSpPr>
            <p:cNvPr id="852" name="Google Shape;852;p1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3" name="Google Shape;903;p17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904" name="Google Shape;904;p1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355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1E83038-96C8-259E-E696-97C8EA364BB3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1C7707F9-0FB8-732F-60E5-8A25708E817C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A20BCB3E-6B38-B527-DE25-1C7B5B463770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oogle Shape;9;p2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2560133" y="2112433"/>
            <a:ext cx="7072000" cy="24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560033" y="4576800"/>
            <a:ext cx="7072000" cy="4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2788" y="2841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202788" y="62787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92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dk2"/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3B655720-D478-D460-965F-777A8A11BC20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5F895A9A-8E22-6E72-FE83-0CC66F323C1D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466872E5-99BE-A5A8-FBB4-865DA1BD9867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37" name="Google Shape;1037;p18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38" name="Google Shape;1038;p1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0" name="Google Shape;1100;p18"/>
          <p:cNvGrpSpPr/>
          <p:nvPr/>
        </p:nvGrpSpPr>
        <p:grpSpPr>
          <a:xfrm>
            <a:off x="-60980" y="180670"/>
            <a:ext cx="11977601" cy="6496659"/>
            <a:chOff x="916986" y="2500875"/>
            <a:chExt cx="2280618" cy="1217119"/>
          </a:xfrm>
        </p:grpSpPr>
        <p:sp>
          <p:nvSpPr>
            <p:cNvPr id="1101" name="Google Shape;1101;p1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8"/>
          <p:cNvSpPr txBox="1">
            <a:spLocks noGrp="1"/>
          </p:cNvSpPr>
          <p:nvPr>
            <p:ph type="subTitle" idx="1"/>
          </p:nvPr>
        </p:nvSpPr>
        <p:spPr>
          <a:xfrm>
            <a:off x="6564101" y="3974433"/>
            <a:ext cx="3520000" cy="1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2"/>
          </p:nvPr>
        </p:nvSpPr>
        <p:spPr>
          <a:xfrm>
            <a:off x="2107867" y="3974433"/>
            <a:ext cx="3520000" cy="1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3"/>
          </p:nvPr>
        </p:nvSpPr>
        <p:spPr>
          <a:xfrm>
            <a:off x="2107873" y="3330833"/>
            <a:ext cx="3520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4"/>
          </p:nvPr>
        </p:nvSpPr>
        <p:spPr>
          <a:xfrm>
            <a:off x="6564109" y="3330833"/>
            <a:ext cx="3520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73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2016;p31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2017" name="Google Shape;2017;p3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31"/>
          <p:cNvGrpSpPr/>
          <p:nvPr/>
        </p:nvGrpSpPr>
        <p:grpSpPr>
          <a:xfrm>
            <a:off x="231049" y="174484"/>
            <a:ext cx="11729675" cy="6508992"/>
            <a:chOff x="916986" y="2500875"/>
            <a:chExt cx="2280618" cy="1217119"/>
          </a:xfrm>
        </p:grpSpPr>
        <p:sp>
          <p:nvSpPr>
            <p:cNvPr id="2080" name="Google Shape;2080;p3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63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5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21970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3751117"/>
            <a:ext cx="7321551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10029"/>
            <a:ext cx="7321551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0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1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615611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0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21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1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3" y="766355"/>
            <a:ext cx="5817375" cy="5094447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2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2024/11/17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6" y="365127"/>
            <a:ext cx="1529316" cy="581183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8879959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5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12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 rot="-5400000" flipH="1">
            <a:off x="10204568" y="-4389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4"/>
          <p:cNvGrpSpPr/>
          <p:nvPr/>
        </p:nvGrpSpPr>
        <p:grpSpPr>
          <a:xfrm>
            <a:off x="205000" y="118683"/>
            <a:ext cx="11816835" cy="6624680"/>
            <a:chOff x="385750" y="206447"/>
            <a:chExt cx="8336049" cy="4757278"/>
          </a:xfrm>
        </p:grpSpPr>
        <p:sp>
          <p:nvSpPr>
            <p:cNvPr id="208" name="Google Shape;208;p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960000" y="2433793"/>
            <a:ext cx="10272000" cy="3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3725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1219140" lvl="1" indent="-40638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 sz="1600">
                <a:solidFill>
                  <a:srgbClr val="434343"/>
                </a:solidFill>
              </a:defRPr>
            </a:lvl2pPr>
            <a:lvl3pPr marL="1828709" lvl="2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2438278" lvl="3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3047848" lvl="4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3657418" lvl="5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4266987" lvl="6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4876557" lvl="7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5486126" lvl="8" indent="-40638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2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5"/>
          <p:cNvGrpSpPr/>
          <p:nvPr/>
        </p:nvGrpSpPr>
        <p:grpSpPr>
          <a:xfrm rot="-1157903">
            <a:off x="-820852" y="-299591"/>
            <a:ext cx="3713624" cy="1073037"/>
            <a:chOff x="4314275" y="3002400"/>
            <a:chExt cx="1825625" cy="527475"/>
          </a:xfrm>
        </p:grpSpPr>
        <p:sp>
          <p:nvSpPr>
            <p:cNvPr id="214" name="Google Shape;214;p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5"/>
          <p:cNvSpPr/>
          <p:nvPr/>
        </p:nvSpPr>
        <p:spPr>
          <a:xfrm rot="-1731778">
            <a:off x="10498533" y="5121853"/>
            <a:ext cx="3076288" cy="2033627"/>
          </a:xfrm>
          <a:custGeom>
            <a:avLst/>
            <a:gdLst/>
            <a:ahLst/>
            <a:cxnLst/>
            <a:rect l="l" t="t" r="r" b="b"/>
            <a:pathLst>
              <a:path w="8450" h="5586" extrusionOk="0">
                <a:moveTo>
                  <a:pt x="2849" y="2258"/>
                </a:moveTo>
                <a:cubicBezTo>
                  <a:pt x="2967" y="2354"/>
                  <a:pt x="3020" y="2491"/>
                  <a:pt x="3011" y="2668"/>
                </a:cubicBezTo>
                <a:cubicBezTo>
                  <a:pt x="3012" y="2787"/>
                  <a:pt x="2776" y="3149"/>
                  <a:pt x="2640" y="3149"/>
                </a:cubicBezTo>
                <a:cubicBezTo>
                  <a:pt x="2591" y="3149"/>
                  <a:pt x="2555" y="3102"/>
                  <a:pt x="2548" y="2979"/>
                </a:cubicBezTo>
                <a:cubicBezTo>
                  <a:pt x="2535" y="2735"/>
                  <a:pt x="2711" y="2461"/>
                  <a:pt x="2849" y="2258"/>
                </a:cubicBezTo>
                <a:close/>
                <a:moveTo>
                  <a:pt x="6439" y="0"/>
                </a:moveTo>
                <a:cubicBezTo>
                  <a:pt x="6013" y="0"/>
                  <a:pt x="5566" y="84"/>
                  <a:pt x="5148" y="221"/>
                </a:cubicBezTo>
                <a:cubicBezTo>
                  <a:pt x="4449" y="452"/>
                  <a:pt x="3781" y="836"/>
                  <a:pt x="3244" y="1358"/>
                </a:cubicBezTo>
                <a:cubicBezTo>
                  <a:pt x="3101" y="1497"/>
                  <a:pt x="2923" y="1674"/>
                  <a:pt x="2755" y="1872"/>
                </a:cubicBezTo>
                <a:lnTo>
                  <a:pt x="2755" y="1872"/>
                </a:lnTo>
                <a:cubicBezTo>
                  <a:pt x="2573" y="1806"/>
                  <a:pt x="2368" y="1775"/>
                  <a:pt x="2169" y="1775"/>
                </a:cubicBezTo>
                <a:cubicBezTo>
                  <a:pt x="2026" y="1775"/>
                  <a:pt x="1887" y="1791"/>
                  <a:pt x="1761" y="1821"/>
                </a:cubicBezTo>
                <a:cubicBezTo>
                  <a:pt x="759" y="2059"/>
                  <a:pt x="194" y="2861"/>
                  <a:pt x="75" y="3904"/>
                </a:cubicBezTo>
                <a:cubicBezTo>
                  <a:pt x="0" y="4559"/>
                  <a:pt x="275" y="5586"/>
                  <a:pt x="930" y="5586"/>
                </a:cubicBezTo>
                <a:cubicBezTo>
                  <a:pt x="1044" y="5586"/>
                  <a:pt x="1170" y="5555"/>
                  <a:pt x="1307" y="5485"/>
                </a:cubicBezTo>
                <a:cubicBezTo>
                  <a:pt x="1480" y="5399"/>
                  <a:pt x="1385" y="5261"/>
                  <a:pt x="1252" y="5261"/>
                </a:cubicBezTo>
                <a:cubicBezTo>
                  <a:pt x="1223" y="5261"/>
                  <a:pt x="1192" y="5268"/>
                  <a:pt x="1161" y="5283"/>
                </a:cubicBezTo>
                <a:cubicBezTo>
                  <a:pt x="1098" y="5315"/>
                  <a:pt x="1040" y="5330"/>
                  <a:pt x="986" y="5330"/>
                </a:cubicBezTo>
                <a:cubicBezTo>
                  <a:pt x="622" y="5330"/>
                  <a:pt x="482" y="4662"/>
                  <a:pt x="435" y="4416"/>
                </a:cubicBezTo>
                <a:cubicBezTo>
                  <a:pt x="359" y="4009"/>
                  <a:pt x="443" y="3563"/>
                  <a:pt x="568" y="3179"/>
                </a:cubicBezTo>
                <a:cubicBezTo>
                  <a:pt x="794" y="2482"/>
                  <a:pt x="1432" y="2041"/>
                  <a:pt x="2095" y="2041"/>
                </a:cubicBezTo>
                <a:cubicBezTo>
                  <a:pt x="2251" y="2041"/>
                  <a:pt x="2409" y="2066"/>
                  <a:pt x="2563" y="2117"/>
                </a:cubicBezTo>
                <a:lnTo>
                  <a:pt x="2563" y="2117"/>
                </a:lnTo>
                <a:cubicBezTo>
                  <a:pt x="2310" y="2472"/>
                  <a:pt x="2134" y="2872"/>
                  <a:pt x="2239" y="3250"/>
                </a:cubicBezTo>
                <a:cubicBezTo>
                  <a:pt x="2294" y="3451"/>
                  <a:pt x="2403" y="3529"/>
                  <a:pt x="2531" y="3529"/>
                </a:cubicBezTo>
                <a:cubicBezTo>
                  <a:pt x="2843" y="3529"/>
                  <a:pt x="3270" y="3070"/>
                  <a:pt x="3321" y="2808"/>
                </a:cubicBezTo>
                <a:cubicBezTo>
                  <a:pt x="3391" y="2438"/>
                  <a:pt x="3255" y="2178"/>
                  <a:pt x="3024" y="2012"/>
                </a:cubicBezTo>
                <a:lnTo>
                  <a:pt x="3024" y="2012"/>
                </a:lnTo>
                <a:cubicBezTo>
                  <a:pt x="3236" y="1736"/>
                  <a:pt x="3484" y="1482"/>
                  <a:pt x="3743" y="1262"/>
                </a:cubicBezTo>
                <a:cubicBezTo>
                  <a:pt x="4389" y="713"/>
                  <a:pt x="5458" y="245"/>
                  <a:pt x="6377" y="245"/>
                </a:cubicBezTo>
                <a:cubicBezTo>
                  <a:pt x="7254" y="245"/>
                  <a:pt x="7994" y="671"/>
                  <a:pt x="8100" y="1860"/>
                </a:cubicBezTo>
                <a:cubicBezTo>
                  <a:pt x="8105" y="1918"/>
                  <a:pt x="8155" y="1943"/>
                  <a:pt x="8215" y="1943"/>
                </a:cubicBezTo>
                <a:cubicBezTo>
                  <a:pt x="8317" y="1943"/>
                  <a:pt x="8449" y="1870"/>
                  <a:pt x="8439" y="1765"/>
                </a:cubicBezTo>
                <a:cubicBezTo>
                  <a:pt x="8323" y="462"/>
                  <a:pt x="7440" y="0"/>
                  <a:pt x="6439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5"/>
          <p:cNvGrpSpPr/>
          <p:nvPr/>
        </p:nvGrpSpPr>
        <p:grpSpPr>
          <a:xfrm>
            <a:off x="514335" y="275264"/>
            <a:ext cx="11114732" cy="6343037"/>
            <a:chOff x="385750" y="206447"/>
            <a:chExt cx="8336049" cy="4757278"/>
          </a:xfrm>
        </p:grpSpPr>
        <p:sp>
          <p:nvSpPr>
            <p:cNvPr id="267" name="Google Shape;267;p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subTitle" idx="1"/>
          </p:nvPr>
        </p:nvSpPr>
        <p:spPr>
          <a:xfrm>
            <a:off x="6381995" y="2403549"/>
            <a:ext cx="4632800" cy="3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subTitle" idx="2"/>
          </p:nvPr>
        </p:nvSpPr>
        <p:spPr>
          <a:xfrm>
            <a:off x="1177205" y="2402949"/>
            <a:ext cx="4632800" cy="3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ubTitle" idx="3"/>
          </p:nvPr>
        </p:nvSpPr>
        <p:spPr>
          <a:xfrm>
            <a:off x="638199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333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type="subTitle" idx="4"/>
          </p:nvPr>
        </p:nvSpPr>
        <p:spPr>
          <a:xfrm>
            <a:off x="117720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7"/>
          <p:cNvGrpSpPr/>
          <p:nvPr/>
        </p:nvGrpSpPr>
        <p:grpSpPr>
          <a:xfrm rot="-1180894">
            <a:off x="10308556" y="6082910"/>
            <a:ext cx="2434221" cy="703316"/>
            <a:chOff x="4314275" y="3002400"/>
            <a:chExt cx="1825625" cy="527475"/>
          </a:xfrm>
        </p:grpSpPr>
        <p:sp>
          <p:nvSpPr>
            <p:cNvPr id="334" name="Google Shape;334;p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" name="Google Shape;385;p7"/>
          <p:cNvSpPr/>
          <p:nvPr/>
        </p:nvSpPr>
        <p:spPr>
          <a:xfrm rot="-2230110">
            <a:off x="-1487568" y="1033266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6" name="Google Shape;386;p7"/>
          <p:cNvGrpSpPr/>
          <p:nvPr/>
        </p:nvGrpSpPr>
        <p:grpSpPr>
          <a:xfrm>
            <a:off x="514335" y="275264"/>
            <a:ext cx="11114732" cy="6343037"/>
            <a:chOff x="385750" y="206447"/>
            <a:chExt cx="8336049" cy="4757278"/>
          </a:xfrm>
        </p:grpSpPr>
        <p:sp>
          <p:nvSpPr>
            <p:cNvPr id="387" name="Google Shape;387;p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9" name="Google Shape;38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"/>
          <p:cNvSpPr txBox="1">
            <a:spLocks noGrp="1"/>
          </p:cNvSpPr>
          <p:nvPr>
            <p:ph type="subTitle" idx="1"/>
          </p:nvPr>
        </p:nvSpPr>
        <p:spPr>
          <a:xfrm>
            <a:off x="1264800" y="2055933"/>
            <a:ext cx="5726400" cy="30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6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8"/>
          <p:cNvGrpSpPr/>
          <p:nvPr/>
        </p:nvGrpSpPr>
        <p:grpSpPr>
          <a:xfrm rot="-2700000">
            <a:off x="-745383" y="515708"/>
            <a:ext cx="3719547" cy="1074683"/>
            <a:chOff x="4314275" y="3002400"/>
            <a:chExt cx="1825625" cy="527475"/>
          </a:xfrm>
        </p:grpSpPr>
        <p:sp>
          <p:nvSpPr>
            <p:cNvPr id="393" name="Google Shape;393;p8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8"/>
          <p:cNvGrpSpPr/>
          <p:nvPr/>
        </p:nvGrpSpPr>
        <p:grpSpPr>
          <a:xfrm rot="-3988931">
            <a:off x="-16628" y="-4762578"/>
            <a:ext cx="14904720" cy="9148689"/>
            <a:chOff x="385750" y="206447"/>
            <a:chExt cx="8336049" cy="4757278"/>
          </a:xfrm>
        </p:grpSpPr>
        <p:sp>
          <p:nvSpPr>
            <p:cNvPr id="445" name="Google Shape;445;p8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8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7" name="Google Shape;447;p8"/>
          <p:cNvSpPr txBox="1">
            <a:spLocks noGrp="1"/>
          </p:cNvSpPr>
          <p:nvPr>
            <p:ph type="title"/>
          </p:nvPr>
        </p:nvSpPr>
        <p:spPr>
          <a:xfrm>
            <a:off x="1524000" y="1742800"/>
            <a:ext cx="914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466"/>
            </a:lvl1pPr>
            <a:lvl2pPr lvl="1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7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10497929" y="-718705"/>
            <a:ext cx="3520527" cy="1438031"/>
            <a:chOff x="4407125" y="893175"/>
            <a:chExt cx="1997575" cy="815950"/>
          </a:xfrm>
        </p:grpSpPr>
        <p:sp>
          <p:nvSpPr>
            <p:cNvPr id="450" name="Google Shape;450;p9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9"/>
          <p:cNvSpPr/>
          <p:nvPr/>
        </p:nvSpPr>
        <p:spPr>
          <a:xfrm rot="-7479214">
            <a:off x="-337236" y="5810157"/>
            <a:ext cx="2400791" cy="100393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9"/>
          <p:cNvGrpSpPr/>
          <p:nvPr/>
        </p:nvGrpSpPr>
        <p:grpSpPr>
          <a:xfrm>
            <a:off x="514335" y="275264"/>
            <a:ext cx="11114732" cy="6343037"/>
            <a:chOff x="385750" y="206447"/>
            <a:chExt cx="8336049" cy="4757278"/>
          </a:xfrm>
        </p:grpSpPr>
        <p:sp>
          <p:nvSpPr>
            <p:cNvPr id="515" name="Google Shape;515;p9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9"/>
          <p:cNvSpPr txBox="1">
            <a:spLocks noGrp="1"/>
          </p:cNvSpPr>
          <p:nvPr>
            <p:ph type="title"/>
          </p:nvPr>
        </p:nvSpPr>
        <p:spPr>
          <a:xfrm>
            <a:off x="5247897" y="2315685"/>
            <a:ext cx="5462000" cy="11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9"/>
          <p:cNvSpPr txBox="1">
            <a:spLocks noGrp="1"/>
          </p:cNvSpPr>
          <p:nvPr>
            <p:ph type="subTitle" idx="1"/>
          </p:nvPr>
        </p:nvSpPr>
        <p:spPr>
          <a:xfrm>
            <a:off x="5247897" y="3474315"/>
            <a:ext cx="5462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1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>
            <a:spLocks noGrp="1"/>
          </p:cNvSpPr>
          <p:nvPr>
            <p:ph type="title"/>
          </p:nvPr>
        </p:nvSpPr>
        <p:spPr>
          <a:xfrm>
            <a:off x="784367" y="3889300"/>
            <a:ext cx="5145200" cy="22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7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523" name="Google Shape;523;p11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6" name="Google Shape;586;p11"/>
          <p:cNvGrpSpPr/>
          <p:nvPr/>
        </p:nvGrpSpPr>
        <p:grpSpPr>
          <a:xfrm rot="-3988931">
            <a:off x="-16628" y="-4762578"/>
            <a:ext cx="14904720" cy="9148689"/>
            <a:chOff x="385750" y="206447"/>
            <a:chExt cx="8336049" cy="4757278"/>
          </a:xfrm>
        </p:grpSpPr>
        <p:sp>
          <p:nvSpPr>
            <p:cNvPr id="587" name="Google Shape;587;p11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9" name="Google Shape;58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98441"/>
            <a:ext cx="87680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90" name="Google Shape;590;p11"/>
          <p:cNvSpPr txBox="1">
            <a:spLocks noGrp="1"/>
          </p:cNvSpPr>
          <p:nvPr>
            <p:ph type="subTitle" idx="1"/>
          </p:nvPr>
        </p:nvSpPr>
        <p:spPr>
          <a:xfrm>
            <a:off x="1712000" y="3790359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91" name="Google Shape;591;p11"/>
          <p:cNvSpPr/>
          <p:nvPr/>
        </p:nvSpPr>
        <p:spPr>
          <a:xfrm rot="-1837295">
            <a:off x="9587209" y="4894881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82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6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8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Josefin Sans"/>
              <a:buNone/>
              <a:defRPr sz="35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4031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144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09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Josefin Sans"/>
              <a:buNone/>
              <a:defRPr sz="35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117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svg"/><Relationship Id="rId5" Type="http://schemas.openxmlformats.org/officeDocument/2006/relationships/image" Target="../media/image34.png"/><Relationship Id="rId4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svg"/><Relationship Id="rId5" Type="http://schemas.openxmlformats.org/officeDocument/2006/relationships/image" Target="../media/image17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34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2965" y="-160110"/>
            <a:ext cx="3424762" cy="7178220"/>
            <a:chOff x="0" y="0"/>
            <a:chExt cx="1826540" cy="38283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1348" y="616512"/>
            <a:ext cx="8259698" cy="5624976"/>
            <a:chOff x="0" y="0"/>
            <a:chExt cx="808919" cy="5508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8919" cy="550885"/>
            </a:xfrm>
            <a:custGeom>
              <a:avLst/>
              <a:gdLst/>
              <a:ahLst/>
              <a:cxnLst/>
              <a:rect l="l" t="t" r="r" b="b"/>
              <a:pathLst>
                <a:path w="808919" h="550885">
                  <a:moveTo>
                    <a:pt x="0" y="0"/>
                  </a:moveTo>
                  <a:lnTo>
                    <a:pt x="808919" y="0"/>
                  </a:lnTo>
                  <a:lnTo>
                    <a:pt x="808919" y="550885"/>
                  </a:lnTo>
                  <a:lnTo>
                    <a:pt x="0" y="5508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08919" cy="5794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56650" y="2540645"/>
            <a:ext cx="867862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D272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</a:t>
            </a:r>
          </a:p>
          <a:p>
            <a:pPr algn="ctr"/>
            <a:r>
              <a:rPr lang="en-US" sz="6600" b="1" dirty="0">
                <a:solidFill>
                  <a:srgbClr val="D272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PHỎNG VẤN</a:t>
            </a:r>
            <a:endParaRPr lang="en-SG" sz="6600" dirty="0">
              <a:solidFill>
                <a:srgbClr val="D272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81266" y="1109536"/>
            <a:ext cx="3199862" cy="732536"/>
          </a:xfrm>
          <a:custGeom>
            <a:avLst/>
            <a:gdLst/>
            <a:ahLst/>
            <a:cxnLst/>
            <a:rect l="l" t="t" r="r" b="b"/>
            <a:pathLst>
              <a:path w="834675" h="191080">
                <a:moveTo>
                  <a:pt x="82261" y="0"/>
                </a:moveTo>
                <a:lnTo>
                  <a:pt x="752414" y="0"/>
                </a:lnTo>
                <a:cubicBezTo>
                  <a:pt x="797846" y="0"/>
                  <a:pt x="834675" y="36830"/>
                  <a:pt x="834675" y="82261"/>
                </a:cubicBezTo>
                <a:lnTo>
                  <a:pt x="834675" y="108819"/>
                </a:lnTo>
                <a:cubicBezTo>
                  <a:pt x="834675" y="130636"/>
                  <a:pt x="826009" y="151559"/>
                  <a:pt x="810582" y="166986"/>
                </a:cubicBezTo>
                <a:cubicBezTo>
                  <a:pt x="795155" y="182413"/>
                  <a:pt x="774231" y="191080"/>
                  <a:pt x="752414" y="191080"/>
                </a:cubicBezTo>
                <a:lnTo>
                  <a:pt x="82261" y="191080"/>
                </a:lnTo>
                <a:cubicBezTo>
                  <a:pt x="36830" y="191080"/>
                  <a:pt x="0" y="154250"/>
                  <a:pt x="0" y="108819"/>
                </a:cubicBezTo>
                <a:lnTo>
                  <a:pt x="0" y="82261"/>
                </a:lnTo>
                <a:cubicBezTo>
                  <a:pt x="0" y="60444"/>
                  <a:pt x="8667" y="39521"/>
                  <a:pt x="24094" y="24094"/>
                </a:cubicBezTo>
                <a:cubicBezTo>
                  <a:pt x="39521" y="8667"/>
                  <a:pt x="60444" y="0"/>
                  <a:pt x="82261" y="0"/>
                </a:cubicBezTo>
                <a:close/>
              </a:path>
            </a:pathLst>
          </a:custGeom>
          <a:solidFill>
            <a:srgbClr val="D272AB"/>
          </a:solidFill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81179" y="607831"/>
            <a:ext cx="3199862" cy="1134208"/>
          </a:xfrm>
          <a:prstGeom prst="rect">
            <a:avLst/>
          </a:prstGeom>
        </p:spPr>
        <p:txBody>
          <a:bodyPr lIns="33867" tIns="33867" rIns="33867" bIns="33867" rtlCol="0" anchor="b"/>
          <a:lstStyle/>
          <a:p>
            <a:pPr marL="0" marR="0" lvl="0" indent="0" algn="ctr" defTabSz="609630" rtl="0" eaLnBrk="1" fontAlgn="auto" latinLnBrk="0" hangingPunct="1">
              <a:lnSpc>
                <a:spcPts val="522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Nói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và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nghe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839877" y="4830130"/>
            <a:ext cx="695349" cy="516699"/>
          </a:xfrm>
          <a:custGeom>
            <a:avLst/>
            <a:gdLst/>
            <a:ahLst/>
            <a:cxnLst/>
            <a:rect l="l" t="t" r="r" b="b"/>
            <a:pathLst>
              <a:path w="1043024" h="775048">
                <a:moveTo>
                  <a:pt x="0" y="0"/>
                </a:moveTo>
                <a:lnTo>
                  <a:pt x="1043024" y="0"/>
                </a:lnTo>
                <a:lnTo>
                  <a:pt x="1043024" y="775047"/>
                </a:lnTo>
                <a:lnTo>
                  <a:pt x="0" y="775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56343" y="103821"/>
            <a:ext cx="640445" cy="581979"/>
          </a:xfrm>
          <a:custGeom>
            <a:avLst/>
            <a:gdLst/>
            <a:ahLst/>
            <a:cxnLst/>
            <a:rect l="l" t="t" r="r" b="b"/>
            <a:pathLst>
              <a:path w="960668" h="872969">
                <a:moveTo>
                  <a:pt x="0" y="0"/>
                </a:moveTo>
                <a:lnTo>
                  <a:pt x="960668" y="0"/>
                </a:lnTo>
                <a:lnTo>
                  <a:pt x="960668" y="872969"/>
                </a:lnTo>
                <a:lnTo>
                  <a:pt x="0" y="8729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786930" y="2449150"/>
            <a:ext cx="695349" cy="524753"/>
          </a:xfrm>
          <a:custGeom>
            <a:avLst/>
            <a:gdLst/>
            <a:ahLst/>
            <a:cxnLst/>
            <a:rect l="l" t="t" r="r" b="b"/>
            <a:pathLst>
              <a:path w="1043024" h="787130">
                <a:moveTo>
                  <a:pt x="0" y="0"/>
                </a:moveTo>
                <a:lnTo>
                  <a:pt x="1043023" y="0"/>
                </a:lnTo>
                <a:lnTo>
                  <a:pt x="1043023" y="787130"/>
                </a:lnTo>
                <a:lnTo>
                  <a:pt x="0" y="7871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25772" y="4945473"/>
            <a:ext cx="523559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4786" y="254476"/>
            <a:ext cx="523559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2824" y="2529070"/>
            <a:ext cx="599454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..........</a:t>
            </a:r>
          </a:p>
        </p:txBody>
      </p:sp>
      <p:sp>
        <p:nvSpPr>
          <p:cNvPr id="18" name="Freeform 18"/>
          <p:cNvSpPr/>
          <p:nvPr/>
        </p:nvSpPr>
        <p:spPr>
          <a:xfrm>
            <a:off x="650515" y="480476"/>
            <a:ext cx="1688815" cy="1639685"/>
          </a:xfrm>
          <a:custGeom>
            <a:avLst/>
            <a:gdLst/>
            <a:ahLst/>
            <a:cxnLst/>
            <a:rect l="l" t="t" r="r" b="b"/>
            <a:pathLst>
              <a:path w="2533222" h="2459528">
                <a:moveTo>
                  <a:pt x="0" y="0"/>
                </a:moveTo>
                <a:lnTo>
                  <a:pt x="2533222" y="0"/>
                </a:lnTo>
                <a:lnTo>
                  <a:pt x="2533222" y="2459528"/>
                </a:lnTo>
                <a:lnTo>
                  <a:pt x="0" y="24595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368441" y="2775428"/>
            <a:ext cx="1688815" cy="1694651"/>
          </a:xfrm>
          <a:custGeom>
            <a:avLst/>
            <a:gdLst/>
            <a:ahLst/>
            <a:cxnLst/>
            <a:rect l="l" t="t" r="r" b="b"/>
            <a:pathLst>
              <a:path w="2439722" h="2503446">
                <a:moveTo>
                  <a:pt x="2439722" y="0"/>
                </a:moveTo>
                <a:lnTo>
                  <a:pt x="0" y="0"/>
                </a:lnTo>
                <a:lnTo>
                  <a:pt x="0" y="2503446"/>
                </a:lnTo>
                <a:lnTo>
                  <a:pt x="2439722" y="2503446"/>
                </a:lnTo>
                <a:lnTo>
                  <a:pt x="243972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602112" y="791213"/>
            <a:ext cx="1016285" cy="704008"/>
          </a:xfrm>
          <a:custGeom>
            <a:avLst/>
            <a:gdLst/>
            <a:ahLst/>
            <a:cxnLst/>
            <a:rect l="l" t="t" r="r" b="b"/>
            <a:pathLst>
              <a:path w="1524427" h="1056012">
                <a:moveTo>
                  <a:pt x="0" y="0"/>
                </a:moveTo>
                <a:lnTo>
                  <a:pt x="1524426" y="0"/>
                </a:lnTo>
                <a:lnTo>
                  <a:pt x="1524426" y="1056012"/>
                </a:lnTo>
                <a:lnTo>
                  <a:pt x="0" y="10560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1077123" y="5654716"/>
            <a:ext cx="858154" cy="1006364"/>
          </a:xfrm>
          <a:custGeom>
            <a:avLst/>
            <a:gdLst/>
            <a:ahLst/>
            <a:cxnLst/>
            <a:rect l="l" t="t" r="r" b="b"/>
            <a:pathLst>
              <a:path w="1287231" h="1509546">
                <a:moveTo>
                  <a:pt x="0" y="0"/>
                </a:moveTo>
                <a:lnTo>
                  <a:pt x="1287232" y="0"/>
                </a:lnTo>
                <a:lnTo>
                  <a:pt x="1287232" y="1509547"/>
                </a:lnTo>
                <a:lnTo>
                  <a:pt x="0" y="15095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08ABD03-446D-49D0-E895-ED754C2B5BA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43" b="90169" l="357" r="98929">
                        <a14:foregroundMark x1="46429" y1="1404" x2="93929" y2="44944"/>
                        <a14:foregroundMark x1="50714" y1="10955" x2="68929" y2="8708"/>
                        <a14:foregroundMark x1="65357" y1="4494" x2="41786" y2="4494"/>
                        <a14:foregroundMark x1="44643" y1="2247" x2="79643" y2="35393"/>
                        <a14:foregroundMark x1="79643" y1="35393" x2="79643" y2="35393"/>
                        <a14:foregroundMark x1="68929" y1="86517" x2="30357" y2="51404"/>
                        <a14:foregroundMark x1="22143" y1="49719" x2="45357" y2="82865"/>
                        <a14:foregroundMark x1="60714" y1="83989" x2="40357" y2="71629"/>
                        <a14:foregroundMark x1="37857" y1="79775" x2="56071" y2="90449"/>
                        <a14:foregroundMark x1="29643" y1="80337" x2="40357" y2="80618"/>
                        <a14:foregroundMark x1="43929" y1="83427" x2="20714" y2="79213"/>
                        <a14:foregroundMark x1="3929" y1="53652" x2="12500" y2="78090"/>
                        <a14:foregroundMark x1="22857" y1="83427" x2="59286" y2="83427"/>
                        <a14:foregroundMark x1="66071" y1="53933" x2="66071" y2="90730"/>
                        <a14:foregroundMark x1="87143" y1="46629" x2="65000" y2="78652"/>
                        <a14:foregroundMark x1="42500" y1="6180" x2="74286" y2="7584"/>
                        <a14:foregroundMark x1="69643" y1="7584" x2="47143" y2="843"/>
                        <a14:foregroundMark x1="53214" y1="2247" x2="73571" y2="5618"/>
                        <a14:foregroundMark x1="63571" y1="1124" x2="38571" y2="843"/>
                        <a14:foregroundMark x1="41786" y1="2247" x2="57500" y2="27809"/>
                        <a14:foregroundMark x1="90714" y1="30618" x2="98929" y2="46067"/>
                        <a14:foregroundMark x1="95357" y1="41854" x2="81071" y2="71067"/>
                        <a14:foregroundMark x1="92143" y1="44944" x2="80357" y2="71910"/>
                        <a14:foregroundMark x1="80357" y1="71910" x2="80357" y2="72753"/>
                        <a14:foregroundMark x1="83929" y1="58427" x2="77857" y2="64607"/>
                        <a14:foregroundMark x1="85714" y1="54494" x2="73571" y2="75281"/>
                        <a14:foregroundMark x1="73571" y1="75281" x2="72857" y2="75281"/>
                        <a14:foregroundMark x1="77857" y1="52528" x2="78929" y2="81742"/>
                        <a14:foregroundMark x1="68929" y1="87640" x2="21429" y2="86517"/>
                        <a14:foregroundMark x1="33571" y1="34270" x2="35714" y2="73315"/>
                        <a14:foregroundMark x1="357" y1="53090" x2="13214" y2="73315"/>
                        <a14:foregroundMark x1="85714" y1="41854" x2="98929" y2="52528"/>
                        <a14:foregroundMark x1="76429" y1="41854" x2="85357" y2="53090"/>
                        <a14:foregroundMark x1="44643" y1="3933" x2="52143" y2="40169"/>
                        <a14:foregroundMark x1="65000" y1="5056" x2="90714" y2="27809"/>
                        <a14:foregroundMark x1="98214" y1="42416" x2="83929" y2="69944"/>
                      </a14:backgroundRemoval>
                    </a14:imgEffect>
                  </a14:imgLayer>
                </a14:imgProps>
              </a:ext>
            </a:extLst>
          </a:blip>
          <a:srcRect r="-5722" b="13102"/>
          <a:stretch/>
        </p:blipFill>
        <p:spPr>
          <a:xfrm>
            <a:off x="256343" y="5016525"/>
            <a:ext cx="1896548" cy="1982001"/>
          </a:xfrm>
          <a:prstGeom prst="rect">
            <a:avLst/>
          </a:prstGeom>
        </p:spPr>
      </p:pic>
      <p:sp>
        <p:nvSpPr>
          <p:cNvPr id="23" name="Google Shape;1888;p33">
            <a:extLst>
              <a:ext uri="{FF2B5EF4-FFF2-40B4-BE49-F238E27FC236}">
                <a16:creationId xmlns:a16="http://schemas.microsoft.com/office/drawing/2014/main" xmlns="" id="{91AC8897-A561-7585-E081-4174F1D8EB38}"/>
              </a:ext>
            </a:extLst>
          </p:cNvPr>
          <p:cNvSpPr/>
          <p:nvPr/>
        </p:nvSpPr>
        <p:spPr>
          <a:xfrm>
            <a:off x="4618397" y="5047552"/>
            <a:ext cx="4887703" cy="1118382"/>
          </a:xfrm>
          <a:prstGeom prst="roundRect">
            <a:avLst>
              <a:gd name="adj" fmla="val 50000"/>
            </a:avLst>
          </a:prstGeom>
          <a:solidFill>
            <a:srgbClr val="FDCE8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F879DE-39A1-3C52-28CB-BFEB5ED14990}"/>
              </a:ext>
            </a:extLst>
          </p:cNvPr>
          <p:cNvGrpSpPr/>
          <p:nvPr/>
        </p:nvGrpSpPr>
        <p:grpSpPr>
          <a:xfrm>
            <a:off x="4846873" y="1239793"/>
            <a:ext cx="6576768" cy="5248488"/>
            <a:chOff x="5359078" y="1200436"/>
            <a:chExt cx="5812058" cy="4917497"/>
          </a:xfrm>
        </p:grpSpPr>
        <p:pic>
          <p:nvPicPr>
            <p:cNvPr id="3" name="图片 10245" descr="22">
              <a:extLst>
                <a:ext uri="{FF2B5EF4-FFF2-40B4-BE49-F238E27FC236}">
                  <a16:creationId xmlns:a16="http://schemas.microsoft.com/office/drawing/2014/main" xmlns="" id="{EA2A6F75-3806-696C-5134-214CE13B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B70C79-DB34-F64D-1991-930D8CE95E17}"/>
                </a:ext>
              </a:extLst>
            </p:cNvPr>
            <p:cNvSpPr txBox="1"/>
            <p:nvPr/>
          </p:nvSpPr>
          <p:spPr>
            <a:xfrm>
              <a:off x="5831761" y="2659523"/>
              <a:ext cx="4876399" cy="3200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SGKvà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SG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175530-F4BB-9113-8C97-B8D19DDE5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02" y="2831706"/>
            <a:ext cx="4051139" cy="4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E5919E-A94A-525B-9F41-D873FD6C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BA3F01-106D-0116-502D-6AAE1356EF30}"/>
              </a:ext>
            </a:extLst>
          </p:cNvPr>
          <p:cNvSpPr txBox="1"/>
          <p:nvPr/>
        </p:nvSpPr>
        <p:spPr>
          <a:xfrm>
            <a:off x="3152808" y="75236"/>
            <a:ext cx="60960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kiểm kĩ năng phỏng 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4029F5F-0AA7-45B8-3384-E9712536C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36091"/>
              </p:ext>
            </p:extLst>
          </p:nvPr>
        </p:nvGraphicFramePr>
        <p:xfrm>
          <a:off x="84997" y="875871"/>
          <a:ext cx="11952674" cy="588374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9464117">
                  <a:extLst>
                    <a:ext uri="{9D8B030D-6E8A-4147-A177-3AD203B41FA5}">
                      <a16:colId xmlns:a16="http://schemas.microsoft.com/office/drawing/2014/main" xmlns="" val="524447223"/>
                    </a:ext>
                  </a:extLst>
                </a:gridCol>
                <a:gridCol w="858591">
                  <a:extLst>
                    <a:ext uri="{9D8B030D-6E8A-4147-A177-3AD203B41FA5}">
                      <a16:colId xmlns:a16="http://schemas.microsoft.com/office/drawing/2014/main" xmlns="" val="3688777130"/>
                    </a:ext>
                  </a:extLst>
                </a:gridCol>
                <a:gridCol w="1629966">
                  <a:extLst>
                    <a:ext uri="{9D8B030D-6E8A-4147-A177-3AD203B41FA5}">
                      <a16:colId xmlns:a16="http://schemas.microsoft.com/office/drawing/2014/main" xmlns="" val="3384147783"/>
                    </a:ext>
                  </a:extLst>
                </a:gridCol>
              </a:tblGrid>
              <a:tr h="589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S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S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S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561465"/>
                  </a:ext>
                </a:extLst>
              </a:tr>
              <a:tr h="557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phỏng vấn có đầy đủ ba phần: mở đầu, phần chính, kết thúc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973798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người được phỏng vấn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8545861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về người phỏng vấn, người được phỏng vấn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884462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được mục đích/ nội dung của cuộc phỏng vấn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1118827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rõ nội dung cần phỏng vấn bằng hệ thống câu hỏi phù hợp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5133582"/>
                  </a:ext>
                </a:extLst>
              </a:tr>
              <a:tr h="557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ơn và chúc sức khỏe người được phỏng vấn sau khi kết thúc 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190720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năng lưu loát, diễn đạt mạch lạc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5304758"/>
                  </a:ext>
                </a:extLst>
              </a:tr>
              <a:tr h="1230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phỏng vấn và người được phỏng vấn có thái độ lịch sự, tôn trọng lẫn nhau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70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3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3" y="-1749427"/>
            <a:ext cx="11243181" cy="7396159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xmlns="" id="{8DAA4D64-E4EE-1A03-F549-29BE3CF21214}"/>
              </a:ext>
            </a:extLst>
          </p:cNvPr>
          <p:cNvSpPr txBox="1"/>
          <p:nvPr/>
        </p:nvSpPr>
        <p:spPr>
          <a:xfrm rot="21161249">
            <a:off x="3530263" y="1291761"/>
            <a:ext cx="5298736" cy="341629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Hoạt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động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tập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và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vận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dụng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xmlns="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0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>
          <a:extLst>
            <a:ext uri="{FF2B5EF4-FFF2-40B4-BE49-F238E27FC236}">
              <a16:creationId xmlns:a16="http://schemas.microsoft.com/office/drawing/2014/main" xmlns="" id="{A2A444A9-D2D0-41E8-1857-42576DE9A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>
            <a:extLst>
              <a:ext uri="{FF2B5EF4-FFF2-40B4-BE49-F238E27FC236}">
                <a16:creationId xmlns:a16="http://schemas.microsoft.com/office/drawing/2014/main" xmlns="" id="{7303271E-D105-45F0-20AD-D7BBB4F11E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4894A451-27AC-C134-68AB-50B70FF0D4E1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31CA27EB-2DC1-AAB5-0560-5ED829D4E6AD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84FABC52-583D-C333-3598-D913E4493603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1FFB28C-4DDD-ECF9-3D89-EC65A62E9151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ABD35069-7B55-D17B-33F3-35D2A2DE5FEB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6781D3D4-C148-70F0-AD6A-DF25B462ADB9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E9F62C82-F237-12B3-07B7-3D2D58F8BC47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25164041-AE45-A245-0305-5762D78FF705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DE1DE562-E0C0-4B0E-B67F-44D3D1993DFF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6185CA70-293E-6E53-EB2E-B12D31B21FDA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E1F1EC2C-ADF8-3553-BB5D-5CDFCBB2F6DC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258E71CD-9F60-118E-9214-0949791CC61A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46BDE7D8-C729-44BB-978B-1A77D2CF0784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7573C3B5-1074-0AC4-6ACC-ACCBB07F298C}"/>
              </a:ext>
            </a:extLst>
          </p:cNvPr>
          <p:cNvGrpSpPr/>
          <p:nvPr/>
        </p:nvGrpSpPr>
        <p:grpSpPr>
          <a:xfrm>
            <a:off x="11065397" y="6117935"/>
            <a:ext cx="712080" cy="417690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68E18D7B-CE25-817F-8A3F-66BE25BD0196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B5ED9E84-CFEC-EA1A-C92A-F29D29D33EF8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CEE36A53-864C-DBA2-5C78-6F40C83F1359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D365535E-8370-A1A7-B405-829B4978D002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1E23A465-2DEB-D060-5E1A-454997EF98F1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FC45F40F-64D0-339A-E432-2F5A7944EE08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BAD946CB-C1A9-CA4A-797A-B08E7EFC9E6A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6FE61B43-8C87-4537-21D8-4D8C1E1A0063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9AF1C924-D247-1F25-6FB6-C21E0E14AF0C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BB9C44A2-01A8-3613-9119-A6E61CCEBF56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FAD3347D-5F51-19A8-232D-01D9C7133C45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716EA3F1-5D0D-574A-5E48-DACC7B674DC7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1A6F6BC1-2B32-B685-EC24-03E1CE94E252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D6279773-CB5C-F486-2036-674D0276B5E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A371B1C8-13C4-9E92-1B33-C5FF31E959F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A035868E-B924-CF88-71C4-EB04ABAC29BF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567280AD-4504-DCEE-8B5D-D9782D7EE237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96008853-1574-9B09-0EF0-38CF75FB0180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A73385-3C1A-002D-8F63-7FA21540B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4EA"/>
              </a:clrFrom>
              <a:clrTo>
                <a:srgbClr val="FFF4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32" b="76220" l="65366" r="97805">
                        <a14:foregroundMark x1="73740" y1="55854" x2="76016" y2="67317"/>
                        <a14:foregroundMark x1="77886" y1="70610" x2="69268" y2="71463"/>
                        <a14:foregroundMark x1="69106" y1="67561" x2="78049" y2="71585"/>
                        <a14:foregroundMark x1="83333" y1="74512" x2="78455" y2="65854"/>
                        <a14:foregroundMark x1="67236" y1="66341" x2="69106" y2="76707"/>
                        <a14:foregroundMark x1="65772" y1="74512" x2="65528" y2="72317"/>
                        <a14:foregroundMark x1="65610" y1="71463" x2="65610" y2="71463"/>
                        <a14:foregroundMark x1="65772" y1="70732" x2="66016" y2="69756"/>
                        <a14:foregroundMark x1="88699" y1="25732" x2="91382" y2="27195"/>
                        <a14:foregroundMark x1="93577" y1="56951" x2="94228" y2="59268"/>
                        <a14:foregroundMark x1="96585" y1="52073" x2="96341" y2="65732"/>
                        <a14:foregroundMark x1="97561" y1="63659" x2="97805" y2="57805"/>
                        <a14:foregroundMark x1="97805" y1="56585" x2="97724" y2="54878"/>
                        <a14:foregroundMark x1="89268" y1="52073" x2="87886" y2="65488"/>
                        <a14:foregroundMark x1="91626" y1="59268" x2="86423" y2="45976"/>
                        <a14:foregroundMark x1="83984" y1="55854" x2="95935" y2="53659"/>
                        <a14:foregroundMark x1="93171" y1="52195" x2="84228" y2="52195"/>
                        <a14:foregroundMark x1="82033" y1="52073" x2="81626" y2="51829"/>
                      </a14:backgroundRemoval>
                    </a14:imgEffect>
                  </a14:imgLayer>
                </a14:imgProps>
              </a:ext>
            </a:extLst>
          </a:blip>
          <a:srcRect l="65384" t="24152" b="24388"/>
          <a:stretch/>
        </p:blipFill>
        <p:spPr>
          <a:xfrm>
            <a:off x="610407" y="3164988"/>
            <a:ext cx="3560947" cy="35291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4C0F06-651B-D1B4-0E8B-BD3E46DDC526}"/>
              </a:ext>
            </a:extLst>
          </p:cNvPr>
          <p:cNvGrpSpPr/>
          <p:nvPr/>
        </p:nvGrpSpPr>
        <p:grpSpPr>
          <a:xfrm>
            <a:off x="5359077" y="1200437"/>
            <a:ext cx="5812059" cy="4917498"/>
            <a:chOff x="5359078" y="1200436"/>
            <a:chExt cx="5812058" cy="4917497"/>
          </a:xfrm>
        </p:grpSpPr>
        <p:pic>
          <p:nvPicPr>
            <p:cNvPr id="8" name="图片 10245" descr="22">
              <a:extLst>
                <a:ext uri="{FF2B5EF4-FFF2-40B4-BE49-F238E27FC236}">
                  <a16:creationId xmlns:a16="http://schemas.microsoft.com/office/drawing/2014/main" xmlns="" id="{87777131-8550-3DAD-145F-C7C1D1718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ECDA1D-FBD0-B2A1-4AB1-05A779EF5676}"/>
                </a:ext>
              </a:extLst>
            </p:cNvPr>
            <p:cNvSpPr txBox="1"/>
            <p:nvPr/>
          </p:nvSpPr>
          <p:spPr>
            <a:xfrm>
              <a:off x="5848333" y="2655040"/>
              <a:ext cx="5135353" cy="2800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vi-VN" sz="4400" dirty="0">
                  <a:solidFill>
                    <a:schemeClr val="bg1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 hãy đóng vai một phóng viên để thực hiện một cuộc phỏng vấn (chủ đề tự chọn)</a:t>
              </a:r>
              <a:endParaRPr lang="en-SG" sz="44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Freeform 20">
            <a:extLst>
              <a:ext uri="{FF2B5EF4-FFF2-40B4-BE49-F238E27FC236}">
                <a16:creationId xmlns:a16="http://schemas.microsoft.com/office/drawing/2014/main" xmlns="" id="{C7D006C0-7B64-C122-7766-DD058A97DBBB}"/>
              </a:ext>
            </a:extLst>
          </p:cNvPr>
          <p:cNvSpPr/>
          <p:nvPr/>
        </p:nvSpPr>
        <p:spPr>
          <a:xfrm>
            <a:off x="1447325" y="1860744"/>
            <a:ext cx="3190135" cy="1176568"/>
          </a:xfrm>
          <a:custGeom>
            <a:avLst/>
            <a:gdLst/>
            <a:ahLst/>
            <a:cxnLst/>
            <a:rect l="l" t="t" r="r" b="b"/>
            <a:pathLst>
              <a:path w="1538442" h="726914">
                <a:moveTo>
                  <a:pt x="0" y="0"/>
                </a:moveTo>
                <a:lnTo>
                  <a:pt x="1538441" y="0"/>
                </a:lnTo>
                <a:lnTo>
                  <a:pt x="1538441" y="726913"/>
                </a:lnTo>
                <a:lnTo>
                  <a:pt x="0" y="726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 BÀI</a:t>
            </a:r>
            <a:endParaRPr kumimoji="0" lang="en-SG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9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>
          <a:extLst>
            <a:ext uri="{FF2B5EF4-FFF2-40B4-BE49-F238E27FC236}">
              <a16:creationId xmlns:a16="http://schemas.microsoft.com/office/drawing/2014/main" xmlns="" id="{10A88BD4-B408-4E7A-BD7A-E3DEDBCAF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>
            <a:extLst>
              <a:ext uri="{FF2B5EF4-FFF2-40B4-BE49-F238E27FC236}">
                <a16:creationId xmlns:a16="http://schemas.microsoft.com/office/drawing/2014/main" xmlns="" id="{2481887D-1BF0-0EE9-DA86-E2E1529A4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10C3C830-CE0E-BCD2-F28B-657996EA62FE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45A4500-4E4F-6749-94A1-8B9AB21752FE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1DB5E525-20A7-9AF0-A42D-FC5DD75F3C1E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88E5BC2F-BAB3-0F59-117E-02B0A44B4624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7926FCDD-E730-897B-038D-D7DBBC5FCEE5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F17D402-F119-5D09-BDF8-75C23EB45DE3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905D6279-7ADD-2511-84C5-09643C1306C0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1FFB621C-6C26-D5B6-BB52-257942659CC9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3A8A7164-BC5C-AB60-35CA-64434536FF1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78CBCAE6-68C0-DCEC-7B72-78CECE0F12BC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3B57F8DB-5AAC-AA1C-C2B2-6A9DC5EA3DE1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D6FC4EB0-C250-3C2B-13F7-15A41F34B854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5FC59BBB-55D5-5BA9-EECE-45380363DF6E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2A034593-E568-4473-4AE0-5DF1B528F328}"/>
              </a:ext>
            </a:extLst>
          </p:cNvPr>
          <p:cNvSpPr/>
          <p:nvPr/>
        </p:nvSpPr>
        <p:spPr>
          <a:xfrm rot="-5859846">
            <a:off x="-229790" y="1938370"/>
            <a:ext cx="3616777" cy="2447448"/>
          </a:xfrm>
          <a:custGeom>
            <a:avLst/>
            <a:gdLst/>
            <a:ahLst/>
            <a:cxnLst/>
            <a:rect l="l" t="t" r="r" b="b"/>
            <a:pathLst>
              <a:path w="3695680" h="4793022">
                <a:moveTo>
                  <a:pt x="0" y="0"/>
                </a:moveTo>
                <a:lnTo>
                  <a:pt x="3695681" y="0"/>
                </a:lnTo>
                <a:lnTo>
                  <a:pt x="3695681" y="4793021"/>
                </a:lnTo>
                <a:lnTo>
                  <a:pt x="0" y="47930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54" r="-27031"/>
            </a:stretch>
          </a:blipFill>
        </p:spPr>
        <p:txBody>
          <a:bodyPr/>
          <a:lstStyle/>
          <a:p>
            <a:pPr defTabSz="812820">
              <a:defRPr/>
            </a:pPr>
            <a:endParaRPr lang="en-SG" sz="160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061BBFBE-F6C4-87C0-C181-67EAAE032341}"/>
              </a:ext>
            </a:extLst>
          </p:cNvPr>
          <p:cNvSpPr/>
          <p:nvPr/>
        </p:nvSpPr>
        <p:spPr>
          <a:xfrm flipH="1">
            <a:off x="1159965" y="1321910"/>
            <a:ext cx="1727063" cy="439656"/>
          </a:xfrm>
          <a:custGeom>
            <a:avLst/>
            <a:gdLst/>
            <a:ahLst/>
            <a:cxnLst/>
            <a:rect l="l" t="t" r="r" b="b"/>
            <a:pathLst>
              <a:path w="2176404" h="564276">
                <a:moveTo>
                  <a:pt x="2176405" y="0"/>
                </a:moveTo>
                <a:lnTo>
                  <a:pt x="0" y="0"/>
                </a:lnTo>
                <a:lnTo>
                  <a:pt x="0" y="564277"/>
                </a:lnTo>
                <a:lnTo>
                  <a:pt x="2176405" y="564277"/>
                </a:lnTo>
                <a:lnTo>
                  <a:pt x="2176405" y="0"/>
                </a:lnTo>
                <a:close/>
              </a:path>
            </a:pathLst>
          </a:custGeom>
          <a:blipFill>
            <a:blip r:embed="rId4"/>
            <a:stretch>
              <a:fillRect l="-88701" t="-111098" r="-4196" b="-123704"/>
            </a:stretch>
          </a:blipFill>
        </p:spPr>
        <p:txBody>
          <a:bodyPr/>
          <a:lstStyle/>
          <a:p>
            <a:pPr defTabSz="812820">
              <a:defRPr/>
            </a:pPr>
            <a:endParaRPr lang="en-SG" sz="160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032E39-B04F-31AC-9DAE-420A32217094}"/>
              </a:ext>
            </a:extLst>
          </p:cNvPr>
          <p:cNvSpPr txBox="1"/>
          <p:nvPr/>
        </p:nvSpPr>
        <p:spPr>
          <a:xfrm>
            <a:off x="601326" y="1928803"/>
            <a:ext cx="2095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HS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xmlns="" id="{489771D3-C6CA-80FD-E801-87E195602D5E}"/>
              </a:ext>
            </a:extLst>
          </p:cNvPr>
          <p:cNvSpPr/>
          <p:nvPr/>
        </p:nvSpPr>
        <p:spPr>
          <a:xfrm>
            <a:off x="3463184" y="1223833"/>
            <a:ext cx="625334" cy="608787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SG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xmlns="" id="{1B737253-5F55-47D6-6BD0-E5622C59C557}"/>
              </a:ext>
            </a:extLst>
          </p:cNvPr>
          <p:cNvSpPr/>
          <p:nvPr/>
        </p:nvSpPr>
        <p:spPr>
          <a:xfrm>
            <a:off x="3173599" y="2397570"/>
            <a:ext cx="625334" cy="608787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SG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165F1A2-DC43-1E13-D4DF-7731AC331C91}"/>
              </a:ext>
            </a:extLst>
          </p:cNvPr>
          <p:cNvSpPr txBox="1"/>
          <p:nvPr/>
        </p:nvSpPr>
        <p:spPr>
          <a:xfrm>
            <a:off x="4386843" y="1110492"/>
            <a:ext cx="73906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711D6D-6E69-130F-D17C-CC77A807865C}"/>
              </a:ext>
            </a:extLst>
          </p:cNvPr>
          <p:cNvSpPr txBox="1"/>
          <p:nvPr/>
        </p:nvSpPr>
        <p:spPr>
          <a:xfrm>
            <a:off x="4088518" y="2292474"/>
            <a:ext cx="7710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 25">
            <a:extLst>
              <a:ext uri="{FF2B5EF4-FFF2-40B4-BE49-F238E27FC236}">
                <a16:creationId xmlns:a16="http://schemas.microsoft.com/office/drawing/2014/main" xmlns="" id="{AA4AB1FD-596A-6375-954B-1E7BCAE7F9AD}"/>
              </a:ext>
            </a:extLst>
          </p:cNvPr>
          <p:cNvSpPr/>
          <p:nvPr/>
        </p:nvSpPr>
        <p:spPr>
          <a:xfrm>
            <a:off x="3471923" y="3545868"/>
            <a:ext cx="625334" cy="608787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SG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ABD7EDD-32BF-B932-AFF0-EFF3A8BC5867}"/>
              </a:ext>
            </a:extLst>
          </p:cNvPr>
          <p:cNvSpPr txBox="1"/>
          <p:nvPr/>
        </p:nvSpPr>
        <p:spPr>
          <a:xfrm>
            <a:off x="4386843" y="3575048"/>
            <a:ext cx="5229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25">
            <a:extLst>
              <a:ext uri="{FF2B5EF4-FFF2-40B4-BE49-F238E27FC236}">
                <a16:creationId xmlns:a16="http://schemas.microsoft.com/office/drawing/2014/main" xmlns="" id="{0C981292-DC78-515C-91EF-F297A0A145FF}"/>
              </a:ext>
            </a:extLst>
          </p:cNvPr>
          <p:cNvSpPr/>
          <p:nvPr/>
        </p:nvSpPr>
        <p:spPr>
          <a:xfrm>
            <a:off x="3247877" y="4750411"/>
            <a:ext cx="625334" cy="608787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SG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DEA0E8B-1FD4-8237-7A74-6C78DEED3A30}"/>
              </a:ext>
            </a:extLst>
          </p:cNvPr>
          <p:cNvSpPr txBox="1"/>
          <p:nvPr/>
        </p:nvSpPr>
        <p:spPr>
          <a:xfrm>
            <a:off x="4200685" y="4453943"/>
            <a:ext cx="72950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Sau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 	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263D866-87C1-DB3A-9332-68016F2B5E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8578" b="44286"/>
          <a:stretch/>
        </p:blipFill>
        <p:spPr>
          <a:xfrm>
            <a:off x="199829" y="4291439"/>
            <a:ext cx="3576022" cy="27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42" grpId="0" animBg="1"/>
      <p:bldP spid="44" grpId="0"/>
      <p:bldP spid="45" grpId="0"/>
      <p:bldP spid="47" grpId="0" animBg="1"/>
      <p:bldP spid="48" grpId="0"/>
      <p:bldP spid="49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163111" y="91720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*GỢI Ý</a:t>
            </a:r>
            <a:endParaRPr lang="en-SG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51766" y="77213"/>
            <a:ext cx="579063" cy="88900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Google Shape;5756;p65">
            <a:extLst>
              <a:ext uri="{FF2B5EF4-FFF2-40B4-BE49-F238E27FC236}">
                <a16:creationId xmlns:a16="http://schemas.microsoft.com/office/drawing/2014/main" xmlns="" id="{F7CB7D47-B66F-0FD5-BDE5-8A8518AD7D66}"/>
              </a:ext>
            </a:extLst>
          </p:cNvPr>
          <p:cNvSpPr/>
          <p:nvPr/>
        </p:nvSpPr>
        <p:spPr>
          <a:xfrm flipH="1">
            <a:off x="3424656" y="2145177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5757;p65">
            <a:extLst>
              <a:ext uri="{FF2B5EF4-FFF2-40B4-BE49-F238E27FC236}">
                <a16:creationId xmlns:a16="http://schemas.microsoft.com/office/drawing/2014/main" xmlns="" id="{DB6E63A4-C8F9-61A3-E548-EDDE0797B93D}"/>
              </a:ext>
            </a:extLst>
          </p:cNvPr>
          <p:cNvSpPr/>
          <p:nvPr/>
        </p:nvSpPr>
        <p:spPr>
          <a:xfrm flipH="1">
            <a:off x="903123" y="4239339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5758;p65">
            <a:extLst>
              <a:ext uri="{FF2B5EF4-FFF2-40B4-BE49-F238E27FC236}">
                <a16:creationId xmlns:a16="http://schemas.microsoft.com/office/drawing/2014/main" xmlns="" id="{7BE60BAA-AC6A-DBD4-DB16-9FAFB077FD94}"/>
              </a:ext>
            </a:extLst>
          </p:cNvPr>
          <p:cNvSpPr/>
          <p:nvPr/>
        </p:nvSpPr>
        <p:spPr>
          <a:xfrm flipH="1">
            <a:off x="8200818" y="2145177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5759;p65">
            <a:extLst>
              <a:ext uri="{FF2B5EF4-FFF2-40B4-BE49-F238E27FC236}">
                <a16:creationId xmlns:a16="http://schemas.microsoft.com/office/drawing/2014/main" xmlns="" id="{BDCCD70A-C8F4-70F3-9A94-FA32D10EEDA5}"/>
              </a:ext>
            </a:extLst>
          </p:cNvPr>
          <p:cNvSpPr/>
          <p:nvPr/>
        </p:nvSpPr>
        <p:spPr>
          <a:xfrm flipH="1">
            <a:off x="5605032" y="4432610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5760;p65">
            <a:extLst>
              <a:ext uri="{FF2B5EF4-FFF2-40B4-BE49-F238E27FC236}">
                <a16:creationId xmlns:a16="http://schemas.microsoft.com/office/drawing/2014/main" xmlns="" id="{D61BF46A-3B13-D079-4D53-D2A582E91C9B}"/>
              </a:ext>
            </a:extLst>
          </p:cNvPr>
          <p:cNvSpPr txBox="1"/>
          <p:nvPr/>
        </p:nvSpPr>
        <p:spPr>
          <a:xfrm>
            <a:off x="1033782" y="3536674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" name="Google Shape;5761;p65">
            <a:extLst>
              <a:ext uri="{FF2B5EF4-FFF2-40B4-BE49-F238E27FC236}">
                <a16:creationId xmlns:a16="http://schemas.microsoft.com/office/drawing/2014/main" xmlns="" id="{CE987B41-BFBE-7F90-CEE4-62C9CFB4D09C}"/>
              </a:ext>
            </a:extLst>
          </p:cNvPr>
          <p:cNvSpPr txBox="1"/>
          <p:nvPr/>
        </p:nvSpPr>
        <p:spPr>
          <a:xfrm>
            <a:off x="3536848" y="3536674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2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8" name="Google Shape;5762;p65">
            <a:extLst>
              <a:ext uri="{FF2B5EF4-FFF2-40B4-BE49-F238E27FC236}">
                <a16:creationId xmlns:a16="http://schemas.microsoft.com/office/drawing/2014/main" xmlns="" id="{2444D895-E528-3EC9-28CA-DFA1E66C4E81}"/>
              </a:ext>
            </a:extLst>
          </p:cNvPr>
          <p:cNvSpPr txBox="1"/>
          <p:nvPr/>
        </p:nvSpPr>
        <p:spPr>
          <a:xfrm>
            <a:off x="5750632" y="3536674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3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9" name="Google Shape;5763;p65">
            <a:extLst>
              <a:ext uri="{FF2B5EF4-FFF2-40B4-BE49-F238E27FC236}">
                <a16:creationId xmlns:a16="http://schemas.microsoft.com/office/drawing/2014/main" xmlns="" id="{60090D97-A4C8-5FE4-CCD5-AABA37CC3988}"/>
              </a:ext>
            </a:extLst>
          </p:cNvPr>
          <p:cNvSpPr txBox="1"/>
          <p:nvPr/>
        </p:nvSpPr>
        <p:spPr>
          <a:xfrm>
            <a:off x="8323232" y="3536674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4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cxnSp>
        <p:nvCxnSpPr>
          <p:cNvPr id="42" name="Google Shape;5764;p65">
            <a:extLst>
              <a:ext uri="{FF2B5EF4-FFF2-40B4-BE49-F238E27FC236}">
                <a16:creationId xmlns:a16="http://schemas.microsoft.com/office/drawing/2014/main" xmlns="" id="{F3933684-74B0-8811-612F-2E2F87C502B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704982" y="3811274"/>
            <a:ext cx="1831866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5765;p65">
            <a:extLst>
              <a:ext uri="{FF2B5EF4-FFF2-40B4-BE49-F238E27FC236}">
                <a16:creationId xmlns:a16="http://schemas.microsoft.com/office/drawing/2014/main" xmlns="" id="{CBB58078-5E40-A5B3-34D5-75A54D08A495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4208048" y="3811274"/>
            <a:ext cx="1542584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5766;p65">
            <a:extLst>
              <a:ext uri="{FF2B5EF4-FFF2-40B4-BE49-F238E27FC236}">
                <a16:creationId xmlns:a16="http://schemas.microsoft.com/office/drawing/2014/main" xmlns="" id="{29D9F550-53AC-580A-9947-AEC49C05D0F5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6421832" y="3811274"/>
            <a:ext cx="1901600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5767;p65">
            <a:extLst>
              <a:ext uri="{FF2B5EF4-FFF2-40B4-BE49-F238E27FC236}">
                <a16:creationId xmlns:a16="http://schemas.microsoft.com/office/drawing/2014/main" xmlns="" id="{8E601906-D8FE-2399-B95F-84F98FA6F72B}"/>
              </a:ext>
            </a:extLst>
          </p:cNvPr>
          <p:cNvCxnSpPr>
            <a:stCxn id="6" idx="0"/>
          </p:cNvCxnSpPr>
          <p:nvPr/>
        </p:nvCxnSpPr>
        <p:spPr>
          <a:xfrm rot="10800000">
            <a:off x="1369382" y="3114274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5768;p65">
            <a:extLst>
              <a:ext uri="{FF2B5EF4-FFF2-40B4-BE49-F238E27FC236}">
                <a16:creationId xmlns:a16="http://schemas.microsoft.com/office/drawing/2014/main" xmlns="" id="{BF4626B1-C233-EDBE-51B5-B9310E6DB075}"/>
              </a:ext>
            </a:extLst>
          </p:cNvPr>
          <p:cNvCxnSpPr>
            <a:stCxn id="7" idx="2"/>
          </p:cNvCxnSpPr>
          <p:nvPr/>
        </p:nvCxnSpPr>
        <p:spPr>
          <a:xfrm>
            <a:off x="3872448" y="4085874"/>
            <a:ext cx="0" cy="4408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5769;p65">
            <a:extLst>
              <a:ext uri="{FF2B5EF4-FFF2-40B4-BE49-F238E27FC236}">
                <a16:creationId xmlns:a16="http://schemas.microsoft.com/office/drawing/2014/main" xmlns="" id="{2332DC2F-8068-CDF9-1659-2520C67BDA0A}"/>
              </a:ext>
            </a:extLst>
          </p:cNvPr>
          <p:cNvCxnSpPr/>
          <p:nvPr/>
        </p:nvCxnSpPr>
        <p:spPr>
          <a:xfrm rot="10800000">
            <a:off x="6086231" y="3114107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5770;p65">
            <a:extLst>
              <a:ext uri="{FF2B5EF4-FFF2-40B4-BE49-F238E27FC236}">
                <a16:creationId xmlns:a16="http://schemas.microsoft.com/office/drawing/2014/main" xmlns="" id="{E5300F36-8F06-E636-B28D-945E2C5AB179}"/>
              </a:ext>
            </a:extLst>
          </p:cNvPr>
          <p:cNvCxnSpPr>
            <a:stCxn id="9" idx="2"/>
          </p:cNvCxnSpPr>
          <p:nvPr/>
        </p:nvCxnSpPr>
        <p:spPr>
          <a:xfrm>
            <a:off x="8658832" y="4085874"/>
            <a:ext cx="0" cy="4408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5771;p65">
            <a:extLst>
              <a:ext uri="{FF2B5EF4-FFF2-40B4-BE49-F238E27FC236}">
                <a16:creationId xmlns:a16="http://schemas.microsoft.com/office/drawing/2014/main" xmlns="" id="{BD281524-3EED-CC58-E3E6-6BA79A901E86}"/>
              </a:ext>
            </a:extLst>
          </p:cNvPr>
          <p:cNvGrpSpPr/>
          <p:nvPr/>
        </p:nvGrpSpPr>
        <p:grpSpPr>
          <a:xfrm>
            <a:off x="3633315" y="2334568"/>
            <a:ext cx="498644" cy="484829"/>
            <a:chOff x="3512070" y="1956222"/>
            <a:chExt cx="373983" cy="363622"/>
          </a:xfrm>
        </p:grpSpPr>
        <p:sp>
          <p:nvSpPr>
            <p:cNvPr id="50" name="Google Shape;5772;p65">
              <a:extLst>
                <a:ext uri="{FF2B5EF4-FFF2-40B4-BE49-F238E27FC236}">
                  <a16:creationId xmlns:a16="http://schemas.microsoft.com/office/drawing/2014/main" xmlns="" id="{70818ED1-5021-6884-07B5-70735940446B}"/>
                </a:ext>
              </a:extLst>
            </p:cNvPr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773;p65">
              <a:extLst>
                <a:ext uri="{FF2B5EF4-FFF2-40B4-BE49-F238E27FC236}">
                  <a16:creationId xmlns:a16="http://schemas.microsoft.com/office/drawing/2014/main" xmlns="" id="{BCE3C67D-A75D-776B-F613-DF0C60AC221B}"/>
                </a:ext>
              </a:extLst>
            </p:cNvPr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774;p65">
              <a:extLst>
                <a:ext uri="{FF2B5EF4-FFF2-40B4-BE49-F238E27FC236}">
                  <a16:creationId xmlns:a16="http://schemas.microsoft.com/office/drawing/2014/main" xmlns="" id="{07F05DCD-4533-BA04-DEC5-CDF64CE1B251}"/>
                </a:ext>
              </a:extLst>
            </p:cNvPr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775;p65">
              <a:extLst>
                <a:ext uri="{FF2B5EF4-FFF2-40B4-BE49-F238E27FC236}">
                  <a16:creationId xmlns:a16="http://schemas.microsoft.com/office/drawing/2014/main" xmlns="" id="{6F483A5C-F67D-59AA-CBAF-1C554472D9E9}"/>
                </a:ext>
              </a:extLst>
            </p:cNvPr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776;p65">
              <a:extLst>
                <a:ext uri="{FF2B5EF4-FFF2-40B4-BE49-F238E27FC236}">
                  <a16:creationId xmlns:a16="http://schemas.microsoft.com/office/drawing/2014/main" xmlns="" id="{06A7AF14-C724-BCA5-A92E-5A7464729228}"/>
                </a:ext>
              </a:extLst>
            </p:cNvPr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777;p65">
              <a:extLst>
                <a:ext uri="{FF2B5EF4-FFF2-40B4-BE49-F238E27FC236}">
                  <a16:creationId xmlns:a16="http://schemas.microsoft.com/office/drawing/2014/main" xmlns="" id="{6502F530-22EE-0556-9965-EF14C4728721}"/>
                </a:ext>
              </a:extLst>
            </p:cNvPr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778;p65">
              <a:extLst>
                <a:ext uri="{FF2B5EF4-FFF2-40B4-BE49-F238E27FC236}">
                  <a16:creationId xmlns:a16="http://schemas.microsoft.com/office/drawing/2014/main" xmlns="" id="{3FCE1543-74F0-37ED-63A6-8B798BD7130C}"/>
                </a:ext>
              </a:extLst>
            </p:cNvPr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79;p65">
              <a:extLst>
                <a:ext uri="{FF2B5EF4-FFF2-40B4-BE49-F238E27FC236}">
                  <a16:creationId xmlns:a16="http://schemas.microsoft.com/office/drawing/2014/main" xmlns="" id="{9866918F-B4E2-1B92-89DF-109FA3700BEA}"/>
                </a:ext>
              </a:extLst>
            </p:cNvPr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780;p65">
              <a:extLst>
                <a:ext uri="{FF2B5EF4-FFF2-40B4-BE49-F238E27FC236}">
                  <a16:creationId xmlns:a16="http://schemas.microsoft.com/office/drawing/2014/main" xmlns="" id="{E5AC3EE8-4587-B9C1-5597-0812DA4D6A9D}"/>
                </a:ext>
              </a:extLst>
            </p:cNvPr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781;p65">
              <a:extLst>
                <a:ext uri="{FF2B5EF4-FFF2-40B4-BE49-F238E27FC236}">
                  <a16:creationId xmlns:a16="http://schemas.microsoft.com/office/drawing/2014/main" xmlns="" id="{55B909A8-CF88-7711-3BCA-E71985523581}"/>
                </a:ext>
              </a:extLst>
            </p:cNvPr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782;p65">
              <a:extLst>
                <a:ext uri="{FF2B5EF4-FFF2-40B4-BE49-F238E27FC236}">
                  <a16:creationId xmlns:a16="http://schemas.microsoft.com/office/drawing/2014/main" xmlns="" id="{396148AB-81C8-DAE2-D387-8D749FA45582}"/>
                </a:ext>
              </a:extLst>
            </p:cNvPr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783;p65">
              <a:extLst>
                <a:ext uri="{FF2B5EF4-FFF2-40B4-BE49-F238E27FC236}">
                  <a16:creationId xmlns:a16="http://schemas.microsoft.com/office/drawing/2014/main" xmlns="" id="{41753935-6283-52BC-C15A-E30F8CE18F8D}"/>
                </a:ext>
              </a:extLst>
            </p:cNvPr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784;p65">
              <a:extLst>
                <a:ext uri="{FF2B5EF4-FFF2-40B4-BE49-F238E27FC236}">
                  <a16:creationId xmlns:a16="http://schemas.microsoft.com/office/drawing/2014/main" xmlns="" id="{7F65C58D-4E82-0DCE-1BD0-BE0C96FFAF45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785;p65">
              <a:extLst>
                <a:ext uri="{FF2B5EF4-FFF2-40B4-BE49-F238E27FC236}">
                  <a16:creationId xmlns:a16="http://schemas.microsoft.com/office/drawing/2014/main" xmlns="" id="{C799B6C5-6A68-E104-E48F-C58623787355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5786;p65">
              <a:extLst>
                <a:ext uri="{FF2B5EF4-FFF2-40B4-BE49-F238E27FC236}">
                  <a16:creationId xmlns:a16="http://schemas.microsoft.com/office/drawing/2014/main" xmlns="" id="{3E235968-EB05-6B38-D0D4-4DDD56064775}"/>
                </a:ext>
              </a:extLst>
            </p:cNvPr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5787;p65">
              <a:extLst>
                <a:ext uri="{FF2B5EF4-FFF2-40B4-BE49-F238E27FC236}">
                  <a16:creationId xmlns:a16="http://schemas.microsoft.com/office/drawing/2014/main" xmlns="" id="{B3473E2B-ECE2-FF34-3F15-195C2E2F1801}"/>
                </a:ext>
              </a:extLst>
            </p:cNvPr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5788;p65">
              <a:extLst>
                <a:ext uri="{FF2B5EF4-FFF2-40B4-BE49-F238E27FC236}">
                  <a16:creationId xmlns:a16="http://schemas.microsoft.com/office/drawing/2014/main" xmlns="" id="{64777000-9822-D2FE-EC50-9829001B8161}"/>
                </a:ext>
              </a:extLst>
            </p:cNvPr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43" name="Google Shape;5789;p65">
            <a:extLst>
              <a:ext uri="{FF2B5EF4-FFF2-40B4-BE49-F238E27FC236}">
                <a16:creationId xmlns:a16="http://schemas.microsoft.com/office/drawing/2014/main" xmlns="" id="{08484CF9-97D7-3FCF-20F1-B2019E22A5F5}"/>
              </a:ext>
            </a:extLst>
          </p:cNvPr>
          <p:cNvGrpSpPr/>
          <p:nvPr/>
        </p:nvGrpSpPr>
        <p:grpSpPr>
          <a:xfrm>
            <a:off x="1155449" y="4448884"/>
            <a:ext cx="411344" cy="444504"/>
            <a:chOff x="1748310" y="2408601"/>
            <a:chExt cx="308508" cy="333378"/>
          </a:xfrm>
        </p:grpSpPr>
        <p:sp>
          <p:nvSpPr>
            <p:cNvPr id="2244" name="Google Shape;5790;p65">
              <a:extLst>
                <a:ext uri="{FF2B5EF4-FFF2-40B4-BE49-F238E27FC236}">
                  <a16:creationId xmlns:a16="http://schemas.microsoft.com/office/drawing/2014/main" xmlns="" id="{306A4BBC-91CB-0E43-F695-524D1CF94261}"/>
                </a:ext>
              </a:extLst>
            </p:cNvPr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5791;p65">
              <a:extLst>
                <a:ext uri="{FF2B5EF4-FFF2-40B4-BE49-F238E27FC236}">
                  <a16:creationId xmlns:a16="http://schemas.microsoft.com/office/drawing/2014/main" xmlns="" id="{5D47061D-35E3-3CFB-E71B-933D50D850BD}"/>
                </a:ext>
              </a:extLst>
            </p:cNvPr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5792;p65">
              <a:extLst>
                <a:ext uri="{FF2B5EF4-FFF2-40B4-BE49-F238E27FC236}">
                  <a16:creationId xmlns:a16="http://schemas.microsoft.com/office/drawing/2014/main" xmlns="" id="{0CDB4376-F7CE-B991-A658-BF0A378CD3AF}"/>
                </a:ext>
              </a:extLst>
            </p:cNvPr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5793;p65">
              <a:extLst>
                <a:ext uri="{FF2B5EF4-FFF2-40B4-BE49-F238E27FC236}">
                  <a16:creationId xmlns:a16="http://schemas.microsoft.com/office/drawing/2014/main" xmlns="" id="{7AD2E61F-F06F-9ECE-4695-D1A5407BA2F6}"/>
                </a:ext>
              </a:extLst>
            </p:cNvPr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5794;p65">
              <a:extLst>
                <a:ext uri="{FF2B5EF4-FFF2-40B4-BE49-F238E27FC236}">
                  <a16:creationId xmlns:a16="http://schemas.microsoft.com/office/drawing/2014/main" xmlns="" id="{B439E2FA-47A6-F98B-D59C-CB6E94645137}"/>
                </a:ext>
              </a:extLst>
            </p:cNvPr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5795;p65">
              <a:extLst>
                <a:ext uri="{FF2B5EF4-FFF2-40B4-BE49-F238E27FC236}">
                  <a16:creationId xmlns:a16="http://schemas.microsoft.com/office/drawing/2014/main" xmlns="" id="{04FA3C22-99B5-0CAD-0D58-B68F6E7A8A27}"/>
                </a:ext>
              </a:extLst>
            </p:cNvPr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5796;p65">
              <a:extLst>
                <a:ext uri="{FF2B5EF4-FFF2-40B4-BE49-F238E27FC236}">
                  <a16:creationId xmlns:a16="http://schemas.microsoft.com/office/drawing/2014/main" xmlns="" id="{4FC1A91C-B2D1-8D7A-1EDF-B1021819AD39}"/>
                </a:ext>
              </a:extLst>
            </p:cNvPr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5797;p65">
              <a:extLst>
                <a:ext uri="{FF2B5EF4-FFF2-40B4-BE49-F238E27FC236}">
                  <a16:creationId xmlns:a16="http://schemas.microsoft.com/office/drawing/2014/main" xmlns="" id="{DC1F131C-0ABA-F55F-6ACB-2C758DC9A4AC}"/>
                </a:ext>
              </a:extLst>
            </p:cNvPr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52" name="Google Shape;5798;p65">
            <a:extLst>
              <a:ext uri="{FF2B5EF4-FFF2-40B4-BE49-F238E27FC236}">
                <a16:creationId xmlns:a16="http://schemas.microsoft.com/office/drawing/2014/main" xmlns="" id="{590D9428-D655-2161-1B17-D0977894E91D}"/>
              </a:ext>
            </a:extLst>
          </p:cNvPr>
          <p:cNvGrpSpPr/>
          <p:nvPr/>
        </p:nvGrpSpPr>
        <p:grpSpPr>
          <a:xfrm>
            <a:off x="8456731" y="2342444"/>
            <a:ext cx="404217" cy="469079"/>
            <a:chOff x="2224585" y="1962854"/>
            <a:chExt cx="303163" cy="351809"/>
          </a:xfrm>
        </p:grpSpPr>
        <p:sp>
          <p:nvSpPr>
            <p:cNvPr id="2253" name="Google Shape;5799;p65">
              <a:extLst>
                <a:ext uri="{FF2B5EF4-FFF2-40B4-BE49-F238E27FC236}">
                  <a16:creationId xmlns:a16="http://schemas.microsoft.com/office/drawing/2014/main" xmlns="" id="{0429D54D-A0D7-7800-731D-203C2B0D0AB5}"/>
                </a:ext>
              </a:extLst>
            </p:cNvPr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5800;p65">
              <a:extLst>
                <a:ext uri="{FF2B5EF4-FFF2-40B4-BE49-F238E27FC236}">
                  <a16:creationId xmlns:a16="http://schemas.microsoft.com/office/drawing/2014/main" xmlns="" id="{DE060D5A-4FEF-569F-5566-AFDC81281223}"/>
                </a:ext>
              </a:extLst>
            </p:cNvPr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5801;p65">
              <a:extLst>
                <a:ext uri="{FF2B5EF4-FFF2-40B4-BE49-F238E27FC236}">
                  <a16:creationId xmlns:a16="http://schemas.microsoft.com/office/drawing/2014/main" xmlns="" id="{BBA622EA-5C87-7DE1-5CB8-248B4A1911FC}"/>
                </a:ext>
              </a:extLst>
            </p:cNvPr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5802;p65">
              <a:extLst>
                <a:ext uri="{FF2B5EF4-FFF2-40B4-BE49-F238E27FC236}">
                  <a16:creationId xmlns:a16="http://schemas.microsoft.com/office/drawing/2014/main" xmlns="" id="{0D1E46E0-BC2D-07FA-27E3-08157B35ED19}"/>
                </a:ext>
              </a:extLst>
            </p:cNvPr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5803;p65">
              <a:extLst>
                <a:ext uri="{FF2B5EF4-FFF2-40B4-BE49-F238E27FC236}">
                  <a16:creationId xmlns:a16="http://schemas.microsoft.com/office/drawing/2014/main" xmlns="" id="{C4A80502-29D3-A7B8-70FE-0214452615AC}"/>
                </a:ext>
              </a:extLst>
            </p:cNvPr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5804;p65">
              <a:extLst>
                <a:ext uri="{FF2B5EF4-FFF2-40B4-BE49-F238E27FC236}">
                  <a16:creationId xmlns:a16="http://schemas.microsoft.com/office/drawing/2014/main" xmlns="" id="{3770910F-DE6E-5667-E2B1-795B2D69FB20}"/>
                </a:ext>
              </a:extLst>
            </p:cNvPr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5805;p65">
              <a:extLst>
                <a:ext uri="{FF2B5EF4-FFF2-40B4-BE49-F238E27FC236}">
                  <a16:creationId xmlns:a16="http://schemas.microsoft.com/office/drawing/2014/main" xmlns="" id="{9A4878A5-1EA1-92EF-C443-1EF780D995D7}"/>
                </a:ext>
              </a:extLst>
            </p:cNvPr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5806;p65">
              <a:extLst>
                <a:ext uri="{FF2B5EF4-FFF2-40B4-BE49-F238E27FC236}">
                  <a16:creationId xmlns:a16="http://schemas.microsoft.com/office/drawing/2014/main" xmlns="" id="{0EB7C8F7-8426-21A5-47FC-7A5F4F0E8C42}"/>
                </a:ext>
              </a:extLst>
            </p:cNvPr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61" name="Google Shape;5807;p65">
            <a:extLst>
              <a:ext uri="{FF2B5EF4-FFF2-40B4-BE49-F238E27FC236}">
                <a16:creationId xmlns:a16="http://schemas.microsoft.com/office/drawing/2014/main" xmlns="" id="{BB002540-7A9F-D803-8251-99842B0A75BB}"/>
              </a:ext>
            </a:extLst>
          </p:cNvPr>
          <p:cNvGrpSpPr/>
          <p:nvPr/>
        </p:nvGrpSpPr>
        <p:grpSpPr>
          <a:xfrm>
            <a:off x="5826255" y="4635346"/>
            <a:ext cx="473511" cy="458099"/>
            <a:chOff x="3510094" y="2909281"/>
            <a:chExt cx="355133" cy="343574"/>
          </a:xfrm>
        </p:grpSpPr>
        <p:sp>
          <p:nvSpPr>
            <p:cNvPr id="2262" name="Google Shape;5808;p65">
              <a:extLst>
                <a:ext uri="{FF2B5EF4-FFF2-40B4-BE49-F238E27FC236}">
                  <a16:creationId xmlns:a16="http://schemas.microsoft.com/office/drawing/2014/main" xmlns="" id="{9B0F91D7-999A-04B4-FD39-71E6980CEC9B}"/>
                </a:ext>
              </a:extLst>
            </p:cNvPr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5809;p65">
              <a:extLst>
                <a:ext uri="{FF2B5EF4-FFF2-40B4-BE49-F238E27FC236}">
                  <a16:creationId xmlns:a16="http://schemas.microsoft.com/office/drawing/2014/main" xmlns="" id="{78C90663-0C60-A9BB-A996-0E4999BB1E06}"/>
                </a:ext>
              </a:extLst>
            </p:cNvPr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5810;p65">
              <a:extLst>
                <a:ext uri="{FF2B5EF4-FFF2-40B4-BE49-F238E27FC236}">
                  <a16:creationId xmlns:a16="http://schemas.microsoft.com/office/drawing/2014/main" xmlns="" id="{A6F19552-A9DE-5A33-B951-B2FA687EAB87}"/>
                </a:ext>
              </a:extLst>
            </p:cNvPr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5811;p65">
              <a:extLst>
                <a:ext uri="{FF2B5EF4-FFF2-40B4-BE49-F238E27FC236}">
                  <a16:creationId xmlns:a16="http://schemas.microsoft.com/office/drawing/2014/main" xmlns="" id="{72CAF68C-FADB-059D-01B3-DF88CD99E3D9}"/>
                </a:ext>
              </a:extLst>
            </p:cNvPr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5812;p65">
              <a:extLst>
                <a:ext uri="{FF2B5EF4-FFF2-40B4-BE49-F238E27FC236}">
                  <a16:creationId xmlns:a16="http://schemas.microsoft.com/office/drawing/2014/main" xmlns="" id="{E2F15032-A3A9-1A45-6483-6DE3B899DDD1}"/>
                </a:ext>
              </a:extLst>
            </p:cNvPr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5813;p65">
              <a:extLst>
                <a:ext uri="{FF2B5EF4-FFF2-40B4-BE49-F238E27FC236}">
                  <a16:creationId xmlns:a16="http://schemas.microsoft.com/office/drawing/2014/main" xmlns="" id="{19591C07-7A42-0726-B721-BDFE2ABAF6D1}"/>
                </a:ext>
              </a:extLst>
            </p:cNvPr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5814;p65">
              <a:extLst>
                <a:ext uri="{FF2B5EF4-FFF2-40B4-BE49-F238E27FC236}">
                  <a16:creationId xmlns:a16="http://schemas.microsoft.com/office/drawing/2014/main" xmlns="" id="{FE3D85F9-D82A-2A7D-B4AF-6D77EBA97F3E}"/>
                </a:ext>
              </a:extLst>
            </p:cNvPr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5815;p65">
              <a:extLst>
                <a:ext uri="{FF2B5EF4-FFF2-40B4-BE49-F238E27FC236}">
                  <a16:creationId xmlns:a16="http://schemas.microsoft.com/office/drawing/2014/main" xmlns="" id="{5310D91C-DC34-43DE-DA82-358146C4004E}"/>
                </a:ext>
              </a:extLst>
            </p:cNvPr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5816;p65">
              <a:extLst>
                <a:ext uri="{FF2B5EF4-FFF2-40B4-BE49-F238E27FC236}">
                  <a16:creationId xmlns:a16="http://schemas.microsoft.com/office/drawing/2014/main" xmlns="" id="{4BEA5DEE-9174-B7BD-BA22-9BC432F65AC1}"/>
                </a:ext>
              </a:extLst>
            </p:cNvPr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5817;p65">
              <a:extLst>
                <a:ext uri="{FF2B5EF4-FFF2-40B4-BE49-F238E27FC236}">
                  <a16:creationId xmlns:a16="http://schemas.microsoft.com/office/drawing/2014/main" xmlns="" id="{A12E50D2-8EB7-D51A-85DE-9EEDD7CC2A3C}"/>
                </a:ext>
              </a:extLst>
            </p:cNvPr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5818;p65">
              <a:extLst>
                <a:ext uri="{FF2B5EF4-FFF2-40B4-BE49-F238E27FC236}">
                  <a16:creationId xmlns:a16="http://schemas.microsoft.com/office/drawing/2014/main" xmlns="" id="{FD1DC5E7-311C-98BE-3510-7F71A65FCBE8}"/>
                </a:ext>
              </a:extLst>
            </p:cNvPr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5819;p65">
              <a:extLst>
                <a:ext uri="{FF2B5EF4-FFF2-40B4-BE49-F238E27FC236}">
                  <a16:creationId xmlns:a16="http://schemas.microsoft.com/office/drawing/2014/main" xmlns="" id="{91AF02F0-7A14-67DB-2DC7-8B1E78AFDB5C}"/>
                </a:ext>
              </a:extLst>
            </p:cNvPr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5820;p65">
              <a:extLst>
                <a:ext uri="{FF2B5EF4-FFF2-40B4-BE49-F238E27FC236}">
                  <a16:creationId xmlns:a16="http://schemas.microsoft.com/office/drawing/2014/main" xmlns="" id="{AFF1E0DB-F8ED-5677-137A-65CE794A281C}"/>
                </a:ext>
              </a:extLst>
            </p:cNvPr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5" name="Google Shape;5757;p65">
            <a:extLst>
              <a:ext uri="{FF2B5EF4-FFF2-40B4-BE49-F238E27FC236}">
                <a16:creationId xmlns:a16="http://schemas.microsoft.com/office/drawing/2014/main" xmlns="" id="{A99C61AC-C1C1-8477-53C3-161AC9CA37B7}"/>
              </a:ext>
            </a:extLst>
          </p:cNvPr>
          <p:cNvSpPr/>
          <p:nvPr/>
        </p:nvSpPr>
        <p:spPr>
          <a:xfrm flipH="1">
            <a:off x="10742119" y="4502450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6" name="Google Shape;5760;p65">
            <a:extLst>
              <a:ext uri="{FF2B5EF4-FFF2-40B4-BE49-F238E27FC236}">
                <a16:creationId xmlns:a16="http://schemas.microsoft.com/office/drawing/2014/main" xmlns="" id="{CB9E953A-FB4A-D43D-F3A6-B454782D6912}"/>
              </a:ext>
            </a:extLst>
          </p:cNvPr>
          <p:cNvSpPr txBox="1"/>
          <p:nvPr/>
        </p:nvSpPr>
        <p:spPr>
          <a:xfrm>
            <a:off x="10753748" y="3481859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5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cxnSp>
        <p:nvCxnSpPr>
          <p:cNvPr id="2277" name="Google Shape;5767;p65">
            <a:extLst>
              <a:ext uri="{FF2B5EF4-FFF2-40B4-BE49-F238E27FC236}">
                <a16:creationId xmlns:a16="http://schemas.microsoft.com/office/drawing/2014/main" xmlns="" id="{F806DA45-D83A-DF73-EB83-5D72B541A39E}"/>
              </a:ext>
            </a:extLst>
          </p:cNvPr>
          <p:cNvCxnSpPr>
            <a:stCxn id="2276" idx="0"/>
          </p:cNvCxnSpPr>
          <p:nvPr/>
        </p:nvCxnSpPr>
        <p:spPr>
          <a:xfrm rot="10800000">
            <a:off x="11089348" y="3059459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79" name="Google Shape;5789;p65">
            <a:extLst>
              <a:ext uri="{FF2B5EF4-FFF2-40B4-BE49-F238E27FC236}">
                <a16:creationId xmlns:a16="http://schemas.microsoft.com/office/drawing/2014/main" xmlns="" id="{4927ED3F-D1AE-2117-403B-2C17FF7E5A00}"/>
              </a:ext>
            </a:extLst>
          </p:cNvPr>
          <p:cNvGrpSpPr/>
          <p:nvPr/>
        </p:nvGrpSpPr>
        <p:grpSpPr>
          <a:xfrm>
            <a:off x="11013604" y="4725239"/>
            <a:ext cx="411344" cy="444504"/>
            <a:chOff x="1748310" y="2408601"/>
            <a:chExt cx="308508" cy="333378"/>
          </a:xfrm>
        </p:grpSpPr>
        <p:sp>
          <p:nvSpPr>
            <p:cNvPr id="2280" name="Google Shape;5790;p65">
              <a:extLst>
                <a:ext uri="{FF2B5EF4-FFF2-40B4-BE49-F238E27FC236}">
                  <a16:creationId xmlns:a16="http://schemas.microsoft.com/office/drawing/2014/main" xmlns="" id="{25766A90-FF59-B482-2C6C-F058BD104146}"/>
                </a:ext>
              </a:extLst>
            </p:cNvPr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1" name="Google Shape;5791;p65">
              <a:extLst>
                <a:ext uri="{FF2B5EF4-FFF2-40B4-BE49-F238E27FC236}">
                  <a16:creationId xmlns:a16="http://schemas.microsoft.com/office/drawing/2014/main" xmlns="" id="{7828416A-06B7-9FD3-C42E-5561DD9F0036}"/>
                </a:ext>
              </a:extLst>
            </p:cNvPr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2" name="Google Shape;5792;p65">
              <a:extLst>
                <a:ext uri="{FF2B5EF4-FFF2-40B4-BE49-F238E27FC236}">
                  <a16:creationId xmlns:a16="http://schemas.microsoft.com/office/drawing/2014/main" xmlns="" id="{EC0AB389-D01A-2C97-68DB-5E0942D2AFF9}"/>
                </a:ext>
              </a:extLst>
            </p:cNvPr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5793;p65">
              <a:extLst>
                <a:ext uri="{FF2B5EF4-FFF2-40B4-BE49-F238E27FC236}">
                  <a16:creationId xmlns:a16="http://schemas.microsoft.com/office/drawing/2014/main" xmlns="" id="{3B053532-9568-A216-FB27-3A59C5E94811}"/>
                </a:ext>
              </a:extLst>
            </p:cNvPr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5794;p65">
              <a:extLst>
                <a:ext uri="{FF2B5EF4-FFF2-40B4-BE49-F238E27FC236}">
                  <a16:creationId xmlns:a16="http://schemas.microsoft.com/office/drawing/2014/main" xmlns="" id="{AB6D5D25-D243-66E7-487B-DDDBC6E639E5}"/>
                </a:ext>
              </a:extLst>
            </p:cNvPr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5795;p65">
              <a:extLst>
                <a:ext uri="{FF2B5EF4-FFF2-40B4-BE49-F238E27FC236}">
                  <a16:creationId xmlns:a16="http://schemas.microsoft.com/office/drawing/2014/main" xmlns="" id="{6DE41478-311E-756A-B339-8CA31F56FB40}"/>
                </a:ext>
              </a:extLst>
            </p:cNvPr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5796;p65">
              <a:extLst>
                <a:ext uri="{FF2B5EF4-FFF2-40B4-BE49-F238E27FC236}">
                  <a16:creationId xmlns:a16="http://schemas.microsoft.com/office/drawing/2014/main" xmlns="" id="{A95F0E04-9CCD-6BD3-B20B-AFE98FB01B52}"/>
                </a:ext>
              </a:extLst>
            </p:cNvPr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5797;p65">
              <a:extLst>
                <a:ext uri="{FF2B5EF4-FFF2-40B4-BE49-F238E27FC236}">
                  <a16:creationId xmlns:a16="http://schemas.microsoft.com/office/drawing/2014/main" xmlns="" id="{08A5B8A7-422F-BCB2-20BA-079252D29667}"/>
                </a:ext>
              </a:extLst>
            </p:cNvPr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2288" name="Google Shape;5766;p65">
            <a:extLst>
              <a:ext uri="{FF2B5EF4-FFF2-40B4-BE49-F238E27FC236}">
                <a16:creationId xmlns:a16="http://schemas.microsoft.com/office/drawing/2014/main" xmlns="" id="{C91671E8-C6DA-0D87-2D1A-9C83266CC07D}"/>
              </a:ext>
            </a:extLst>
          </p:cNvPr>
          <p:cNvCxnSpPr/>
          <p:nvPr/>
        </p:nvCxnSpPr>
        <p:spPr>
          <a:xfrm>
            <a:off x="8966703" y="3811274"/>
            <a:ext cx="1901600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9" name="TextBox 2288">
            <a:extLst>
              <a:ext uri="{FF2B5EF4-FFF2-40B4-BE49-F238E27FC236}">
                <a16:creationId xmlns:a16="http://schemas.microsoft.com/office/drawing/2014/main" xmlns="" id="{0428B8EA-D7D7-C678-D7E7-F40A5AF47CA6}"/>
              </a:ext>
            </a:extLst>
          </p:cNvPr>
          <p:cNvSpPr txBox="1"/>
          <p:nvPr/>
        </p:nvSpPr>
        <p:spPr>
          <a:xfrm>
            <a:off x="218656" y="966033"/>
            <a:ext cx="244517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một bạn học sinh vượt khó, học giỏi trong trường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algn="ctr"/>
            <a:endParaRPr lang="en-SG" sz="48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90" name="TextBox 2289">
            <a:extLst>
              <a:ext uri="{FF2B5EF4-FFF2-40B4-BE49-F238E27FC236}">
                <a16:creationId xmlns:a16="http://schemas.microsoft.com/office/drawing/2014/main" xmlns="" id="{6A662777-0FFC-8113-1174-4968804BF595}"/>
              </a:ext>
            </a:extLst>
          </p:cNvPr>
          <p:cNvSpPr txBox="1"/>
          <p:nvPr/>
        </p:nvSpPr>
        <p:spPr>
          <a:xfrm>
            <a:off x="2423451" y="4613768"/>
            <a:ext cx="29183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anh/chị cựu học sinh 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91" name="TextBox 2290">
            <a:extLst>
              <a:ext uri="{FF2B5EF4-FFF2-40B4-BE49-F238E27FC236}">
                <a16:creationId xmlns:a16="http://schemas.microsoft.com/office/drawing/2014/main" xmlns="" id="{83961CB3-7619-4E31-D7AB-7DD4CC21B47E}"/>
              </a:ext>
            </a:extLst>
          </p:cNvPr>
          <p:cNvSpPr txBox="1"/>
          <p:nvPr/>
        </p:nvSpPr>
        <p:spPr>
          <a:xfrm>
            <a:off x="4389472" y="939922"/>
            <a:ext cx="30024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để trao đổi về phương pháp học tập hiệu quả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92" name="TextBox 2291">
            <a:extLst>
              <a:ext uri="{FF2B5EF4-FFF2-40B4-BE49-F238E27FC236}">
                <a16:creationId xmlns:a16="http://schemas.microsoft.com/office/drawing/2014/main" xmlns="" id="{ABAF56B2-BDDF-AFA8-A7F0-1C64E01295A7}"/>
              </a:ext>
            </a:extLst>
          </p:cNvPr>
          <p:cNvSpPr txBox="1"/>
          <p:nvPr/>
        </p:nvSpPr>
        <p:spPr>
          <a:xfrm>
            <a:off x="7219383" y="4699722"/>
            <a:ext cx="33714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về đề kiểm tra, kết quả làm bài kiểm tra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93" name="TextBox 2292">
            <a:extLst>
              <a:ext uri="{FF2B5EF4-FFF2-40B4-BE49-F238E27FC236}">
                <a16:creationId xmlns:a16="http://schemas.microsoft.com/office/drawing/2014/main" xmlns="" id="{4D8D1D5D-3725-B108-A99D-6305C668F491}"/>
              </a:ext>
            </a:extLst>
          </p:cNvPr>
          <p:cNvSpPr txBox="1"/>
          <p:nvPr/>
        </p:nvSpPr>
        <p:spPr>
          <a:xfrm>
            <a:off x="9117584" y="595046"/>
            <a:ext cx="27314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về hiệu quả của các hoạt động trải nghiệm sáng tạo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2F11418-6D96-0B73-C5F9-1B9CE7738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812" y="4239339"/>
            <a:ext cx="3013367" cy="30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2275" grpId="0" animBg="1"/>
      <p:bldP spid="2276" grpId="0"/>
      <p:bldP spid="2289" grpId="0"/>
      <p:bldP spid="2290" grpId="0"/>
      <p:bldP spid="2291" grpId="0"/>
      <p:bldP spid="2292" grpId="0"/>
      <p:bldP spid="22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>
          <a:extLst>
            <a:ext uri="{FF2B5EF4-FFF2-40B4-BE49-F238E27FC236}">
              <a16:creationId xmlns:a16="http://schemas.microsoft.com/office/drawing/2014/main" xmlns="" id="{899A3544-3447-4619-E0DE-419D1114C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>
            <a:extLst>
              <a:ext uri="{FF2B5EF4-FFF2-40B4-BE49-F238E27FC236}">
                <a16:creationId xmlns:a16="http://schemas.microsoft.com/office/drawing/2014/main" xmlns="" id="{62AC6B83-582C-9CF7-425F-CF4F905C7E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4961" y="142277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C3F305A4-504F-4774-D24D-8A561AF74227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D381D2A2-4ECF-D967-6321-B39398A4444F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CEDBE872-ECDA-7CA0-4CD5-ADD6B4536508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018816B1-331A-4AF6-9379-35AA862D4B8A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0ADC6199-23E8-5D9B-6636-B4EFFE1919F6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AF8DDD79-A1B6-DA3B-E615-9B3BD819C168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4B1DECD2-CB30-4FED-209A-5ECCFECFB2AF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EB5AF24B-7163-7EFA-B5D6-E74DAAD3B0E2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32306650-2F3E-E032-EBB2-73D5C6297324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91C285EA-5C14-1B81-7602-B53C736067DC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91224B13-9ACE-EF46-F139-4CFB730E03E3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E1645C47-3965-D280-5AA2-231F98290B70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CED05E6C-EE5A-8C96-E76A-665A04223BD7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A8EEB5A5-A7AC-A1E9-92BD-32DBD11271C0}"/>
              </a:ext>
            </a:extLst>
          </p:cNvPr>
          <p:cNvGrpSpPr/>
          <p:nvPr/>
        </p:nvGrpSpPr>
        <p:grpSpPr>
          <a:xfrm>
            <a:off x="11065397" y="6117935"/>
            <a:ext cx="712080" cy="417690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F20B7010-F89D-5B5A-D580-927E567CD14B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AEBEE95C-89E8-8D55-9F5D-BE140FECB474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0C37F097-019D-84B2-7874-172DA5456780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738B9128-109F-3BA0-21F2-13E3ECD8C32B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8FA2060C-F283-B2E1-B0FA-43EF71F96E92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55E0CCC1-0194-BE76-4E9C-D3CF4855D96D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079E5CC5-3D85-EBBB-123F-FF684042BF8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875B8FE3-5270-74BB-CAEA-CBC005FBA309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511C454E-0CAC-D134-558F-6F2A6DFC9EB1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78F0011D-EF80-B4C6-8354-AE2058E45D3F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4C38A13D-46A2-20F1-F813-26BEC1AB71CD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14BFD4AD-1FAB-BA55-4023-17ACC1137D2C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A5F2EF1C-8E70-CEA5-D0DD-B395C295607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81DE9528-FEA2-15B2-6BD0-072DAE9B2630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26C6274F-3C58-4C78-C523-DF28995F1712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9541F915-CAD2-2EE8-148C-8835C9B7FC4D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7A03757A-6E63-2AA2-B502-7F4D61F970C9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4EE6DBFB-5FBB-6FD8-C132-10C8FB7024A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A_图片 4">
            <a:extLst>
              <a:ext uri="{FF2B5EF4-FFF2-40B4-BE49-F238E27FC236}">
                <a16:creationId xmlns:a16="http://schemas.microsoft.com/office/drawing/2014/main" xmlns="" id="{822BA6DD-C490-FC90-2A21-A2CD6AA68F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44" y="1270221"/>
            <a:ext cx="7250887" cy="5323315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xmlns="" id="{AA8932EC-AC2B-0FEA-84B4-0AFC48511F45}"/>
              </a:ext>
            </a:extLst>
          </p:cNvPr>
          <p:cNvSpPr txBox="1"/>
          <p:nvPr/>
        </p:nvSpPr>
        <p:spPr>
          <a:xfrm>
            <a:off x="4803169" y="2722723"/>
            <a:ext cx="64995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bản thân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sẻ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FCE3E3C3-00E6-F37A-658F-40C813D9C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713" y="4335037"/>
            <a:ext cx="4050567" cy="25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xmlns="" id="{8DAA4D64-E4EE-1A03-F549-29BE3CF21214}"/>
              </a:ext>
            </a:extLst>
          </p:cNvPr>
          <p:cNvSpPr txBox="1"/>
          <p:nvPr/>
        </p:nvSpPr>
        <p:spPr>
          <a:xfrm rot="21161249">
            <a:off x="3850493" y="1552297"/>
            <a:ext cx="4866150" cy="280073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HƯỚNG DẪN THỰC HIỆN PHẦN ÔN TẬP 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xmlns="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0305" y="545730"/>
            <a:ext cx="311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0981.713.891.</a:t>
            </a:r>
          </a:p>
        </p:txBody>
      </p:sp>
    </p:spTree>
    <p:extLst>
      <p:ext uri="{BB962C8B-B14F-4D97-AF65-F5344CB8AC3E}">
        <p14:creationId xmlns:p14="http://schemas.microsoft.com/office/powerpoint/2010/main" val="38806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10308" y="233316"/>
            <a:ext cx="1014681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HƯỚNG DẪN THỰC HIỆN PHẦN ÔN TẬP </a:t>
            </a:r>
            <a:endParaRPr lang="en-SG" sz="28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363100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Freeform 12">
            <a:extLst>
              <a:ext uri="{FF2B5EF4-FFF2-40B4-BE49-F238E27FC236}">
                <a16:creationId xmlns:a16="http://schemas.microsoft.com/office/drawing/2014/main" xmlns="" id="{59FF4916-534C-50AA-8C77-2C11FA2FAFFF}"/>
              </a:ext>
            </a:extLst>
          </p:cNvPr>
          <p:cNvSpPr/>
          <p:nvPr/>
        </p:nvSpPr>
        <p:spPr>
          <a:xfrm flipH="1">
            <a:off x="753569" y="3334319"/>
            <a:ext cx="3348485" cy="3275201"/>
          </a:xfrm>
          <a:custGeom>
            <a:avLst/>
            <a:gdLst/>
            <a:ahLst/>
            <a:cxnLst/>
            <a:rect l="l" t="t" r="r" b="b"/>
            <a:pathLst>
              <a:path w="5610939" h="5386501">
                <a:moveTo>
                  <a:pt x="0" y="0"/>
                </a:moveTo>
                <a:lnTo>
                  <a:pt x="5610938" y="0"/>
                </a:lnTo>
                <a:lnTo>
                  <a:pt x="5610938" y="5386501"/>
                </a:lnTo>
                <a:lnTo>
                  <a:pt x="0" y="5386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646B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3695A05D-24D5-6C29-69CC-BDFFC9CA4CE5}"/>
              </a:ext>
            </a:extLst>
          </p:cNvPr>
          <p:cNvSpPr/>
          <p:nvPr/>
        </p:nvSpPr>
        <p:spPr>
          <a:xfrm flipH="1">
            <a:off x="5011420" y="1535559"/>
            <a:ext cx="6192662" cy="4667014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6" y="0"/>
                </a:lnTo>
                <a:lnTo>
                  <a:pt x="40474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01D0A8-F983-D4B9-654C-9CBBD6E8BE6E}"/>
              </a:ext>
            </a:extLst>
          </p:cNvPr>
          <p:cNvSpPr txBox="1"/>
          <p:nvPr/>
        </p:nvSpPr>
        <p:spPr>
          <a:xfrm>
            <a:off x="6283716" y="2213846"/>
            <a:ext cx="42131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SG" sz="413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xmlns="" id="{8DAA4D64-E4EE-1A03-F549-29BE3CF21214}"/>
              </a:ext>
            </a:extLst>
          </p:cNvPr>
          <p:cNvSpPr txBox="1"/>
          <p:nvPr/>
        </p:nvSpPr>
        <p:spPr>
          <a:xfrm rot="21161249">
            <a:off x="4056837" y="1595503"/>
            <a:ext cx="4537961" cy="230829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Hoạt động mở đầu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xmlns="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314780" y="346705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F879DE-39A1-3C52-28CB-BFEB5ED14990}"/>
              </a:ext>
            </a:extLst>
          </p:cNvPr>
          <p:cNvGrpSpPr/>
          <p:nvPr/>
        </p:nvGrpSpPr>
        <p:grpSpPr>
          <a:xfrm>
            <a:off x="4975694" y="962718"/>
            <a:ext cx="6462493" cy="5260764"/>
            <a:chOff x="5359078" y="1200436"/>
            <a:chExt cx="5812058" cy="4917497"/>
          </a:xfrm>
        </p:grpSpPr>
        <p:pic>
          <p:nvPicPr>
            <p:cNvPr id="3" name="图片 10245" descr="22">
              <a:extLst>
                <a:ext uri="{FF2B5EF4-FFF2-40B4-BE49-F238E27FC236}">
                  <a16:creationId xmlns:a16="http://schemas.microsoft.com/office/drawing/2014/main" xmlns="" id="{EA2A6F75-3806-696C-5134-214CE13B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B70C79-DB34-F64D-1991-930D8CE95E17}"/>
                </a:ext>
              </a:extLst>
            </p:cNvPr>
            <p:cNvSpPr txBox="1"/>
            <p:nvPr/>
          </p:nvSpPr>
          <p:spPr>
            <a:xfrm>
              <a:off x="5780266" y="2603363"/>
              <a:ext cx="5072841" cy="2963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SG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7D569D-BB40-189D-8A88-8F320B829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8578" b="44286"/>
          <a:stretch/>
        </p:blipFill>
        <p:spPr>
          <a:xfrm>
            <a:off x="494802" y="3396588"/>
            <a:ext cx="4216094" cy="32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259080" algn="just">
              <a:lnSpc>
                <a:spcPct val="150000"/>
              </a:lnSpc>
              <a:spcAft>
                <a:spcPts val="800"/>
              </a:spcAft>
            </a:pPr>
            <a:r>
              <a:rPr lang="e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SG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7A5A3BD8-C85A-53F1-842A-52031B48D8FB}"/>
              </a:ext>
            </a:extLst>
          </p:cNvPr>
          <p:cNvSpPr/>
          <p:nvPr/>
        </p:nvSpPr>
        <p:spPr>
          <a:xfrm flipH="1">
            <a:off x="468487" y="3609142"/>
            <a:ext cx="3624892" cy="3397151"/>
          </a:xfrm>
          <a:custGeom>
            <a:avLst/>
            <a:gdLst/>
            <a:ahLst/>
            <a:cxnLst/>
            <a:rect l="l" t="t" r="r" b="b"/>
            <a:pathLst>
              <a:path w="6768342" h="11569816">
                <a:moveTo>
                  <a:pt x="0" y="0"/>
                </a:moveTo>
                <a:lnTo>
                  <a:pt x="6768343" y="0"/>
                </a:lnTo>
                <a:lnTo>
                  <a:pt x="6768343" y="11569816"/>
                </a:lnTo>
                <a:lnTo>
                  <a:pt x="0" y="1156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4276" b="-8131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646B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xmlns="" id="{82A38165-92D7-80C7-02EC-95C1BB3172CE}"/>
              </a:ext>
            </a:extLst>
          </p:cNvPr>
          <p:cNvSpPr/>
          <p:nvPr/>
        </p:nvSpPr>
        <p:spPr>
          <a:xfrm>
            <a:off x="875489" y="1678329"/>
            <a:ext cx="2998799" cy="1803138"/>
          </a:xfrm>
          <a:custGeom>
            <a:avLst/>
            <a:gdLst/>
            <a:ahLst/>
            <a:cxnLst/>
            <a:rect l="l" t="t" r="r" b="b"/>
            <a:pathLst>
              <a:path w="1538442" h="726914">
                <a:moveTo>
                  <a:pt x="0" y="0"/>
                </a:moveTo>
                <a:lnTo>
                  <a:pt x="1538441" y="0"/>
                </a:lnTo>
                <a:lnTo>
                  <a:pt x="1538441" y="726913"/>
                </a:lnTo>
                <a:lnTo>
                  <a:pt x="0" y="72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xmlns="" id="{22047500-5589-4523-1E94-5592289C4F5E}"/>
              </a:ext>
            </a:extLst>
          </p:cNvPr>
          <p:cNvGrpSpPr/>
          <p:nvPr/>
        </p:nvGrpSpPr>
        <p:grpSpPr>
          <a:xfrm>
            <a:off x="4093379" y="1678329"/>
            <a:ext cx="8407279" cy="4814259"/>
            <a:chOff x="1274762" y="4119138"/>
            <a:chExt cx="6737209" cy="2269485"/>
          </a:xfrm>
        </p:grpSpPr>
        <p:grpSp>
          <p:nvGrpSpPr>
            <p:cNvPr id="44" name="组合 6">
              <a:extLst>
                <a:ext uri="{FF2B5EF4-FFF2-40B4-BE49-F238E27FC236}">
                  <a16:creationId xmlns:a16="http://schemas.microsoft.com/office/drawing/2014/main" xmlns="" id="{17996237-8202-C809-1D3D-818AADA956A7}"/>
                </a:ext>
              </a:extLst>
            </p:cNvPr>
            <p:cNvGrpSpPr/>
            <p:nvPr/>
          </p:nvGrpSpPr>
          <p:grpSpPr>
            <a:xfrm>
              <a:off x="1274762" y="4119138"/>
              <a:ext cx="6737209" cy="2269485"/>
              <a:chOff x="1019174" y="2105954"/>
              <a:chExt cx="6737209" cy="2269485"/>
            </a:xfrm>
          </p:grpSpPr>
          <p:pic>
            <p:nvPicPr>
              <p:cNvPr id="46" name="图片 3">
                <a:extLst>
                  <a:ext uri="{FF2B5EF4-FFF2-40B4-BE49-F238E27FC236}">
                    <a16:creationId xmlns:a16="http://schemas.microsoft.com/office/drawing/2014/main" xmlns="" id="{BF5891FE-5BFD-48C2-1D55-58572C974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9174" y="2134556"/>
                <a:ext cx="5881688" cy="2240883"/>
              </a:xfrm>
              <a:prstGeom prst="rect">
                <a:avLst/>
              </a:prstGeom>
            </p:spPr>
          </p:pic>
          <p:pic>
            <p:nvPicPr>
              <p:cNvPr id="47" name="图片 5">
                <a:extLst>
                  <a:ext uri="{FF2B5EF4-FFF2-40B4-BE49-F238E27FC236}">
                    <a16:creationId xmlns:a16="http://schemas.microsoft.com/office/drawing/2014/main" xmlns="" id="{56F98966-8140-7DAA-2236-01E593FC8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19012" y="2105954"/>
                <a:ext cx="1637371" cy="1252380"/>
              </a:xfrm>
              <a:prstGeom prst="rect">
                <a:avLst/>
              </a:prstGeom>
            </p:spPr>
          </p:pic>
        </p:grpSp>
        <p:sp>
          <p:nvSpPr>
            <p:cNvPr id="45" name="文本框 10">
              <a:extLst>
                <a:ext uri="{FF2B5EF4-FFF2-40B4-BE49-F238E27FC236}">
                  <a16:creationId xmlns:a16="http://schemas.microsoft.com/office/drawing/2014/main" xmlns="" id="{79D96886-D66C-7392-1CDC-062B09823DAD}"/>
                </a:ext>
              </a:extLst>
            </p:cNvPr>
            <p:cNvSpPr txBox="1"/>
            <p:nvPr/>
          </p:nvSpPr>
          <p:spPr>
            <a:xfrm>
              <a:off x="1338180" y="4795079"/>
              <a:ext cx="5267667" cy="1088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lướt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nội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dung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Nói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nghe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SGK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trả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hỏi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tập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Nói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nghe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kumimoji="0" lang="en-SG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xmlns="" id="{8DAA4D64-E4EE-1A03-F549-29BE3CF21214}"/>
              </a:ext>
            </a:extLst>
          </p:cNvPr>
          <p:cNvSpPr txBox="1"/>
          <p:nvPr/>
        </p:nvSpPr>
        <p:spPr>
          <a:xfrm rot="21161249">
            <a:off x="3953897" y="1690020"/>
            <a:ext cx="4866150" cy="230829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Hình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thành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kiến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thức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xmlns="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xmlns="" id="{D6B08391-0035-8F17-FB1A-82E706BB8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18" y="764483"/>
            <a:ext cx="9107992" cy="4631167"/>
          </a:xfrm>
          <a:prstGeom prst="rect">
            <a:avLst/>
          </a:prstGeom>
        </p:spPr>
      </p:pic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圆角矩形 7">
            <a:extLst>
              <a:ext uri="{FF2B5EF4-FFF2-40B4-BE49-F238E27FC236}">
                <a16:creationId xmlns:a16="http://schemas.microsoft.com/office/drawing/2014/main" xmlns="" id="{79746086-8699-EC23-11EA-7BB392B805A7}"/>
              </a:ext>
            </a:extLst>
          </p:cNvPr>
          <p:cNvSpPr/>
          <p:nvPr/>
        </p:nvSpPr>
        <p:spPr>
          <a:xfrm>
            <a:off x="5333163" y="1195298"/>
            <a:ext cx="1779302" cy="760934"/>
          </a:xfrm>
          <a:prstGeom prst="roundRect">
            <a:avLst>
              <a:gd name="adj" fmla="val 50000"/>
            </a:avLst>
          </a:prstGeom>
          <a:solidFill>
            <a:srgbClr val="FED86E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994B46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994B46"/>
              </a:solidFill>
              <a:effectLst/>
              <a:uLnTx/>
              <a:uFillTx/>
              <a:latin typeface="Times New Roman" panose="02020603050405020304" pitchFamily="18" charset="0"/>
              <a:ea typeface="字魂189号-星岩乐黑体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14">
            <a:extLst>
              <a:ext uri="{FF2B5EF4-FFF2-40B4-BE49-F238E27FC236}">
                <a16:creationId xmlns:a16="http://schemas.microsoft.com/office/drawing/2014/main" xmlns="" id="{6E026E18-1D1F-8634-0B37-BDDFD4C2A807}"/>
              </a:ext>
            </a:extLst>
          </p:cNvPr>
          <p:cNvSpPr txBox="1"/>
          <p:nvPr/>
        </p:nvSpPr>
        <p:spPr>
          <a:xfrm>
            <a:off x="2754462" y="2157092"/>
            <a:ext cx="7340457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vi-VN" sz="5400" b="1" dirty="0">
                <a:solidFill>
                  <a:schemeClr val="bg1"/>
                </a:solidFill>
                <a:latin typeface="+mj-lt"/>
              </a:rPr>
              <a:t>Hoạt động tìm hiểu cách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kumimoji="0" lang="en-SG" sz="19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0" name="Freeform 11">
            <a:extLst>
              <a:ext uri="{FF2B5EF4-FFF2-40B4-BE49-F238E27FC236}">
                <a16:creationId xmlns:a16="http://schemas.microsoft.com/office/drawing/2014/main" xmlns="" id="{18EEE288-1E0B-061D-4124-5BFFEAE2B2B5}"/>
              </a:ext>
            </a:extLst>
          </p:cNvPr>
          <p:cNvSpPr/>
          <p:nvPr/>
        </p:nvSpPr>
        <p:spPr>
          <a:xfrm>
            <a:off x="-71815" y="3371109"/>
            <a:ext cx="3702879" cy="3489134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" t="1" r="6084" b="-565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1" name="Freeform 6">
            <a:extLst>
              <a:ext uri="{FF2B5EF4-FFF2-40B4-BE49-F238E27FC236}">
                <a16:creationId xmlns:a16="http://schemas.microsoft.com/office/drawing/2014/main" xmlns="" id="{6F63DD10-F495-077C-E316-DB24EEB33C10}"/>
              </a:ext>
            </a:extLst>
          </p:cNvPr>
          <p:cNvSpPr/>
          <p:nvPr/>
        </p:nvSpPr>
        <p:spPr>
          <a:xfrm>
            <a:off x="8182720" y="4242687"/>
            <a:ext cx="4547795" cy="2629239"/>
          </a:xfrm>
          <a:custGeom>
            <a:avLst/>
            <a:gdLst/>
            <a:ahLst/>
            <a:cxnLst/>
            <a:rect l="l" t="t" r="r" b="b"/>
            <a:pathLst>
              <a:path w="2775010" h="3384159">
                <a:moveTo>
                  <a:pt x="0" y="0"/>
                </a:moveTo>
                <a:lnTo>
                  <a:pt x="2775010" y="0"/>
                </a:lnTo>
                <a:lnTo>
                  <a:pt x="2775010" y="3384158"/>
                </a:lnTo>
                <a:lnTo>
                  <a:pt x="0" y="338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1" r="2704" b="-946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313396" y="275948"/>
            <a:ext cx="998534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động tìm hiểu cách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31732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B44C97-0E06-6731-BE87-DE70A107B867}"/>
              </a:ext>
            </a:extLst>
          </p:cNvPr>
          <p:cNvGrpSpPr/>
          <p:nvPr/>
        </p:nvGrpSpPr>
        <p:grpSpPr>
          <a:xfrm>
            <a:off x="3991082" y="1895884"/>
            <a:ext cx="7288490" cy="4121076"/>
            <a:chOff x="4408988" y="1688059"/>
            <a:chExt cx="6968766" cy="3667167"/>
          </a:xfrm>
        </p:grpSpPr>
        <p:sp>
          <p:nvSpPr>
            <p:cNvPr id="3" name="Google Shape;1486;p46">
              <a:extLst>
                <a:ext uri="{FF2B5EF4-FFF2-40B4-BE49-F238E27FC236}">
                  <a16:creationId xmlns:a16="http://schemas.microsoft.com/office/drawing/2014/main" xmlns="" id="{4B33614E-E034-02AC-AA58-7A8CA2285482}"/>
                </a:ext>
              </a:extLst>
            </p:cNvPr>
            <p:cNvSpPr/>
            <p:nvPr/>
          </p:nvSpPr>
          <p:spPr>
            <a:xfrm>
              <a:off x="4408988" y="1688059"/>
              <a:ext cx="6968766" cy="3667167"/>
            </a:xfrm>
            <a:custGeom>
              <a:avLst/>
              <a:gdLst/>
              <a:ahLst/>
              <a:cxnLst/>
              <a:rect l="l" t="t" r="r" b="b"/>
              <a:pathLst>
                <a:path w="34424" h="23680" extrusionOk="0">
                  <a:moveTo>
                    <a:pt x="17172" y="0"/>
                  </a:moveTo>
                  <a:cubicBezTo>
                    <a:pt x="15954" y="0"/>
                    <a:pt x="14750" y="27"/>
                    <a:pt x="13613" y="68"/>
                  </a:cubicBezTo>
                  <a:cubicBezTo>
                    <a:pt x="12463" y="108"/>
                    <a:pt x="11299" y="176"/>
                    <a:pt x="10190" y="257"/>
                  </a:cubicBezTo>
                  <a:cubicBezTo>
                    <a:pt x="9635" y="298"/>
                    <a:pt x="9066" y="352"/>
                    <a:pt x="8498" y="406"/>
                  </a:cubicBezTo>
                  <a:cubicBezTo>
                    <a:pt x="8133" y="447"/>
                    <a:pt x="7592" y="501"/>
                    <a:pt x="7037" y="582"/>
                  </a:cubicBezTo>
                  <a:cubicBezTo>
                    <a:pt x="6306" y="677"/>
                    <a:pt x="5562" y="812"/>
                    <a:pt x="4845" y="1001"/>
                  </a:cubicBezTo>
                  <a:cubicBezTo>
                    <a:pt x="4101" y="1191"/>
                    <a:pt x="3383" y="1461"/>
                    <a:pt x="2720" y="1827"/>
                  </a:cubicBezTo>
                  <a:cubicBezTo>
                    <a:pt x="2396" y="2003"/>
                    <a:pt x="2084" y="2206"/>
                    <a:pt x="1800" y="2436"/>
                  </a:cubicBezTo>
                  <a:cubicBezTo>
                    <a:pt x="1516" y="2666"/>
                    <a:pt x="1259" y="2923"/>
                    <a:pt x="1043" y="3207"/>
                  </a:cubicBezTo>
                  <a:cubicBezTo>
                    <a:pt x="637" y="3748"/>
                    <a:pt x="366" y="4371"/>
                    <a:pt x="231" y="5034"/>
                  </a:cubicBezTo>
                  <a:cubicBezTo>
                    <a:pt x="95" y="5697"/>
                    <a:pt x="14" y="6373"/>
                    <a:pt x="14" y="7063"/>
                  </a:cubicBezTo>
                  <a:cubicBezTo>
                    <a:pt x="1" y="7808"/>
                    <a:pt x="55" y="8565"/>
                    <a:pt x="149" y="9309"/>
                  </a:cubicBezTo>
                  <a:cubicBezTo>
                    <a:pt x="352" y="10852"/>
                    <a:pt x="731" y="12367"/>
                    <a:pt x="1259" y="13842"/>
                  </a:cubicBezTo>
                  <a:cubicBezTo>
                    <a:pt x="1503" y="14519"/>
                    <a:pt x="1800" y="15182"/>
                    <a:pt x="2125" y="15831"/>
                  </a:cubicBezTo>
                  <a:cubicBezTo>
                    <a:pt x="2409" y="16386"/>
                    <a:pt x="2747" y="16927"/>
                    <a:pt x="3126" y="17428"/>
                  </a:cubicBezTo>
                  <a:cubicBezTo>
                    <a:pt x="3586" y="17996"/>
                    <a:pt x="4155" y="18484"/>
                    <a:pt x="4804" y="18849"/>
                  </a:cubicBezTo>
                  <a:cubicBezTo>
                    <a:pt x="5129" y="19038"/>
                    <a:pt x="5481" y="19187"/>
                    <a:pt x="5833" y="19336"/>
                  </a:cubicBezTo>
                  <a:cubicBezTo>
                    <a:pt x="6198" y="19471"/>
                    <a:pt x="6563" y="19593"/>
                    <a:pt x="6942" y="19688"/>
                  </a:cubicBezTo>
                  <a:cubicBezTo>
                    <a:pt x="7930" y="19931"/>
                    <a:pt x="8918" y="20094"/>
                    <a:pt x="9932" y="20175"/>
                  </a:cubicBezTo>
                  <a:cubicBezTo>
                    <a:pt x="10162" y="20202"/>
                    <a:pt x="10406" y="20216"/>
                    <a:pt x="10650" y="20229"/>
                  </a:cubicBezTo>
                  <a:cubicBezTo>
                    <a:pt x="10663" y="20283"/>
                    <a:pt x="10677" y="20351"/>
                    <a:pt x="10690" y="20405"/>
                  </a:cubicBezTo>
                  <a:cubicBezTo>
                    <a:pt x="10704" y="20554"/>
                    <a:pt x="10704" y="20689"/>
                    <a:pt x="10690" y="20838"/>
                  </a:cubicBezTo>
                  <a:cubicBezTo>
                    <a:pt x="10650" y="21027"/>
                    <a:pt x="10609" y="21203"/>
                    <a:pt x="10541" y="21379"/>
                  </a:cubicBezTo>
                  <a:cubicBezTo>
                    <a:pt x="10447" y="21569"/>
                    <a:pt x="10338" y="21758"/>
                    <a:pt x="10217" y="21920"/>
                  </a:cubicBezTo>
                  <a:cubicBezTo>
                    <a:pt x="10081" y="22083"/>
                    <a:pt x="9919" y="22232"/>
                    <a:pt x="9757" y="22353"/>
                  </a:cubicBezTo>
                  <a:cubicBezTo>
                    <a:pt x="9594" y="22462"/>
                    <a:pt x="9432" y="22556"/>
                    <a:pt x="9269" y="22624"/>
                  </a:cubicBezTo>
                  <a:cubicBezTo>
                    <a:pt x="9053" y="22719"/>
                    <a:pt x="8809" y="22759"/>
                    <a:pt x="8566" y="22759"/>
                  </a:cubicBezTo>
                  <a:lnTo>
                    <a:pt x="8403" y="22759"/>
                  </a:lnTo>
                  <a:cubicBezTo>
                    <a:pt x="8349" y="22746"/>
                    <a:pt x="8295" y="22746"/>
                    <a:pt x="8255" y="22732"/>
                  </a:cubicBezTo>
                  <a:lnTo>
                    <a:pt x="8200" y="22732"/>
                  </a:lnTo>
                  <a:cubicBezTo>
                    <a:pt x="8119" y="22732"/>
                    <a:pt x="8052" y="22759"/>
                    <a:pt x="8011" y="22827"/>
                  </a:cubicBezTo>
                  <a:cubicBezTo>
                    <a:pt x="7984" y="22868"/>
                    <a:pt x="7984" y="22922"/>
                    <a:pt x="7997" y="22976"/>
                  </a:cubicBezTo>
                  <a:cubicBezTo>
                    <a:pt x="8011" y="23030"/>
                    <a:pt x="8052" y="23071"/>
                    <a:pt x="8092" y="23098"/>
                  </a:cubicBezTo>
                  <a:cubicBezTo>
                    <a:pt x="8241" y="23192"/>
                    <a:pt x="8403" y="23287"/>
                    <a:pt x="8579" y="23341"/>
                  </a:cubicBezTo>
                  <a:cubicBezTo>
                    <a:pt x="9121" y="23571"/>
                    <a:pt x="9689" y="23679"/>
                    <a:pt x="10271" y="23679"/>
                  </a:cubicBezTo>
                  <a:lnTo>
                    <a:pt x="10338" y="23679"/>
                  </a:lnTo>
                  <a:cubicBezTo>
                    <a:pt x="10704" y="23679"/>
                    <a:pt x="11083" y="23639"/>
                    <a:pt x="11434" y="23571"/>
                  </a:cubicBezTo>
                  <a:cubicBezTo>
                    <a:pt x="11827" y="23490"/>
                    <a:pt x="12206" y="23368"/>
                    <a:pt x="12557" y="23206"/>
                  </a:cubicBezTo>
                  <a:cubicBezTo>
                    <a:pt x="12882" y="23071"/>
                    <a:pt x="13193" y="22895"/>
                    <a:pt x="13478" y="22692"/>
                  </a:cubicBezTo>
                  <a:cubicBezTo>
                    <a:pt x="13775" y="22489"/>
                    <a:pt x="14046" y="22245"/>
                    <a:pt x="14289" y="21975"/>
                  </a:cubicBezTo>
                  <a:cubicBezTo>
                    <a:pt x="14519" y="21704"/>
                    <a:pt x="14709" y="21406"/>
                    <a:pt x="14844" y="21082"/>
                  </a:cubicBezTo>
                  <a:cubicBezTo>
                    <a:pt x="14898" y="20973"/>
                    <a:pt x="14939" y="20851"/>
                    <a:pt x="14980" y="20730"/>
                  </a:cubicBezTo>
                  <a:lnTo>
                    <a:pt x="15020" y="20730"/>
                  </a:lnTo>
                  <a:lnTo>
                    <a:pt x="15494" y="20784"/>
                  </a:lnTo>
                  <a:cubicBezTo>
                    <a:pt x="16536" y="20906"/>
                    <a:pt x="17659" y="21027"/>
                    <a:pt x="18768" y="21122"/>
                  </a:cubicBezTo>
                  <a:cubicBezTo>
                    <a:pt x="20433" y="21271"/>
                    <a:pt x="21813" y="21339"/>
                    <a:pt x="23112" y="21339"/>
                  </a:cubicBezTo>
                  <a:cubicBezTo>
                    <a:pt x="23883" y="21339"/>
                    <a:pt x="24627" y="21312"/>
                    <a:pt x="25358" y="21257"/>
                  </a:cubicBezTo>
                  <a:cubicBezTo>
                    <a:pt x="26440" y="21190"/>
                    <a:pt x="27509" y="21027"/>
                    <a:pt x="28578" y="20797"/>
                  </a:cubicBezTo>
                  <a:cubicBezTo>
                    <a:pt x="28835" y="20743"/>
                    <a:pt x="29025" y="20689"/>
                    <a:pt x="29187" y="20635"/>
                  </a:cubicBezTo>
                  <a:cubicBezTo>
                    <a:pt x="29363" y="20594"/>
                    <a:pt x="29566" y="20527"/>
                    <a:pt x="29769" y="20446"/>
                  </a:cubicBezTo>
                  <a:cubicBezTo>
                    <a:pt x="30107" y="20324"/>
                    <a:pt x="30419" y="20188"/>
                    <a:pt x="30730" y="20013"/>
                  </a:cubicBezTo>
                  <a:cubicBezTo>
                    <a:pt x="31312" y="19688"/>
                    <a:pt x="31839" y="19282"/>
                    <a:pt x="32286" y="18795"/>
                  </a:cubicBezTo>
                  <a:cubicBezTo>
                    <a:pt x="32719" y="18321"/>
                    <a:pt x="33084" y="17793"/>
                    <a:pt x="33368" y="17212"/>
                  </a:cubicBezTo>
                  <a:cubicBezTo>
                    <a:pt x="33896" y="16156"/>
                    <a:pt x="34207" y="14925"/>
                    <a:pt x="34329" y="13436"/>
                  </a:cubicBezTo>
                  <a:cubicBezTo>
                    <a:pt x="34424" y="12097"/>
                    <a:pt x="34370" y="10757"/>
                    <a:pt x="34194" y="9431"/>
                  </a:cubicBezTo>
                  <a:cubicBezTo>
                    <a:pt x="34153" y="9188"/>
                    <a:pt x="34113" y="8958"/>
                    <a:pt x="34085" y="8714"/>
                  </a:cubicBezTo>
                  <a:lnTo>
                    <a:pt x="34045" y="8457"/>
                  </a:lnTo>
                  <a:lnTo>
                    <a:pt x="33977" y="8078"/>
                  </a:lnTo>
                  <a:lnTo>
                    <a:pt x="33964" y="7916"/>
                  </a:lnTo>
                  <a:cubicBezTo>
                    <a:pt x="33937" y="7726"/>
                    <a:pt x="33910" y="7550"/>
                    <a:pt x="33883" y="7375"/>
                  </a:cubicBezTo>
                  <a:cubicBezTo>
                    <a:pt x="33774" y="6630"/>
                    <a:pt x="33625" y="5886"/>
                    <a:pt x="33422" y="5155"/>
                  </a:cubicBezTo>
                  <a:cubicBezTo>
                    <a:pt x="33233" y="4425"/>
                    <a:pt x="32922" y="3735"/>
                    <a:pt x="32502" y="3099"/>
                  </a:cubicBezTo>
                  <a:cubicBezTo>
                    <a:pt x="32299" y="2787"/>
                    <a:pt x="32042" y="2490"/>
                    <a:pt x="31772" y="2233"/>
                  </a:cubicBezTo>
                  <a:cubicBezTo>
                    <a:pt x="31474" y="1976"/>
                    <a:pt x="31149" y="1746"/>
                    <a:pt x="30797" y="1556"/>
                  </a:cubicBezTo>
                  <a:cubicBezTo>
                    <a:pt x="30432" y="1353"/>
                    <a:pt x="30053" y="1177"/>
                    <a:pt x="29661" y="1042"/>
                  </a:cubicBezTo>
                  <a:cubicBezTo>
                    <a:pt x="29255" y="893"/>
                    <a:pt x="28849" y="771"/>
                    <a:pt x="28429" y="663"/>
                  </a:cubicBezTo>
                  <a:cubicBezTo>
                    <a:pt x="27550" y="460"/>
                    <a:pt x="26657" y="325"/>
                    <a:pt x="25764" y="257"/>
                  </a:cubicBezTo>
                  <a:cubicBezTo>
                    <a:pt x="24803" y="162"/>
                    <a:pt x="23869" y="135"/>
                    <a:pt x="23085" y="108"/>
                  </a:cubicBezTo>
                  <a:lnTo>
                    <a:pt x="22178" y="95"/>
                  </a:lnTo>
                  <a:lnTo>
                    <a:pt x="21826" y="81"/>
                  </a:lnTo>
                  <a:cubicBezTo>
                    <a:pt x="21623" y="81"/>
                    <a:pt x="21420" y="68"/>
                    <a:pt x="21217" y="68"/>
                  </a:cubicBezTo>
                  <a:lnTo>
                    <a:pt x="21014" y="54"/>
                  </a:lnTo>
                  <a:lnTo>
                    <a:pt x="20446" y="54"/>
                  </a:lnTo>
                  <a:cubicBezTo>
                    <a:pt x="19296" y="14"/>
                    <a:pt x="18227" y="0"/>
                    <a:pt x="1717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mpd="sng">
              <a:solidFill>
                <a:srgbClr val="682F2D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字魂86号-杨任东楷书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86BE6C5-3828-3E18-CAA8-5A10D6EC67D3}"/>
                </a:ext>
              </a:extLst>
            </p:cNvPr>
            <p:cNvSpPr txBox="1"/>
            <p:nvPr/>
          </p:nvSpPr>
          <p:spPr>
            <a:xfrm flipH="1">
              <a:off x="4693088" y="1932226"/>
              <a:ext cx="6203993" cy="2820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 HS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SGK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SG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1BAD9C-BE76-5F96-5C6C-63EE1D05DE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4EA"/>
              </a:clrFrom>
              <a:clrTo>
                <a:srgbClr val="FFF4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32" b="76220" l="65366" r="97805">
                        <a14:foregroundMark x1="73740" y1="55854" x2="76016" y2="67317"/>
                        <a14:foregroundMark x1="77886" y1="70610" x2="69268" y2="71463"/>
                        <a14:foregroundMark x1="69106" y1="67561" x2="78049" y2="71585"/>
                        <a14:foregroundMark x1="83333" y1="74512" x2="78455" y2="65854"/>
                        <a14:foregroundMark x1="67236" y1="66341" x2="69106" y2="76707"/>
                        <a14:foregroundMark x1="65772" y1="74512" x2="65528" y2="72317"/>
                        <a14:foregroundMark x1="65610" y1="71463" x2="65610" y2="71463"/>
                        <a14:foregroundMark x1="65772" y1="70732" x2="66016" y2="69756"/>
                        <a14:foregroundMark x1="88699" y1="25732" x2="91382" y2="27195"/>
                        <a14:foregroundMark x1="93577" y1="56951" x2="94228" y2="59268"/>
                        <a14:foregroundMark x1="96585" y1="52073" x2="96341" y2="65732"/>
                        <a14:foregroundMark x1="97561" y1="63659" x2="97805" y2="57805"/>
                        <a14:foregroundMark x1="97805" y1="56585" x2="97724" y2="54878"/>
                        <a14:foregroundMark x1="89268" y1="52073" x2="87886" y2="65488"/>
                        <a14:foregroundMark x1="91626" y1="59268" x2="86423" y2="45976"/>
                        <a14:foregroundMark x1="83984" y1="55854" x2="95935" y2="53659"/>
                        <a14:foregroundMark x1="93171" y1="52195" x2="84228" y2="52195"/>
                        <a14:foregroundMark x1="82033" y1="52073" x2="81626" y2="51829"/>
                      </a14:backgroundRemoval>
                    </a14:imgEffect>
                  </a14:imgLayer>
                </a14:imgProps>
              </a:ext>
            </a:extLst>
          </a:blip>
          <a:srcRect l="65384" t="24152" b="24388"/>
          <a:stretch/>
        </p:blipFill>
        <p:spPr>
          <a:xfrm>
            <a:off x="533811" y="3174028"/>
            <a:ext cx="3560947" cy="35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3B8DD1-8F10-8DE8-E02E-CA2B141A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" y="0"/>
            <a:ext cx="12192000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D15EB84-DBBF-422F-E67E-3E942FD90EDF}"/>
              </a:ext>
            </a:extLst>
          </p:cNvPr>
          <p:cNvSpPr/>
          <p:nvPr/>
        </p:nvSpPr>
        <p:spPr>
          <a:xfrm>
            <a:off x="225122" y="1180618"/>
            <a:ext cx="3356104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rgbClr val="D272AB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SG" sz="44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BCCA111-E6B4-934A-015F-72F337ADED8E}"/>
              </a:ext>
            </a:extLst>
          </p:cNvPr>
          <p:cNvSpPr/>
          <p:nvPr/>
        </p:nvSpPr>
        <p:spPr>
          <a:xfrm>
            <a:off x="4054719" y="1180618"/>
            <a:ext cx="5067995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rgbClr val="92D05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endParaRPr lang="en-SG" sz="44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EFFF735-87AB-84EA-A7A1-A9B4D9764582}"/>
              </a:ext>
            </a:extLst>
          </p:cNvPr>
          <p:cNvSpPr/>
          <p:nvPr/>
        </p:nvSpPr>
        <p:spPr>
          <a:xfrm>
            <a:off x="9537539" y="1180618"/>
            <a:ext cx="2429340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marL="285750" lvl="1" indent="-285750" algn="just" defTabSz="1955800">
              <a:spcBef>
                <a:spcPct val="0"/>
              </a:spcBef>
              <a:spcAft>
                <a:spcPct val="15000"/>
              </a:spcAft>
              <a:buChar char="•"/>
            </a:pPr>
            <a:endParaRPr lang="en-SG" sz="4400" b="1" kern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8645AB-296A-BE3D-882A-BAB1D9C1AD87}"/>
              </a:ext>
            </a:extLst>
          </p:cNvPr>
          <p:cNvSpPr txBox="1"/>
          <p:nvPr/>
        </p:nvSpPr>
        <p:spPr>
          <a:xfrm>
            <a:off x="2795428" y="101174"/>
            <a:ext cx="7529189" cy="584775"/>
          </a:xfrm>
          <a:prstGeom prst="rect">
            <a:avLst/>
          </a:prstGeom>
          <a:solidFill>
            <a:srgbClr val="FBCFB5"/>
          </a:solidFill>
        </p:spPr>
        <p:txBody>
          <a:bodyPr wrap="square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212BA8F-A710-DA78-224B-AC710A8B4876}"/>
              </a:ext>
            </a:extLst>
          </p:cNvPr>
          <p:cNvSpPr/>
          <p:nvPr/>
        </p:nvSpPr>
        <p:spPr>
          <a:xfrm>
            <a:off x="101397" y="808405"/>
            <a:ext cx="3007323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rgbClr val="EECFE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1: Chuẩn bị trước khi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D5E9FBF-5206-09E9-B834-5FDCD1B738DA}"/>
              </a:ext>
            </a:extLst>
          </p:cNvPr>
          <p:cNvSpPr/>
          <p:nvPr/>
        </p:nvSpPr>
        <p:spPr>
          <a:xfrm>
            <a:off x="3325579" y="817200"/>
            <a:ext cx="511292" cy="363418"/>
          </a:xfrm>
          <a:custGeom>
            <a:avLst/>
            <a:gdLst>
              <a:gd name="connsiteX0" fmla="*/ 0 w 854225"/>
              <a:gd name="connsiteY0" fmla="*/ 132351 h 661754"/>
              <a:gd name="connsiteX1" fmla="*/ 523348 w 854225"/>
              <a:gd name="connsiteY1" fmla="*/ 132351 h 661754"/>
              <a:gd name="connsiteX2" fmla="*/ 523348 w 854225"/>
              <a:gd name="connsiteY2" fmla="*/ 0 h 661754"/>
              <a:gd name="connsiteX3" fmla="*/ 854225 w 854225"/>
              <a:gd name="connsiteY3" fmla="*/ 330877 h 661754"/>
              <a:gd name="connsiteX4" fmla="*/ 523348 w 854225"/>
              <a:gd name="connsiteY4" fmla="*/ 661754 h 661754"/>
              <a:gd name="connsiteX5" fmla="*/ 523348 w 854225"/>
              <a:gd name="connsiteY5" fmla="*/ 529403 h 661754"/>
              <a:gd name="connsiteX6" fmla="*/ 0 w 854225"/>
              <a:gd name="connsiteY6" fmla="*/ 529403 h 661754"/>
              <a:gd name="connsiteX7" fmla="*/ 0 w 854225"/>
              <a:gd name="connsiteY7" fmla="*/ 132351 h 66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225" h="661754">
                <a:moveTo>
                  <a:pt x="0" y="132351"/>
                </a:moveTo>
                <a:lnTo>
                  <a:pt x="523348" y="132351"/>
                </a:lnTo>
                <a:lnTo>
                  <a:pt x="523348" y="0"/>
                </a:lnTo>
                <a:lnTo>
                  <a:pt x="854225" y="330877"/>
                </a:lnTo>
                <a:lnTo>
                  <a:pt x="523348" y="661754"/>
                </a:lnTo>
                <a:lnTo>
                  <a:pt x="523348" y="529403"/>
                </a:lnTo>
                <a:lnTo>
                  <a:pt x="0" y="529403"/>
                </a:lnTo>
                <a:lnTo>
                  <a:pt x="0" y="132351"/>
                </a:lnTo>
                <a:close/>
              </a:path>
            </a:pathLst>
          </a:custGeom>
          <a:solidFill>
            <a:srgbClr val="D272A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2351" rIns="198526" bIns="13235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30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AB16D96-6FE9-C626-F119-684EAEFD9743}"/>
              </a:ext>
            </a:extLst>
          </p:cNvPr>
          <p:cNvSpPr/>
          <p:nvPr/>
        </p:nvSpPr>
        <p:spPr>
          <a:xfrm>
            <a:off x="3859686" y="808405"/>
            <a:ext cx="4256875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rgbClr val="D8EE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2: Tiến hành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793EAD1-E034-1498-1FB9-C44804A6CD8A}"/>
              </a:ext>
            </a:extLst>
          </p:cNvPr>
          <p:cNvSpPr/>
          <p:nvPr/>
        </p:nvSpPr>
        <p:spPr>
          <a:xfrm>
            <a:off x="8633185" y="822435"/>
            <a:ext cx="593991" cy="393495"/>
          </a:xfrm>
          <a:custGeom>
            <a:avLst/>
            <a:gdLst>
              <a:gd name="connsiteX0" fmla="*/ 0 w 854225"/>
              <a:gd name="connsiteY0" fmla="*/ 132351 h 661754"/>
              <a:gd name="connsiteX1" fmla="*/ 523348 w 854225"/>
              <a:gd name="connsiteY1" fmla="*/ 132351 h 661754"/>
              <a:gd name="connsiteX2" fmla="*/ 523348 w 854225"/>
              <a:gd name="connsiteY2" fmla="*/ 0 h 661754"/>
              <a:gd name="connsiteX3" fmla="*/ 854225 w 854225"/>
              <a:gd name="connsiteY3" fmla="*/ 330877 h 661754"/>
              <a:gd name="connsiteX4" fmla="*/ 523348 w 854225"/>
              <a:gd name="connsiteY4" fmla="*/ 661754 h 661754"/>
              <a:gd name="connsiteX5" fmla="*/ 523348 w 854225"/>
              <a:gd name="connsiteY5" fmla="*/ 529403 h 661754"/>
              <a:gd name="connsiteX6" fmla="*/ 0 w 854225"/>
              <a:gd name="connsiteY6" fmla="*/ 529403 h 661754"/>
              <a:gd name="connsiteX7" fmla="*/ 0 w 854225"/>
              <a:gd name="connsiteY7" fmla="*/ 132351 h 66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225" h="661754">
                <a:moveTo>
                  <a:pt x="0" y="132351"/>
                </a:moveTo>
                <a:lnTo>
                  <a:pt x="523348" y="132351"/>
                </a:lnTo>
                <a:lnTo>
                  <a:pt x="523348" y="0"/>
                </a:lnTo>
                <a:lnTo>
                  <a:pt x="854225" y="330877"/>
                </a:lnTo>
                <a:lnTo>
                  <a:pt x="523348" y="661754"/>
                </a:lnTo>
                <a:lnTo>
                  <a:pt x="523348" y="529403"/>
                </a:lnTo>
                <a:lnTo>
                  <a:pt x="0" y="529403"/>
                </a:lnTo>
                <a:lnTo>
                  <a:pt x="0" y="132351"/>
                </a:lnTo>
                <a:close/>
              </a:path>
            </a:pathLst>
          </a:custGeom>
          <a:solidFill>
            <a:srgbClr val="D8EE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2351" rIns="198526" bIns="13235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30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FD283EC-C69A-304F-606C-F8296CB4C668}"/>
              </a:ext>
            </a:extLst>
          </p:cNvPr>
          <p:cNvSpPr/>
          <p:nvPr/>
        </p:nvSpPr>
        <p:spPr>
          <a:xfrm>
            <a:off x="9285635" y="808405"/>
            <a:ext cx="2325790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defTabSz="1955800">
              <a:spcBef>
                <a:spcPct val="0"/>
              </a:spcBef>
              <a:spcAft>
                <a:spcPct val="350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Sau khi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defTabSz="1955800">
              <a:spcBef>
                <a:spcPct val="0"/>
              </a:spcBef>
              <a:spcAft>
                <a:spcPct val="35000"/>
              </a:spcAft>
              <a:buNone/>
            </a:pPr>
            <a:endParaRPr lang="en-SG" sz="2000" kern="12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F747FC-C1A2-9F62-9695-555E9F4C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8851B7-4CC5-44E6-BAB9-514ABD23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" y="0"/>
            <a:ext cx="12192000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0BF863C0-4076-C49E-D66D-8686049C640B}"/>
              </a:ext>
            </a:extLst>
          </p:cNvPr>
          <p:cNvSpPr/>
          <p:nvPr/>
        </p:nvSpPr>
        <p:spPr>
          <a:xfrm>
            <a:off x="225122" y="1180618"/>
            <a:ext cx="3356104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rgbClr val="D272AB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SG" sz="44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B88636C-F09F-AD45-5479-9463A75120A6}"/>
              </a:ext>
            </a:extLst>
          </p:cNvPr>
          <p:cNvSpPr/>
          <p:nvPr/>
        </p:nvSpPr>
        <p:spPr>
          <a:xfrm>
            <a:off x="4054719" y="1180618"/>
            <a:ext cx="5067995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rgbClr val="92D05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endParaRPr lang="en-SG" sz="44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E517E45-4354-CE21-0F85-88E33263C85C}"/>
              </a:ext>
            </a:extLst>
          </p:cNvPr>
          <p:cNvSpPr/>
          <p:nvPr/>
        </p:nvSpPr>
        <p:spPr>
          <a:xfrm>
            <a:off x="9537539" y="1180618"/>
            <a:ext cx="2429340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marL="285750" lvl="1" indent="-285750" algn="just" defTabSz="1955800">
              <a:spcBef>
                <a:spcPct val="0"/>
              </a:spcBef>
              <a:spcAft>
                <a:spcPct val="15000"/>
              </a:spcAft>
              <a:buChar char="•"/>
            </a:pPr>
            <a:endParaRPr lang="en-SG" sz="4400" b="1" kern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F11BB4-E4FC-DE1D-E380-6A84357BDE4F}"/>
              </a:ext>
            </a:extLst>
          </p:cNvPr>
          <p:cNvSpPr txBox="1"/>
          <p:nvPr/>
        </p:nvSpPr>
        <p:spPr>
          <a:xfrm>
            <a:off x="2795428" y="101174"/>
            <a:ext cx="7529189" cy="584775"/>
          </a:xfrm>
          <a:prstGeom prst="rect">
            <a:avLst/>
          </a:prstGeom>
          <a:solidFill>
            <a:srgbClr val="FBCFB5"/>
          </a:solidFill>
        </p:spPr>
        <p:txBody>
          <a:bodyPr wrap="square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3D72437-CACA-252C-9AAA-7557BB5CAFC2}"/>
              </a:ext>
            </a:extLst>
          </p:cNvPr>
          <p:cNvSpPr/>
          <p:nvPr/>
        </p:nvSpPr>
        <p:spPr>
          <a:xfrm>
            <a:off x="101397" y="808405"/>
            <a:ext cx="3007323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rgbClr val="EECFE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1: Chuẩn bị trước khi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ACCA321-8EB6-93D6-0F5F-879F5CB1E796}"/>
              </a:ext>
            </a:extLst>
          </p:cNvPr>
          <p:cNvSpPr/>
          <p:nvPr/>
        </p:nvSpPr>
        <p:spPr>
          <a:xfrm>
            <a:off x="3325579" y="817200"/>
            <a:ext cx="511292" cy="363418"/>
          </a:xfrm>
          <a:custGeom>
            <a:avLst/>
            <a:gdLst>
              <a:gd name="connsiteX0" fmla="*/ 0 w 854225"/>
              <a:gd name="connsiteY0" fmla="*/ 132351 h 661754"/>
              <a:gd name="connsiteX1" fmla="*/ 523348 w 854225"/>
              <a:gd name="connsiteY1" fmla="*/ 132351 h 661754"/>
              <a:gd name="connsiteX2" fmla="*/ 523348 w 854225"/>
              <a:gd name="connsiteY2" fmla="*/ 0 h 661754"/>
              <a:gd name="connsiteX3" fmla="*/ 854225 w 854225"/>
              <a:gd name="connsiteY3" fmla="*/ 330877 h 661754"/>
              <a:gd name="connsiteX4" fmla="*/ 523348 w 854225"/>
              <a:gd name="connsiteY4" fmla="*/ 661754 h 661754"/>
              <a:gd name="connsiteX5" fmla="*/ 523348 w 854225"/>
              <a:gd name="connsiteY5" fmla="*/ 529403 h 661754"/>
              <a:gd name="connsiteX6" fmla="*/ 0 w 854225"/>
              <a:gd name="connsiteY6" fmla="*/ 529403 h 661754"/>
              <a:gd name="connsiteX7" fmla="*/ 0 w 854225"/>
              <a:gd name="connsiteY7" fmla="*/ 132351 h 66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225" h="661754">
                <a:moveTo>
                  <a:pt x="0" y="132351"/>
                </a:moveTo>
                <a:lnTo>
                  <a:pt x="523348" y="132351"/>
                </a:lnTo>
                <a:lnTo>
                  <a:pt x="523348" y="0"/>
                </a:lnTo>
                <a:lnTo>
                  <a:pt x="854225" y="330877"/>
                </a:lnTo>
                <a:lnTo>
                  <a:pt x="523348" y="661754"/>
                </a:lnTo>
                <a:lnTo>
                  <a:pt x="523348" y="529403"/>
                </a:lnTo>
                <a:lnTo>
                  <a:pt x="0" y="529403"/>
                </a:lnTo>
                <a:lnTo>
                  <a:pt x="0" y="132351"/>
                </a:lnTo>
                <a:close/>
              </a:path>
            </a:pathLst>
          </a:custGeom>
          <a:solidFill>
            <a:srgbClr val="D272A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2351" rIns="198526" bIns="13235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30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5C25A80-3F69-815B-7208-7964A4C09F36}"/>
              </a:ext>
            </a:extLst>
          </p:cNvPr>
          <p:cNvSpPr/>
          <p:nvPr/>
        </p:nvSpPr>
        <p:spPr>
          <a:xfrm>
            <a:off x="3859686" y="808405"/>
            <a:ext cx="4256875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rgbClr val="D8EE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2: Tiến hành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C55217E-192D-3BD4-8DE7-B81F9132EB95}"/>
              </a:ext>
            </a:extLst>
          </p:cNvPr>
          <p:cNvSpPr/>
          <p:nvPr/>
        </p:nvSpPr>
        <p:spPr>
          <a:xfrm>
            <a:off x="8633185" y="822435"/>
            <a:ext cx="593991" cy="393495"/>
          </a:xfrm>
          <a:custGeom>
            <a:avLst/>
            <a:gdLst>
              <a:gd name="connsiteX0" fmla="*/ 0 w 854225"/>
              <a:gd name="connsiteY0" fmla="*/ 132351 h 661754"/>
              <a:gd name="connsiteX1" fmla="*/ 523348 w 854225"/>
              <a:gd name="connsiteY1" fmla="*/ 132351 h 661754"/>
              <a:gd name="connsiteX2" fmla="*/ 523348 w 854225"/>
              <a:gd name="connsiteY2" fmla="*/ 0 h 661754"/>
              <a:gd name="connsiteX3" fmla="*/ 854225 w 854225"/>
              <a:gd name="connsiteY3" fmla="*/ 330877 h 661754"/>
              <a:gd name="connsiteX4" fmla="*/ 523348 w 854225"/>
              <a:gd name="connsiteY4" fmla="*/ 661754 h 661754"/>
              <a:gd name="connsiteX5" fmla="*/ 523348 w 854225"/>
              <a:gd name="connsiteY5" fmla="*/ 529403 h 661754"/>
              <a:gd name="connsiteX6" fmla="*/ 0 w 854225"/>
              <a:gd name="connsiteY6" fmla="*/ 529403 h 661754"/>
              <a:gd name="connsiteX7" fmla="*/ 0 w 854225"/>
              <a:gd name="connsiteY7" fmla="*/ 132351 h 66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225" h="661754">
                <a:moveTo>
                  <a:pt x="0" y="132351"/>
                </a:moveTo>
                <a:lnTo>
                  <a:pt x="523348" y="132351"/>
                </a:lnTo>
                <a:lnTo>
                  <a:pt x="523348" y="0"/>
                </a:lnTo>
                <a:lnTo>
                  <a:pt x="854225" y="330877"/>
                </a:lnTo>
                <a:lnTo>
                  <a:pt x="523348" y="661754"/>
                </a:lnTo>
                <a:lnTo>
                  <a:pt x="523348" y="529403"/>
                </a:lnTo>
                <a:lnTo>
                  <a:pt x="0" y="529403"/>
                </a:lnTo>
                <a:lnTo>
                  <a:pt x="0" y="132351"/>
                </a:lnTo>
                <a:close/>
              </a:path>
            </a:pathLst>
          </a:custGeom>
          <a:solidFill>
            <a:srgbClr val="D8EE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2351" rIns="198526" bIns="13235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30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D3C11D15-F339-BFB2-C18C-043EBF0590AA}"/>
              </a:ext>
            </a:extLst>
          </p:cNvPr>
          <p:cNvSpPr/>
          <p:nvPr/>
        </p:nvSpPr>
        <p:spPr>
          <a:xfrm>
            <a:off x="9285635" y="808405"/>
            <a:ext cx="2325790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defTabSz="1955800">
              <a:spcBef>
                <a:spcPct val="0"/>
              </a:spcBef>
              <a:spcAft>
                <a:spcPct val="350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Sau khi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defTabSz="1955800">
              <a:spcBef>
                <a:spcPct val="0"/>
              </a:spcBef>
              <a:spcAft>
                <a:spcPct val="35000"/>
              </a:spcAft>
              <a:buNone/>
            </a:pPr>
            <a:endParaRPr lang="en-SG" sz="2000" kern="1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A67E92-C9FE-6CF7-93F7-F056AB5F5F37}"/>
              </a:ext>
            </a:extLst>
          </p:cNvPr>
          <p:cNvSpPr txBox="1"/>
          <p:nvPr/>
        </p:nvSpPr>
        <p:spPr>
          <a:xfrm>
            <a:off x="246687" y="1576684"/>
            <a:ext cx="3312974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 khi tiến hành cuộc phỏng vấn, em cần xác định:</a:t>
            </a:r>
            <a:endParaRPr kumimoji="0" lang="en-SG" sz="20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Mục đích của cuộc phỏng vấn là gì?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Người được phóng vấn là ai?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Nội dung phỏng vấn gồm những câu hỏi nào?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Phỏng vấn bằng cách gặp mặt trực tiếp, trực tuyến hay gửi câu hỏi và nhận câu trả lời qua thư điện tử?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 phương tiện gì để ghi lại câu trả lời của người được phỏng vấn?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F393C4-62FF-811E-6499-10CC8A530375}"/>
              </a:ext>
            </a:extLst>
          </p:cNvPr>
          <p:cNvSpPr txBox="1"/>
          <p:nvPr/>
        </p:nvSpPr>
        <p:spPr>
          <a:xfrm>
            <a:off x="4090812" y="1666611"/>
            <a:ext cx="50679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phỏng vấn theo các bước như sau:</a:t>
            </a:r>
            <a:endParaRPr kumimoji="0" lang="en-SG" sz="20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 hỏi, giới thiệu về người phóng vấn và người được phỏng vấn, giới thiệu khái quát mục đích và nội dung của cuộc phỏng vấn.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chính:</a:t>
            </a:r>
            <a:endParaRPr kumimoji="0" lang="en-SG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Lần lượt thực hiên nôi dung nhỏng vấn theo các câu hỏi đã chuẩn bị.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Ghi chép nội dung trả lời của người được phỏng vấn theo từng câu hỏi.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thúc: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 ơn và chúc sức khoẻ người được phỏng vấn.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Ghi chép đầy đủ, chính xác, trung thực nội dung câu trả lời của người đượcphỏng vấn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2EEF6D4-EA44-3EB5-91A2-AFD9C28F3047}"/>
              </a:ext>
            </a:extLst>
          </p:cNvPr>
          <p:cNvSpPr txBox="1"/>
          <p:nvPr/>
        </p:nvSpPr>
        <p:spPr>
          <a:xfrm>
            <a:off x="9556439" y="1572081"/>
            <a:ext cx="2410440" cy="511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lại nội dung đã ghi chép hoặc nghe và ghi lại nội dung đã ghi âm thành văn bản; 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Biên tập nội dung phỏng vấn: lược bớt những trả lời dài dòng, không làm rõ câu trả 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 dẫn nguyên văn một số phần trả lời của người được phỏng vấn để bài phỏng vấn thêm sinh động và tăng độ tin cậy. 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eer Day for Elementary Students Infographics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187E89"/>
      </a:accent1>
      <a:accent2>
        <a:srgbClr val="13A8B1"/>
      </a:accent2>
      <a:accent3>
        <a:srgbClr val="FFC382"/>
      </a:accent3>
      <a:accent4>
        <a:srgbClr val="FF7C35"/>
      </a:accent4>
      <a:accent5>
        <a:srgbClr val="D95E0A"/>
      </a:accent5>
      <a:accent6>
        <a:srgbClr val="FFFFFF"/>
      </a:accent6>
      <a:hlink>
        <a:srgbClr val="D95E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y Guide to Middle School Students by Slidesgo">
  <a:themeElements>
    <a:clrScheme name="Simple Light">
      <a:dk1>
        <a:srgbClr val="646B96"/>
      </a:dk1>
      <a:lt1>
        <a:srgbClr val="FAFAFA"/>
      </a:lt1>
      <a:dk2>
        <a:srgbClr val="D5D9EE"/>
      </a:dk2>
      <a:lt2>
        <a:srgbClr val="FBDC77"/>
      </a:lt2>
      <a:accent1>
        <a:srgbClr val="F172AC"/>
      </a:accent1>
      <a:accent2>
        <a:srgbClr val="FBBEE6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43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areer Day for Elementary Students Infographics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187E89"/>
      </a:accent1>
      <a:accent2>
        <a:srgbClr val="13A8B1"/>
      </a:accent2>
      <a:accent3>
        <a:srgbClr val="FFC382"/>
      </a:accent3>
      <a:accent4>
        <a:srgbClr val="FF7C35"/>
      </a:accent4>
      <a:accent5>
        <a:srgbClr val="D95E0A"/>
      </a:accent5>
      <a:accent6>
        <a:srgbClr val="FFFFFF"/>
      </a:accent6>
      <a:hlink>
        <a:srgbClr val="D95E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978</Words>
  <Application>Microsoft Office PowerPoint</Application>
  <PresentationFormat>Widescreen</PresentationFormat>
  <Paragraphs>114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45" baseType="lpstr">
      <vt:lpstr>微软雅黑</vt:lpstr>
      <vt:lpstr>宋体</vt:lpstr>
      <vt:lpstr>Anaheim</vt:lpstr>
      <vt:lpstr>Aptos</vt:lpstr>
      <vt:lpstr>Arial</vt:lpstr>
      <vt:lpstr>Arial Black</vt:lpstr>
      <vt:lpstr>Atma</vt:lpstr>
      <vt:lpstr>Bebas Neue</vt:lpstr>
      <vt:lpstr>Calibri</vt:lpstr>
      <vt:lpstr>DM Sans</vt:lpstr>
      <vt:lpstr>Fredoka</vt:lpstr>
      <vt:lpstr>Josefin Sans</vt:lpstr>
      <vt:lpstr>Montserrat</vt:lpstr>
      <vt:lpstr>Nunito Light</vt:lpstr>
      <vt:lpstr>Roboto Condensed Light</vt:lpstr>
      <vt:lpstr>黑体</vt:lpstr>
      <vt:lpstr>Sniglet</vt:lpstr>
      <vt:lpstr>Times New Roman</vt:lpstr>
      <vt:lpstr>Varela Round</vt:lpstr>
      <vt:lpstr>字魂189号-星岩乐黑体</vt:lpstr>
      <vt:lpstr>字魂86号-杨任东楷书</vt:lpstr>
      <vt:lpstr>问藏书房</vt:lpstr>
      <vt:lpstr>1_Office Theme</vt:lpstr>
      <vt:lpstr>Career Day for Elementary Students Infographics by Slidesgo</vt:lpstr>
      <vt:lpstr>Study Guide to Middle School Students by Slidesgo</vt:lpstr>
      <vt:lpstr>2_Office 主题​​</vt:lpstr>
      <vt:lpstr>1_Career Day for Elementary Students Infographics by Slidesgo</vt:lpstr>
      <vt:lpstr>PowerPoint Presentation</vt:lpstr>
      <vt:lpstr>PowerPoint Presentation</vt:lpstr>
      <vt:lpstr>Hoạt động khởi động</vt:lpstr>
      <vt:lpstr>Hoạt động khởi động</vt:lpstr>
      <vt:lpstr>PowerPoint Presentation</vt:lpstr>
      <vt:lpstr>PowerPoint Presentation</vt:lpstr>
      <vt:lpstr>1. Hoạt động tìm hiểu cách thực hiện một cuộc phỏng vấn</vt:lpstr>
      <vt:lpstr>PowerPoint Presentation</vt:lpstr>
      <vt:lpstr>PowerPoint Presentation</vt:lpstr>
      <vt:lpstr>2. Hoạt động tìm hiểu cách đánh giá kĩ năng thực hiện một cuộc phỏng vấn</vt:lpstr>
      <vt:lpstr>PowerPoint Presentation</vt:lpstr>
      <vt:lpstr>PowerPoint Presentation</vt:lpstr>
      <vt:lpstr>1. Hoạt động thực hành kĩ năng phỏng vấn</vt:lpstr>
      <vt:lpstr>1. Hoạt động thực hành kĩ năng phỏng vấn</vt:lpstr>
      <vt:lpstr>*GỢI Ý</vt:lpstr>
      <vt:lpstr>2. Hoạt động rút kinh nghiệm</vt:lpstr>
      <vt:lpstr>PowerPoint Presentation</vt:lpstr>
      <vt:lpstr>HOẠT ĐỘNG HƯỚNG DẪN THỰC HIỆN PHẦN ÔN TẬP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8</cp:revision>
  <dcterms:created xsi:type="dcterms:W3CDTF">2024-11-04T15:52:47Z</dcterms:created>
  <dcterms:modified xsi:type="dcterms:W3CDTF">2024-11-17T13:33:20Z</dcterms:modified>
</cp:coreProperties>
</file>