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17" r:id="rId3"/>
    <p:sldId id="257" r:id="rId4"/>
    <p:sldId id="264" r:id="rId5"/>
    <p:sldId id="297" r:id="rId6"/>
    <p:sldId id="260" r:id="rId7"/>
    <p:sldId id="261" r:id="rId8"/>
    <p:sldId id="262" r:id="rId9"/>
    <p:sldId id="318" r:id="rId10"/>
    <p:sldId id="29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350" y="60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" y="3996721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807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5837506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52" y="3989456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34" y="3981049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18" y="4627380"/>
            <a:ext cx="427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91" y="5837506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0225" y="3989456"/>
            <a:ext cx="393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80" y="3351866"/>
            <a:ext cx="5574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Superlative adjectives: short adjectives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5" y="5497509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38502" y="5894419"/>
            <a:ext cx="36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2" y="5506257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2523" y="5506257"/>
            <a:ext cx="25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61150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578</Words>
  <Application>Microsoft Office PowerPoint</Application>
  <PresentationFormat>On-screen Show (4:3)</PresentationFormat>
  <Paragraphs>121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131</cp:revision>
  <dcterms:created xsi:type="dcterms:W3CDTF">2020-12-09T02:04:09Z</dcterms:created>
  <dcterms:modified xsi:type="dcterms:W3CDTF">2022-05-02T09:25:03Z</dcterms:modified>
</cp:coreProperties>
</file>