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9" r:id="rId2"/>
    <p:sldId id="294" r:id="rId3"/>
    <p:sldId id="257" r:id="rId4"/>
    <p:sldId id="271" r:id="rId5"/>
    <p:sldId id="258" r:id="rId6"/>
    <p:sldId id="298" r:id="rId7"/>
    <p:sldId id="289" r:id="rId8"/>
    <p:sldId id="272" r:id="rId9"/>
    <p:sldId id="295" r:id="rId10"/>
    <p:sldId id="297" r:id="rId11"/>
    <p:sldId id="261" r:id="rId12"/>
    <p:sldId id="296" r:id="rId13"/>
    <p:sldId id="27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4E7"/>
    <a:srgbClr val="E6E6E6"/>
    <a:srgbClr val="FFE8CB"/>
    <a:srgbClr val="DEEBF7"/>
    <a:srgbClr val="6EA8DC"/>
    <a:srgbClr val="0084B1"/>
    <a:srgbClr val="D6EFF2"/>
    <a:srgbClr val="EF008D"/>
    <a:srgbClr val="FFD9F0"/>
    <a:srgbClr val="005A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1350" y="60"/>
      </p:cViewPr>
      <p:guideLst>
        <p:guide orient="horz" pos="218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59B0C-0AAE-4606-971D-B75423D08DCA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BA9B6-A501-480A-80EC-7FBE4F253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20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86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47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33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City landmarks </a:t>
            </a:r>
            <a:r>
              <a:rPr lang="en-US" dirty="0" err="1"/>
              <a:t>phải</a:t>
            </a:r>
            <a:r>
              <a:rPr lang="en-US" dirty="0"/>
              <a:t> ở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70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43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0963" y="1100380"/>
            <a:ext cx="52849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 tech: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space: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after: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233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999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69348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1565" y="73536"/>
            <a:ext cx="81092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Use the questions in </a:t>
            </a:r>
            <a:r>
              <a:rPr lang="en-US" sz="2600" b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to interview your partner.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7661" y="2258454"/>
            <a:ext cx="821753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i="1"/>
              <a:t>You: </a:t>
            </a:r>
            <a:r>
              <a:rPr lang="en-US" sz="2600"/>
              <a:t>Hi, Nam. Will you live in a hi-tech house in the future?</a:t>
            </a:r>
          </a:p>
          <a:p>
            <a:pPr>
              <a:lnSpc>
                <a:spcPct val="150000"/>
              </a:lnSpc>
            </a:pPr>
            <a:r>
              <a:rPr lang="en-US" sz="2600" b="1" i="1"/>
              <a:t>Nam: </a:t>
            </a:r>
            <a:r>
              <a:rPr lang="en-US" sz="2600"/>
              <a:t>Yes, I will.</a:t>
            </a:r>
          </a:p>
          <a:p>
            <a:pPr>
              <a:lnSpc>
                <a:spcPct val="150000"/>
              </a:lnSpc>
            </a:pPr>
            <a:r>
              <a:rPr lang="en-US" sz="2600" b="1" i="1"/>
              <a:t>You: </a:t>
            </a:r>
            <a:r>
              <a:rPr lang="en-US" sz="2600"/>
              <a:t>Will your house be in space?</a:t>
            </a:r>
          </a:p>
          <a:p>
            <a:pPr>
              <a:lnSpc>
                <a:spcPct val="150000"/>
              </a:lnSpc>
            </a:pPr>
            <a:r>
              <a:rPr lang="en-US" sz="2600" b="1" i="1"/>
              <a:t>Nam: </a:t>
            </a:r>
            <a:r>
              <a:rPr lang="en-US" sz="2600"/>
              <a:t>Oh, no. It won’t.</a:t>
            </a:r>
          </a:p>
          <a:p>
            <a:pPr>
              <a:lnSpc>
                <a:spcPct val="150000"/>
              </a:lnSpc>
            </a:pPr>
            <a:r>
              <a:rPr lang="en-US" sz="2600" b="1" i="1"/>
              <a:t>You: </a:t>
            </a:r>
            <a:r>
              <a:rPr lang="en-US" sz="2600"/>
              <a:t>So where will it be?</a:t>
            </a:r>
          </a:p>
          <a:p>
            <a:pPr>
              <a:lnSpc>
                <a:spcPct val="150000"/>
              </a:lnSpc>
            </a:pPr>
            <a:r>
              <a:rPr lang="en-US" sz="2600" b="1" i="1"/>
              <a:t>Nam: </a:t>
            </a:r>
            <a:r>
              <a:rPr lang="en-US" sz="2600"/>
              <a:t>I’m not sure. It might be by the sea.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7624" y="1735234"/>
            <a:ext cx="1806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Example: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457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160705"/>
            <a:ext cx="80526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Tell the class about your interview.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8035" y="1410160"/>
            <a:ext cx="21152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8293" y="1779244"/>
            <a:ext cx="65223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/>
              <a:t>In the future, Nam will live in a hi-tech house. </a:t>
            </a:r>
          </a:p>
          <a:p>
            <a:pPr>
              <a:lnSpc>
                <a:spcPct val="150000"/>
              </a:lnSpc>
            </a:pPr>
            <a:r>
              <a:rPr lang="en-US" sz="2400"/>
              <a:t>It won’t be in space. It might be by the sea.</a:t>
            </a:r>
          </a:p>
          <a:p>
            <a:pPr>
              <a:lnSpc>
                <a:spcPct val="150000"/>
              </a:lnSpc>
            </a:pPr>
            <a:r>
              <a:rPr lang="en-US" sz="2400"/>
              <a:t>He might have a robot to help him with his home.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368" y="3533570"/>
            <a:ext cx="3437263" cy="319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63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311822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7057"/>
            <a:ext cx="7987622" cy="29651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" y="20221"/>
            <a:ext cx="8812944" cy="228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359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310042"/>
            <a:ext cx="4176100" cy="768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324904"/>
            <a:ext cx="961782" cy="7776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48797" y="3054969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Everyday English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64044" y="2996058"/>
            <a:ext cx="44435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FB7BD"/>
                </a:solidFill>
              </a:rPr>
              <a:t>Houses and appliances in the future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" y="20221"/>
            <a:ext cx="8812944" cy="228679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7" y="4185705"/>
            <a:ext cx="379594" cy="41244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5" y="5310623"/>
            <a:ext cx="375944" cy="37258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766" y="4009433"/>
            <a:ext cx="369047" cy="39054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766" y="4992031"/>
            <a:ext cx="351213" cy="36134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98796" y="4190992"/>
            <a:ext cx="4073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Listen and read the conversation. Pay attention to the highlighted sentences.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44188" y="5257223"/>
            <a:ext cx="42049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pairs. Express your surprise when you see your partner’s new watch, TV, mobile phone, etc.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49806" y="4009433"/>
            <a:ext cx="3772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Read the questions in the class survey below. Tick (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) Y (Yes) or N (No).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61239" y="4992031"/>
            <a:ext cx="3933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pairs. Use the questions in </a:t>
            </a:r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to interview your partner.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35257" y="3640514"/>
            <a:ext cx="26995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Expressing surprise 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42" y="5796078"/>
            <a:ext cx="351213" cy="33114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078215" y="5780977"/>
            <a:ext cx="4065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Tell the class about your interview.</a:t>
            </a:r>
          </a:p>
        </p:txBody>
      </p:sp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29420" y="2215065"/>
            <a:ext cx="7085160" cy="2510236"/>
            <a:chOff x="1418628" y="1811975"/>
            <a:chExt cx="7085160" cy="2510236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11975"/>
              <a:ext cx="4954515" cy="792473"/>
              <a:chOff x="2100847" y="1811975"/>
              <a:chExt cx="4954515" cy="79247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11975"/>
                <a:ext cx="417610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873158" y="2835991"/>
              <a:ext cx="3557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0084B1"/>
                  </a:solidFill>
                </a:rPr>
                <a:t>Everyday English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18628" y="3737436"/>
              <a:ext cx="7085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Expressing surprise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681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552935" y="2892819"/>
            <a:ext cx="3971585" cy="341523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926464" y="3723698"/>
            <a:ext cx="1849787" cy="341523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87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26464" y="74839"/>
            <a:ext cx="77108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 the conversation. Pay attention to the highlighted sentences.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7313" y="1748758"/>
            <a:ext cx="697262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600" b="1" i="1" dirty="0"/>
              <a:t>David: </a:t>
            </a:r>
            <a:r>
              <a:rPr lang="en-US" sz="2600" dirty="0"/>
              <a:t>John! Hello!</a:t>
            </a:r>
          </a:p>
          <a:p>
            <a:pPr>
              <a:lnSpc>
                <a:spcPct val="200000"/>
              </a:lnSpc>
            </a:pPr>
            <a:r>
              <a:rPr lang="en-US" sz="2600" b="1" i="1" dirty="0"/>
              <a:t>John: </a:t>
            </a:r>
            <a:r>
              <a:rPr lang="en-US" sz="2600" dirty="0"/>
              <a:t>Oh, hi, David. Wow! Is that your computer? It looks great.</a:t>
            </a:r>
          </a:p>
          <a:p>
            <a:pPr>
              <a:lnSpc>
                <a:spcPct val="200000"/>
              </a:lnSpc>
            </a:pPr>
            <a:r>
              <a:rPr lang="en-US" sz="2600" b="1" i="1" dirty="0"/>
              <a:t>David: </a:t>
            </a:r>
            <a:r>
              <a:rPr lang="en-US" sz="2600" dirty="0"/>
              <a:t>Yes, it’s my new computer. My parents gave it to me for my birthday.</a:t>
            </a:r>
          </a:p>
        </p:txBody>
      </p:sp>
      <p:pic>
        <p:nvPicPr>
          <p:cNvPr id="3" name="B2_27">
            <a:hlinkClick r:id="" action="ppaction://media"/>
            <a:extLst>
              <a:ext uri="{FF2B5EF4-FFF2-40B4-BE49-F238E27FC236}">
                <a16:creationId xmlns:a16="http://schemas.microsoft.com/office/drawing/2014/main" id="{4355BCC0-C083-4397-B266-26ABB6BFFF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82699" y="55486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488" y="867905"/>
            <a:ext cx="69742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Wow! Is that your ……….?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looks ……………………….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561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550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04431" y="104779"/>
            <a:ext cx="789804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Express your surprise when you see your partner’s new watch, TV, mobile phone, etc.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22CBE1-5C38-41D7-BF9E-4BB6096DD62E}"/>
              </a:ext>
            </a:extLst>
          </p:cNvPr>
          <p:cNvSpPr txBox="1"/>
          <p:nvPr/>
        </p:nvSpPr>
        <p:spPr>
          <a:xfrm>
            <a:off x="904431" y="2197460"/>
            <a:ext cx="8001037" cy="3155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0" dirty="0">
                <a:solidFill>
                  <a:srgbClr val="0070C0"/>
                </a:solidFill>
                <a:effectLst/>
              </a:rPr>
              <a:t>E.g.</a:t>
            </a:r>
            <a:endParaRPr lang="en-US" sz="2800" dirty="0">
              <a:solidFill>
                <a:srgbClr val="0070C0"/>
              </a:solidFill>
            </a:endParaRP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 dirty="0">
                <a:solidFill>
                  <a:srgbClr val="242021"/>
                </a:solidFill>
                <a:effectLst/>
              </a:rPr>
              <a:t>A: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Wow! Is that your mobile phone? It looks great.</a:t>
            </a: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 dirty="0">
                <a:solidFill>
                  <a:srgbClr val="242021"/>
                </a:solidFill>
                <a:effectLst/>
              </a:rPr>
              <a:t>B:</a:t>
            </a:r>
            <a:r>
              <a:rPr lang="en-US" sz="2800" b="0" i="1" dirty="0">
                <a:solidFill>
                  <a:srgbClr val="242021"/>
                </a:solidFill>
                <a:effectLst/>
              </a:rPr>
              <a:t>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Yes, it’s my new mobile phone. My grandparents gave it to me for my birthday.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9499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084B1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912196" y="2593827"/>
            <a:ext cx="5297787" cy="2224345"/>
            <a:chOff x="2094743" y="1811975"/>
            <a:chExt cx="5297787" cy="2224345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11975"/>
              <a:ext cx="4954515" cy="792473"/>
              <a:chOff x="2100847" y="1811975"/>
              <a:chExt cx="4954515" cy="79247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11975"/>
                <a:ext cx="417610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116564" y="2835991"/>
              <a:ext cx="527596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0FB7BD"/>
                  </a:solidFill>
                </a:rPr>
                <a:t>Houses and appliances in the future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521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46870" cy="13074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4" y="109297"/>
            <a:ext cx="80391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questions in the class survey below. </a:t>
            </a:r>
          </a:p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Tick (</a:t>
            </a:r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Y (Yes) or N (No).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821500"/>
              </p:ext>
            </p:extLst>
          </p:nvPr>
        </p:nvGraphicFramePr>
        <p:xfrm>
          <a:off x="413133" y="1330898"/>
          <a:ext cx="8317734" cy="540422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747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0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9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103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2060"/>
                          </a:solidFill>
                        </a:rPr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2060"/>
                          </a:solidFill>
                        </a:rPr>
                        <a:t>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0036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1. </a:t>
                      </a:r>
                      <a:r>
                        <a:rPr lang="en-US" sz="2400"/>
                        <a:t>Will you live in a hi-tech house?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0036">
                <a:tc>
                  <a:txBody>
                    <a:bodyPr/>
                    <a:lstStyle/>
                    <a:p>
                      <a:r>
                        <a:rPr lang="en-US" sz="2400" b="1" kern="1200">
                          <a:solidFill>
                            <a:srgbClr val="0070C0"/>
                          </a:solidFill>
                        </a:rPr>
                        <a:t>2.</a:t>
                      </a:r>
                      <a:r>
                        <a:rPr lang="en-US" sz="2400"/>
                        <a:t> Will your house be in space?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0036">
                <a:tc>
                  <a:txBody>
                    <a:bodyPr/>
                    <a:lstStyle/>
                    <a:p>
                      <a:r>
                        <a:rPr lang="en-US" sz="2400" b="1" kern="1200">
                          <a:solidFill>
                            <a:srgbClr val="0070C0"/>
                          </a:solidFill>
                        </a:rPr>
                        <a:t>3. </a:t>
                      </a:r>
                      <a:r>
                        <a:rPr lang="en-US" sz="2400"/>
                        <a:t>Will you have a lot of trees and ﬂowers around</a:t>
                      </a:r>
                    </a:p>
                    <a:p>
                      <a:r>
                        <a:rPr lang="en-US" sz="2400" baseline="0"/>
                        <a:t>     </a:t>
                      </a:r>
                      <a:r>
                        <a:rPr lang="en-US" sz="2400"/>
                        <a:t>your house?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0036">
                <a:tc>
                  <a:txBody>
                    <a:bodyPr/>
                    <a:lstStyle/>
                    <a:p>
                      <a:r>
                        <a:rPr lang="en-US" sz="2400" b="1" kern="1200">
                          <a:solidFill>
                            <a:srgbClr val="0070C0"/>
                          </a:solidFill>
                        </a:rPr>
                        <a:t>4.</a:t>
                      </a:r>
                      <a:r>
                        <a:rPr lang="en-US" sz="2400"/>
                        <a:t> Will you have a fridge that can cook your meals?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0036">
                <a:tc>
                  <a:txBody>
                    <a:bodyPr/>
                    <a:lstStyle/>
                    <a:p>
                      <a:r>
                        <a:rPr lang="en-US" sz="2400" b="1" kern="1200">
                          <a:solidFill>
                            <a:srgbClr val="0070C0"/>
                          </a:solidFill>
                        </a:rPr>
                        <a:t>5.</a:t>
                      </a:r>
                      <a:r>
                        <a:rPr lang="en-US" sz="2400"/>
                        <a:t> Will you have a robot that can look after your</a:t>
                      </a:r>
                    </a:p>
                    <a:p>
                      <a:r>
                        <a:rPr lang="en-US" sz="2400" baseline="0"/>
                        <a:t>     </a:t>
                      </a:r>
                      <a:r>
                        <a:rPr lang="en-US" sz="2400"/>
                        <a:t>children?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0036">
                <a:tc>
                  <a:txBody>
                    <a:bodyPr/>
                    <a:lstStyle/>
                    <a:p>
                      <a:r>
                        <a:rPr lang="en-US" sz="2400" b="1" kern="1200">
                          <a:solidFill>
                            <a:srgbClr val="0070C0"/>
                          </a:solidFill>
                        </a:rPr>
                        <a:t>6.</a:t>
                      </a:r>
                      <a:r>
                        <a:rPr lang="en-US" sz="2400"/>
                        <a:t> Will you have a car that can ﬂy?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6FB1B2BD-DBD1-4CE0-AFB3-6E5C2795640E}"/>
              </a:ext>
            </a:extLst>
          </p:cNvPr>
          <p:cNvSpPr/>
          <p:nvPr/>
        </p:nvSpPr>
        <p:spPr>
          <a:xfrm>
            <a:off x="7298058" y="1902921"/>
            <a:ext cx="489089" cy="684451"/>
          </a:xfrm>
          <a:prstGeom prst="rect">
            <a:avLst/>
          </a:prstGeom>
          <a:solidFill>
            <a:srgbClr val="FFE8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ADB44D-75FD-4800-95FE-5D1A132EBEBD}"/>
              </a:ext>
            </a:extLst>
          </p:cNvPr>
          <p:cNvSpPr txBox="1"/>
          <p:nvPr/>
        </p:nvSpPr>
        <p:spPr>
          <a:xfrm>
            <a:off x="7322915" y="196326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20B959-A4CF-49A3-999B-D7260724ECA4}"/>
              </a:ext>
            </a:extLst>
          </p:cNvPr>
          <p:cNvSpPr/>
          <p:nvPr/>
        </p:nvSpPr>
        <p:spPr>
          <a:xfrm>
            <a:off x="7990627" y="1863594"/>
            <a:ext cx="651927" cy="653464"/>
          </a:xfrm>
          <a:prstGeom prst="rect">
            <a:avLst/>
          </a:prstGeom>
          <a:solidFill>
            <a:srgbClr val="FFE8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B6E010-A29B-4B9A-9854-FE5D4B53D825}"/>
              </a:ext>
            </a:extLst>
          </p:cNvPr>
          <p:cNvSpPr txBox="1"/>
          <p:nvPr/>
        </p:nvSpPr>
        <p:spPr>
          <a:xfrm>
            <a:off x="8063155" y="196327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867B0F-CFB6-4895-8926-C48B2D92A5BE}"/>
              </a:ext>
            </a:extLst>
          </p:cNvPr>
          <p:cNvSpPr/>
          <p:nvPr/>
        </p:nvSpPr>
        <p:spPr>
          <a:xfrm>
            <a:off x="7268562" y="3527320"/>
            <a:ext cx="489089" cy="684451"/>
          </a:xfrm>
          <a:prstGeom prst="rect">
            <a:avLst/>
          </a:prstGeom>
          <a:solidFill>
            <a:srgbClr val="FFE8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65CD9B-8CCC-448B-8EDD-6C9717970334}"/>
              </a:ext>
            </a:extLst>
          </p:cNvPr>
          <p:cNvSpPr txBox="1"/>
          <p:nvPr/>
        </p:nvSpPr>
        <p:spPr>
          <a:xfrm>
            <a:off x="7322915" y="362699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4930495-7AB6-4459-887B-5A9CAA7E9A45}"/>
              </a:ext>
            </a:extLst>
          </p:cNvPr>
          <p:cNvSpPr/>
          <p:nvPr/>
        </p:nvSpPr>
        <p:spPr>
          <a:xfrm>
            <a:off x="7990627" y="3527321"/>
            <a:ext cx="651927" cy="653464"/>
          </a:xfrm>
          <a:prstGeom prst="rect">
            <a:avLst/>
          </a:prstGeom>
          <a:solidFill>
            <a:srgbClr val="FFE8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CC847B-981C-4F02-973D-BF70F46D2B45}"/>
              </a:ext>
            </a:extLst>
          </p:cNvPr>
          <p:cNvSpPr txBox="1"/>
          <p:nvPr/>
        </p:nvSpPr>
        <p:spPr>
          <a:xfrm>
            <a:off x="8063155" y="3626997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6E642B2-42B7-4261-90AB-4EE4A015469B}"/>
              </a:ext>
            </a:extLst>
          </p:cNvPr>
          <p:cNvSpPr/>
          <p:nvPr/>
        </p:nvSpPr>
        <p:spPr>
          <a:xfrm>
            <a:off x="7268562" y="5131220"/>
            <a:ext cx="489089" cy="684451"/>
          </a:xfrm>
          <a:prstGeom prst="rect">
            <a:avLst/>
          </a:prstGeom>
          <a:solidFill>
            <a:srgbClr val="FFE8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8860DBB-2286-4312-B94C-C81BBE727919}"/>
              </a:ext>
            </a:extLst>
          </p:cNvPr>
          <p:cNvSpPr txBox="1"/>
          <p:nvPr/>
        </p:nvSpPr>
        <p:spPr>
          <a:xfrm>
            <a:off x="7322915" y="523089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FAACCC4-592A-4C5B-AE83-36D9E0578072}"/>
              </a:ext>
            </a:extLst>
          </p:cNvPr>
          <p:cNvSpPr/>
          <p:nvPr/>
        </p:nvSpPr>
        <p:spPr>
          <a:xfrm>
            <a:off x="7990627" y="5131221"/>
            <a:ext cx="651927" cy="653464"/>
          </a:xfrm>
          <a:prstGeom prst="rect">
            <a:avLst/>
          </a:prstGeom>
          <a:solidFill>
            <a:srgbClr val="FFE8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4229740-96CE-4F0F-AC7A-FBF4B468100A}"/>
              </a:ext>
            </a:extLst>
          </p:cNvPr>
          <p:cNvSpPr txBox="1"/>
          <p:nvPr/>
        </p:nvSpPr>
        <p:spPr>
          <a:xfrm>
            <a:off x="8063155" y="5230897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76F2D53-8073-4DEB-8FBA-271B1FF1097C}"/>
              </a:ext>
            </a:extLst>
          </p:cNvPr>
          <p:cNvSpPr/>
          <p:nvPr/>
        </p:nvSpPr>
        <p:spPr>
          <a:xfrm>
            <a:off x="7196033" y="2725370"/>
            <a:ext cx="649536" cy="684451"/>
          </a:xfrm>
          <a:prstGeom prst="rect">
            <a:avLst/>
          </a:prstGeom>
          <a:solidFill>
            <a:srgbClr val="FFF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54D9DD7-553D-4BB4-9152-5DA91D2666E5}"/>
              </a:ext>
            </a:extLst>
          </p:cNvPr>
          <p:cNvSpPr txBox="1"/>
          <p:nvPr/>
        </p:nvSpPr>
        <p:spPr>
          <a:xfrm>
            <a:off x="7309378" y="2815214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917B1F9-1B92-4628-800D-352C818FF029}"/>
              </a:ext>
            </a:extLst>
          </p:cNvPr>
          <p:cNvSpPr/>
          <p:nvPr/>
        </p:nvSpPr>
        <p:spPr>
          <a:xfrm>
            <a:off x="7996754" y="2725371"/>
            <a:ext cx="651927" cy="653464"/>
          </a:xfrm>
          <a:prstGeom prst="rect">
            <a:avLst/>
          </a:prstGeom>
          <a:solidFill>
            <a:srgbClr val="FFF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6046C1F-4DF4-4679-9F94-BE272A251FD2}"/>
              </a:ext>
            </a:extLst>
          </p:cNvPr>
          <p:cNvSpPr txBox="1"/>
          <p:nvPr/>
        </p:nvSpPr>
        <p:spPr>
          <a:xfrm>
            <a:off x="8069282" y="2825047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D5E4AA2-8EB4-41F3-BF41-A11D8388CC7C}"/>
              </a:ext>
            </a:extLst>
          </p:cNvPr>
          <p:cNvSpPr/>
          <p:nvPr/>
        </p:nvSpPr>
        <p:spPr>
          <a:xfrm>
            <a:off x="7189906" y="4385351"/>
            <a:ext cx="649536" cy="684451"/>
          </a:xfrm>
          <a:prstGeom prst="rect">
            <a:avLst/>
          </a:prstGeom>
          <a:solidFill>
            <a:srgbClr val="FFF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2669862-721A-477A-94E3-946E996664C6}"/>
              </a:ext>
            </a:extLst>
          </p:cNvPr>
          <p:cNvSpPr txBox="1"/>
          <p:nvPr/>
        </p:nvSpPr>
        <p:spPr>
          <a:xfrm>
            <a:off x="7303251" y="447519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C1D7E55-2BFC-4B8A-9FD6-2893627421B6}"/>
              </a:ext>
            </a:extLst>
          </p:cNvPr>
          <p:cNvSpPr/>
          <p:nvPr/>
        </p:nvSpPr>
        <p:spPr>
          <a:xfrm>
            <a:off x="7990627" y="4385352"/>
            <a:ext cx="651927" cy="653464"/>
          </a:xfrm>
          <a:prstGeom prst="rect">
            <a:avLst/>
          </a:prstGeom>
          <a:solidFill>
            <a:srgbClr val="FFF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9D78044-D86B-4F10-B9DF-910EC13E8645}"/>
              </a:ext>
            </a:extLst>
          </p:cNvPr>
          <p:cNvSpPr txBox="1"/>
          <p:nvPr/>
        </p:nvSpPr>
        <p:spPr>
          <a:xfrm>
            <a:off x="8063155" y="4485028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23ABE8C-02F4-46FA-A6C0-7D3E6A87675B}"/>
              </a:ext>
            </a:extLst>
          </p:cNvPr>
          <p:cNvSpPr/>
          <p:nvPr/>
        </p:nvSpPr>
        <p:spPr>
          <a:xfrm>
            <a:off x="7156705" y="5955779"/>
            <a:ext cx="649536" cy="684451"/>
          </a:xfrm>
          <a:prstGeom prst="rect">
            <a:avLst/>
          </a:prstGeom>
          <a:solidFill>
            <a:srgbClr val="FFF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26CCA64-A809-4C7B-9D39-3A8069B2AC47}"/>
              </a:ext>
            </a:extLst>
          </p:cNvPr>
          <p:cNvSpPr txBox="1"/>
          <p:nvPr/>
        </p:nvSpPr>
        <p:spPr>
          <a:xfrm>
            <a:off x="7270050" y="604562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C611F16-933F-4AFC-9F10-1ED6E83630E5}"/>
              </a:ext>
            </a:extLst>
          </p:cNvPr>
          <p:cNvSpPr/>
          <p:nvPr/>
        </p:nvSpPr>
        <p:spPr>
          <a:xfrm>
            <a:off x="7957426" y="5955780"/>
            <a:ext cx="651927" cy="653464"/>
          </a:xfrm>
          <a:prstGeom prst="rect">
            <a:avLst/>
          </a:prstGeom>
          <a:solidFill>
            <a:srgbClr val="FFF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DFB288B-0360-4105-8332-F255FDC55248}"/>
              </a:ext>
            </a:extLst>
          </p:cNvPr>
          <p:cNvSpPr txBox="1"/>
          <p:nvPr/>
        </p:nvSpPr>
        <p:spPr>
          <a:xfrm>
            <a:off x="8029954" y="605545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46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3" grpId="2"/>
      <p:bldP spid="13" grpId="3"/>
      <p:bldP spid="13" grpId="4"/>
      <p:bldP spid="16" grpId="0"/>
      <p:bldP spid="16" grpId="1"/>
      <p:bldP spid="16" grpId="2"/>
      <p:bldP spid="16" grpId="3"/>
      <p:bldP spid="16" grpId="4"/>
      <p:bldP spid="19" grpId="0"/>
      <p:bldP spid="19" grpId="1"/>
      <p:bldP spid="19" grpId="2"/>
      <p:bldP spid="19" grpId="3"/>
      <p:bldP spid="19" grpId="4"/>
      <p:bldP spid="21" grpId="0"/>
      <p:bldP spid="21" grpId="1"/>
      <p:bldP spid="21" grpId="2"/>
      <p:bldP spid="21" grpId="3"/>
      <p:bldP spid="21" grpId="4"/>
      <p:bldP spid="23" grpId="0"/>
      <p:bldP spid="23" grpId="1"/>
      <p:bldP spid="23" grpId="2"/>
      <p:bldP spid="23" grpId="3"/>
      <p:bldP spid="23" grpId="4"/>
      <p:bldP spid="25" grpId="0"/>
      <p:bldP spid="25" grpId="1"/>
      <p:bldP spid="25" grpId="2"/>
      <p:bldP spid="25" grpId="3"/>
      <p:bldP spid="25" grpId="4"/>
      <p:bldP spid="27" grpId="0"/>
      <p:bldP spid="27" grpId="1"/>
      <p:bldP spid="27" grpId="2"/>
      <p:bldP spid="27" grpId="3"/>
      <p:bldP spid="27" grpId="4"/>
      <p:bldP spid="29" grpId="0"/>
      <p:bldP spid="29" grpId="1"/>
      <p:bldP spid="29" grpId="2"/>
      <p:bldP spid="29" grpId="3"/>
      <p:bldP spid="29" grpId="4"/>
      <p:bldP spid="31" grpId="0"/>
      <p:bldP spid="31" grpId="1"/>
      <p:bldP spid="31" grpId="2"/>
      <p:bldP spid="31" grpId="3"/>
      <p:bldP spid="31" grpId="4"/>
      <p:bldP spid="33" grpId="0"/>
      <p:bldP spid="33" grpId="1"/>
      <p:bldP spid="33" grpId="2"/>
      <p:bldP spid="33" grpId="3"/>
      <p:bldP spid="33" grpId="4"/>
      <p:bldP spid="35" grpId="0"/>
      <p:bldP spid="35" grpId="1"/>
      <p:bldP spid="35" grpId="2"/>
      <p:bldP spid="35" grpId="3"/>
      <p:bldP spid="35" grpId="4"/>
      <p:bldP spid="37" grpId="0"/>
      <p:bldP spid="37" grpId="1"/>
      <p:bldP spid="37" grpId="2"/>
      <p:bldP spid="37" grpId="3"/>
      <p:bldP spid="37" grpId="4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1705</TotalTime>
  <Words>485</Words>
  <Application>Microsoft Office PowerPoint</Application>
  <PresentationFormat>On-screen Show (4:3)</PresentationFormat>
  <Paragraphs>66</Paragraphs>
  <Slides>13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Administrator</cp:lastModifiedBy>
  <cp:revision>115</cp:revision>
  <dcterms:created xsi:type="dcterms:W3CDTF">2020-12-09T02:04:09Z</dcterms:created>
  <dcterms:modified xsi:type="dcterms:W3CDTF">2022-03-21T00:39:50Z</dcterms:modified>
</cp:coreProperties>
</file>