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4" r:id="rId2"/>
    <p:sldId id="291" r:id="rId3"/>
    <p:sldId id="257" r:id="rId4"/>
    <p:sldId id="276" r:id="rId5"/>
    <p:sldId id="258" r:id="rId6"/>
    <p:sldId id="262" r:id="rId7"/>
    <p:sldId id="295" r:id="rId8"/>
    <p:sldId id="273" r:id="rId9"/>
    <p:sldId id="260" r:id="rId10"/>
    <p:sldId id="293" r:id="rId11"/>
    <p:sldId id="261" r:id="rId12"/>
    <p:sldId id="294" r:id="rId13"/>
    <p:sldId id="277" r:id="rId14"/>
    <p:sldId id="292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ABDC"/>
    <a:srgbClr val="C39BE1"/>
    <a:srgbClr val="A6DBE8"/>
    <a:srgbClr val="FBDFEB"/>
    <a:srgbClr val="62C8CE"/>
    <a:srgbClr val="C0E6EA"/>
    <a:srgbClr val="FFF200"/>
    <a:srgbClr val="7F7F7F"/>
    <a:srgbClr val="5ABDD4"/>
    <a:srgbClr val="2AE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428" y="84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9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7.jpeg"/><Relationship Id="rId11" Type="http://schemas.openxmlformats.org/officeDocument/2006/relationships/slide" Target="slide12.xml"/><Relationship Id="rId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10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often go cycling with my dad at the weekend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But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my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 sport is karate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don't like doing sport very much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, but I like watching sport on TV. My hobby is playing chess. My friend and I play chess every Saturday.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sometimes play computer games, too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6926"/>
            <a:ext cx="81302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43722" y="12645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18553" y="1258067"/>
            <a:ext cx="1372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plays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43722" y="218545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43722" y="3088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18552" y="3079968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_______ likes watching sport on TV.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43723" y="400711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18552" y="3998463"/>
            <a:ext cx="1651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Alice plays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918553" y="2194104"/>
            <a:ext cx="4013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</a:t>
            </a:r>
            <a:r>
              <a:rPr lang="en-US" sz="2400" dirty="0" err="1"/>
              <a:t>practises</a:t>
            </a:r>
            <a:r>
              <a:rPr lang="en-US" sz="2400" dirty="0"/>
              <a:t> karate at the club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" y="4978998"/>
            <a:ext cx="1651634" cy="1101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345" y="4978998"/>
            <a:ext cx="2391010" cy="10400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30" y="4978998"/>
            <a:ext cx="1798314" cy="1203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219" y="4935410"/>
            <a:ext cx="1952396" cy="1301597"/>
          </a:xfrm>
          <a:prstGeom prst="rect">
            <a:avLst/>
          </a:prstGeom>
        </p:spPr>
      </p:pic>
      <p:pic>
        <p:nvPicPr>
          <p:cNvPr id="9" name="B2_14">
            <a:hlinkClick r:id="" action="ppaction://media"/>
            <a:extLst>
              <a:ext uri="{FF2B5EF4-FFF2-40B4-BE49-F238E27FC236}">
                <a16:creationId xmlns:a16="http://schemas.microsoft.com/office/drawing/2014/main" id="{C222FCC2-47A8-4C77-9FB7-8C12E3E8A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49106" y="471041"/>
            <a:ext cx="487363" cy="487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A75A84-AD27-4AF2-9505-BE0A4FCAFA53}"/>
              </a:ext>
            </a:extLst>
          </p:cNvPr>
          <p:cNvSpPr txBox="1"/>
          <p:nvPr/>
        </p:nvSpPr>
        <p:spPr>
          <a:xfrm>
            <a:off x="2109355" y="1255650"/>
            <a:ext cx="26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at school.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A6156B-74EB-465D-AB20-3B9A828B4D0E}"/>
              </a:ext>
            </a:extLst>
          </p:cNvPr>
          <p:cNvSpPr txBox="1"/>
          <p:nvPr/>
        </p:nvSpPr>
        <p:spPr>
          <a:xfrm>
            <a:off x="2100118" y="1260275"/>
            <a:ext cx="2681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volleyball</a:t>
            </a:r>
            <a:r>
              <a:rPr lang="en-US" sz="2400" dirty="0"/>
              <a:t> at school.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1AFEA2-7DD9-41A9-B290-B8F058845A6D}"/>
              </a:ext>
            </a:extLst>
          </p:cNvPr>
          <p:cNvSpPr txBox="1"/>
          <p:nvPr/>
        </p:nvSpPr>
        <p:spPr>
          <a:xfrm>
            <a:off x="4781893" y="2188502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times a week.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A7CE94-C474-4C99-B688-52F25D7A22EE}"/>
              </a:ext>
            </a:extLst>
          </p:cNvPr>
          <p:cNvSpPr txBox="1"/>
          <p:nvPr/>
        </p:nvSpPr>
        <p:spPr>
          <a:xfrm>
            <a:off x="4810876" y="2191585"/>
            <a:ext cx="3161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three</a:t>
            </a:r>
            <a:r>
              <a:rPr lang="en-US" sz="2400" dirty="0"/>
              <a:t> times a week.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CDB95A-D40D-4ECD-8909-499419B84D2C}"/>
              </a:ext>
            </a:extLst>
          </p:cNvPr>
          <p:cNvSpPr txBox="1"/>
          <p:nvPr/>
        </p:nvSpPr>
        <p:spPr>
          <a:xfrm>
            <a:off x="918552" y="3071074"/>
            <a:ext cx="51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Alice</a:t>
            </a:r>
            <a:r>
              <a:rPr lang="en-US" sz="2400" dirty="0"/>
              <a:t> likes watching sport on TV.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137CC0-0ECE-4C3B-8D95-323D02A0B2AF}"/>
              </a:ext>
            </a:extLst>
          </p:cNvPr>
          <p:cNvSpPr txBox="1"/>
          <p:nvPr/>
        </p:nvSpPr>
        <p:spPr>
          <a:xfrm>
            <a:off x="2275641" y="3997972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every Saturday.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E92FF9-641E-4D12-852C-5FC5C715727F}"/>
              </a:ext>
            </a:extLst>
          </p:cNvPr>
          <p:cNvSpPr txBox="1"/>
          <p:nvPr/>
        </p:nvSpPr>
        <p:spPr>
          <a:xfrm>
            <a:off x="2275641" y="4007115"/>
            <a:ext cx="3414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chess</a:t>
            </a:r>
            <a:r>
              <a:rPr lang="en-US" sz="2400" dirty="0"/>
              <a:t> every Saturday.</a:t>
            </a:r>
          </a:p>
        </p:txBody>
      </p:sp>
      <p:sp>
        <p:nvSpPr>
          <p:cNvPr id="30" name="Rounded Rectangle 3">
            <a:hlinkClick r:id="rId11" action="ppaction://hlinksldjump"/>
            <a:extLst>
              <a:ext uri="{FF2B5EF4-FFF2-40B4-BE49-F238E27FC236}">
                <a16:creationId xmlns:a16="http://schemas.microsoft.com/office/drawing/2014/main" id="{21C21322-A98D-4ED8-8BAF-792672E486E7}"/>
              </a:ext>
            </a:extLst>
          </p:cNvPr>
          <p:cNvSpPr/>
          <p:nvPr/>
        </p:nvSpPr>
        <p:spPr>
          <a:xfrm>
            <a:off x="3855775" y="6380887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85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93" grpId="0"/>
      <p:bldP spid="21" grpId="0"/>
      <p:bldP spid="22" grpId="0"/>
      <p:bldP spid="24" grpId="0"/>
      <p:bldP spid="26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play volleyball at school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and I often go cycling with my dad at the weekend. But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sport is karate.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</a:t>
              </a:r>
              <a:r>
                <a:rPr lang="en-US" sz="2800" b="0" i="0" dirty="0" err="1">
                  <a:solidFill>
                    <a:srgbClr val="7030A0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 it three times a week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I don't like doing sport very much, but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like watching sport on TV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My hobby is playing chess.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My friend and I play chess every Saturday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I sometimes play computer games, too.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0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569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sz="25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9" y="1583006"/>
            <a:ext cx="7920038" cy="501880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990548" y="264757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990548" y="317404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990548" y="370397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90548" y="423045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990548" y="475346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35" y="4499264"/>
            <a:ext cx="5981483" cy="28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6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3500"/>
            <a:ext cx="7987622" cy="347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47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2" y="420790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1" y="4977749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14" y="4234715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0145" y="4233425"/>
            <a:ext cx="3738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722" y="4966014"/>
            <a:ext cx="3821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11357" y="4207906"/>
            <a:ext cx="4005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1" y="6018510"/>
            <a:ext cx="382842" cy="4051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91745" y="6006775"/>
            <a:ext cx="4171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14" y="5349706"/>
            <a:ext cx="382842" cy="3609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05809" y="5315882"/>
            <a:ext cx="3821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06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183809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pic>
        <p:nvPicPr>
          <p:cNvPr id="2" name="B2_12">
            <a:hlinkClick r:id="" action="ppaction://media"/>
            <a:extLst>
              <a:ext uri="{FF2B5EF4-FFF2-40B4-BE49-F238E27FC236}">
                <a16:creationId xmlns:a16="http://schemas.microsoft.com/office/drawing/2014/main" id="{F62B4394-8176-4BBE-8C17-12E947FAE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6256" y="223064"/>
            <a:ext cx="487363" cy="487363"/>
          </a:xfrm>
          <a:prstGeom prst="rect">
            <a:avLst/>
          </a:prstGeom>
        </p:spPr>
      </p:pic>
      <p:sp>
        <p:nvSpPr>
          <p:cNvPr id="8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5F7513B6-593F-4317-9EA3-43412BAC0C7E}"/>
              </a:ext>
            </a:extLst>
          </p:cNvPr>
          <p:cNvSpPr/>
          <p:nvPr/>
        </p:nvSpPr>
        <p:spPr>
          <a:xfrm>
            <a:off x="3684494" y="6226825"/>
            <a:ext cx="1775012" cy="578224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551156"/>
            <a:ext cx="89319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cycling    chess  karate   computer games  volleyball  aerobics    swimming 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Hello. My name’s Hai. I love sport. I play (1)…………… at school and I often go (2)………………… with my dad at the weekend. But my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sport is (3)…………………. 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practise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it three times a week. It makes me strong and confident. 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My name’s Alice. I’m twelve years old. I don’t like doing sport very much, but I like watching sport on TV. My hobby is playing (4)………….. My friend and I play chess every Saturday. I sometimes play (5) …………………….., too. I hope to create a new computer game one day.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74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4996" y="1"/>
            <a:ext cx="7677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1062" y="1005969"/>
            <a:ext cx="82014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name of the sport / game?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players are there?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often do you play it?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equipment does it need?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you like it?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4715" y="564010"/>
            <a:ext cx="830455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 usually play badminton after school with my friend because to play this sport we need two players. I play badminton three times a week. To play badminton, I need two rackets and one shuttlecock. I like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playing badminton because it is interesting and it also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makes me healthy. </a:t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931124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I often go cycling with my dad at the weekend. But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sport is karate. 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I don't like doing sport very much, but I like watching sport on TV. My hobby is playing chess. My friend and I play chess every Saturday. I sometimes play computer games, too. I hope to create a new computer game one day.</a:t>
              </a:r>
              <a:endParaRPr lang="en-US" sz="28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2_12">
            <a:hlinkClick r:id="" action="ppaction://media"/>
            <a:extLst>
              <a:ext uri="{FF2B5EF4-FFF2-40B4-BE49-F238E27FC236}">
                <a16:creationId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32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4245" y="81119"/>
            <a:ext cx="7906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567471"/>
              </p:ext>
            </p:extLst>
          </p:nvPr>
        </p:nvGraphicFramePr>
        <p:xfrm>
          <a:off x="621722" y="1163500"/>
          <a:ext cx="7900555" cy="51342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359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70C0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The passages are about two sportsmen.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Hai goes cycling at the weekend.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Hai’s favourite sport is karate.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doesn’t like doing sport very much.</a:t>
                      </a:r>
                      <a:endParaRPr lang="en-US" sz="2400" i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5.</a:t>
                      </a:r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 Alice plays computer games every day.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B2_13">
            <a:hlinkClick r:id="" action="ppaction://media"/>
            <a:extLst>
              <a:ext uri="{FF2B5EF4-FFF2-40B4-BE49-F238E27FC236}">
                <a16:creationId xmlns:a16="http://schemas.microsoft.com/office/drawing/2014/main" id="{7596677F-8B5B-4EC8-864C-A35AF9962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9088" y="511231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755CCFBB-FC88-4747-B9D1-9C41D35C8C3F}"/>
              </a:ext>
            </a:extLst>
          </p:cNvPr>
          <p:cNvSpPr/>
          <p:nvPr/>
        </p:nvSpPr>
        <p:spPr>
          <a:xfrm>
            <a:off x="3855775" y="6380887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B12151-2C92-4298-BDA1-AEB9467CDE62}"/>
              </a:ext>
            </a:extLst>
          </p:cNvPr>
          <p:cNvSpPr txBox="1"/>
          <p:nvPr/>
        </p:nvSpPr>
        <p:spPr>
          <a:xfrm>
            <a:off x="7897090" y="2022461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82ED8-A260-474F-B47E-B7A7BF1E164F}"/>
              </a:ext>
            </a:extLst>
          </p:cNvPr>
          <p:cNvSpPr txBox="1"/>
          <p:nvPr/>
        </p:nvSpPr>
        <p:spPr>
          <a:xfrm>
            <a:off x="7093527" y="2905780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C26E3A-5CFE-4166-9434-9FDF0C23C342}"/>
              </a:ext>
            </a:extLst>
          </p:cNvPr>
          <p:cNvSpPr txBox="1"/>
          <p:nvPr/>
        </p:nvSpPr>
        <p:spPr>
          <a:xfrm>
            <a:off x="7093527" y="3851101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8A6DA0-BC73-4DFD-9836-DFA16B27E3AF}"/>
              </a:ext>
            </a:extLst>
          </p:cNvPr>
          <p:cNvSpPr txBox="1"/>
          <p:nvPr/>
        </p:nvSpPr>
        <p:spPr>
          <a:xfrm>
            <a:off x="7081418" y="4740145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AA517-BD42-4264-AD8E-570765E743BA}"/>
              </a:ext>
            </a:extLst>
          </p:cNvPr>
          <p:cNvSpPr txBox="1"/>
          <p:nvPr/>
        </p:nvSpPr>
        <p:spPr>
          <a:xfrm>
            <a:off x="7897090" y="5582204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1869</TotalTime>
  <Words>852</Words>
  <Application>Microsoft Office PowerPoint</Application>
  <PresentationFormat>On-screen Show (4:3)</PresentationFormat>
  <Paragraphs>63</Paragraphs>
  <Slides>15</Slides>
  <Notes>0</Notes>
  <HiddenSlides>3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Helvetica Neue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120</cp:revision>
  <dcterms:created xsi:type="dcterms:W3CDTF">2020-12-09T02:04:09Z</dcterms:created>
  <dcterms:modified xsi:type="dcterms:W3CDTF">2024-02-28T06:17:05Z</dcterms:modified>
</cp:coreProperties>
</file>