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79" r:id="rId6"/>
    <p:sldId id="278" r:id="rId7"/>
    <p:sldId id="277" r:id="rId8"/>
    <p:sldId id="259" r:id="rId9"/>
    <p:sldId id="276" r:id="rId10"/>
    <p:sldId id="261" r:id="rId11"/>
    <p:sldId id="274" r:id="rId12"/>
    <p:sldId id="260" r:id="rId13"/>
    <p:sldId id="275" r:id="rId14"/>
    <p:sldId id="273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0" d="100"/>
          <a:sy n="60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38090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 dirty="0"/>
                        <a:t>The Voice</a:t>
                      </a:r>
                      <a:r>
                        <a:rPr lang="en-US" sz="2400" b="0" i="1" baseline="0" dirty="0"/>
                        <a:t> Kids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 dirty="0"/>
                        <a:t>Tom </a:t>
                      </a:r>
                      <a:r>
                        <a:rPr lang="en-US" sz="2400" b="0" i="1"/>
                        <a:t>and Jerry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 dirty="0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When a </a:t>
              </a:r>
              <a:r>
                <a:rPr lang="en-US" sz="2400" dirty="0" err="1"/>
                <a:t>programme</a:t>
              </a:r>
              <a:r>
                <a:rPr lang="en-US" sz="2400" dirty="0"/>
                <a:t> teaches 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4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698" y="1340427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236" y="2211261"/>
            <a:ext cx="8617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our group, Mai likes sports </a:t>
            </a:r>
            <a:r>
              <a:rPr lang="en-US" sz="2800" dirty="0" err="1"/>
              <a:t>programmes</a:t>
            </a:r>
            <a:r>
              <a:rPr lang="en-US" sz="2800" dirty="0"/>
              <a:t> on TV. </a:t>
            </a:r>
            <a:r>
              <a:rPr lang="en-US" sz="2800" dirty="0" err="1"/>
              <a:t>Binh</a:t>
            </a:r>
            <a:r>
              <a:rPr lang="en-US" sz="2800" dirty="0"/>
              <a:t>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09" y="22167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Vocabulary:</a:t>
            </a:r>
            <a:r>
              <a:rPr lang="vi-VN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569" y="514060"/>
            <a:ext cx="2971175" cy="2172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109" y="806448"/>
            <a:ext cx="4419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programme</a:t>
            </a:r>
            <a:r>
              <a:rPr lang="vi-VN" sz="2800" dirty="0">
                <a:solidFill>
                  <a:srgbClr val="F68E09"/>
                </a:solidFill>
                <a:latin typeface="+mj-lt"/>
              </a:rPr>
              <a:t> /</a:t>
            </a:r>
            <a:r>
              <a:rPr lang="vi-VN" sz="2800" dirty="0">
                <a:latin typeface="+mj-lt"/>
              </a:rPr>
              <a:t>ˈprəʊɡræm/ (n):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69" y="514060"/>
            <a:ext cx="3156431" cy="23991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0109" y="1338589"/>
            <a:ext cx="489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talent show </a:t>
            </a:r>
            <a:r>
              <a:rPr lang="vi-VN" sz="2800" dirty="0">
                <a:solidFill>
                  <a:srgbClr val="F68E09"/>
                </a:solidFill>
                <a:latin typeface="+mj-lt"/>
              </a:rPr>
              <a:t>/</a:t>
            </a:r>
            <a:r>
              <a:rPr lang="vi-VN" sz="2800" dirty="0">
                <a:latin typeface="+mj-lt"/>
              </a:rPr>
              <a:t>ˈtælənt ʃəʊ/ (n):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74" y="221673"/>
            <a:ext cx="3592226" cy="31141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109" y="1914443"/>
            <a:ext cx="5371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animated film </a:t>
            </a:r>
            <a:r>
              <a:rPr lang="vi-VN" sz="2800" dirty="0">
                <a:solidFill>
                  <a:srgbClr val="6C6C6C"/>
                </a:solidFill>
                <a:latin typeface="+mj-lt"/>
              </a:rPr>
              <a:t>/ˈænɪmeɪtɪd fɪlm/ (n): </a:t>
            </a:r>
            <a:endParaRPr lang="vi-VN" sz="2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109" y="2464335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+mj-lt"/>
              </a:rPr>
              <a:t>character /ˈkærəktə(r)/ (n): </a:t>
            </a:r>
          </a:p>
          <a:p>
            <a:r>
              <a:rPr lang="vi-VN" dirty="0">
                <a:solidFill>
                  <a:srgbClr val="555555"/>
                </a:solidFill>
                <a:latin typeface="OpenSans"/>
              </a:rPr>
              <a:t> </a:t>
            </a:r>
            <a:endParaRPr lang="vi-VN" b="0" i="0" dirty="0">
              <a:solidFill>
                <a:srgbClr val="555555"/>
              </a:solidFill>
              <a:effectLst/>
              <a:latin typeface="Open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491" y="3388479"/>
            <a:ext cx="3864509" cy="31141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008" y="3079888"/>
            <a:ext cx="4969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educational /ˌedʒuˈkeɪʃənl/(adj): </a:t>
            </a:r>
            <a:endParaRPr lang="vi-VN" sz="2800" b="0" i="0" dirty="0"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008" y="3670523"/>
            <a:ext cx="3092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1D2A57"/>
                </a:solidFill>
                <a:latin typeface="+mj-lt"/>
              </a:rPr>
              <a:t>prefer / </a:t>
            </a:r>
            <a:r>
              <a:rPr lang="vi-VN" sz="2800" dirty="0">
                <a:latin typeface="+mj-lt"/>
              </a:rPr>
              <a:t>prɪˈfɜː</a:t>
            </a:r>
            <a:r>
              <a:rPr lang="vi-VN" sz="2800" dirty="0">
                <a:solidFill>
                  <a:srgbClr val="1D2A57"/>
                </a:solidFill>
                <a:latin typeface="+mj-lt"/>
              </a:rPr>
              <a:t>/ (v): 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31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84140" y="640651"/>
            <a:ext cx="4778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1. programme</a:t>
            </a:r>
            <a:r>
              <a:rPr lang="vi-VN" sz="2800" dirty="0">
                <a:solidFill>
                  <a:srgbClr val="F68E09"/>
                </a:solidFill>
                <a:latin typeface="+mj-lt"/>
              </a:rPr>
              <a:t> /</a:t>
            </a:r>
            <a:r>
              <a:rPr lang="vi-VN" sz="2800" dirty="0">
                <a:latin typeface="+mj-lt"/>
              </a:rPr>
              <a:t>ˈprəʊɡræm/ (n):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84140" y="1272962"/>
            <a:ext cx="489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2. talent show </a:t>
            </a:r>
            <a:r>
              <a:rPr lang="vi-VN" sz="2800" dirty="0">
                <a:solidFill>
                  <a:srgbClr val="F68E09"/>
                </a:solidFill>
                <a:latin typeface="+mj-lt"/>
              </a:rPr>
              <a:t>/</a:t>
            </a:r>
            <a:r>
              <a:rPr lang="vi-VN" sz="2800" dirty="0">
                <a:latin typeface="+mj-lt"/>
              </a:rPr>
              <a:t>ˈtælənt ʃəʊ/ (n):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140" y="1914753"/>
            <a:ext cx="5811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3. animated film </a:t>
            </a:r>
            <a:r>
              <a:rPr lang="vi-VN" sz="2800" dirty="0">
                <a:solidFill>
                  <a:srgbClr val="6C6C6C"/>
                </a:solidFill>
                <a:latin typeface="+mj-lt"/>
              </a:rPr>
              <a:t>/ˈ</a:t>
            </a:r>
            <a:r>
              <a:rPr lang="vi-VN" sz="2800" dirty="0">
                <a:latin typeface="+mj-lt"/>
              </a:rPr>
              <a:t>ænɪmeɪtɪd fɪlm</a:t>
            </a:r>
            <a:r>
              <a:rPr lang="vi-VN" sz="2800" dirty="0">
                <a:solidFill>
                  <a:srgbClr val="6C6C6C"/>
                </a:solidFill>
                <a:latin typeface="+mj-lt"/>
              </a:rPr>
              <a:t>/ </a:t>
            </a:r>
            <a:r>
              <a:rPr lang="vi-VN" sz="2800" dirty="0">
                <a:latin typeface="+mj-lt"/>
              </a:rPr>
              <a:t>(n)</a:t>
            </a:r>
            <a:r>
              <a:rPr lang="vi-VN" sz="2800" dirty="0">
                <a:solidFill>
                  <a:srgbClr val="6C6C6C"/>
                </a:solidFill>
                <a:latin typeface="+mj-lt"/>
              </a:rPr>
              <a:t>: </a:t>
            </a:r>
            <a:endParaRPr lang="vi-VN" sz="2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84140" y="250290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+mj-lt"/>
              </a:rPr>
              <a:t>4. character /ˈkærəktə(r)/ (n): </a:t>
            </a:r>
          </a:p>
          <a:p>
            <a:r>
              <a:rPr lang="vi-VN" dirty="0">
                <a:solidFill>
                  <a:srgbClr val="555555"/>
                </a:solidFill>
                <a:latin typeface="OpenSans"/>
              </a:rPr>
              <a:t> </a:t>
            </a:r>
            <a:endParaRPr lang="vi-VN" b="0" i="0" dirty="0">
              <a:solidFill>
                <a:srgbClr val="555555"/>
              </a:solidFill>
              <a:effectLst/>
              <a:latin typeface="Open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4140" y="3032855"/>
            <a:ext cx="5359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5. educational /ˌedʒuˈkeɪʃənl/(adj): </a:t>
            </a:r>
            <a:endParaRPr lang="vi-VN" sz="2800" b="0" i="0" dirty="0">
              <a:effectLst/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84140" y="3612638"/>
            <a:ext cx="365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1D2A57"/>
                </a:solidFill>
                <a:latin typeface="+mj-lt"/>
              </a:rPr>
              <a:t>6. </a:t>
            </a:r>
            <a:r>
              <a:rPr lang="vi-VN" sz="2800" dirty="0">
                <a:latin typeface="+mj-lt"/>
              </a:rPr>
              <a:t>prefer</a:t>
            </a:r>
            <a:r>
              <a:rPr lang="vi-VN" sz="2800" dirty="0">
                <a:solidFill>
                  <a:srgbClr val="1D2A57"/>
                </a:solidFill>
                <a:latin typeface="+mj-lt"/>
              </a:rPr>
              <a:t> / </a:t>
            </a:r>
            <a:r>
              <a:rPr lang="vi-VN" sz="2800" dirty="0">
                <a:latin typeface="+mj-lt"/>
              </a:rPr>
              <a:t>prɪˈfɜː</a:t>
            </a:r>
            <a:r>
              <a:rPr lang="vi-VN" sz="2800" dirty="0">
                <a:solidFill>
                  <a:srgbClr val="1D2A57"/>
                </a:solidFill>
                <a:latin typeface="+mj-lt"/>
              </a:rPr>
              <a:t>/ (v): </a:t>
            </a:r>
            <a:endParaRPr lang="vi-VN" sz="28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78524" y="1356414"/>
            <a:ext cx="4945585" cy="540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thi tài năng trên truyền hình</a:t>
            </a:r>
            <a:endParaRPr lang="vi-VN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0364" y="733591"/>
            <a:ext cx="2032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 trình</a:t>
            </a:r>
            <a:endParaRPr lang="vi-VN" sz="2800" dirty="0"/>
          </a:p>
        </p:txBody>
      </p:sp>
      <p:sp>
        <p:nvSpPr>
          <p:cNvPr id="23" name="Rectangle 22"/>
          <p:cNvSpPr/>
          <p:nvPr/>
        </p:nvSpPr>
        <p:spPr>
          <a:xfrm>
            <a:off x="5672948" y="1901576"/>
            <a:ext cx="2356735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phim hoạt hình</a:t>
            </a:r>
            <a:endParaRPr lang="vi-VN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7061" y="2502901"/>
            <a:ext cx="149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vật </a:t>
            </a:r>
            <a:endParaRPr lang="vi-VN" sz="2800" dirty="0"/>
          </a:p>
        </p:txBody>
      </p:sp>
      <p:sp>
        <p:nvSpPr>
          <p:cNvPr id="25" name="Rectangle 24"/>
          <p:cNvSpPr/>
          <p:nvPr/>
        </p:nvSpPr>
        <p:spPr>
          <a:xfrm>
            <a:off x="5108651" y="3061137"/>
            <a:ext cx="3033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mang tính giáo dục </a:t>
            </a:r>
            <a:endParaRPr lang="vi-VN" sz="2800" dirty="0"/>
          </a:p>
        </p:txBody>
      </p:sp>
      <p:sp>
        <p:nvSpPr>
          <p:cNvPr id="26" name="Rectangle 25"/>
          <p:cNvSpPr/>
          <p:nvPr/>
        </p:nvSpPr>
        <p:spPr>
          <a:xfrm>
            <a:off x="3350226" y="3612638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 hơn </a:t>
            </a:r>
            <a:endParaRPr lang="vi-VN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96281" y="95308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Vocabulary:</a:t>
            </a:r>
            <a:r>
              <a:rPr lang="vi-V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8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030700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 dirty="0"/>
                        <a:t>The Voice</a:t>
                      </a:r>
                      <a:r>
                        <a:rPr lang="en-US" sz="2400" b="0" i="1" baseline="0" dirty="0"/>
                        <a:t> Kids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 dirty="0"/>
                        <a:t>Tom and Jerry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 dirty="0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/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/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/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/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/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>
            <a:endCxn id="10" idx="1"/>
          </p:cNvCxnSpPr>
          <p:nvPr/>
        </p:nvCxnSpPr>
        <p:spPr>
          <a:xfrm>
            <a:off x="3522518" y="2049096"/>
            <a:ext cx="1631374" cy="18290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90900" y="2182502"/>
            <a:ext cx="1894609" cy="1072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63825" y="4011601"/>
            <a:ext cx="1733550" cy="17047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44327" y="3172826"/>
            <a:ext cx="1972546" cy="15457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44327" y="4884952"/>
            <a:ext cx="1954076" cy="11343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2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</TotalTime>
  <Words>838</Words>
  <Application>Microsoft Office PowerPoint</Application>
  <PresentationFormat>On-screen Show (4:3)</PresentationFormat>
  <Paragraphs>140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115</cp:revision>
  <dcterms:created xsi:type="dcterms:W3CDTF">2020-12-09T02:04:09Z</dcterms:created>
  <dcterms:modified xsi:type="dcterms:W3CDTF">2024-01-16T08:38:43Z</dcterms:modified>
</cp:coreProperties>
</file>