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4"/>
  </p:notesMasterIdLst>
  <p:sldIdLst>
    <p:sldId id="274" r:id="rId2"/>
    <p:sldId id="289" r:id="rId3"/>
    <p:sldId id="260" r:id="rId4"/>
    <p:sldId id="291" r:id="rId5"/>
    <p:sldId id="257" r:id="rId6"/>
    <p:sldId id="265" r:id="rId7"/>
    <p:sldId id="273" r:id="rId8"/>
    <p:sldId id="258" r:id="rId9"/>
    <p:sldId id="263" r:id="rId10"/>
    <p:sldId id="261" r:id="rId11"/>
    <p:sldId id="259" r:id="rId12"/>
    <p:sldId id="256" r:id="rId13"/>
  </p:sldIdLst>
  <p:sldSz cx="9144000" cy="5143500" type="screen16x9"/>
  <p:notesSz cx="6858000" cy="9144000"/>
  <p:embeddedFontLst>
    <p:embeddedFont>
      <p:font typeface="Nunito Sans Light" panose="020B0604020202020204" charset="0"/>
      <p:regular r:id="rId15"/>
      <p:bold r:id="rId16"/>
      <p:italic r:id="rId17"/>
      <p:boldItalic r:id="rId18"/>
    </p:embeddedFont>
    <p:embeddedFont>
      <p:font typeface="Josefi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Nunito Sans" panose="020B0604020202020204" charset="0"/>
      <p:regular r:id="rId31"/>
      <p:bold r:id="rId32"/>
      <p:italic r:id="rId33"/>
      <p:boldItalic r:id="rId34"/>
    </p:embeddedFont>
    <p:embeddedFont>
      <p:font typeface="Cambria Math" panose="02040503050406030204" pitchFamily="18" charset="0"/>
      <p:regular r:id="rId35"/>
    </p:embeddedFont>
    <p:embeddedFont>
      <p:font typeface="Patua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29B9A1-E001-4C0A-B530-D8630AFEF27A}">
  <a:tblStyle styleId="{0429B9A1-E001-4C0A-B530-D8630AFEF2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02576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gbae88d605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3" name="Google Shape;3443;gbae88d605d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82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bc6ada9a20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bc6ada9a20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38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bc6ada9a20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bc6ada9a20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41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bc6ada9a20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bc6ada9a20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55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0"/>
        <p:cNvGrpSpPr/>
        <p:nvPr/>
      </p:nvGrpSpPr>
      <p:grpSpPr>
        <a:xfrm>
          <a:off x="0" y="0"/>
          <a:ext cx="0" cy="0"/>
          <a:chOff x="0" y="0"/>
          <a:chExt cx="0" cy="0"/>
        </a:xfrm>
      </p:grpSpPr>
      <p:sp>
        <p:nvSpPr>
          <p:cNvPr id="4201" name="Google Shape;4201;gbb41bad3dd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2" name="Google Shape;4202;gbb41bad3dd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4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bc6ada9a20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bc6ada9a20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71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7"/>
        <p:cNvGrpSpPr/>
        <p:nvPr/>
      </p:nvGrpSpPr>
      <p:grpSpPr>
        <a:xfrm>
          <a:off x="0" y="0"/>
          <a:ext cx="0" cy="0"/>
          <a:chOff x="0" y="0"/>
          <a:chExt cx="0" cy="0"/>
        </a:xfrm>
      </p:grpSpPr>
      <p:sp>
        <p:nvSpPr>
          <p:cNvPr id="4988" name="Google Shape;4988;gbc6ada9a20_0_8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9" name="Google Shape;4989;gbc6ada9a20_0_8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ba8ea8d811_2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ba8ea8d811_2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endParaRPr sz="1300">
              <a:solidFill>
                <a:srgbClr val="4D4D4D"/>
              </a:solidFill>
              <a:highlight>
                <a:srgbClr val="FAFAFA"/>
              </a:highlight>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0832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bc6ada9a20_0_1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bc6ada9a20_0_1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endParaRPr sz="2100">
              <a:solidFill>
                <a:srgbClr val="202124"/>
              </a:solidFill>
              <a:highlight>
                <a:srgbClr val="F8F9FA"/>
              </a:highlight>
            </a:endParaRPr>
          </a:p>
          <a:p>
            <a:pPr marL="0" lvl="0" indent="0" algn="l" rtl="0">
              <a:lnSpc>
                <a:spcPct val="110000"/>
              </a:lnSpc>
              <a:spcBef>
                <a:spcPts val="0"/>
              </a:spcBef>
              <a:spcAft>
                <a:spcPts val="1100"/>
              </a:spcAft>
              <a:buNone/>
            </a:pPr>
            <a:endParaRPr/>
          </a:p>
        </p:txBody>
      </p:sp>
    </p:spTree>
    <p:extLst>
      <p:ext uri="{BB962C8B-B14F-4D97-AF65-F5344CB8AC3E}">
        <p14:creationId xmlns:p14="http://schemas.microsoft.com/office/powerpoint/2010/main" val="188602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7"/>
        <p:cNvGrpSpPr/>
        <p:nvPr/>
      </p:nvGrpSpPr>
      <p:grpSpPr>
        <a:xfrm>
          <a:off x="0" y="0"/>
          <a:ext cx="0" cy="0"/>
          <a:chOff x="0" y="0"/>
          <a:chExt cx="0" cy="0"/>
        </a:xfrm>
      </p:grpSpPr>
      <p:sp>
        <p:nvSpPr>
          <p:cNvPr id="3298" name="Google Shape;3298;gbc6ada9a20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9" name="Google Shape;3299;gbc6ada9a20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3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bae88d605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bae88d605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84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bc6ada9a20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bc6ada9a20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89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2725" y="1285850"/>
            <a:ext cx="4048500" cy="19050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4000">
                <a:solidFill>
                  <a:srgbClr val="252C40"/>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2100" y="3315585"/>
            <a:ext cx="3849300" cy="43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Nunito Sans Light"/>
              <a:buNone/>
              <a:defRPr sz="1600">
                <a:solidFill>
                  <a:srgbClr val="252C40"/>
                </a:solidFill>
              </a:defRPr>
            </a:lvl1pPr>
            <a:lvl2pPr lvl="1"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2pPr>
            <a:lvl3pPr lvl="2"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3pPr>
            <a:lvl4pPr lvl="3"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4pPr>
            <a:lvl5pPr lvl="4"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5pPr>
            <a:lvl6pPr lvl="5"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6pPr>
            <a:lvl7pPr lvl="6"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7pPr>
            <a:lvl8pPr lvl="7"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8pPr>
            <a:lvl9pPr lvl="8" algn="r" rtl="0">
              <a:lnSpc>
                <a:spcPct val="115000"/>
              </a:lnSpc>
              <a:spcBef>
                <a:spcPts val="0"/>
              </a:spcBef>
              <a:spcAft>
                <a:spcPts val="0"/>
              </a:spcAft>
              <a:buSzPts val="1100"/>
              <a:buFont typeface="Nunito Sans Light"/>
              <a:buNone/>
              <a:defRPr sz="1100">
                <a:latin typeface="Nunito Sans Light"/>
                <a:ea typeface="Nunito Sans Light"/>
                <a:cs typeface="Nunito Sans Light"/>
                <a:sym typeface="Nunito Sans Light"/>
              </a:defRPr>
            </a:lvl9pPr>
          </a:lstStyle>
          <a:p>
            <a:endParaRPr/>
          </a:p>
        </p:txBody>
      </p:sp>
      <p:grpSp>
        <p:nvGrpSpPr>
          <p:cNvPr id="11" name="Google Shape;11;p2"/>
          <p:cNvGrpSpPr/>
          <p:nvPr/>
        </p:nvGrpSpPr>
        <p:grpSpPr>
          <a:xfrm>
            <a:off x="0" y="-11597"/>
            <a:ext cx="10760450" cy="8044026"/>
            <a:chOff x="0" y="-11597"/>
            <a:chExt cx="10760450" cy="8044026"/>
          </a:xfrm>
        </p:grpSpPr>
        <p:sp>
          <p:nvSpPr>
            <p:cNvPr id="12" name="Google Shape;12;p2"/>
            <p:cNvSpPr/>
            <p:nvPr/>
          </p:nvSpPr>
          <p:spPr>
            <a:xfrm>
              <a:off x="0" y="1"/>
              <a:ext cx="1166731" cy="1163744"/>
            </a:xfrm>
            <a:custGeom>
              <a:avLst/>
              <a:gdLst/>
              <a:ahLst/>
              <a:cxnLst/>
              <a:rect l="l" t="t" r="r" b="b"/>
              <a:pathLst>
                <a:path w="25777" h="25711" extrusionOk="0">
                  <a:moveTo>
                    <a:pt x="0" y="1"/>
                  </a:moveTo>
                  <a:lnTo>
                    <a:pt x="0" y="25711"/>
                  </a:lnTo>
                  <a:lnTo>
                    <a:pt x="257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818526" y="4350659"/>
              <a:ext cx="1346494" cy="813017"/>
              <a:chOff x="7399994" y="4094158"/>
              <a:chExt cx="1754847" cy="1059582"/>
            </a:xfrm>
          </p:grpSpPr>
          <p:sp>
            <p:nvSpPr>
              <p:cNvPr id="14" name="Google Shape;14;p2"/>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99994" y="4474931"/>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8877683" y="4245446"/>
                <a:ext cx="177866" cy="385129"/>
                <a:chOff x="8877683" y="4321646"/>
                <a:chExt cx="177866" cy="385129"/>
              </a:xfrm>
            </p:grpSpPr>
            <p:sp>
              <p:nvSpPr>
                <p:cNvPr id="17" name="Google Shape;17;p2"/>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35;p2"/>
            <p:cNvGrpSpPr/>
            <p:nvPr/>
          </p:nvGrpSpPr>
          <p:grpSpPr>
            <a:xfrm>
              <a:off x="8703849" y="-11597"/>
              <a:ext cx="451002" cy="1311854"/>
              <a:chOff x="8703849" y="7849"/>
              <a:chExt cx="451002" cy="1311854"/>
            </a:xfrm>
          </p:grpSpPr>
          <p:sp>
            <p:nvSpPr>
              <p:cNvPr id="36" name="Google Shape;36;p2"/>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03849" y="400847"/>
                <a:ext cx="223517" cy="223582"/>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45210" y="1005141"/>
                <a:ext cx="409640" cy="314562"/>
              </a:xfrm>
              <a:custGeom>
                <a:avLst/>
                <a:gdLst/>
                <a:ahLst/>
                <a:cxnLst/>
                <a:rect l="l" t="t" r="r" b="b"/>
                <a:pathLst>
                  <a:path w="6299" h="4837" extrusionOk="0">
                    <a:moveTo>
                      <a:pt x="1" y="0"/>
                    </a:moveTo>
                    <a:cubicBezTo>
                      <a:pt x="1" y="637"/>
                      <a:pt x="128" y="1273"/>
                      <a:pt x="383" y="1848"/>
                    </a:cubicBezTo>
                    <a:cubicBezTo>
                      <a:pt x="698" y="2739"/>
                      <a:pt x="1335" y="3503"/>
                      <a:pt x="2098" y="4012"/>
                    </a:cubicBezTo>
                    <a:cubicBezTo>
                      <a:pt x="2480" y="4266"/>
                      <a:pt x="2928" y="4455"/>
                      <a:pt x="3371" y="4648"/>
                    </a:cubicBezTo>
                    <a:cubicBezTo>
                      <a:pt x="3880" y="4776"/>
                      <a:pt x="4328" y="4837"/>
                      <a:pt x="4837" y="4837"/>
                    </a:cubicBezTo>
                    <a:lnTo>
                      <a:pt x="6298" y="4837"/>
                    </a:lnTo>
                    <a:lnTo>
                      <a:pt x="6298" y="2230"/>
                    </a:lnTo>
                    <a:lnTo>
                      <a:pt x="4837" y="2230"/>
                    </a:lnTo>
                    <a:cubicBezTo>
                      <a:pt x="4517" y="2230"/>
                      <a:pt x="4262" y="2164"/>
                      <a:pt x="3946" y="2037"/>
                    </a:cubicBezTo>
                    <a:cubicBezTo>
                      <a:pt x="3565" y="1848"/>
                      <a:pt x="3244" y="1594"/>
                      <a:pt x="2989" y="1212"/>
                    </a:cubicBezTo>
                    <a:cubicBezTo>
                      <a:pt x="2862" y="1018"/>
                      <a:pt x="2735" y="830"/>
                      <a:pt x="2674" y="637"/>
                    </a:cubicBezTo>
                    <a:cubicBezTo>
                      <a:pt x="2607" y="448"/>
                      <a:pt x="2607" y="194"/>
                      <a:pt x="2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02130" y="47031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844725"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85249" y="3641747"/>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1" y="3869813"/>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2"/>
            <p:cNvGrpSpPr/>
            <p:nvPr/>
          </p:nvGrpSpPr>
          <p:grpSpPr>
            <a:xfrm rot="-5400000">
              <a:off x="9170533" y="1526206"/>
              <a:ext cx="1084270" cy="2095564"/>
              <a:chOff x="4128125" y="488675"/>
              <a:chExt cx="1462857" cy="2827259"/>
            </a:xfrm>
          </p:grpSpPr>
          <p:sp>
            <p:nvSpPr>
              <p:cNvPr id="65" name="Google Shape;65;p2"/>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2"/>
            <p:cNvSpPr/>
            <p:nvPr/>
          </p:nvSpPr>
          <p:spPr>
            <a:xfrm>
              <a:off x="566450" y="4401727"/>
              <a:ext cx="307094" cy="307161"/>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2"/>
            <p:cNvGrpSpPr/>
            <p:nvPr/>
          </p:nvGrpSpPr>
          <p:grpSpPr>
            <a:xfrm>
              <a:off x="1307406" y="4249838"/>
              <a:ext cx="1957156" cy="3782590"/>
              <a:chOff x="4128125" y="488675"/>
              <a:chExt cx="1462857" cy="2827259"/>
            </a:xfrm>
          </p:grpSpPr>
          <p:sp>
            <p:nvSpPr>
              <p:cNvPr id="72" name="Google Shape;72;p2"/>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5">
    <p:spTree>
      <p:nvGrpSpPr>
        <p:cNvPr id="1" name="Shape 456"/>
        <p:cNvGrpSpPr/>
        <p:nvPr/>
      </p:nvGrpSpPr>
      <p:grpSpPr>
        <a:xfrm>
          <a:off x="0" y="0"/>
          <a:ext cx="0" cy="0"/>
          <a:chOff x="0" y="0"/>
          <a:chExt cx="0" cy="0"/>
        </a:xfrm>
      </p:grpSpPr>
      <p:sp>
        <p:nvSpPr>
          <p:cNvPr id="457" name="Google Shape;457;p15"/>
          <p:cNvSpPr txBox="1">
            <a:spLocks noGrp="1"/>
          </p:cNvSpPr>
          <p:nvPr>
            <p:ph type="subTitle" idx="1"/>
          </p:nvPr>
        </p:nvSpPr>
        <p:spPr>
          <a:xfrm>
            <a:off x="4686650" y="2567325"/>
            <a:ext cx="3527100"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r" rtl="0">
              <a:lnSpc>
                <a:spcPct val="115000"/>
              </a:lnSpc>
              <a:spcBef>
                <a:spcPts val="0"/>
              </a:spcBef>
              <a:spcAft>
                <a:spcPts val="0"/>
              </a:spcAft>
              <a:buSzPts val="1400"/>
              <a:buNone/>
              <a:defRPr sz="1400"/>
            </a:lvl2pPr>
            <a:lvl3pPr lvl="2" algn="r" rtl="0">
              <a:lnSpc>
                <a:spcPct val="115000"/>
              </a:lnSpc>
              <a:spcBef>
                <a:spcPts val="0"/>
              </a:spcBef>
              <a:spcAft>
                <a:spcPts val="0"/>
              </a:spcAft>
              <a:buSzPts val="1400"/>
              <a:buNone/>
              <a:defRPr sz="1400"/>
            </a:lvl3pPr>
            <a:lvl4pPr lvl="3" algn="r" rtl="0">
              <a:lnSpc>
                <a:spcPct val="115000"/>
              </a:lnSpc>
              <a:spcBef>
                <a:spcPts val="0"/>
              </a:spcBef>
              <a:spcAft>
                <a:spcPts val="0"/>
              </a:spcAft>
              <a:buSzPts val="1400"/>
              <a:buNone/>
              <a:defRPr sz="1400"/>
            </a:lvl4pPr>
            <a:lvl5pPr lvl="4" algn="r" rtl="0">
              <a:lnSpc>
                <a:spcPct val="115000"/>
              </a:lnSpc>
              <a:spcBef>
                <a:spcPts val="0"/>
              </a:spcBef>
              <a:spcAft>
                <a:spcPts val="0"/>
              </a:spcAft>
              <a:buSzPts val="1400"/>
              <a:buNone/>
              <a:defRPr sz="1400"/>
            </a:lvl5pPr>
            <a:lvl6pPr lvl="5" algn="r" rtl="0">
              <a:lnSpc>
                <a:spcPct val="115000"/>
              </a:lnSpc>
              <a:spcBef>
                <a:spcPts val="0"/>
              </a:spcBef>
              <a:spcAft>
                <a:spcPts val="0"/>
              </a:spcAft>
              <a:buSzPts val="1400"/>
              <a:buNone/>
              <a:defRPr sz="1400"/>
            </a:lvl6pPr>
            <a:lvl7pPr lvl="6" algn="r" rtl="0">
              <a:lnSpc>
                <a:spcPct val="115000"/>
              </a:lnSpc>
              <a:spcBef>
                <a:spcPts val="0"/>
              </a:spcBef>
              <a:spcAft>
                <a:spcPts val="0"/>
              </a:spcAft>
              <a:buSzPts val="1400"/>
              <a:buNone/>
              <a:defRPr sz="1400"/>
            </a:lvl7pPr>
            <a:lvl8pPr lvl="7" algn="r" rtl="0">
              <a:lnSpc>
                <a:spcPct val="115000"/>
              </a:lnSpc>
              <a:spcBef>
                <a:spcPts val="0"/>
              </a:spcBef>
              <a:spcAft>
                <a:spcPts val="0"/>
              </a:spcAft>
              <a:buSzPts val="1400"/>
              <a:buNone/>
              <a:defRPr sz="1400"/>
            </a:lvl8pPr>
            <a:lvl9pPr lvl="8" algn="r" rtl="0">
              <a:lnSpc>
                <a:spcPct val="115000"/>
              </a:lnSpc>
              <a:spcBef>
                <a:spcPts val="0"/>
              </a:spcBef>
              <a:spcAft>
                <a:spcPts val="0"/>
              </a:spcAft>
              <a:buSzPts val="1400"/>
              <a:buNone/>
              <a:defRPr sz="1400"/>
            </a:lvl9pPr>
          </a:lstStyle>
          <a:p>
            <a:endParaRPr/>
          </a:p>
        </p:txBody>
      </p:sp>
      <p:sp>
        <p:nvSpPr>
          <p:cNvPr id="458" name="Google Shape;458;p15"/>
          <p:cNvSpPr txBox="1">
            <a:spLocks noGrp="1"/>
          </p:cNvSpPr>
          <p:nvPr>
            <p:ph type="ctrTitle"/>
          </p:nvPr>
        </p:nvSpPr>
        <p:spPr>
          <a:xfrm>
            <a:off x="4686650" y="1723000"/>
            <a:ext cx="3508800" cy="614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1800"/>
              <a:buNone/>
              <a:defRPr sz="6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459" name="Google Shape;459;p15"/>
          <p:cNvGrpSpPr/>
          <p:nvPr/>
        </p:nvGrpSpPr>
        <p:grpSpPr>
          <a:xfrm rot="10800000" flipH="1">
            <a:off x="-24656" y="-11597"/>
            <a:ext cx="10771895" cy="5175273"/>
            <a:chOff x="-11444" y="-11597"/>
            <a:chExt cx="10771895" cy="5175273"/>
          </a:xfrm>
        </p:grpSpPr>
        <p:grpSp>
          <p:nvGrpSpPr>
            <p:cNvPr id="460" name="Google Shape;460;p15"/>
            <p:cNvGrpSpPr/>
            <p:nvPr/>
          </p:nvGrpSpPr>
          <p:grpSpPr>
            <a:xfrm>
              <a:off x="1600156" y="4350659"/>
              <a:ext cx="7564864" cy="813016"/>
              <a:chOff x="-704229" y="4094158"/>
              <a:chExt cx="9859069" cy="1059581"/>
            </a:xfrm>
          </p:grpSpPr>
          <p:sp>
            <p:nvSpPr>
              <p:cNvPr id="461" name="Google Shape;461;p15"/>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704229" y="4715656"/>
                <a:ext cx="878894" cy="438083"/>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15"/>
              <p:cNvGrpSpPr/>
              <p:nvPr/>
            </p:nvGrpSpPr>
            <p:grpSpPr>
              <a:xfrm>
                <a:off x="8877683" y="4245446"/>
                <a:ext cx="177866" cy="385129"/>
                <a:chOff x="8877683" y="4321646"/>
                <a:chExt cx="177866" cy="385129"/>
              </a:xfrm>
            </p:grpSpPr>
            <p:sp>
              <p:nvSpPr>
                <p:cNvPr id="464" name="Google Shape;464;p15"/>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15"/>
            <p:cNvGrpSpPr/>
            <p:nvPr/>
          </p:nvGrpSpPr>
          <p:grpSpPr>
            <a:xfrm>
              <a:off x="8703849" y="-11597"/>
              <a:ext cx="451002" cy="707619"/>
              <a:chOff x="8703849" y="7849"/>
              <a:chExt cx="451002" cy="707619"/>
            </a:xfrm>
          </p:grpSpPr>
          <p:sp>
            <p:nvSpPr>
              <p:cNvPr id="483" name="Google Shape;483;p15"/>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5"/>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5"/>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5"/>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8703849" y="400847"/>
                <a:ext cx="223517" cy="223582"/>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5"/>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2892530" y="48555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8756562"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8585249" y="4170822"/>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11444" y="456088"/>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5"/>
            <p:cNvGrpSpPr/>
            <p:nvPr/>
          </p:nvGrpSpPr>
          <p:grpSpPr>
            <a:xfrm rot="-5400000">
              <a:off x="9170533" y="1526206"/>
              <a:ext cx="1084270" cy="2095564"/>
              <a:chOff x="4128125" y="488675"/>
              <a:chExt cx="1462857" cy="2827259"/>
            </a:xfrm>
          </p:grpSpPr>
          <p:sp>
            <p:nvSpPr>
              <p:cNvPr id="511" name="Google Shape;511;p15"/>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5"/>
            <p:cNvSpPr/>
            <p:nvPr/>
          </p:nvSpPr>
          <p:spPr>
            <a:xfrm>
              <a:off x="265344" y="4467636"/>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31">
    <p:spTree>
      <p:nvGrpSpPr>
        <p:cNvPr id="1" name="Shape 610"/>
        <p:cNvGrpSpPr/>
        <p:nvPr/>
      </p:nvGrpSpPr>
      <p:grpSpPr>
        <a:xfrm>
          <a:off x="0" y="0"/>
          <a:ext cx="0" cy="0"/>
          <a:chOff x="0" y="0"/>
          <a:chExt cx="0" cy="0"/>
        </a:xfrm>
      </p:grpSpPr>
      <p:sp>
        <p:nvSpPr>
          <p:cNvPr id="611" name="Google Shape;611;p19"/>
          <p:cNvSpPr txBox="1">
            <a:spLocks noGrp="1"/>
          </p:cNvSpPr>
          <p:nvPr>
            <p:ph type="subTitle" idx="1"/>
          </p:nvPr>
        </p:nvSpPr>
        <p:spPr>
          <a:xfrm>
            <a:off x="732500" y="387382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12" name="Google Shape;612;p19"/>
          <p:cNvSpPr txBox="1">
            <a:spLocks noGrp="1"/>
          </p:cNvSpPr>
          <p:nvPr>
            <p:ph type="subTitle" idx="2"/>
          </p:nvPr>
        </p:nvSpPr>
        <p:spPr>
          <a:xfrm>
            <a:off x="732500" y="4061900"/>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13" name="Google Shape;613;p19"/>
          <p:cNvSpPr txBox="1">
            <a:spLocks noGrp="1"/>
          </p:cNvSpPr>
          <p:nvPr>
            <p:ph type="subTitle" idx="3"/>
          </p:nvPr>
        </p:nvSpPr>
        <p:spPr>
          <a:xfrm>
            <a:off x="3461150" y="387382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14" name="Google Shape;614;p19"/>
          <p:cNvSpPr txBox="1">
            <a:spLocks noGrp="1"/>
          </p:cNvSpPr>
          <p:nvPr>
            <p:ph type="subTitle" idx="4"/>
          </p:nvPr>
        </p:nvSpPr>
        <p:spPr>
          <a:xfrm>
            <a:off x="3461150" y="4061900"/>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15" name="Google Shape;615;p19"/>
          <p:cNvSpPr txBox="1">
            <a:spLocks noGrp="1"/>
          </p:cNvSpPr>
          <p:nvPr>
            <p:ph type="subTitle" idx="5"/>
          </p:nvPr>
        </p:nvSpPr>
        <p:spPr>
          <a:xfrm>
            <a:off x="6194700" y="387382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16" name="Google Shape;616;p19"/>
          <p:cNvSpPr txBox="1">
            <a:spLocks noGrp="1"/>
          </p:cNvSpPr>
          <p:nvPr>
            <p:ph type="subTitle" idx="6"/>
          </p:nvPr>
        </p:nvSpPr>
        <p:spPr>
          <a:xfrm>
            <a:off x="6194700" y="4061900"/>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17" name="Google Shape;617;p19"/>
          <p:cNvSpPr txBox="1">
            <a:spLocks noGrp="1"/>
          </p:cNvSpPr>
          <p:nvPr>
            <p:ph type="subTitle" idx="7"/>
          </p:nvPr>
        </p:nvSpPr>
        <p:spPr>
          <a:xfrm>
            <a:off x="6194700" y="204097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18" name="Google Shape;618;p19"/>
          <p:cNvSpPr txBox="1">
            <a:spLocks noGrp="1"/>
          </p:cNvSpPr>
          <p:nvPr>
            <p:ph type="subTitle" idx="8"/>
          </p:nvPr>
        </p:nvSpPr>
        <p:spPr>
          <a:xfrm>
            <a:off x="6194700" y="2233917"/>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19" name="Google Shape;619;p19"/>
          <p:cNvSpPr txBox="1">
            <a:spLocks noGrp="1"/>
          </p:cNvSpPr>
          <p:nvPr>
            <p:ph type="subTitle" idx="9"/>
          </p:nvPr>
        </p:nvSpPr>
        <p:spPr>
          <a:xfrm>
            <a:off x="3461150" y="204097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20" name="Google Shape;620;p19"/>
          <p:cNvSpPr txBox="1">
            <a:spLocks noGrp="1"/>
          </p:cNvSpPr>
          <p:nvPr>
            <p:ph type="subTitle" idx="13"/>
          </p:nvPr>
        </p:nvSpPr>
        <p:spPr>
          <a:xfrm>
            <a:off x="3461150" y="2233917"/>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21" name="Google Shape;621;p19"/>
          <p:cNvSpPr txBox="1">
            <a:spLocks noGrp="1"/>
          </p:cNvSpPr>
          <p:nvPr>
            <p:ph type="subTitle" idx="14"/>
          </p:nvPr>
        </p:nvSpPr>
        <p:spPr>
          <a:xfrm>
            <a:off x="732500" y="2040975"/>
            <a:ext cx="2226600" cy="273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200">
                <a:solidFill>
                  <a:schemeClr val="dk2"/>
                </a:solidFill>
              </a:defRPr>
            </a:lvl2pPr>
            <a:lvl3pPr lvl="2" algn="ctr" rtl="0">
              <a:spcBef>
                <a:spcPts val="0"/>
              </a:spcBef>
              <a:spcAft>
                <a:spcPts val="0"/>
              </a:spcAft>
              <a:buClr>
                <a:schemeClr val="dk2"/>
              </a:buClr>
              <a:buSzPts val="1200"/>
              <a:buNone/>
              <a:defRPr sz="1200">
                <a:solidFill>
                  <a:schemeClr val="dk2"/>
                </a:solidFill>
              </a:defRPr>
            </a:lvl3pPr>
            <a:lvl4pPr lvl="3" algn="ctr" rtl="0">
              <a:spcBef>
                <a:spcPts val="0"/>
              </a:spcBef>
              <a:spcAft>
                <a:spcPts val="0"/>
              </a:spcAft>
              <a:buClr>
                <a:schemeClr val="dk2"/>
              </a:buClr>
              <a:buSzPts val="1200"/>
              <a:buNone/>
              <a:defRPr sz="1200">
                <a:solidFill>
                  <a:schemeClr val="dk2"/>
                </a:solidFill>
              </a:defRPr>
            </a:lvl4pPr>
            <a:lvl5pPr lvl="4" algn="ctr" rtl="0">
              <a:spcBef>
                <a:spcPts val="0"/>
              </a:spcBef>
              <a:spcAft>
                <a:spcPts val="0"/>
              </a:spcAft>
              <a:buClr>
                <a:schemeClr val="dk2"/>
              </a:buClr>
              <a:buSzPts val="1200"/>
              <a:buNone/>
              <a:defRPr sz="1200">
                <a:solidFill>
                  <a:schemeClr val="dk2"/>
                </a:solidFill>
              </a:defRPr>
            </a:lvl5pPr>
            <a:lvl6pPr lvl="5" algn="ctr" rtl="0">
              <a:spcBef>
                <a:spcPts val="0"/>
              </a:spcBef>
              <a:spcAft>
                <a:spcPts val="0"/>
              </a:spcAft>
              <a:buClr>
                <a:schemeClr val="dk2"/>
              </a:buClr>
              <a:buSzPts val="1200"/>
              <a:buNone/>
              <a:defRPr sz="1200">
                <a:solidFill>
                  <a:schemeClr val="dk2"/>
                </a:solidFill>
              </a:defRPr>
            </a:lvl6pPr>
            <a:lvl7pPr lvl="6" algn="ctr" rtl="0">
              <a:spcBef>
                <a:spcPts val="0"/>
              </a:spcBef>
              <a:spcAft>
                <a:spcPts val="0"/>
              </a:spcAft>
              <a:buClr>
                <a:schemeClr val="dk2"/>
              </a:buClr>
              <a:buSzPts val="1200"/>
              <a:buNone/>
              <a:defRPr sz="1200">
                <a:solidFill>
                  <a:schemeClr val="dk2"/>
                </a:solidFill>
              </a:defRPr>
            </a:lvl7pPr>
            <a:lvl8pPr lvl="7" algn="ctr" rtl="0">
              <a:spcBef>
                <a:spcPts val="0"/>
              </a:spcBef>
              <a:spcAft>
                <a:spcPts val="0"/>
              </a:spcAft>
              <a:buClr>
                <a:schemeClr val="dk2"/>
              </a:buClr>
              <a:buSzPts val="1200"/>
              <a:buNone/>
              <a:defRPr sz="1200">
                <a:solidFill>
                  <a:schemeClr val="dk2"/>
                </a:solidFill>
              </a:defRPr>
            </a:lvl8pPr>
            <a:lvl9pPr lvl="8" algn="ctr" rtl="0">
              <a:spcBef>
                <a:spcPts val="0"/>
              </a:spcBef>
              <a:spcAft>
                <a:spcPts val="0"/>
              </a:spcAft>
              <a:buClr>
                <a:schemeClr val="dk2"/>
              </a:buClr>
              <a:buSzPts val="1200"/>
              <a:buNone/>
              <a:defRPr sz="1200">
                <a:solidFill>
                  <a:schemeClr val="dk2"/>
                </a:solidFill>
              </a:defRPr>
            </a:lvl9pPr>
          </a:lstStyle>
          <a:p>
            <a:endParaRPr/>
          </a:p>
        </p:txBody>
      </p:sp>
      <p:sp>
        <p:nvSpPr>
          <p:cNvPr id="622" name="Google Shape;622;p19"/>
          <p:cNvSpPr txBox="1">
            <a:spLocks noGrp="1"/>
          </p:cNvSpPr>
          <p:nvPr>
            <p:ph type="subTitle" idx="15"/>
          </p:nvPr>
        </p:nvSpPr>
        <p:spPr>
          <a:xfrm>
            <a:off x="732500" y="2233917"/>
            <a:ext cx="2226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solidFill>
                  <a:schemeClr val="dk1"/>
                </a:solidFill>
              </a:defRPr>
            </a:lvl1pPr>
            <a:lvl2pPr lvl="1" algn="ctr" rtl="0">
              <a:lnSpc>
                <a:spcPct val="115000"/>
              </a:lnSpc>
              <a:spcBef>
                <a:spcPts val="0"/>
              </a:spcBef>
              <a:spcAft>
                <a:spcPts val="0"/>
              </a:spcAft>
              <a:buSzPts val="1000"/>
              <a:buNone/>
              <a:defRPr sz="1000"/>
            </a:lvl2pPr>
            <a:lvl3pPr lvl="2" algn="ctr" rtl="0">
              <a:lnSpc>
                <a:spcPct val="115000"/>
              </a:lnSpc>
              <a:spcBef>
                <a:spcPts val="0"/>
              </a:spcBef>
              <a:spcAft>
                <a:spcPts val="0"/>
              </a:spcAft>
              <a:buSzPts val="1000"/>
              <a:buNone/>
              <a:defRPr sz="1000"/>
            </a:lvl3pPr>
            <a:lvl4pPr lvl="3" algn="ctr" rtl="0">
              <a:lnSpc>
                <a:spcPct val="115000"/>
              </a:lnSpc>
              <a:spcBef>
                <a:spcPts val="0"/>
              </a:spcBef>
              <a:spcAft>
                <a:spcPts val="0"/>
              </a:spcAft>
              <a:buSzPts val="1000"/>
              <a:buNone/>
              <a:defRPr sz="1000"/>
            </a:lvl4pPr>
            <a:lvl5pPr lvl="4" algn="ctr" rtl="0">
              <a:lnSpc>
                <a:spcPct val="115000"/>
              </a:lnSpc>
              <a:spcBef>
                <a:spcPts val="0"/>
              </a:spcBef>
              <a:spcAft>
                <a:spcPts val="0"/>
              </a:spcAft>
              <a:buSzPts val="1000"/>
              <a:buNone/>
              <a:defRPr sz="1000"/>
            </a:lvl5pPr>
            <a:lvl6pPr lvl="5" algn="ctr" rtl="0">
              <a:lnSpc>
                <a:spcPct val="115000"/>
              </a:lnSpc>
              <a:spcBef>
                <a:spcPts val="0"/>
              </a:spcBef>
              <a:spcAft>
                <a:spcPts val="0"/>
              </a:spcAft>
              <a:buSzPts val="1000"/>
              <a:buNone/>
              <a:defRPr sz="1000"/>
            </a:lvl6pPr>
            <a:lvl7pPr lvl="6" algn="ctr" rtl="0">
              <a:lnSpc>
                <a:spcPct val="115000"/>
              </a:lnSpc>
              <a:spcBef>
                <a:spcPts val="0"/>
              </a:spcBef>
              <a:spcAft>
                <a:spcPts val="0"/>
              </a:spcAft>
              <a:buSzPts val="1000"/>
              <a:buNone/>
              <a:defRPr sz="1000"/>
            </a:lvl7pPr>
            <a:lvl8pPr lvl="7" algn="ctr" rtl="0">
              <a:lnSpc>
                <a:spcPct val="115000"/>
              </a:lnSpc>
              <a:spcBef>
                <a:spcPts val="0"/>
              </a:spcBef>
              <a:spcAft>
                <a:spcPts val="0"/>
              </a:spcAft>
              <a:buSzPts val="1000"/>
              <a:buNone/>
              <a:defRPr sz="1000"/>
            </a:lvl8pPr>
            <a:lvl9pPr lvl="8" algn="ctr" rtl="0">
              <a:lnSpc>
                <a:spcPct val="115000"/>
              </a:lnSpc>
              <a:spcBef>
                <a:spcPts val="0"/>
              </a:spcBef>
              <a:spcAft>
                <a:spcPts val="0"/>
              </a:spcAft>
              <a:buSzPts val="1000"/>
              <a:buNone/>
              <a:defRPr sz="1000"/>
            </a:lvl9pPr>
          </a:lstStyle>
          <a:p>
            <a:endParaRPr/>
          </a:p>
        </p:txBody>
      </p:sp>
      <p:sp>
        <p:nvSpPr>
          <p:cNvPr id="623" name="Google Shape;623;p19"/>
          <p:cNvSpPr txBox="1">
            <a:spLocks noGrp="1"/>
          </p:cNvSpPr>
          <p:nvPr>
            <p:ph type="ctrTitle"/>
          </p:nvPr>
        </p:nvSpPr>
        <p:spPr>
          <a:xfrm>
            <a:off x="720000" y="540000"/>
            <a:ext cx="7704000" cy="50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624" name="Google Shape;624;p19"/>
          <p:cNvGrpSpPr/>
          <p:nvPr/>
        </p:nvGrpSpPr>
        <p:grpSpPr>
          <a:xfrm>
            <a:off x="-32476" y="456088"/>
            <a:ext cx="9176465" cy="4707583"/>
            <a:chOff x="-32476" y="456088"/>
            <a:chExt cx="9176465" cy="4707583"/>
          </a:xfrm>
        </p:grpSpPr>
        <p:grpSp>
          <p:nvGrpSpPr>
            <p:cNvPr id="625" name="Google Shape;625;p19"/>
            <p:cNvGrpSpPr/>
            <p:nvPr/>
          </p:nvGrpSpPr>
          <p:grpSpPr>
            <a:xfrm flipH="1">
              <a:off x="-32476" y="4350659"/>
              <a:ext cx="813012" cy="813012"/>
              <a:chOff x="8095266" y="4094158"/>
              <a:chExt cx="1059575" cy="1059575"/>
            </a:xfrm>
          </p:grpSpPr>
          <p:sp>
            <p:nvSpPr>
              <p:cNvPr id="626" name="Google Shape;626;p19"/>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9"/>
              <p:cNvGrpSpPr/>
              <p:nvPr/>
            </p:nvGrpSpPr>
            <p:grpSpPr>
              <a:xfrm>
                <a:off x="8877683" y="4245446"/>
                <a:ext cx="177866" cy="385129"/>
                <a:chOff x="8877683" y="4321646"/>
                <a:chExt cx="177866" cy="385129"/>
              </a:xfrm>
            </p:grpSpPr>
            <p:sp>
              <p:nvSpPr>
                <p:cNvPr id="628" name="Google Shape;628;p19"/>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6" name="Google Shape;646;p19"/>
            <p:cNvSpPr/>
            <p:nvPr/>
          </p:nvSpPr>
          <p:spPr>
            <a:xfrm flipH="1">
              <a:off x="8797112"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flipH="1">
              <a:off x="879709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flipH="1">
              <a:off x="257886"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flipH="1">
              <a:off x="287816" y="4170822"/>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flipH="1">
              <a:off x="8836653" y="456088"/>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flipH="1">
              <a:off x="8749091" y="4467636"/>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p:cSld name="CUSTOM_18">
    <p:spTree>
      <p:nvGrpSpPr>
        <p:cNvPr id="1" name="Shape 754"/>
        <p:cNvGrpSpPr/>
        <p:nvPr/>
      </p:nvGrpSpPr>
      <p:grpSpPr>
        <a:xfrm>
          <a:off x="0" y="0"/>
          <a:ext cx="0" cy="0"/>
          <a:chOff x="0" y="0"/>
          <a:chExt cx="0" cy="0"/>
        </a:xfrm>
      </p:grpSpPr>
      <p:grpSp>
        <p:nvGrpSpPr>
          <p:cNvPr id="755" name="Google Shape;755;p23"/>
          <p:cNvGrpSpPr/>
          <p:nvPr/>
        </p:nvGrpSpPr>
        <p:grpSpPr>
          <a:xfrm flipH="1">
            <a:off x="-1612156" y="-11597"/>
            <a:ext cx="10771895" cy="5175273"/>
            <a:chOff x="-24656" y="-11597"/>
            <a:chExt cx="10771895" cy="5175273"/>
          </a:xfrm>
        </p:grpSpPr>
        <p:grpSp>
          <p:nvGrpSpPr>
            <p:cNvPr id="756" name="Google Shape;756;p23"/>
            <p:cNvGrpSpPr/>
            <p:nvPr/>
          </p:nvGrpSpPr>
          <p:grpSpPr>
            <a:xfrm rot="10800000" flipH="1">
              <a:off x="1586944" y="-11597"/>
              <a:ext cx="7564864" cy="813016"/>
              <a:chOff x="-704229" y="4094158"/>
              <a:chExt cx="9859069" cy="1059581"/>
            </a:xfrm>
          </p:grpSpPr>
          <p:sp>
            <p:nvSpPr>
              <p:cNvPr id="757" name="Google Shape;757;p23"/>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704229" y="4715656"/>
                <a:ext cx="878894" cy="438083"/>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23"/>
              <p:cNvGrpSpPr/>
              <p:nvPr/>
            </p:nvGrpSpPr>
            <p:grpSpPr>
              <a:xfrm>
                <a:off x="8877683" y="4245446"/>
                <a:ext cx="177866" cy="385129"/>
                <a:chOff x="8877683" y="4321646"/>
                <a:chExt cx="177866" cy="385129"/>
              </a:xfrm>
            </p:grpSpPr>
            <p:sp>
              <p:nvSpPr>
                <p:cNvPr id="760" name="Google Shape;760;p23"/>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8" name="Google Shape;778;p23"/>
            <p:cNvGrpSpPr/>
            <p:nvPr/>
          </p:nvGrpSpPr>
          <p:grpSpPr>
            <a:xfrm rot="10800000" flipH="1">
              <a:off x="8690637" y="4456057"/>
              <a:ext cx="451002" cy="707619"/>
              <a:chOff x="8703849" y="7849"/>
              <a:chExt cx="451002" cy="707619"/>
            </a:xfrm>
          </p:grpSpPr>
          <p:sp>
            <p:nvSpPr>
              <p:cNvPr id="779" name="Google Shape;779;p23"/>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3"/>
            <p:cNvSpPr/>
            <p:nvPr/>
          </p:nvSpPr>
          <p:spPr>
            <a:xfrm rot="10800000" flipH="1">
              <a:off x="214293" y="3630893"/>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rot="10800000" flipH="1">
              <a:off x="8743350" y="1490731"/>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rot="10800000" flipH="1">
              <a:off x="8572037" y="721778"/>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rot="10800000" flipH="1">
              <a:off x="-24656" y="4388654"/>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23"/>
            <p:cNvGrpSpPr/>
            <p:nvPr/>
          </p:nvGrpSpPr>
          <p:grpSpPr>
            <a:xfrm rot="-5400000" flipH="1">
              <a:off x="9157321" y="1530308"/>
              <a:ext cx="1084270" cy="2095564"/>
              <a:chOff x="4128125" y="488675"/>
              <a:chExt cx="1462857" cy="2827259"/>
            </a:xfrm>
          </p:grpSpPr>
          <p:sp>
            <p:nvSpPr>
              <p:cNvPr id="803" name="Google Shape;803;p23"/>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23"/>
            <p:cNvSpPr/>
            <p:nvPr/>
          </p:nvSpPr>
          <p:spPr>
            <a:xfrm rot="10800000" flipH="1">
              <a:off x="252132" y="566307"/>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23"/>
          <p:cNvSpPr txBox="1">
            <a:spLocks noGrp="1"/>
          </p:cNvSpPr>
          <p:nvPr>
            <p:ph type="ctrTitle"/>
          </p:nvPr>
        </p:nvSpPr>
        <p:spPr>
          <a:xfrm>
            <a:off x="720000" y="540000"/>
            <a:ext cx="7704000" cy="50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44">
    <p:spTree>
      <p:nvGrpSpPr>
        <p:cNvPr id="1" name="Shape 1014"/>
        <p:cNvGrpSpPr/>
        <p:nvPr/>
      </p:nvGrpSpPr>
      <p:grpSpPr>
        <a:xfrm>
          <a:off x="0" y="0"/>
          <a:ext cx="0" cy="0"/>
          <a:chOff x="0" y="0"/>
          <a:chExt cx="0" cy="0"/>
        </a:xfrm>
      </p:grpSpPr>
      <p:sp>
        <p:nvSpPr>
          <p:cNvPr id="1015" name="Google Shape;1015;p29"/>
          <p:cNvSpPr txBox="1">
            <a:spLocks noGrp="1"/>
          </p:cNvSpPr>
          <p:nvPr>
            <p:ph type="ctrTitle"/>
          </p:nvPr>
        </p:nvSpPr>
        <p:spPr>
          <a:xfrm flipH="1">
            <a:off x="720000" y="540000"/>
            <a:ext cx="3852000" cy="9897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000"/>
              <a:buNone/>
              <a:defRPr sz="7200">
                <a:solidFill>
                  <a:schemeClr val="dk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16" name="Google Shape;1016;p29"/>
          <p:cNvSpPr txBox="1">
            <a:spLocks noGrp="1"/>
          </p:cNvSpPr>
          <p:nvPr>
            <p:ph type="subTitle" idx="1"/>
          </p:nvPr>
        </p:nvSpPr>
        <p:spPr>
          <a:xfrm flipH="1">
            <a:off x="720000" y="1487875"/>
            <a:ext cx="31320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017" name="Google Shape;1017;p29"/>
          <p:cNvSpPr txBox="1"/>
          <p:nvPr/>
        </p:nvSpPr>
        <p:spPr>
          <a:xfrm>
            <a:off x="720000" y="3423475"/>
            <a:ext cx="3132000" cy="8115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100" b="1">
                <a:solidFill>
                  <a:schemeClr val="dk1"/>
                </a:solidFill>
                <a:latin typeface="Nunito Sans"/>
                <a:ea typeface="Nunito Sans"/>
                <a:cs typeface="Nunito Sans"/>
                <a:sym typeface="Nunito Sans"/>
              </a:rPr>
              <a:t>CREDITS: </a:t>
            </a:r>
            <a:endParaRPr sz="1100" b="1">
              <a:solidFill>
                <a:schemeClr val="dk1"/>
              </a:solidFill>
              <a:latin typeface="Nunito Sans"/>
              <a:ea typeface="Nunito Sans"/>
              <a:cs typeface="Nunito Sans"/>
              <a:sym typeface="Nunito Sans"/>
            </a:endParaRPr>
          </a:p>
          <a:p>
            <a:pPr marL="0" lvl="0" indent="0" algn="l" rtl="0">
              <a:lnSpc>
                <a:spcPct val="114000"/>
              </a:lnSpc>
              <a:spcBef>
                <a:spcPts val="0"/>
              </a:spcBef>
              <a:spcAft>
                <a:spcPts val="0"/>
              </a:spcAft>
              <a:buClr>
                <a:schemeClr val="dk1"/>
              </a:buClr>
              <a:buSzPts val="1100"/>
              <a:buFont typeface="Arial"/>
              <a:buNone/>
            </a:pPr>
            <a:r>
              <a:rPr lang="en" sz="1100">
                <a:solidFill>
                  <a:schemeClr val="dk1"/>
                </a:solidFill>
                <a:latin typeface="Nunito Sans"/>
                <a:ea typeface="Nunito Sans"/>
                <a:cs typeface="Nunito Sans"/>
                <a:sym typeface="Nunito Sans"/>
              </a:rPr>
              <a:t>This presentation template was created by </a:t>
            </a:r>
            <a:r>
              <a:rPr lang="en" sz="1100" b="1">
                <a:solidFill>
                  <a:schemeClr val="dk1"/>
                </a:solidFill>
                <a:uFill>
                  <a:noFill/>
                </a:uFill>
                <a:latin typeface="Nunito Sans"/>
                <a:ea typeface="Nunito Sans"/>
                <a:cs typeface="Nunito Sans"/>
                <a:sym typeface="Nunito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dk1"/>
                </a:solidFill>
                <a:latin typeface="Nunito Sans"/>
                <a:ea typeface="Nunito Sans"/>
                <a:cs typeface="Nunito Sans"/>
                <a:sym typeface="Nunito Sans"/>
              </a:rPr>
              <a:t>, including icons by </a:t>
            </a:r>
            <a:r>
              <a:rPr lang="en" sz="1100" b="1">
                <a:solidFill>
                  <a:schemeClr val="dk1"/>
                </a:solidFill>
                <a:uFill>
                  <a:noFill/>
                </a:uFill>
                <a:latin typeface="Nunito Sans"/>
                <a:ea typeface="Nunito Sans"/>
                <a:cs typeface="Nunito Sans"/>
                <a:sym typeface="Nunito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dk1"/>
                </a:solidFill>
                <a:latin typeface="Nunito Sans"/>
                <a:ea typeface="Nunito Sans"/>
                <a:cs typeface="Nunito Sans"/>
                <a:sym typeface="Nunito Sans"/>
              </a:rPr>
              <a:t>, infographics &amp; images by </a:t>
            </a:r>
            <a:r>
              <a:rPr lang="en" sz="1100" b="1">
                <a:solidFill>
                  <a:schemeClr val="dk1"/>
                </a:solidFill>
                <a:uFill>
                  <a:noFill/>
                </a:uFill>
                <a:latin typeface="Nunito Sans"/>
                <a:ea typeface="Nunito Sans"/>
                <a:cs typeface="Nunito Sans"/>
                <a:sym typeface="Nunito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a:solidFill>
                  <a:schemeClr val="dk1"/>
                </a:solidFill>
                <a:latin typeface="Nunito Sans"/>
                <a:ea typeface="Nunito Sans"/>
                <a:cs typeface="Nunito Sans"/>
                <a:sym typeface="Nunito Sans"/>
              </a:rPr>
              <a:t> </a:t>
            </a:r>
            <a:endParaRPr sz="1100">
              <a:solidFill>
                <a:schemeClr val="dk1"/>
              </a:solidFill>
              <a:latin typeface="Nunito Sans"/>
              <a:ea typeface="Nunito Sans"/>
              <a:cs typeface="Nunito Sans"/>
              <a:sym typeface="Nunito Sans"/>
            </a:endParaRPr>
          </a:p>
        </p:txBody>
      </p:sp>
      <p:sp>
        <p:nvSpPr>
          <p:cNvPr id="1018" name="Google Shape;1018;p29"/>
          <p:cNvSpPr txBox="1">
            <a:spLocks noGrp="1"/>
          </p:cNvSpPr>
          <p:nvPr>
            <p:ph type="subTitle" idx="2"/>
          </p:nvPr>
        </p:nvSpPr>
        <p:spPr>
          <a:xfrm flipH="1">
            <a:off x="720000" y="2104350"/>
            <a:ext cx="3132000" cy="77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019" name="Google Shape;1019;p29"/>
          <p:cNvSpPr/>
          <p:nvPr/>
        </p:nvSpPr>
        <p:spPr>
          <a:xfrm>
            <a:off x="8556777" y="2808350"/>
            <a:ext cx="169504" cy="169554"/>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9"/>
          <p:cNvSpPr/>
          <p:nvPr/>
        </p:nvSpPr>
        <p:spPr>
          <a:xfrm>
            <a:off x="5744401" y="1"/>
            <a:ext cx="393604" cy="393604"/>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9"/>
          <p:cNvSpPr/>
          <p:nvPr/>
        </p:nvSpPr>
        <p:spPr>
          <a:xfrm>
            <a:off x="-25" y="3056910"/>
            <a:ext cx="329394" cy="329394"/>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29"/>
          <p:cNvGrpSpPr/>
          <p:nvPr/>
        </p:nvGrpSpPr>
        <p:grpSpPr>
          <a:xfrm>
            <a:off x="3786930" y="4704714"/>
            <a:ext cx="1591003" cy="3074927"/>
            <a:chOff x="4128125" y="488675"/>
            <a:chExt cx="1462857" cy="2827259"/>
          </a:xfrm>
        </p:grpSpPr>
        <p:sp>
          <p:nvSpPr>
            <p:cNvPr id="1023" name="Google Shape;1023;p29"/>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9"/>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9"/>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9"/>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9"/>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29"/>
          <p:cNvGrpSpPr/>
          <p:nvPr/>
        </p:nvGrpSpPr>
        <p:grpSpPr>
          <a:xfrm rot="10800000">
            <a:off x="6857992" y="-2592034"/>
            <a:ext cx="1620553" cy="3132038"/>
            <a:chOff x="4128125" y="488675"/>
            <a:chExt cx="1462857" cy="2827259"/>
          </a:xfrm>
        </p:grpSpPr>
        <p:sp>
          <p:nvSpPr>
            <p:cNvPr id="1029" name="Google Shape;1029;p29"/>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9"/>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9"/>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9"/>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29"/>
          <p:cNvSpPr/>
          <p:nvPr/>
        </p:nvSpPr>
        <p:spPr>
          <a:xfrm>
            <a:off x="8750401" y="2292901"/>
            <a:ext cx="393604" cy="393604"/>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34_1_1_1">
    <p:spTree>
      <p:nvGrpSpPr>
        <p:cNvPr id="1" name="Shape 1035"/>
        <p:cNvGrpSpPr/>
        <p:nvPr/>
      </p:nvGrpSpPr>
      <p:grpSpPr>
        <a:xfrm>
          <a:off x="0" y="0"/>
          <a:ext cx="0" cy="0"/>
          <a:chOff x="0" y="0"/>
          <a:chExt cx="0" cy="0"/>
        </a:xfrm>
      </p:grpSpPr>
      <p:grpSp>
        <p:nvGrpSpPr>
          <p:cNvPr id="1036" name="Google Shape;1036;p30"/>
          <p:cNvGrpSpPr/>
          <p:nvPr/>
        </p:nvGrpSpPr>
        <p:grpSpPr>
          <a:xfrm flipH="1">
            <a:off x="-1617918" y="-11597"/>
            <a:ext cx="10760450" cy="8044026"/>
            <a:chOff x="0" y="-11597"/>
            <a:chExt cx="10760450" cy="8044026"/>
          </a:xfrm>
        </p:grpSpPr>
        <p:sp>
          <p:nvSpPr>
            <p:cNvPr id="1037" name="Google Shape;1037;p30"/>
            <p:cNvSpPr/>
            <p:nvPr/>
          </p:nvSpPr>
          <p:spPr>
            <a:xfrm>
              <a:off x="0" y="1"/>
              <a:ext cx="1166731" cy="1163744"/>
            </a:xfrm>
            <a:custGeom>
              <a:avLst/>
              <a:gdLst/>
              <a:ahLst/>
              <a:cxnLst/>
              <a:rect l="l" t="t" r="r" b="b"/>
              <a:pathLst>
                <a:path w="25777" h="25711" extrusionOk="0">
                  <a:moveTo>
                    <a:pt x="0" y="1"/>
                  </a:moveTo>
                  <a:lnTo>
                    <a:pt x="0" y="25711"/>
                  </a:lnTo>
                  <a:lnTo>
                    <a:pt x="257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0"/>
            <p:cNvGrpSpPr/>
            <p:nvPr/>
          </p:nvGrpSpPr>
          <p:grpSpPr>
            <a:xfrm>
              <a:off x="7583546" y="4350659"/>
              <a:ext cx="1581474" cy="813017"/>
              <a:chOff x="7093751" y="4094158"/>
              <a:chExt cx="2061089" cy="1059582"/>
            </a:xfrm>
          </p:grpSpPr>
          <p:sp>
            <p:nvSpPr>
              <p:cNvPr id="1039" name="Google Shape;1039;p30"/>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7399994" y="4474931"/>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7093751" y="4582562"/>
                <a:ext cx="918844" cy="206933"/>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0"/>
              <p:cNvGrpSpPr/>
              <p:nvPr/>
            </p:nvGrpSpPr>
            <p:grpSpPr>
              <a:xfrm>
                <a:off x="8877683" y="4245446"/>
                <a:ext cx="177866" cy="385129"/>
                <a:chOff x="8877683" y="4321646"/>
                <a:chExt cx="177866" cy="385129"/>
              </a:xfrm>
            </p:grpSpPr>
            <p:sp>
              <p:nvSpPr>
                <p:cNvPr id="1043" name="Google Shape;1043;p30"/>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0"/>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0"/>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0"/>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0"/>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1" name="Google Shape;1061;p30"/>
            <p:cNvGrpSpPr/>
            <p:nvPr/>
          </p:nvGrpSpPr>
          <p:grpSpPr>
            <a:xfrm>
              <a:off x="8703849" y="-11597"/>
              <a:ext cx="451002" cy="1311854"/>
              <a:chOff x="8703849" y="7849"/>
              <a:chExt cx="451002" cy="1311854"/>
            </a:xfrm>
          </p:grpSpPr>
          <p:sp>
            <p:nvSpPr>
              <p:cNvPr id="1062" name="Google Shape;1062;p30"/>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0"/>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8703849" y="400847"/>
                <a:ext cx="223517" cy="223582"/>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8745210" y="1005141"/>
                <a:ext cx="409640" cy="314562"/>
              </a:xfrm>
              <a:custGeom>
                <a:avLst/>
                <a:gdLst/>
                <a:ahLst/>
                <a:cxnLst/>
                <a:rect l="l" t="t" r="r" b="b"/>
                <a:pathLst>
                  <a:path w="6299" h="4837" extrusionOk="0">
                    <a:moveTo>
                      <a:pt x="1" y="0"/>
                    </a:moveTo>
                    <a:cubicBezTo>
                      <a:pt x="1" y="637"/>
                      <a:pt x="128" y="1273"/>
                      <a:pt x="383" y="1848"/>
                    </a:cubicBezTo>
                    <a:cubicBezTo>
                      <a:pt x="698" y="2739"/>
                      <a:pt x="1335" y="3503"/>
                      <a:pt x="2098" y="4012"/>
                    </a:cubicBezTo>
                    <a:cubicBezTo>
                      <a:pt x="2480" y="4266"/>
                      <a:pt x="2928" y="4455"/>
                      <a:pt x="3371" y="4648"/>
                    </a:cubicBezTo>
                    <a:cubicBezTo>
                      <a:pt x="3880" y="4776"/>
                      <a:pt x="4328" y="4837"/>
                      <a:pt x="4837" y="4837"/>
                    </a:cubicBezTo>
                    <a:lnTo>
                      <a:pt x="6298" y="4837"/>
                    </a:lnTo>
                    <a:lnTo>
                      <a:pt x="6298" y="2230"/>
                    </a:lnTo>
                    <a:lnTo>
                      <a:pt x="4837" y="2230"/>
                    </a:lnTo>
                    <a:cubicBezTo>
                      <a:pt x="4517" y="2230"/>
                      <a:pt x="4262" y="2164"/>
                      <a:pt x="3946" y="2037"/>
                    </a:cubicBezTo>
                    <a:cubicBezTo>
                      <a:pt x="3565" y="1848"/>
                      <a:pt x="3244" y="1594"/>
                      <a:pt x="2989" y="1212"/>
                    </a:cubicBezTo>
                    <a:cubicBezTo>
                      <a:pt x="2862" y="1018"/>
                      <a:pt x="2735" y="830"/>
                      <a:pt x="2674" y="637"/>
                    </a:cubicBezTo>
                    <a:cubicBezTo>
                      <a:pt x="2607" y="448"/>
                      <a:pt x="2607" y="194"/>
                      <a:pt x="2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0"/>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3502130" y="47031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8844725"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a:off x="8585249" y="3641747"/>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11" y="3869813"/>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0" name="Google Shape;1090;p30"/>
            <p:cNvGrpSpPr/>
            <p:nvPr/>
          </p:nvGrpSpPr>
          <p:grpSpPr>
            <a:xfrm rot="-5400000">
              <a:off x="9170533" y="1526206"/>
              <a:ext cx="1084270" cy="2095564"/>
              <a:chOff x="4128125" y="488675"/>
              <a:chExt cx="1462857" cy="2827259"/>
            </a:xfrm>
          </p:grpSpPr>
          <p:sp>
            <p:nvSpPr>
              <p:cNvPr id="1091" name="Google Shape;1091;p30"/>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30"/>
            <p:cNvSpPr/>
            <p:nvPr/>
          </p:nvSpPr>
          <p:spPr>
            <a:xfrm>
              <a:off x="566450" y="4401727"/>
              <a:ext cx="307094" cy="307161"/>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30"/>
            <p:cNvGrpSpPr/>
            <p:nvPr/>
          </p:nvGrpSpPr>
          <p:grpSpPr>
            <a:xfrm>
              <a:off x="1307406" y="4249838"/>
              <a:ext cx="1957156" cy="3782590"/>
              <a:chOff x="4128125" y="488675"/>
              <a:chExt cx="1462857" cy="2827259"/>
            </a:xfrm>
          </p:grpSpPr>
          <p:sp>
            <p:nvSpPr>
              <p:cNvPr id="1098" name="Google Shape;1098;p30"/>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34_1_1_1_1">
    <p:spTree>
      <p:nvGrpSpPr>
        <p:cNvPr id="1" name="Shape 1103"/>
        <p:cNvGrpSpPr/>
        <p:nvPr/>
      </p:nvGrpSpPr>
      <p:grpSpPr>
        <a:xfrm>
          <a:off x="0" y="0"/>
          <a:ext cx="0" cy="0"/>
          <a:chOff x="0" y="0"/>
          <a:chExt cx="0" cy="0"/>
        </a:xfrm>
      </p:grpSpPr>
      <p:sp>
        <p:nvSpPr>
          <p:cNvPr id="1104" name="Google Shape;1104;p31"/>
          <p:cNvSpPr txBox="1">
            <a:spLocks noGrp="1"/>
          </p:cNvSpPr>
          <p:nvPr>
            <p:ph type="sldNum" idx="12"/>
          </p:nvPr>
        </p:nvSpPr>
        <p:spPr>
          <a:xfrm rot="10800000" flipH="1">
            <a:off x="8556784" y="-9580"/>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105" name="Google Shape;1105;p31"/>
          <p:cNvSpPr txBox="1"/>
          <p:nvPr/>
        </p:nvSpPr>
        <p:spPr>
          <a:xfrm rot="10800000" flipH="1">
            <a:off x="8556784" y="-9580"/>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b="1">
                <a:solidFill>
                  <a:srgbClr val="252C40"/>
                </a:solidFill>
                <a:latin typeface="Josefin Sans"/>
                <a:ea typeface="Josefin Sans"/>
                <a:cs typeface="Josefin Sans"/>
                <a:sym typeface="Josefin Sans"/>
              </a:rPr>
              <a:t>‹#›</a:t>
            </a:fld>
            <a:endParaRPr sz="1300" b="1">
              <a:solidFill>
                <a:srgbClr val="252C40"/>
              </a:solidFill>
              <a:latin typeface="Josefin Sans"/>
              <a:ea typeface="Josefin Sans"/>
              <a:cs typeface="Josefin Sans"/>
              <a:sym typeface="Josefin Sans"/>
            </a:endParaRPr>
          </a:p>
        </p:txBody>
      </p:sp>
      <p:grpSp>
        <p:nvGrpSpPr>
          <p:cNvPr id="1106" name="Google Shape;1106;p31"/>
          <p:cNvGrpSpPr/>
          <p:nvPr/>
        </p:nvGrpSpPr>
        <p:grpSpPr>
          <a:xfrm rot="10800000" flipH="1">
            <a:off x="4571999" y="-29592"/>
            <a:ext cx="4592564" cy="1059582"/>
            <a:chOff x="4571999" y="4103882"/>
            <a:chExt cx="4592564" cy="1059582"/>
          </a:xfrm>
        </p:grpSpPr>
        <p:sp>
          <p:nvSpPr>
            <p:cNvPr id="1107" name="Google Shape;1107;p31"/>
            <p:cNvSpPr/>
            <p:nvPr/>
          </p:nvSpPr>
          <p:spPr>
            <a:xfrm>
              <a:off x="8104989" y="4103882"/>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7409717" y="4484654"/>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4571999" y="4592285"/>
              <a:ext cx="918844" cy="206933"/>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0" name="Google Shape;1110;p31"/>
            <p:cNvGrpSpPr/>
            <p:nvPr/>
          </p:nvGrpSpPr>
          <p:grpSpPr>
            <a:xfrm>
              <a:off x="8887406" y="4255169"/>
              <a:ext cx="177866" cy="385129"/>
              <a:chOff x="8877683" y="4321646"/>
              <a:chExt cx="177866" cy="385129"/>
            </a:xfrm>
          </p:grpSpPr>
          <p:sp>
            <p:nvSpPr>
              <p:cNvPr id="1111" name="Google Shape;1111;p31"/>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9" name="Google Shape;1129;p31"/>
          <p:cNvSpPr/>
          <p:nvPr/>
        </p:nvSpPr>
        <p:spPr>
          <a:xfrm rot="10800000" flipH="1">
            <a:off x="2365677" y="4424318"/>
            <a:ext cx="169504" cy="169554"/>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rot="10800000" flipH="1">
            <a:off x="3957854" y="4455040"/>
            <a:ext cx="678827" cy="678827"/>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p31"/>
          <p:cNvGrpSpPr/>
          <p:nvPr/>
        </p:nvGrpSpPr>
        <p:grpSpPr>
          <a:xfrm rot="10800000" flipH="1">
            <a:off x="189622" y="3419710"/>
            <a:ext cx="249156" cy="539522"/>
            <a:chOff x="1266755" y="4029330"/>
            <a:chExt cx="148325" cy="321163"/>
          </a:xfrm>
        </p:grpSpPr>
        <p:sp>
          <p:nvSpPr>
            <p:cNvPr id="1132" name="Google Shape;1132;p31"/>
            <p:cNvSpPr/>
            <p:nvPr/>
          </p:nvSpPr>
          <p:spPr>
            <a:xfrm>
              <a:off x="1394309" y="4029330"/>
              <a:ext cx="20771" cy="20771"/>
            </a:xfrm>
            <a:custGeom>
              <a:avLst/>
              <a:gdLst/>
              <a:ahLst/>
              <a:cxnLst/>
              <a:rect l="l" t="t" r="r" b="b"/>
              <a:pathLst>
                <a:path w="383" h="383" extrusionOk="0">
                  <a:moveTo>
                    <a:pt x="194" y="0"/>
                  </a:moveTo>
                  <a:cubicBezTo>
                    <a:pt x="67" y="0"/>
                    <a:pt x="1" y="128"/>
                    <a:pt x="1" y="194"/>
                  </a:cubicBezTo>
                  <a:cubicBezTo>
                    <a:pt x="1" y="321"/>
                    <a:pt x="67" y="382"/>
                    <a:pt x="194" y="382"/>
                  </a:cubicBezTo>
                  <a:cubicBezTo>
                    <a:pt x="321" y="382"/>
                    <a:pt x="382" y="321"/>
                    <a:pt x="382" y="194"/>
                  </a:cubicBezTo>
                  <a:cubicBezTo>
                    <a:pt x="382" y="128"/>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a:off x="1394309" y="4091426"/>
              <a:ext cx="20771" cy="20771"/>
            </a:xfrm>
            <a:custGeom>
              <a:avLst/>
              <a:gdLst/>
              <a:ahLst/>
              <a:cxnLst/>
              <a:rect l="l" t="t" r="r" b="b"/>
              <a:pathLst>
                <a:path w="383" h="383" extrusionOk="0">
                  <a:moveTo>
                    <a:pt x="194" y="1"/>
                  </a:moveTo>
                  <a:cubicBezTo>
                    <a:pt x="67" y="1"/>
                    <a:pt x="1" y="67"/>
                    <a:pt x="1" y="194"/>
                  </a:cubicBezTo>
                  <a:cubicBezTo>
                    <a:pt x="1" y="255"/>
                    <a:pt x="67" y="383"/>
                    <a:pt x="194" y="383"/>
                  </a:cubicBezTo>
                  <a:cubicBezTo>
                    <a:pt x="321" y="383"/>
                    <a:pt x="382" y="255"/>
                    <a:pt x="382" y="194"/>
                  </a:cubicBezTo>
                  <a:cubicBezTo>
                    <a:pt x="382" y="67"/>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a:off x="1394309" y="4150268"/>
              <a:ext cx="20771" cy="20771"/>
            </a:xfrm>
            <a:custGeom>
              <a:avLst/>
              <a:gdLst/>
              <a:ahLst/>
              <a:cxnLst/>
              <a:rect l="l" t="t" r="r" b="b"/>
              <a:pathLst>
                <a:path w="383" h="383" extrusionOk="0">
                  <a:moveTo>
                    <a:pt x="194" y="0"/>
                  </a:moveTo>
                  <a:cubicBezTo>
                    <a:pt x="67" y="0"/>
                    <a:pt x="1" y="61"/>
                    <a:pt x="1" y="189"/>
                  </a:cubicBezTo>
                  <a:cubicBezTo>
                    <a:pt x="1" y="316"/>
                    <a:pt x="67" y="382"/>
                    <a:pt x="194" y="382"/>
                  </a:cubicBezTo>
                  <a:cubicBezTo>
                    <a:pt x="321" y="382"/>
                    <a:pt x="382" y="316"/>
                    <a:pt x="382" y="189"/>
                  </a:cubicBezTo>
                  <a:cubicBezTo>
                    <a:pt x="382" y="61"/>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1394309" y="4208784"/>
              <a:ext cx="20771" cy="20771"/>
            </a:xfrm>
            <a:custGeom>
              <a:avLst/>
              <a:gdLst/>
              <a:ahLst/>
              <a:cxnLst/>
              <a:rect l="l" t="t" r="r" b="b"/>
              <a:pathLst>
                <a:path w="383" h="383" extrusionOk="0">
                  <a:moveTo>
                    <a:pt x="194" y="1"/>
                  </a:moveTo>
                  <a:cubicBezTo>
                    <a:pt x="67" y="1"/>
                    <a:pt x="1" y="128"/>
                    <a:pt x="1" y="194"/>
                  </a:cubicBezTo>
                  <a:cubicBezTo>
                    <a:pt x="1" y="321"/>
                    <a:pt x="67" y="382"/>
                    <a:pt x="194" y="382"/>
                  </a:cubicBezTo>
                  <a:cubicBezTo>
                    <a:pt x="321" y="382"/>
                    <a:pt x="382" y="321"/>
                    <a:pt x="382" y="194"/>
                  </a:cubicBezTo>
                  <a:cubicBezTo>
                    <a:pt x="382" y="128"/>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1394309" y="4270934"/>
              <a:ext cx="20771" cy="20717"/>
            </a:xfrm>
            <a:custGeom>
              <a:avLst/>
              <a:gdLst/>
              <a:ahLst/>
              <a:cxnLst/>
              <a:rect l="l" t="t" r="r" b="b"/>
              <a:pathLst>
                <a:path w="383" h="382" extrusionOk="0">
                  <a:moveTo>
                    <a:pt x="194" y="0"/>
                  </a:moveTo>
                  <a:cubicBezTo>
                    <a:pt x="67" y="0"/>
                    <a:pt x="1" y="66"/>
                    <a:pt x="1" y="194"/>
                  </a:cubicBezTo>
                  <a:cubicBezTo>
                    <a:pt x="1" y="255"/>
                    <a:pt x="67" y="382"/>
                    <a:pt x="194" y="382"/>
                  </a:cubicBezTo>
                  <a:cubicBezTo>
                    <a:pt x="321" y="382"/>
                    <a:pt x="382" y="255"/>
                    <a:pt x="382" y="194"/>
                  </a:cubicBezTo>
                  <a:cubicBezTo>
                    <a:pt x="382" y="66"/>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1394309" y="4329722"/>
              <a:ext cx="20771" cy="20771"/>
            </a:xfrm>
            <a:custGeom>
              <a:avLst/>
              <a:gdLst/>
              <a:ahLst/>
              <a:cxnLst/>
              <a:rect l="l" t="t" r="r" b="b"/>
              <a:pathLst>
                <a:path w="383" h="383" extrusionOk="0">
                  <a:moveTo>
                    <a:pt x="194" y="0"/>
                  </a:moveTo>
                  <a:cubicBezTo>
                    <a:pt x="67" y="0"/>
                    <a:pt x="1" y="62"/>
                    <a:pt x="1" y="189"/>
                  </a:cubicBezTo>
                  <a:cubicBezTo>
                    <a:pt x="1" y="316"/>
                    <a:pt x="67" y="382"/>
                    <a:pt x="194" y="382"/>
                  </a:cubicBezTo>
                  <a:cubicBezTo>
                    <a:pt x="321" y="382"/>
                    <a:pt x="382" y="316"/>
                    <a:pt x="382" y="189"/>
                  </a:cubicBezTo>
                  <a:cubicBezTo>
                    <a:pt x="382" y="62"/>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1332213" y="4029330"/>
              <a:ext cx="20717" cy="20771"/>
            </a:xfrm>
            <a:custGeom>
              <a:avLst/>
              <a:gdLst/>
              <a:ahLst/>
              <a:cxnLst/>
              <a:rect l="l" t="t" r="r" b="b"/>
              <a:pathLst>
                <a:path w="382" h="383" extrusionOk="0">
                  <a:moveTo>
                    <a:pt x="193" y="0"/>
                  </a:moveTo>
                  <a:cubicBezTo>
                    <a:pt x="66" y="0"/>
                    <a:pt x="0" y="128"/>
                    <a:pt x="0" y="194"/>
                  </a:cubicBezTo>
                  <a:cubicBezTo>
                    <a:pt x="0" y="321"/>
                    <a:pt x="66" y="382"/>
                    <a:pt x="193" y="382"/>
                  </a:cubicBezTo>
                  <a:cubicBezTo>
                    <a:pt x="255" y="382"/>
                    <a:pt x="382" y="321"/>
                    <a:pt x="382" y="194"/>
                  </a:cubicBezTo>
                  <a:cubicBezTo>
                    <a:pt x="382" y="128"/>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1332213" y="4091426"/>
              <a:ext cx="20717" cy="20771"/>
            </a:xfrm>
            <a:custGeom>
              <a:avLst/>
              <a:gdLst/>
              <a:ahLst/>
              <a:cxnLst/>
              <a:rect l="l" t="t" r="r" b="b"/>
              <a:pathLst>
                <a:path w="382" h="383" extrusionOk="0">
                  <a:moveTo>
                    <a:pt x="193" y="1"/>
                  </a:moveTo>
                  <a:cubicBezTo>
                    <a:pt x="66" y="1"/>
                    <a:pt x="0" y="67"/>
                    <a:pt x="0" y="194"/>
                  </a:cubicBezTo>
                  <a:cubicBezTo>
                    <a:pt x="0" y="255"/>
                    <a:pt x="66" y="383"/>
                    <a:pt x="193" y="383"/>
                  </a:cubicBezTo>
                  <a:cubicBezTo>
                    <a:pt x="255" y="383"/>
                    <a:pt x="382" y="255"/>
                    <a:pt x="382" y="194"/>
                  </a:cubicBezTo>
                  <a:cubicBezTo>
                    <a:pt x="382" y="67"/>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a:off x="1332213" y="4150268"/>
              <a:ext cx="20717" cy="20771"/>
            </a:xfrm>
            <a:custGeom>
              <a:avLst/>
              <a:gdLst/>
              <a:ahLst/>
              <a:cxnLst/>
              <a:rect l="l" t="t" r="r" b="b"/>
              <a:pathLst>
                <a:path w="382" h="383" extrusionOk="0">
                  <a:moveTo>
                    <a:pt x="193" y="0"/>
                  </a:moveTo>
                  <a:cubicBezTo>
                    <a:pt x="66" y="0"/>
                    <a:pt x="0" y="61"/>
                    <a:pt x="0" y="189"/>
                  </a:cubicBezTo>
                  <a:cubicBezTo>
                    <a:pt x="0" y="316"/>
                    <a:pt x="66" y="382"/>
                    <a:pt x="193" y="382"/>
                  </a:cubicBezTo>
                  <a:cubicBezTo>
                    <a:pt x="255" y="382"/>
                    <a:pt x="382" y="316"/>
                    <a:pt x="382" y="189"/>
                  </a:cubicBezTo>
                  <a:cubicBezTo>
                    <a:pt x="382" y="61"/>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1"/>
            <p:cNvSpPr/>
            <p:nvPr/>
          </p:nvSpPr>
          <p:spPr>
            <a:xfrm>
              <a:off x="1332213" y="4208784"/>
              <a:ext cx="20717" cy="20771"/>
            </a:xfrm>
            <a:custGeom>
              <a:avLst/>
              <a:gdLst/>
              <a:ahLst/>
              <a:cxnLst/>
              <a:rect l="l" t="t" r="r" b="b"/>
              <a:pathLst>
                <a:path w="382" h="383" extrusionOk="0">
                  <a:moveTo>
                    <a:pt x="193" y="1"/>
                  </a:moveTo>
                  <a:cubicBezTo>
                    <a:pt x="66" y="1"/>
                    <a:pt x="0" y="128"/>
                    <a:pt x="0" y="194"/>
                  </a:cubicBezTo>
                  <a:cubicBezTo>
                    <a:pt x="0" y="321"/>
                    <a:pt x="66" y="382"/>
                    <a:pt x="193" y="382"/>
                  </a:cubicBezTo>
                  <a:cubicBezTo>
                    <a:pt x="255" y="382"/>
                    <a:pt x="382" y="321"/>
                    <a:pt x="382" y="194"/>
                  </a:cubicBezTo>
                  <a:cubicBezTo>
                    <a:pt x="382" y="128"/>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1"/>
            <p:cNvSpPr/>
            <p:nvPr/>
          </p:nvSpPr>
          <p:spPr>
            <a:xfrm>
              <a:off x="1332213" y="4270934"/>
              <a:ext cx="20717" cy="20717"/>
            </a:xfrm>
            <a:custGeom>
              <a:avLst/>
              <a:gdLst/>
              <a:ahLst/>
              <a:cxnLst/>
              <a:rect l="l" t="t" r="r" b="b"/>
              <a:pathLst>
                <a:path w="382" h="382" extrusionOk="0">
                  <a:moveTo>
                    <a:pt x="193" y="0"/>
                  </a:moveTo>
                  <a:cubicBezTo>
                    <a:pt x="66" y="0"/>
                    <a:pt x="0" y="66"/>
                    <a:pt x="0" y="194"/>
                  </a:cubicBezTo>
                  <a:cubicBezTo>
                    <a:pt x="0" y="255"/>
                    <a:pt x="66" y="382"/>
                    <a:pt x="193" y="382"/>
                  </a:cubicBezTo>
                  <a:cubicBezTo>
                    <a:pt x="255" y="382"/>
                    <a:pt x="382" y="255"/>
                    <a:pt x="382" y="194"/>
                  </a:cubicBezTo>
                  <a:cubicBezTo>
                    <a:pt x="382" y="66"/>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a:off x="1332213" y="4329722"/>
              <a:ext cx="20717" cy="20771"/>
            </a:xfrm>
            <a:custGeom>
              <a:avLst/>
              <a:gdLst/>
              <a:ahLst/>
              <a:cxnLst/>
              <a:rect l="l" t="t" r="r" b="b"/>
              <a:pathLst>
                <a:path w="382" h="383" extrusionOk="0">
                  <a:moveTo>
                    <a:pt x="193" y="0"/>
                  </a:moveTo>
                  <a:cubicBezTo>
                    <a:pt x="66" y="0"/>
                    <a:pt x="0" y="62"/>
                    <a:pt x="0" y="189"/>
                  </a:cubicBezTo>
                  <a:cubicBezTo>
                    <a:pt x="0" y="316"/>
                    <a:pt x="66" y="382"/>
                    <a:pt x="193" y="382"/>
                  </a:cubicBezTo>
                  <a:cubicBezTo>
                    <a:pt x="255" y="382"/>
                    <a:pt x="382" y="316"/>
                    <a:pt x="382" y="189"/>
                  </a:cubicBezTo>
                  <a:cubicBezTo>
                    <a:pt x="382" y="62"/>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1"/>
            <p:cNvSpPr/>
            <p:nvPr/>
          </p:nvSpPr>
          <p:spPr>
            <a:xfrm>
              <a:off x="1266755" y="4029330"/>
              <a:ext cx="20771" cy="20771"/>
            </a:xfrm>
            <a:custGeom>
              <a:avLst/>
              <a:gdLst/>
              <a:ahLst/>
              <a:cxnLst/>
              <a:rect l="l" t="t" r="r" b="b"/>
              <a:pathLst>
                <a:path w="383" h="383" extrusionOk="0">
                  <a:moveTo>
                    <a:pt x="189" y="0"/>
                  </a:moveTo>
                  <a:cubicBezTo>
                    <a:pt x="62" y="0"/>
                    <a:pt x="0" y="128"/>
                    <a:pt x="0" y="194"/>
                  </a:cubicBezTo>
                  <a:cubicBezTo>
                    <a:pt x="0" y="321"/>
                    <a:pt x="62" y="382"/>
                    <a:pt x="189" y="382"/>
                  </a:cubicBezTo>
                  <a:cubicBezTo>
                    <a:pt x="316" y="382"/>
                    <a:pt x="382" y="321"/>
                    <a:pt x="382" y="194"/>
                  </a:cubicBezTo>
                  <a:cubicBezTo>
                    <a:pt x="382" y="128"/>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1"/>
            <p:cNvSpPr/>
            <p:nvPr/>
          </p:nvSpPr>
          <p:spPr>
            <a:xfrm>
              <a:off x="1266755" y="4091426"/>
              <a:ext cx="20771" cy="20771"/>
            </a:xfrm>
            <a:custGeom>
              <a:avLst/>
              <a:gdLst/>
              <a:ahLst/>
              <a:cxnLst/>
              <a:rect l="l" t="t" r="r" b="b"/>
              <a:pathLst>
                <a:path w="383" h="383" extrusionOk="0">
                  <a:moveTo>
                    <a:pt x="189" y="1"/>
                  </a:moveTo>
                  <a:cubicBezTo>
                    <a:pt x="62" y="1"/>
                    <a:pt x="0" y="67"/>
                    <a:pt x="0" y="194"/>
                  </a:cubicBezTo>
                  <a:cubicBezTo>
                    <a:pt x="0" y="255"/>
                    <a:pt x="62" y="383"/>
                    <a:pt x="189" y="383"/>
                  </a:cubicBezTo>
                  <a:cubicBezTo>
                    <a:pt x="316" y="383"/>
                    <a:pt x="382" y="255"/>
                    <a:pt x="382" y="194"/>
                  </a:cubicBezTo>
                  <a:cubicBezTo>
                    <a:pt x="382" y="67"/>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a:off x="1266755" y="4150268"/>
              <a:ext cx="20771" cy="20771"/>
            </a:xfrm>
            <a:custGeom>
              <a:avLst/>
              <a:gdLst/>
              <a:ahLst/>
              <a:cxnLst/>
              <a:rect l="l" t="t" r="r" b="b"/>
              <a:pathLst>
                <a:path w="383" h="383" extrusionOk="0">
                  <a:moveTo>
                    <a:pt x="189" y="0"/>
                  </a:moveTo>
                  <a:cubicBezTo>
                    <a:pt x="62" y="0"/>
                    <a:pt x="0" y="61"/>
                    <a:pt x="0" y="189"/>
                  </a:cubicBezTo>
                  <a:cubicBezTo>
                    <a:pt x="0" y="316"/>
                    <a:pt x="62" y="382"/>
                    <a:pt x="189" y="382"/>
                  </a:cubicBezTo>
                  <a:cubicBezTo>
                    <a:pt x="316" y="382"/>
                    <a:pt x="382" y="316"/>
                    <a:pt x="382" y="189"/>
                  </a:cubicBezTo>
                  <a:cubicBezTo>
                    <a:pt x="382" y="61"/>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a:off x="1266755" y="4208784"/>
              <a:ext cx="20771" cy="20771"/>
            </a:xfrm>
            <a:custGeom>
              <a:avLst/>
              <a:gdLst/>
              <a:ahLst/>
              <a:cxnLst/>
              <a:rect l="l" t="t" r="r" b="b"/>
              <a:pathLst>
                <a:path w="383" h="383" extrusionOk="0">
                  <a:moveTo>
                    <a:pt x="189" y="1"/>
                  </a:moveTo>
                  <a:cubicBezTo>
                    <a:pt x="62" y="1"/>
                    <a:pt x="0" y="128"/>
                    <a:pt x="0" y="194"/>
                  </a:cubicBezTo>
                  <a:cubicBezTo>
                    <a:pt x="0" y="321"/>
                    <a:pt x="62" y="382"/>
                    <a:pt x="189" y="382"/>
                  </a:cubicBezTo>
                  <a:cubicBezTo>
                    <a:pt x="316" y="382"/>
                    <a:pt x="382" y="321"/>
                    <a:pt x="382" y="194"/>
                  </a:cubicBezTo>
                  <a:cubicBezTo>
                    <a:pt x="382" y="128"/>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a:off x="1266755" y="4270934"/>
              <a:ext cx="20771" cy="20717"/>
            </a:xfrm>
            <a:custGeom>
              <a:avLst/>
              <a:gdLst/>
              <a:ahLst/>
              <a:cxnLst/>
              <a:rect l="l" t="t" r="r" b="b"/>
              <a:pathLst>
                <a:path w="383" h="382" extrusionOk="0">
                  <a:moveTo>
                    <a:pt x="189" y="0"/>
                  </a:moveTo>
                  <a:cubicBezTo>
                    <a:pt x="62" y="0"/>
                    <a:pt x="0" y="66"/>
                    <a:pt x="0" y="194"/>
                  </a:cubicBezTo>
                  <a:cubicBezTo>
                    <a:pt x="0" y="255"/>
                    <a:pt x="62" y="382"/>
                    <a:pt x="189" y="382"/>
                  </a:cubicBezTo>
                  <a:cubicBezTo>
                    <a:pt x="316" y="382"/>
                    <a:pt x="382" y="255"/>
                    <a:pt x="382" y="194"/>
                  </a:cubicBezTo>
                  <a:cubicBezTo>
                    <a:pt x="382" y="66"/>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a:off x="1266755" y="4329722"/>
              <a:ext cx="20771" cy="20771"/>
            </a:xfrm>
            <a:custGeom>
              <a:avLst/>
              <a:gdLst/>
              <a:ahLst/>
              <a:cxnLst/>
              <a:rect l="l" t="t" r="r" b="b"/>
              <a:pathLst>
                <a:path w="383" h="383" extrusionOk="0">
                  <a:moveTo>
                    <a:pt x="189" y="0"/>
                  </a:moveTo>
                  <a:cubicBezTo>
                    <a:pt x="62" y="0"/>
                    <a:pt x="0" y="62"/>
                    <a:pt x="0" y="189"/>
                  </a:cubicBezTo>
                  <a:cubicBezTo>
                    <a:pt x="0" y="316"/>
                    <a:pt x="62" y="382"/>
                    <a:pt x="189" y="382"/>
                  </a:cubicBezTo>
                  <a:cubicBezTo>
                    <a:pt x="316" y="382"/>
                    <a:pt x="382" y="316"/>
                    <a:pt x="382" y="189"/>
                  </a:cubicBezTo>
                  <a:cubicBezTo>
                    <a:pt x="382" y="62"/>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1"/>
          <p:cNvSpPr/>
          <p:nvPr/>
        </p:nvSpPr>
        <p:spPr>
          <a:xfrm rot="10800000" flipH="1">
            <a:off x="-26" y="543750"/>
            <a:ext cx="720106" cy="720120"/>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31"/>
          <p:cNvGrpSpPr/>
          <p:nvPr/>
        </p:nvGrpSpPr>
        <p:grpSpPr>
          <a:xfrm rot="10800000" flipH="1">
            <a:off x="1572312" y="-2518722"/>
            <a:ext cx="1957156" cy="3782590"/>
            <a:chOff x="4128125" y="488675"/>
            <a:chExt cx="1462857" cy="2827259"/>
          </a:xfrm>
        </p:grpSpPr>
        <p:sp>
          <p:nvSpPr>
            <p:cNvPr id="1152" name="Google Shape;1152;p31"/>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31"/>
          <p:cNvSpPr/>
          <p:nvPr/>
        </p:nvSpPr>
        <p:spPr>
          <a:xfrm flipH="1">
            <a:off x="7116708" y="4584020"/>
            <a:ext cx="1103120" cy="549848"/>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31"/>
          <p:cNvGrpSpPr/>
          <p:nvPr/>
        </p:nvGrpSpPr>
        <p:grpSpPr>
          <a:xfrm rot="5400000" flipH="1">
            <a:off x="-298920" y="3501767"/>
            <a:ext cx="1620553" cy="3132038"/>
            <a:chOff x="4128125" y="488675"/>
            <a:chExt cx="1462857" cy="2827259"/>
          </a:xfrm>
        </p:grpSpPr>
        <p:sp>
          <p:nvSpPr>
            <p:cNvPr id="1159" name="Google Shape;1159;p31"/>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1"/>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3"/>
          <p:cNvSpPr txBox="1">
            <a:spLocks noGrp="1"/>
          </p:cNvSpPr>
          <p:nvPr>
            <p:ph type="title" hasCustomPrompt="1"/>
          </p:nvPr>
        </p:nvSpPr>
        <p:spPr>
          <a:xfrm>
            <a:off x="720000" y="998677"/>
            <a:ext cx="1566000" cy="77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7200">
                <a:solidFill>
                  <a:schemeClr val="dk2"/>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r>
              <a:t>xx%</a:t>
            </a:r>
          </a:p>
        </p:txBody>
      </p:sp>
      <p:sp>
        <p:nvSpPr>
          <p:cNvPr id="79" name="Google Shape;79;p3"/>
          <p:cNvSpPr txBox="1">
            <a:spLocks noGrp="1"/>
          </p:cNvSpPr>
          <p:nvPr>
            <p:ph type="subTitle" idx="1"/>
          </p:nvPr>
        </p:nvSpPr>
        <p:spPr>
          <a:xfrm>
            <a:off x="720000" y="3668725"/>
            <a:ext cx="2825400" cy="50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rtl="0">
              <a:lnSpc>
                <a:spcPct val="115000"/>
              </a:lnSpc>
              <a:spcBef>
                <a:spcPts val="0"/>
              </a:spcBef>
              <a:spcAft>
                <a:spcPts val="0"/>
              </a:spcAft>
              <a:buSzPts val="1400"/>
              <a:buNone/>
              <a:defRPr sz="1400"/>
            </a:lvl2pPr>
            <a:lvl3pPr lvl="2" rtl="0">
              <a:lnSpc>
                <a:spcPct val="115000"/>
              </a:lnSpc>
              <a:spcBef>
                <a:spcPts val="0"/>
              </a:spcBef>
              <a:spcAft>
                <a:spcPts val="0"/>
              </a:spcAft>
              <a:buSzPts val="1400"/>
              <a:buNone/>
              <a:defRPr sz="1400"/>
            </a:lvl3pPr>
            <a:lvl4pPr lvl="3" rtl="0">
              <a:lnSpc>
                <a:spcPct val="115000"/>
              </a:lnSpc>
              <a:spcBef>
                <a:spcPts val="0"/>
              </a:spcBef>
              <a:spcAft>
                <a:spcPts val="0"/>
              </a:spcAft>
              <a:buSzPts val="1400"/>
              <a:buNone/>
              <a:defRPr sz="1400"/>
            </a:lvl4pPr>
            <a:lvl5pPr lvl="4" rtl="0">
              <a:lnSpc>
                <a:spcPct val="115000"/>
              </a:lnSpc>
              <a:spcBef>
                <a:spcPts val="0"/>
              </a:spcBef>
              <a:spcAft>
                <a:spcPts val="0"/>
              </a:spcAft>
              <a:buSzPts val="1400"/>
              <a:buNone/>
              <a:defRPr sz="1400"/>
            </a:lvl5pPr>
            <a:lvl6pPr lvl="5" rtl="0">
              <a:lnSpc>
                <a:spcPct val="115000"/>
              </a:lnSpc>
              <a:spcBef>
                <a:spcPts val="0"/>
              </a:spcBef>
              <a:spcAft>
                <a:spcPts val="0"/>
              </a:spcAft>
              <a:buSzPts val="1400"/>
              <a:buNone/>
              <a:defRPr sz="1400"/>
            </a:lvl6pPr>
            <a:lvl7pPr lvl="6" rtl="0">
              <a:lnSpc>
                <a:spcPct val="115000"/>
              </a:lnSpc>
              <a:spcBef>
                <a:spcPts val="0"/>
              </a:spcBef>
              <a:spcAft>
                <a:spcPts val="0"/>
              </a:spcAft>
              <a:buSzPts val="1400"/>
              <a:buNone/>
              <a:defRPr sz="1400"/>
            </a:lvl7pPr>
            <a:lvl8pPr lvl="7" rtl="0">
              <a:lnSpc>
                <a:spcPct val="115000"/>
              </a:lnSpc>
              <a:spcBef>
                <a:spcPts val="0"/>
              </a:spcBef>
              <a:spcAft>
                <a:spcPts val="0"/>
              </a:spcAft>
              <a:buSzPts val="1400"/>
              <a:buNone/>
              <a:defRPr sz="1400"/>
            </a:lvl8pPr>
            <a:lvl9pPr lvl="8" rtl="0">
              <a:lnSpc>
                <a:spcPct val="115000"/>
              </a:lnSpc>
              <a:spcBef>
                <a:spcPts val="0"/>
              </a:spcBef>
              <a:spcAft>
                <a:spcPts val="0"/>
              </a:spcAft>
              <a:buSzPts val="1400"/>
              <a:buNone/>
              <a:defRPr sz="1400"/>
            </a:lvl9pPr>
          </a:lstStyle>
          <a:p>
            <a:endParaRPr/>
          </a:p>
        </p:txBody>
      </p:sp>
      <p:sp>
        <p:nvSpPr>
          <p:cNvPr id="80" name="Google Shape;80;p3"/>
          <p:cNvSpPr txBox="1">
            <a:spLocks noGrp="1"/>
          </p:cNvSpPr>
          <p:nvPr>
            <p:ph type="ctrTitle" idx="2"/>
          </p:nvPr>
        </p:nvSpPr>
        <p:spPr>
          <a:xfrm>
            <a:off x="720000" y="2041769"/>
            <a:ext cx="3852000" cy="1356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6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81" name="Google Shape;81;p3"/>
          <p:cNvGrpSpPr/>
          <p:nvPr/>
        </p:nvGrpSpPr>
        <p:grpSpPr>
          <a:xfrm rot="10800000" flipH="1">
            <a:off x="-24656" y="-11597"/>
            <a:ext cx="10771895" cy="5175273"/>
            <a:chOff x="-11444" y="-11597"/>
            <a:chExt cx="10771895" cy="5175273"/>
          </a:xfrm>
        </p:grpSpPr>
        <p:grpSp>
          <p:nvGrpSpPr>
            <p:cNvPr id="82" name="Google Shape;82;p3"/>
            <p:cNvGrpSpPr/>
            <p:nvPr/>
          </p:nvGrpSpPr>
          <p:grpSpPr>
            <a:xfrm>
              <a:off x="1600156" y="4350659"/>
              <a:ext cx="7564864" cy="813016"/>
              <a:chOff x="-704229" y="4094158"/>
              <a:chExt cx="9859069" cy="1059581"/>
            </a:xfrm>
          </p:grpSpPr>
          <p:sp>
            <p:nvSpPr>
              <p:cNvPr id="83" name="Google Shape;83;p3"/>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04229" y="4715656"/>
                <a:ext cx="878894" cy="438083"/>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8877683" y="4245446"/>
                <a:ext cx="177866" cy="385129"/>
                <a:chOff x="8877683" y="4321646"/>
                <a:chExt cx="177866" cy="385129"/>
              </a:xfrm>
            </p:grpSpPr>
            <p:sp>
              <p:nvSpPr>
                <p:cNvPr id="86" name="Google Shape;86;p3"/>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 name="Google Shape;104;p3"/>
            <p:cNvGrpSpPr/>
            <p:nvPr/>
          </p:nvGrpSpPr>
          <p:grpSpPr>
            <a:xfrm>
              <a:off x="8703849" y="-11597"/>
              <a:ext cx="451002" cy="707619"/>
              <a:chOff x="8703849" y="7849"/>
              <a:chExt cx="451002" cy="707619"/>
            </a:xfrm>
          </p:grpSpPr>
          <p:sp>
            <p:nvSpPr>
              <p:cNvPr id="105" name="Google Shape;105;p3"/>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703849" y="400847"/>
                <a:ext cx="223517" cy="223582"/>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3"/>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892530" y="48555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756562"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585249" y="4170822"/>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1444" y="456088"/>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3"/>
            <p:cNvGrpSpPr/>
            <p:nvPr/>
          </p:nvGrpSpPr>
          <p:grpSpPr>
            <a:xfrm rot="-5400000">
              <a:off x="9170533" y="1526206"/>
              <a:ext cx="1084270" cy="2095564"/>
              <a:chOff x="4128125" y="488675"/>
              <a:chExt cx="1462857" cy="2827259"/>
            </a:xfrm>
          </p:grpSpPr>
          <p:sp>
            <p:nvSpPr>
              <p:cNvPr id="133" name="Google Shape;133;p3"/>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265344" y="4467636"/>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9"/>
        <p:cNvGrpSpPr/>
        <p:nvPr/>
      </p:nvGrpSpPr>
      <p:grpSpPr>
        <a:xfrm>
          <a:off x="0" y="0"/>
          <a:ext cx="0" cy="0"/>
          <a:chOff x="0" y="0"/>
          <a:chExt cx="0" cy="0"/>
        </a:xfrm>
      </p:grpSpPr>
      <p:sp>
        <p:nvSpPr>
          <p:cNvPr id="140" name="Google Shape;140;p4"/>
          <p:cNvSpPr txBox="1">
            <a:spLocks noGrp="1"/>
          </p:cNvSpPr>
          <p:nvPr>
            <p:ph type="body" idx="1"/>
          </p:nvPr>
        </p:nvSpPr>
        <p:spPr>
          <a:xfrm>
            <a:off x="720000" y="1250025"/>
            <a:ext cx="7752600" cy="3350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AutoNum type="arabicPeriod"/>
              <a:defRPr sz="1100">
                <a:latin typeface="Nunito Sans"/>
                <a:ea typeface="Nunito Sans"/>
                <a:cs typeface="Nunito Sans"/>
                <a:sym typeface="Nunito Sans"/>
              </a:defRPr>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141" name="Google Shape;141;p4"/>
          <p:cNvSpPr txBox="1">
            <a:spLocks noGrp="1"/>
          </p:cNvSpPr>
          <p:nvPr>
            <p:ph type="ctrTitle"/>
          </p:nvPr>
        </p:nvSpPr>
        <p:spPr>
          <a:xfrm>
            <a:off x="720000" y="540000"/>
            <a:ext cx="7752600" cy="502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2" name="Google Shape;142;p4"/>
          <p:cNvGrpSpPr/>
          <p:nvPr/>
        </p:nvGrpSpPr>
        <p:grpSpPr>
          <a:xfrm flipH="1">
            <a:off x="-1627906" y="-11597"/>
            <a:ext cx="10771895" cy="5175273"/>
            <a:chOff x="-11444" y="-11597"/>
            <a:chExt cx="10771895" cy="5175273"/>
          </a:xfrm>
        </p:grpSpPr>
        <p:grpSp>
          <p:nvGrpSpPr>
            <p:cNvPr id="143" name="Google Shape;143;p4"/>
            <p:cNvGrpSpPr/>
            <p:nvPr/>
          </p:nvGrpSpPr>
          <p:grpSpPr>
            <a:xfrm>
              <a:off x="1600156" y="4350659"/>
              <a:ext cx="7564864" cy="813016"/>
              <a:chOff x="-704229" y="4094158"/>
              <a:chExt cx="9859069" cy="1059581"/>
            </a:xfrm>
          </p:grpSpPr>
          <p:sp>
            <p:nvSpPr>
              <p:cNvPr id="144" name="Google Shape;144;p4"/>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04229" y="4715656"/>
                <a:ext cx="878894" cy="438083"/>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4"/>
              <p:cNvGrpSpPr/>
              <p:nvPr/>
            </p:nvGrpSpPr>
            <p:grpSpPr>
              <a:xfrm>
                <a:off x="8877683" y="4245446"/>
                <a:ext cx="177866" cy="385129"/>
                <a:chOff x="8877683" y="4321646"/>
                <a:chExt cx="177866" cy="385129"/>
              </a:xfrm>
            </p:grpSpPr>
            <p:sp>
              <p:nvSpPr>
                <p:cNvPr id="147" name="Google Shape;147;p4"/>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165;p4"/>
            <p:cNvGrpSpPr/>
            <p:nvPr/>
          </p:nvGrpSpPr>
          <p:grpSpPr>
            <a:xfrm>
              <a:off x="8703849" y="-11597"/>
              <a:ext cx="451002" cy="707619"/>
              <a:chOff x="8703849" y="7849"/>
              <a:chExt cx="451002" cy="707619"/>
            </a:xfrm>
          </p:grpSpPr>
          <p:sp>
            <p:nvSpPr>
              <p:cNvPr id="166" name="Google Shape;166;p4"/>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703849" y="400847"/>
                <a:ext cx="223517" cy="223582"/>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4"/>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892530" y="48555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56562"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585249" y="4170822"/>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1444" y="456088"/>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4"/>
            <p:cNvGrpSpPr/>
            <p:nvPr/>
          </p:nvGrpSpPr>
          <p:grpSpPr>
            <a:xfrm rot="-5400000">
              <a:off x="9170533" y="1526206"/>
              <a:ext cx="1084270" cy="2095564"/>
              <a:chOff x="4128125" y="488675"/>
              <a:chExt cx="1462857" cy="2827259"/>
            </a:xfrm>
          </p:grpSpPr>
          <p:sp>
            <p:nvSpPr>
              <p:cNvPr id="194" name="Google Shape;194;p4"/>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4"/>
            <p:cNvSpPr/>
            <p:nvPr/>
          </p:nvSpPr>
          <p:spPr>
            <a:xfrm>
              <a:off x="265344" y="4467636"/>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6"/>
          <p:cNvSpPr txBox="1">
            <a:spLocks noGrp="1"/>
          </p:cNvSpPr>
          <p:nvPr>
            <p:ph type="ctrTitle"/>
          </p:nvPr>
        </p:nvSpPr>
        <p:spPr>
          <a:xfrm>
            <a:off x="720000" y="540000"/>
            <a:ext cx="7704000" cy="50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34" name="Google Shape;234;p6"/>
          <p:cNvGrpSpPr/>
          <p:nvPr/>
        </p:nvGrpSpPr>
        <p:grpSpPr>
          <a:xfrm>
            <a:off x="227514" y="-11464"/>
            <a:ext cx="8916478" cy="4942918"/>
            <a:chOff x="227514" y="-11464"/>
            <a:chExt cx="8916478" cy="4942918"/>
          </a:xfrm>
        </p:grpSpPr>
        <p:sp>
          <p:nvSpPr>
            <p:cNvPr id="235" name="Google Shape;235;p6"/>
            <p:cNvSpPr/>
            <p:nvPr/>
          </p:nvSpPr>
          <p:spPr>
            <a:xfrm rot="10800000" flipH="1">
              <a:off x="8084417" y="-11464"/>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10800000">
              <a:off x="289530" y="867582"/>
              <a:ext cx="107945" cy="107913"/>
            </a:xfrm>
            <a:custGeom>
              <a:avLst/>
              <a:gdLst/>
              <a:ahLst/>
              <a:cxnLst/>
              <a:rect l="l" t="t" r="r" b="b"/>
              <a:pathLst>
                <a:path w="3438" h="3437" extrusionOk="0">
                  <a:moveTo>
                    <a:pt x="831" y="0"/>
                  </a:moveTo>
                  <a:lnTo>
                    <a:pt x="1" y="825"/>
                  </a:lnTo>
                  <a:lnTo>
                    <a:pt x="892" y="1716"/>
                  </a:lnTo>
                  <a:lnTo>
                    <a:pt x="1" y="2673"/>
                  </a:lnTo>
                  <a:lnTo>
                    <a:pt x="831" y="3437"/>
                  </a:lnTo>
                  <a:lnTo>
                    <a:pt x="1722" y="2546"/>
                  </a:lnTo>
                  <a:lnTo>
                    <a:pt x="2674" y="3437"/>
                  </a:lnTo>
                  <a:lnTo>
                    <a:pt x="3437" y="2673"/>
                  </a:lnTo>
                  <a:lnTo>
                    <a:pt x="2546" y="1716"/>
                  </a:lnTo>
                  <a:lnTo>
                    <a:pt x="3437" y="825"/>
                  </a:lnTo>
                  <a:lnTo>
                    <a:pt x="2674" y="0"/>
                  </a:lnTo>
                  <a:lnTo>
                    <a:pt x="1722" y="891"/>
                  </a:lnTo>
                  <a:lnTo>
                    <a:pt x="831" y="0"/>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10800000">
              <a:off x="8735325" y="985169"/>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10800000">
              <a:off x="8722608" y="364428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10800000">
              <a:off x="250302" y="4745002"/>
              <a:ext cx="186397" cy="186451"/>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10800000">
              <a:off x="8683356" y="4047048"/>
              <a:ext cx="186451" cy="186397"/>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27514" y="2370792"/>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2"/>
        <p:cNvGrpSpPr/>
        <p:nvPr/>
      </p:nvGrpSpPr>
      <p:grpSpPr>
        <a:xfrm>
          <a:off x="0" y="0"/>
          <a:ext cx="0" cy="0"/>
          <a:chOff x="0" y="0"/>
          <a:chExt cx="0" cy="0"/>
        </a:xfrm>
      </p:grpSpPr>
      <p:grpSp>
        <p:nvGrpSpPr>
          <p:cNvPr id="253" name="Google Shape;253;p9"/>
          <p:cNvGrpSpPr/>
          <p:nvPr/>
        </p:nvGrpSpPr>
        <p:grpSpPr>
          <a:xfrm>
            <a:off x="-32645" y="214691"/>
            <a:ext cx="8854461" cy="4942884"/>
            <a:chOff x="-9734" y="226147"/>
            <a:chExt cx="8854461" cy="4942884"/>
          </a:xfrm>
        </p:grpSpPr>
        <p:sp>
          <p:nvSpPr>
            <p:cNvPr id="254" name="Google Shape;254;p9"/>
            <p:cNvSpPr/>
            <p:nvPr/>
          </p:nvSpPr>
          <p:spPr>
            <a:xfrm flipH="1">
              <a:off x="-9734" y="4109457"/>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736783" y="4182072"/>
              <a:ext cx="107945" cy="107913"/>
            </a:xfrm>
            <a:custGeom>
              <a:avLst/>
              <a:gdLst/>
              <a:ahLst/>
              <a:cxnLst/>
              <a:rect l="l" t="t" r="r" b="b"/>
              <a:pathLst>
                <a:path w="3438" h="3437" extrusionOk="0">
                  <a:moveTo>
                    <a:pt x="831" y="0"/>
                  </a:moveTo>
                  <a:lnTo>
                    <a:pt x="1" y="825"/>
                  </a:lnTo>
                  <a:lnTo>
                    <a:pt x="892" y="1716"/>
                  </a:lnTo>
                  <a:lnTo>
                    <a:pt x="1" y="2673"/>
                  </a:lnTo>
                  <a:lnTo>
                    <a:pt x="831" y="3437"/>
                  </a:lnTo>
                  <a:lnTo>
                    <a:pt x="1722" y="2546"/>
                  </a:lnTo>
                  <a:lnTo>
                    <a:pt x="2674" y="3437"/>
                  </a:lnTo>
                  <a:lnTo>
                    <a:pt x="3437" y="2673"/>
                  </a:lnTo>
                  <a:lnTo>
                    <a:pt x="2546" y="1716"/>
                  </a:lnTo>
                  <a:lnTo>
                    <a:pt x="3437" y="825"/>
                  </a:lnTo>
                  <a:lnTo>
                    <a:pt x="2674" y="0"/>
                  </a:lnTo>
                  <a:lnTo>
                    <a:pt x="1722" y="891"/>
                  </a:lnTo>
                  <a:lnTo>
                    <a:pt x="831" y="0"/>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227519" y="3492985"/>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27505" y="5671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6022983" y="4477714"/>
              <a:ext cx="186397" cy="186451"/>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586563" y="226147"/>
              <a:ext cx="186451" cy="186397"/>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9"/>
            <p:cNvGrpSpPr/>
            <p:nvPr/>
          </p:nvGrpSpPr>
          <p:grpSpPr>
            <a:xfrm>
              <a:off x="4434567" y="2778105"/>
              <a:ext cx="148325" cy="321163"/>
              <a:chOff x="1266755" y="4029330"/>
              <a:chExt cx="148325" cy="321163"/>
            </a:xfrm>
          </p:grpSpPr>
          <p:sp>
            <p:nvSpPr>
              <p:cNvPr id="261" name="Google Shape;261;p9"/>
              <p:cNvSpPr/>
              <p:nvPr/>
            </p:nvSpPr>
            <p:spPr>
              <a:xfrm>
                <a:off x="1394309" y="4029330"/>
                <a:ext cx="20771" cy="20771"/>
              </a:xfrm>
              <a:custGeom>
                <a:avLst/>
                <a:gdLst/>
                <a:ahLst/>
                <a:cxnLst/>
                <a:rect l="l" t="t" r="r" b="b"/>
                <a:pathLst>
                  <a:path w="383" h="383" extrusionOk="0">
                    <a:moveTo>
                      <a:pt x="194" y="0"/>
                    </a:moveTo>
                    <a:cubicBezTo>
                      <a:pt x="67" y="0"/>
                      <a:pt x="1" y="128"/>
                      <a:pt x="1" y="194"/>
                    </a:cubicBezTo>
                    <a:cubicBezTo>
                      <a:pt x="1" y="321"/>
                      <a:pt x="67" y="382"/>
                      <a:pt x="194" y="382"/>
                    </a:cubicBezTo>
                    <a:cubicBezTo>
                      <a:pt x="321" y="382"/>
                      <a:pt x="382" y="321"/>
                      <a:pt x="382" y="194"/>
                    </a:cubicBezTo>
                    <a:cubicBezTo>
                      <a:pt x="382" y="128"/>
                      <a:pt x="321" y="0"/>
                      <a:pt x="194"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394309" y="4091426"/>
                <a:ext cx="20771" cy="20771"/>
              </a:xfrm>
              <a:custGeom>
                <a:avLst/>
                <a:gdLst/>
                <a:ahLst/>
                <a:cxnLst/>
                <a:rect l="l" t="t" r="r" b="b"/>
                <a:pathLst>
                  <a:path w="383" h="383" extrusionOk="0">
                    <a:moveTo>
                      <a:pt x="194" y="1"/>
                    </a:moveTo>
                    <a:cubicBezTo>
                      <a:pt x="67" y="1"/>
                      <a:pt x="1" y="67"/>
                      <a:pt x="1" y="194"/>
                    </a:cubicBezTo>
                    <a:cubicBezTo>
                      <a:pt x="1" y="255"/>
                      <a:pt x="67" y="383"/>
                      <a:pt x="194" y="383"/>
                    </a:cubicBezTo>
                    <a:cubicBezTo>
                      <a:pt x="321" y="383"/>
                      <a:pt x="382" y="255"/>
                      <a:pt x="382" y="194"/>
                    </a:cubicBezTo>
                    <a:cubicBezTo>
                      <a:pt x="382" y="67"/>
                      <a:pt x="321" y="1"/>
                      <a:pt x="194"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1394309" y="4150268"/>
                <a:ext cx="20771" cy="20771"/>
              </a:xfrm>
              <a:custGeom>
                <a:avLst/>
                <a:gdLst/>
                <a:ahLst/>
                <a:cxnLst/>
                <a:rect l="l" t="t" r="r" b="b"/>
                <a:pathLst>
                  <a:path w="383" h="383" extrusionOk="0">
                    <a:moveTo>
                      <a:pt x="194" y="0"/>
                    </a:moveTo>
                    <a:cubicBezTo>
                      <a:pt x="67" y="0"/>
                      <a:pt x="1" y="61"/>
                      <a:pt x="1" y="189"/>
                    </a:cubicBezTo>
                    <a:cubicBezTo>
                      <a:pt x="1" y="316"/>
                      <a:pt x="67" y="382"/>
                      <a:pt x="194" y="382"/>
                    </a:cubicBezTo>
                    <a:cubicBezTo>
                      <a:pt x="321" y="382"/>
                      <a:pt x="382" y="316"/>
                      <a:pt x="382" y="189"/>
                    </a:cubicBezTo>
                    <a:cubicBezTo>
                      <a:pt x="382" y="61"/>
                      <a:pt x="321" y="0"/>
                      <a:pt x="194"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1394309" y="4208784"/>
                <a:ext cx="20771" cy="20771"/>
              </a:xfrm>
              <a:custGeom>
                <a:avLst/>
                <a:gdLst/>
                <a:ahLst/>
                <a:cxnLst/>
                <a:rect l="l" t="t" r="r" b="b"/>
                <a:pathLst>
                  <a:path w="383" h="383" extrusionOk="0">
                    <a:moveTo>
                      <a:pt x="194" y="1"/>
                    </a:moveTo>
                    <a:cubicBezTo>
                      <a:pt x="67" y="1"/>
                      <a:pt x="1" y="128"/>
                      <a:pt x="1" y="194"/>
                    </a:cubicBezTo>
                    <a:cubicBezTo>
                      <a:pt x="1" y="321"/>
                      <a:pt x="67" y="382"/>
                      <a:pt x="194" y="382"/>
                    </a:cubicBezTo>
                    <a:cubicBezTo>
                      <a:pt x="321" y="382"/>
                      <a:pt x="382" y="321"/>
                      <a:pt x="382" y="194"/>
                    </a:cubicBezTo>
                    <a:cubicBezTo>
                      <a:pt x="382" y="128"/>
                      <a:pt x="321" y="1"/>
                      <a:pt x="194"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394309" y="4270934"/>
                <a:ext cx="20771" cy="20717"/>
              </a:xfrm>
              <a:custGeom>
                <a:avLst/>
                <a:gdLst/>
                <a:ahLst/>
                <a:cxnLst/>
                <a:rect l="l" t="t" r="r" b="b"/>
                <a:pathLst>
                  <a:path w="383" h="382" extrusionOk="0">
                    <a:moveTo>
                      <a:pt x="194" y="0"/>
                    </a:moveTo>
                    <a:cubicBezTo>
                      <a:pt x="67" y="0"/>
                      <a:pt x="1" y="66"/>
                      <a:pt x="1" y="194"/>
                    </a:cubicBezTo>
                    <a:cubicBezTo>
                      <a:pt x="1" y="255"/>
                      <a:pt x="67" y="382"/>
                      <a:pt x="194" y="382"/>
                    </a:cubicBezTo>
                    <a:cubicBezTo>
                      <a:pt x="321" y="382"/>
                      <a:pt x="382" y="255"/>
                      <a:pt x="382" y="194"/>
                    </a:cubicBezTo>
                    <a:cubicBezTo>
                      <a:pt x="382" y="66"/>
                      <a:pt x="321" y="0"/>
                      <a:pt x="194"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1394309" y="4329722"/>
                <a:ext cx="20771" cy="20771"/>
              </a:xfrm>
              <a:custGeom>
                <a:avLst/>
                <a:gdLst/>
                <a:ahLst/>
                <a:cxnLst/>
                <a:rect l="l" t="t" r="r" b="b"/>
                <a:pathLst>
                  <a:path w="383" h="383" extrusionOk="0">
                    <a:moveTo>
                      <a:pt x="194" y="0"/>
                    </a:moveTo>
                    <a:cubicBezTo>
                      <a:pt x="67" y="0"/>
                      <a:pt x="1" y="62"/>
                      <a:pt x="1" y="189"/>
                    </a:cubicBezTo>
                    <a:cubicBezTo>
                      <a:pt x="1" y="316"/>
                      <a:pt x="67" y="382"/>
                      <a:pt x="194" y="382"/>
                    </a:cubicBezTo>
                    <a:cubicBezTo>
                      <a:pt x="321" y="382"/>
                      <a:pt x="382" y="316"/>
                      <a:pt x="382" y="189"/>
                    </a:cubicBezTo>
                    <a:cubicBezTo>
                      <a:pt x="382" y="62"/>
                      <a:pt x="321" y="0"/>
                      <a:pt x="194"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1332213" y="4029330"/>
                <a:ext cx="20717" cy="20771"/>
              </a:xfrm>
              <a:custGeom>
                <a:avLst/>
                <a:gdLst/>
                <a:ahLst/>
                <a:cxnLst/>
                <a:rect l="l" t="t" r="r" b="b"/>
                <a:pathLst>
                  <a:path w="382" h="383" extrusionOk="0">
                    <a:moveTo>
                      <a:pt x="193" y="0"/>
                    </a:moveTo>
                    <a:cubicBezTo>
                      <a:pt x="66" y="0"/>
                      <a:pt x="0" y="128"/>
                      <a:pt x="0" y="194"/>
                    </a:cubicBezTo>
                    <a:cubicBezTo>
                      <a:pt x="0" y="321"/>
                      <a:pt x="66" y="382"/>
                      <a:pt x="193" y="382"/>
                    </a:cubicBezTo>
                    <a:cubicBezTo>
                      <a:pt x="255" y="382"/>
                      <a:pt x="382" y="321"/>
                      <a:pt x="382" y="194"/>
                    </a:cubicBezTo>
                    <a:cubicBezTo>
                      <a:pt x="382" y="128"/>
                      <a:pt x="255" y="0"/>
                      <a:pt x="193"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1332213" y="4091426"/>
                <a:ext cx="20717" cy="20771"/>
              </a:xfrm>
              <a:custGeom>
                <a:avLst/>
                <a:gdLst/>
                <a:ahLst/>
                <a:cxnLst/>
                <a:rect l="l" t="t" r="r" b="b"/>
                <a:pathLst>
                  <a:path w="382" h="383" extrusionOk="0">
                    <a:moveTo>
                      <a:pt x="193" y="1"/>
                    </a:moveTo>
                    <a:cubicBezTo>
                      <a:pt x="66" y="1"/>
                      <a:pt x="0" y="67"/>
                      <a:pt x="0" y="194"/>
                    </a:cubicBezTo>
                    <a:cubicBezTo>
                      <a:pt x="0" y="255"/>
                      <a:pt x="66" y="383"/>
                      <a:pt x="193" y="383"/>
                    </a:cubicBezTo>
                    <a:cubicBezTo>
                      <a:pt x="255" y="383"/>
                      <a:pt x="382" y="255"/>
                      <a:pt x="382" y="194"/>
                    </a:cubicBezTo>
                    <a:cubicBezTo>
                      <a:pt x="382" y="67"/>
                      <a:pt x="255" y="1"/>
                      <a:pt x="193"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1332213" y="4150268"/>
                <a:ext cx="20717" cy="20771"/>
              </a:xfrm>
              <a:custGeom>
                <a:avLst/>
                <a:gdLst/>
                <a:ahLst/>
                <a:cxnLst/>
                <a:rect l="l" t="t" r="r" b="b"/>
                <a:pathLst>
                  <a:path w="382" h="383" extrusionOk="0">
                    <a:moveTo>
                      <a:pt x="193" y="0"/>
                    </a:moveTo>
                    <a:cubicBezTo>
                      <a:pt x="66" y="0"/>
                      <a:pt x="0" y="61"/>
                      <a:pt x="0" y="189"/>
                    </a:cubicBezTo>
                    <a:cubicBezTo>
                      <a:pt x="0" y="316"/>
                      <a:pt x="66" y="382"/>
                      <a:pt x="193" y="382"/>
                    </a:cubicBezTo>
                    <a:cubicBezTo>
                      <a:pt x="255" y="382"/>
                      <a:pt x="382" y="316"/>
                      <a:pt x="382" y="189"/>
                    </a:cubicBezTo>
                    <a:cubicBezTo>
                      <a:pt x="382" y="61"/>
                      <a:pt x="255" y="0"/>
                      <a:pt x="193"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1332213" y="4208784"/>
                <a:ext cx="20717" cy="20771"/>
              </a:xfrm>
              <a:custGeom>
                <a:avLst/>
                <a:gdLst/>
                <a:ahLst/>
                <a:cxnLst/>
                <a:rect l="l" t="t" r="r" b="b"/>
                <a:pathLst>
                  <a:path w="382" h="383" extrusionOk="0">
                    <a:moveTo>
                      <a:pt x="193" y="1"/>
                    </a:moveTo>
                    <a:cubicBezTo>
                      <a:pt x="66" y="1"/>
                      <a:pt x="0" y="128"/>
                      <a:pt x="0" y="194"/>
                    </a:cubicBezTo>
                    <a:cubicBezTo>
                      <a:pt x="0" y="321"/>
                      <a:pt x="66" y="382"/>
                      <a:pt x="193" y="382"/>
                    </a:cubicBezTo>
                    <a:cubicBezTo>
                      <a:pt x="255" y="382"/>
                      <a:pt x="382" y="321"/>
                      <a:pt x="382" y="194"/>
                    </a:cubicBezTo>
                    <a:cubicBezTo>
                      <a:pt x="382" y="128"/>
                      <a:pt x="255" y="1"/>
                      <a:pt x="193"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1332213" y="4270934"/>
                <a:ext cx="20717" cy="20717"/>
              </a:xfrm>
              <a:custGeom>
                <a:avLst/>
                <a:gdLst/>
                <a:ahLst/>
                <a:cxnLst/>
                <a:rect l="l" t="t" r="r" b="b"/>
                <a:pathLst>
                  <a:path w="382" h="382" extrusionOk="0">
                    <a:moveTo>
                      <a:pt x="193" y="0"/>
                    </a:moveTo>
                    <a:cubicBezTo>
                      <a:pt x="66" y="0"/>
                      <a:pt x="0" y="66"/>
                      <a:pt x="0" y="194"/>
                    </a:cubicBezTo>
                    <a:cubicBezTo>
                      <a:pt x="0" y="255"/>
                      <a:pt x="66" y="382"/>
                      <a:pt x="193" y="382"/>
                    </a:cubicBezTo>
                    <a:cubicBezTo>
                      <a:pt x="255" y="382"/>
                      <a:pt x="382" y="255"/>
                      <a:pt x="382" y="194"/>
                    </a:cubicBezTo>
                    <a:cubicBezTo>
                      <a:pt x="382" y="66"/>
                      <a:pt x="255" y="0"/>
                      <a:pt x="193"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1332213" y="4329722"/>
                <a:ext cx="20717" cy="20771"/>
              </a:xfrm>
              <a:custGeom>
                <a:avLst/>
                <a:gdLst/>
                <a:ahLst/>
                <a:cxnLst/>
                <a:rect l="l" t="t" r="r" b="b"/>
                <a:pathLst>
                  <a:path w="382" h="383" extrusionOk="0">
                    <a:moveTo>
                      <a:pt x="193" y="0"/>
                    </a:moveTo>
                    <a:cubicBezTo>
                      <a:pt x="66" y="0"/>
                      <a:pt x="0" y="62"/>
                      <a:pt x="0" y="189"/>
                    </a:cubicBezTo>
                    <a:cubicBezTo>
                      <a:pt x="0" y="316"/>
                      <a:pt x="66" y="382"/>
                      <a:pt x="193" y="382"/>
                    </a:cubicBezTo>
                    <a:cubicBezTo>
                      <a:pt x="255" y="382"/>
                      <a:pt x="382" y="316"/>
                      <a:pt x="382" y="189"/>
                    </a:cubicBezTo>
                    <a:cubicBezTo>
                      <a:pt x="382" y="62"/>
                      <a:pt x="255" y="0"/>
                      <a:pt x="193"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266755" y="4029330"/>
                <a:ext cx="20771" cy="20771"/>
              </a:xfrm>
              <a:custGeom>
                <a:avLst/>
                <a:gdLst/>
                <a:ahLst/>
                <a:cxnLst/>
                <a:rect l="l" t="t" r="r" b="b"/>
                <a:pathLst>
                  <a:path w="383" h="383" extrusionOk="0">
                    <a:moveTo>
                      <a:pt x="189" y="0"/>
                    </a:moveTo>
                    <a:cubicBezTo>
                      <a:pt x="62" y="0"/>
                      <a:pt x="0" y="128"/>
                      <a:pt x="0" y="194"/>
                    </a:cubicBezTo>
                    <a:cubicBezTo>
                      <a:pt x="0" y="321"/>
                      <a:pt x="62" y="382"/>
                      <a:pt x="189" y="382"/>
                    </a:cubicBezTo>
                    <a:cubicBezTo>
                      <a:pt x="316" y="382"/>
                      <a:pt x="382" y="321"/>
                      <a:pt x="382" y="194"/>
                    </a:cubicBezTo>
                    <a:cubicBezTo>
                      <a:pt x="382" y="128"/>
                      <a:pt x="316" y="0"/>
                      <a:pt x="1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266755" y="4091426"/>
                <a:ext cx="20771" cy="20771"/>
              </a:xfrm>
              <a:custGeom>
                <a:avLst/>
                <a:gdLst/>
                <a:ahLst/>
                <a:cxnLst/>
                <a:rect l="l" t="t" r="r" b="b"/>
                <a:pathLst>
                  <a:path w="383" h="383" extrusionOk="0">
                    <a:moveTo>
                      <a:pt x="189" y="1"/>
                    </a:moveTo>
                    <a:cubicBezTo>
                      <a:pt x="62" y="1"/>
                      <a:pt x="0" y="67"/>
                      <a:pt x="0" y="194"/>
                    </a:cubicBezTo>
                    <a:cubicBezTo>
                      <a:pt x="0" y="255"/>
                      <a:pt x="62" y="383"/>
                      <a:pt x="189" y="383"/>
                    </a:cubicBezTo>
                    <a:cubicBezTo>
                      <a:pt x="316" y="383"/>
                      <a:pt x="382" y="255"/>
                      <a:pt x="382" y="194"/>
                    </a:cubicBezTo>
                    <a:cubicBezTo>
                      <a:pt x="382" y="67"/>
                      <a:pt x="316" y="1"/>
                      <a:pt x="189"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1266755" y="4150268"/>
                <a:ext cx="20771" cy="20771"/>
              </a:xfrm>
              <a:custGeom>
                <a:avLst/>
                <a:gdLst/>
                <a:ahLst/>
                <a:cxnLst/>
                <a:rect l="l" t="t" r="r" b="b"/>
                <a:pathLst>
                  <a:path w="383" h="383" extrusionOk="0">
                    <a:moveTo>
                      <a:pt x="189" y="0"/>
                    </a:moveTo>
                    <a:cubicBezTo>
                      <a:pt x="62" y="0"/>
                      <a:pt x="0" y="61"/>
                      <a:pt x="0" y="189"/>
                    </a:cubicBezTo>
                    <a:cubicBezTo>
                      <a:pt x="0" y="316"/>
                      <a:pt x="62" y="382"/>
                      <a:pt x="189" y="382"/>
                    </a:cubicBezTo>
                    <a:cubicBezTo>
                      <a:pt x="316" y="382"/>
                      <a:pt x="382" y="316"/>
                      <a:pt x="382" y="189"/>
                    </a:cubicBezTo>
                    <a:cubicBezTo>
                      <a:pt x="382" y="61"/>
                      <a:pt x="316" y="0"/>
                      <a:pt x="1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1266755" y="4208784"/>
                <a:ext cx="20771" cy="20771"/>
              </a:xfrm>
              <a:custGeom>
                <a:avLst/>
                <a:gdLst/>
                <a:ahLst/>
                <a:cxnLst/>
                <a:rect l="l" t="t" r="r" b="b"/>
                <a:pathLst>
                  <a:path w="383" h="383" extrusionOk="0">
                    <a:moveTo>
                      <a:pt x="189" y="1"/>
                    </a:moveTo>
                    <a:cubicBezTo>
                      <a:pt x="62" y="1"/>
                      <a:pt x="0" y="128"/>
                      <a:pt x="0" y="194"/>
                    </a:cubicBezTo>
                    <a:cubicBezTo>
                      <a:pt x="0" y="321"/>
                      <a:pt x="62" y="382"/>
                      <a:pt x="189" y="382"/>
                    </a:cubicBezTo>
                    <a:cubicBezTo>
                      <a:pt x="316" y="382"/>
                      <a:pt x="382" y="321"/>
                      <a:pt x="382" y="194"/>
                    </a:cubicBezTo>
                    <a:cubicBezTo>
                      <a:pt x="382" y="128"/>
                      <a:pt x="316" y="1"/>
                      <a:pt x="189"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1266755" y="4270934"/>
                <a:ext cx="20771" cy="20717"/>
              </a:xfrm>
              <a:custGeom>
                <a:avLst/>
                <a:gdLst/>
                <a:ahLst/>
                <a:cxnLst/>
                <a:rect l="l" t="t" r="r" b="b"/>
                <a:pathLst>
                  <a:path w="383" h="382" extrusionOk="0">
                    <a:moveTo>
                      <a:pt x="189" y="0"/>
                    </a:moveTo>
                    <a:cubicBezTo>
                      <a:pt x="62" y="0"/>
                      <a:pt x="0" y="66"/>
                      <a:pt x="0" y="194"/>
                    </a:cubicBezTo>
                    <a:cubicBezTo>
                      <a:pt x="0" y="255"/>
                      <a:pt x="62" y="382"/>
                      <a:pt x="189" y="382"/>
                    </a:cubicBezTo>
                    <a:cubicBezTo>
                      <a:pt x="316" y="382"/>
                      <a:pt x="382" y="255"/>
                      <a:pt x="382" y="194"/>
                    </a:cubicBezTo>
                    <a:cubicBezTo>
                      <a:pt x="382" y="66"/>
                      <a:pt x="316" y="0"/>
                      <a:pt x="1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1266755" y="4329722"/>
                <a:ext cx="20771" cy="20771"/>
              </a:xfrm>
              <a:custGeom>
                <a:avLst/>
                <a:gdLst/>
                <a:ahLst/>
                <a:cxnLst/>
                <a:rect l="l" t="t" r="r" b="b"/>
                <a:pathLst>
                  <a:path w="383" h="383" extrusionOk="0">
                    <a:moveTo>
                      <a:pt x="189" y="0"/>
                    </a:moveTo>
                    <a:cubicBezTo>
                      <a:pt x="62" y="0"/>
                      <a:pt x="0" y="62"/>
                      <a:pt x="0" y="189"/>
                    </a:cubicBezTo>
                    <a:cubicBezTo>
                      <a:pt x="0" y="316"/>
                      <a:pt x="62" y="382"/>
                      <a:pt x="189" y="382"/>
                    </a:cubicBezTo>
                    <a:cubicBezTo>
                      <a:pt x="316" y="382"/>
                      <a:pt x="382" y="316"/>
                      <a:pt x="382" y="189"/>
                    </a:cubicBezTo>
                    <a:cubicBezTo>
                      <a:pt x="382" y="62"/>
                      <a:pt x="316" y="0"/>
                      <a:pt x="1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9"/>
            <p:cNvSpPr/>
            <p:nvPr/>
          </p:nvSpPr>
          <p:spPr>
            <a:xfrm>
              <a:off x="5192170" y="4837430"/>
              <a:ext cx="644355" cy="321177"/>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5678575" y="478403"/>
              <a:ext cx="644353" cy="145123"/>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9"/>
          <p:cNvSpPr txBox="1">
            <a:spLocks noGrp="1"/>
          </p:cNvSpPr>
          <p:nvPr>
            <p:ph type="subTitle" idx="1"/>
          </p:nvPr>
        </p:nvSpPr>
        <p:spPr>
          <a:xfrm>
            <a:off x="5192175" y="2567319"/>
            <a:ext cx="3249900" cy="8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lvl1pPr>
            <a:lvl2pPr lvl="1" algn="r" rtl="0">
              <a:lnSpc>
                <a:spcPct val="115000"/>
              </a:lnSpc>
              <a:spcBef>
                <a:spcPts val="0"/>
              </a:spcBef>
              <a:spcAft>
                <a:spcPts val="0"/>
              </a:spcAft>
              <a:buSzPts val="1400"/>
              <a:buNone/>
              <a:defRPr sz="1400"/>
            </a:lvl2pPr>
            <a:lvl3pPr lvl="2" algn="r" rtl="0">
              <a:lnSpc>
                <a:spcPct val="115000"/>
              </a:lnSpc>
              <a:spcBef>
                <a:spcPts val="0"/>
              </a:spcBef>
              <a:spcAft>
                <a:spcPts val="0"/>
              </a:spcAft>
              <a:buSzPts val="1400"/>
              <a:buNone/>
              <a:defRPr sz="1400"/>
            </a:lvl3pPr>
            <a:lvl4pPr lvl="3" algn="r" rtl="0">
              <a:lnSpc>
                <a:spcPct val="115000"/>
              </a:lnSpc>
              <a:spcBef>
                <a:spcPts val="0"/>
              </a:spcBef>
              <a:spcAft>
                <a:spcPts val="0"/>
              </a:spcAft>
              <a:buSzPts val="1400"/>
              <a:buNone/>
              <a:defRPr sz="1400"/>
            </a:lvl4pPr>
            <a:lvl5pPr lvl="4" algn="r" rtl="0">
              <a:lnSpc>
                <a:spcPct val="115000"/>
              </a:lnSpc>
              <a:spcBef>
                <a:spcPts val="0"/>
              </a:spcBef>
              <a:spcAft>
                <a:spcPts val="0"/>
              </a:spcAft>
              <a:buSzPts val="1400"/>
              <a:buNone/>
              <a:defRPr sz="1400"/>
            </a:lvl5pPr>
            <a:lvl6pPr lvl="5" algn="r" rtl="0">
              <a:lnSpc>
                <a:spcPct val="115000"/>
              </a:lnSpc>
              <a:spcBef>
                <a:spcPts val="0"/>
              </a:spcBef>
              <a:spcAft>
                <a:spcPts val="0"/>
              </a:spcAft>
              <a:buSzPts val="1400"/>
              <a:buNone/>
              <a:defRPr sz="1400"/>
            </a:lvl6pPr>
            <a:lvl7pPr lvl="6" algn="r" rtl="0">
              <a:lnSpc>
                <a:spcPct val="115000"/>
              </a:lnSpc>
              <a:spcBef>
                <a:spcPts val="0"/>
              </a:spcBef>
              <a:spcAft>
                <a:spcPts val="0"/>
              </a:spcAft>
              <a:buSzPts val="1400"/>
              <a:buNone/>
              <a:defRPr sz="1400"/>
            </a:lvl7pPr>
            <a:lvl8pPr lvl="7" algn="r" rtl="0">
              <a:lnSpc>
                <a:spcPct val="115000"/>
              </a:lnSpc>
              <a:spcBef>
                <a:spcPts val="0"/>
              </a:spcBef>
              <a:spcAft>
                <a:spcPts val="0"/>
              </a:spcAft>
              <a:buSzPts val="1400"/>
              <a:buNone/>
              <a:defRPr sz="1400"/>
            </a:lvl8pPr>
            <a:lvl9pPr lvl="8" algn="r" rtl="0">
              <a:lnSpc>
                <a:spcPct val="115000"/>
              </a:lnSpc>
              <a:spcBef>
                <a:spcPts val="0"/>
              </a:spcBef>
              <a:spcAft>
                <a:spcPts val="0"/>
              </a:spcAft>
              <a:buSzPts val="1400"/>
              <a:buNone/>
              <a:defRPr sz="1400"/>
            </a:lvl9pPr>
          </a:lstStyle>
          <a:p>
            <a:endParaRPr/>
          </a:p>
        </p:txBody>
      </p:sp>
      <p:sp>
        <p:nvSpPr>
          <p:cNvPr id="282" name="Google Shape;282;p9"/>
          <p:cNvSpPr txBox="1">
            <a:spLocks noGrp="1"/>
          </p:cNvSpPr>
          <p:nvPr>
            <p:ph type="ctrTitle"/>
          </p:nvPr>
        </p:nvSpPr>
        <p:spPr>
          <a:xfrm>
            <a:off x="5174125" y="1723000"/>
            <a:ext cx="3249900" cy="614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1800"/>
              <a:buNone/>
              <a:defRPr sz="6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5"/>
        <p:cNvGrpSpPr/>
        <p:nvPr/>
      </p:nvGrpSpPr>
      <p:grpSpPr>
        <a:xfrm>
          <a:off x="0" y="0"/>
          <a:ext cx="0" cy="0"/>
          <a:chOff x="0" y="0"/>
          <a:chExt cx="0" cy="0"/>
        </a:xfrm>
      </p:grpSpPr>
      <p:sp>
        <p:nvSpPr>
          <p:cNvPr id="286" name="Google Shape;286;p11"/>
          <p:cNvSpPr txBox="1">
            <a:spLocks noGrp="1"/>
          </p:cNvSpPr>
          <p:nvPr>
            <p:ph type="title" hasCustomPrompt="1"/>
          </p:nvPr>
        </p:nvSpPr>
        <p:spPr>
          <a:xfrm>
            <a:off x="720000" y="1734311"/>
            <a:ext cx="7704000" cy="12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0"/>
              <a:buNone/>
              <a:defRPr sz="9000">
                <a:solidFill>
                  <a:schemeClr val="dk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287" name="Google Shape;287;p11"/>
          <p:cNvSpPr txBox="1">
            <a:spLocks noGrp="1"/>
          </p:cNvSpPr>
          <p:nvPr>
            <p:ph type="subTitle" idx="1"/>
          </p:nvPr>
        </p:nvSpPr>
        <p:spPr>
          <a:xfrm>
            <a:off x="2379450" y="3032386"/>
            <a:ext cx="4385100" cy="376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8" name="Google Shape;288;p11"/>
          <p:cNvGrpSpPr/>
          <p:nvPr/>
        </p:nvGrpSpPr>
        <p:grpSpPr>
          <a:xfrm flipH="1">
            <a:off x="-10287" y="4103882"/>
            <a:ext cx="3215139" cy="1059582"/>
            <a:chOff x="5949424" y="4103882"/>
            <a:chExt cx="3215139" cy="1059582"/>
          </a:xfrm>
        </p:grpSpPr>
        <p:sp>
          <p:nvSpPr>
            <p:cNvPr id="289" name="Google Shape;289;p11"/>
            <p:cNvSpPr/>
            <p:nvPr/>
          </p:nvSpPr>
          <p:spPr>
            <a:xfrm>
              <a:off x="8104989" y="4103882"/>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7409717" y="4484654"/>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5949424" y="4592285"/>
              <a:ext cx="918844" cy="206933"/>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11"/>
            <p:cNvGrpSpPr/>
            <p:nvPr/>
          </p:nvGrpSpPr>
          <p:grpSpPr>
            <a:xfrm>
              <a:off x="8887406" y="4255169"/>
              <a:ext cx="177866" cy="385129"/>
              <a:chOff x="8877683" y="4321646"/>
              <a:chExt cx="177866" cy="385129"/>
            </a:xfrm>
          </p:grpSpPr>
          <p:sp>
            <p:nvSpPr>
              <p:cNvPr id="293" name="Google Shape;293;p11"/>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1" name="Google Shape;311;p11"/>
          <p:cNvSpPr/>
          <p:nvPr/>
        </p:nvSpPr>
        <p:spPr>
          <a:xfrm flipH="1">
            <a:off x="356896" y="968725"/>
            <a:ext cx="169504" cy="169554"/>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flipH="1">
            <a:off x="1257870" y="4"/>
            <a:ext cx="678827" cy="678827"/>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1"/>
          <p:cNvGrpSpPr/>
          <p:nvPr/>
        </p:nvGrpSpPr>
        <p:grpSpPr>
          <a:xfrm flipH="1">
            <a:off x="8576098" y="4103865"/>
            <a:ext cx="249156" cy="539522"/>
            <a:chOff x="1266755" y="4029330"/>
            <a:chExt cx="148325" cy="321163"/>
          </a:xfrm>
        </p:grpSpPr>
        <p:sp>
          <p:nvSpPr>
            <p:cNvPr id="314" name="Google Shape;314;p11"/>
            <p:cNvSpPr/>
            <p:nvPr/>
          </p:nvSpPr>
          <p:spPr>
            <a:xfrm>
              <a:off x="1394309" y="4029330"/>
              <a:ext cx="20771" cy="20771"/>
            </a:xfrm>
            <a:custGeom>
              <a:avLst/>
              <a:gdLst/>
              <a:ahLst/>
              <a:cxnLst/>
              <a:rect l="l" t="t" r="r" b="b"/>
              <a:pathLst>
                <a:path w="383" h="383" extrusionOk="0">
                  <a:moveTo>
                    <a:pt x="194" y="0"/>
                  </a:moveTo>
                  <a:cubicBezTo>
                    <a:pt x="67" y="0"/>
                    <a:pt x="1" y="128"/>
                    <a:pt x="1" y="194"/>
                  </a:cubicBezTo>
                  <a:cubicBezTo>
                    <a:pt x="1" y="321"/>
                    <a:pt x="67" y="382"/>
                    <a:pt x="194" y="382"/>
                  </a:cubicBezTo>
                  <a:cubicBezTo>
                    <a:pt x="321" y="382"/>
                    <a:pt x="382" y="321"/>
                    <a:pt x="382" y="194"/>
                  </a:cubicBezTo>
                  <a:cubicBezTo>
                    <a:pt x="382" y="128"/>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1394309" y="4091426"/>
              <a:ext cx="20771" cy="20771"/>
            </a:xfrm>
            <a:custGeom>
              <a:avLst/>
              <a:gdLst/>
              <a:ahLst/>
              <a:cxnLst/>
              <a:rect l="l" t="t" r="r" b="b"/>
              <a:pathLst>
                <a:path w="383" h="383" extrusionOk="0">
                  <a:moveTo>
                    <a:pt x="194" y="1"/>
                  </a:moveTo>
                  <a:cubicBezTo>
                    <a:pt x="67" y="1"/>
                    <a:pt x="1" y="67"/>
                    <a:pt x="1" y="194"/>
                  </a:cubicBezTo>
                  <a:cubicBezTo>
                    <a:pt x="1" y="255"/>
                    <a:pt x="67" y="383"/>
                    <a:pt x="194" y="383"/>
                  </a:cubicBezTo>
                  <a:cubicBezTo>
                    <a:pt x="321" y="383"/>
                    <a:pt x="382" y="255"/>
                    <a:pt x="382" y="194"/>
                  </a:cubicBezTo>
                  <a:cubicBezTo>
                    <a:pt x="382" y="67"/>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394309" y="4150268"/>
              <a:ext cx="20771" cy="20771"/>
            </a:xfrm>
            <a:custGeom>
              <a:avLst/>
              <a:gdLst/>
              <a:ahLst/>
              <a:cxnLst/>
              <a:rect l="l" t="t" r="r" b="b"/>
              <a:pathLst>
                <a:path w="383" h="383" extrusionOk="0">
                  <a:moveTo>
                    <a:pt x="194" y="0"/>
                  </a:moveTo>
                  <a:cubicBezTo>
                    <a:pt x="67" y="0"/>
                    <a:pt x="1" y="61"/>
                    <a:pt x="1" y="189"/>
                  </a:cubicBezTo>
                  <a:cubicBezTo>
                    <a:pt x="1" y="316"/>
                    <a:pt x="67" y="382"/>
                    <a:pt x="194" y="382"/>
                  </a:cubicBezTo>
                  <a:cubicBezTo>
                    <a:pt x="321" y="382"/>
                    <a:pt x="382" y="316"/>
                    <a:pt x="382" y="189"/>
                  </a:cubicBezTo>
                  <a:cubicBezTo>
                    <a:pt x="382" y="61"/>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1394309" y="4208784"/>
              <a:ext cx="20771" cy="20771"/>
            </a:xfrm>
            <a:custGeom>
              <a:avLst/>
              <a:gdLst/>
              <a:ahLst/>
              <a:cxnLst/>
              <a:rect l="l" t="t" r="r" b="b"/>
              <a:pathLst>
                <a:path w="383" h="383" extrusionOk="0">
                  <a:moveTo>
                    <a:pt x="194" y="1"/>
                  </a:moveTo>
                  <a:cubicBezTo>
                    <a:pt x="67" y="1"/>
                    <a:pt x="1" y="128"/>
                    <a:pt x="1" y="194"/>
                  </a:cubicBezTo>
                  <a:cubicBezTo>
                    <a:pt x="1" y="321"/>
                    <a:pt x="67" y="382"/>
                    <a:pt x="194" y="382"/>
                  </a:cubicBezTo>
                  <a:cubicBezTo>
                    <a:pt x="321" y="382"/>
                    <a:pt x="382" y="321"/>
                    <a:pt x="382" y="194"/>
                  </a:cubicBezTo>
                  <a:cubicBezTo>
                    <a:pt x="382" y="128"/>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1394309" y="4270934"/>
              <a:ext cx="20771" cy="20717"/>
            </a:xfrm>
            <a:custGeom>
              <a:avLst/>
              <a:gdLst/>
              <a:ahLst/>
              <a:cxnLst/>
              <a:rect l="l" t="t" r="r" b="b"/>
              <a:pathLst>
                <a:path w="383" h="382" extrusionOk="0">
                  <a:moveTo>
                    <a:pt x="194" y="0"/>
                  </a:moveTo>
                  <a:cubicBezTo>
                    <a:pt x="67" y="0"/>
                    <a:pt x="1" y="66"/>
                    <a:pt x="1" y="194"/>
                  </a:cubicBezTo>
                  <a:cubicBezTo>
                    <a:pt x="1" y="255"/>
                    <a:pt x="67" y="382"/>
                    <a:pt x="194" y="382"/>
                  </a:cubicBezTo>
                  <a:cubicBezTo>
                    <a:pt x="321" y="382"/>
                    <a:pt x="382" y="255"/>
                    <a:pt x="382" y="194"/>
                  </a:cubicBezTo>
                  <a:cubicBezTo>
                    <a:pt x="382" y="66"/>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1394309" y="4329722"/>
              <a:ext cx="20771" cy="20771"/>
            </a:xfrm>
            <a:custGeom>
              <a:avLst/>
              <a:gdLst/>
              <a:ahLst/>
              <a:cxnLst/>
              <a:rect l="l" t="t" r="r" b="b"/>
              <a:pathLst>
                <a:path w="383" h="383" extrusionOk="0">
                  <a:moveTo>
                    <a:pt x="194" y="0"/>
                  </a:moveTo>
                  <a:cubicBezTo>
                    <a:pt x="67" y="0"/>
                    <a:pt x="1" y="62"/>
                    <a:pt x="1" y="189"/>
                  </a:cubicBezTo>
                  <a:cubicBezTo>
                    <a:pt x="1" y="316"/>
                    <a:pt x="67" y="382"/>
                    <a:pt x="194" y="382"/>
                  </a:cubicBezTo>
                  <a:cubicBezTo>
                    <a:pt x="321" y="382"/>
                    <a:pt x="382" y="316"/>
                    <a:pt x="382" y="189"/>
                  </a:cubicBezTo>
                  <a:cubicBezTo>
                    <a:pt x="382" y="62"/>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1332213" y="4029330"/>
              <a:ext cx="20717" cy="20771"/>
            </a:xfrm>
            <a:custGeom>
              <a:avLst/>
              <a:gdLst/>
              <a:ahLst/>
              <a:cxnLst/>
              <a:rect l="l" t="t" r="r" b="b"/>
              <a:pathLst>
                <a:path w="382" h="383" extrusionOk="0">
                  <a:moveTo>
                    <a:pt x="193" y="0"/>
                  </a:moveTo>
                  <a:cubicBezTo>
                    <a:pt x="66" y="0"/>
                    <a:pt x="0" y="128"/>
                    <a:pt x="0" y="194"/>
                  </a:cubicBezTo>
                  <a:cubicBezTo>
                    <a:pt x="0" y="321"/>
                    <a:pt x="66" y="382"/>
                    <a:pt x="193" y="382"/>
                  </a:cubicBezTo>
                  <a:cubicBezTo>
                    <a:pt x="255" y="382"/>
                    <a:pt x="382" y="321"/>
                    <a:pt x="382" y="194"/>
                  </a:cubicBezTo>
                  <a:cubicBezTo>
                    <a:pt x="382" y="128"/>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1332213" y="4091426"/>
              <a:ext cx="20717" cy="20771"/>
            </a:xfrm>
            <a:custGeom>
              <a:avLst/>
              <a:gdLst/>
              <a:ahLst/>
              <a:cxnLst/>
              <a:rect l="l" t="t" r="r" b="b"/>
              <a:pathLst>
                <a:path w="382" h="383" extrusionOk="0">
                  <a:moveTo>
                    <a:pt x="193" y="1"/>
                  </a:moveTo>
                  <a:cubicBezTo>
                    <a:pt x="66" y="1"/>
                    <a:pt x="0" y="67"/>
                    <a:pt x="0" y="194"/>
                  </a:cubicBezTo>
                  <a:cubicBezTo>
                    <a:pt x="0" y="255"/>
                    <a:pt x="66" y="383"/>
                    <a:pt x="193" y="383"/>
                  </a:cubicBezTo>
                  <a:cubicBezTo>
                    <a:pt x="255" y="383"/>
                    <a:pt x="382" y="255"/>
                    <a:pt x="382" y="194"/>
                  </a:cubicBezTo>
                  <a:cubicBezTo>
                    <a:pt x="382" y="67"/>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1332213" y="4150268"/>
              <a:ext cx="20717" cy="20771"/>
            </a:xfrm>
            <a:custGeom>
              <a:avLst/>
              <a:gdLst/>
              <a:ahLst/>
              <a:cxnLst/>
              <a:rect l="l" t="t" r="r" b="b"/>
              <a:pathLst>
                <a:path w="382" h="383" extrusionOk="0">
                  <a:moveTo>
                    <a:pt x="193" y="0"/>
                  </a:moveTo>
                  <a:cubicBezTo>
                    <a:pt x="66" y="0"/>
                    <a:pt x="0" y="61"/>
                    <a:pt x="0" y="189"/>
                  </a:cubicBezTo>
                  <a:cubicBezTo>
                    <a:pt x="0" y="316"/>
                    <a:pt x="66" y="382"/>
                    <a:pt x="193" y="382"/>
                  </a:cubicBezTo>
                  <a:cubicBezTo>
                    <a:pt x="255" y="382"/>
                    <a:pt x="382" y="316"/>
                    <a:pt x="382" y="189"/>
                  </a:cubicBezTo>
                  <a:cubicBezTo>
                    <a:pt x="382" y="61"/>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1332213" y="4208784"/>
              <a:ext cx="20717" cy="20771"/>
            </a:xfrm>
            <a:custGeom>
              <a:avLst/>
              <a:gdLst/>
              <a:ahLst/>
              <a:cxnLst/>
              <a:rect l="l" t="t" r="r" b="b"/>
              <a:pathLst>
                <a:path w="382" h="383" extrusionOk="0">
                  <a:moveTo>
                    <a:pt x="193" y="1"/>
                  </a:moveTo>
                  <a:cubicBezTo>
                    <a:pt x="66" y="1"/>
                    <a:pt x="0" y="128"/>
                    <a:pt x="0" y="194"/>
                  </a:cubicBezTo>
                  <a:cubicBezTo>
                    <a:pt x="0" y="321"/>
                    <a:pt x="66" y="382"/>
                    <a:pt x="193" y="382"/>
                  </a:cubicBezTo>
                  <a:cubicBezTo>
                    <a:pt x="255" y="382"/>
                    <a:pt x="382" y="321"/>
                    <a:pt x="382" y="194"/>
                  </a:cubicBezTo>
                  <a:cubicBezTo>
                    <a:pt x="382" y="128"/>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1332213" y="4270934"/>
              <a:ext cx="20717" cy="20717"/>
            </a:xfrm>
            <a:custGeom>
              <a:avLst/>
              <a:gdLst/>
              <a:ahLst/>
              <a:cxnLst/>
              <a:rect l="l" t="t" r="r" b="b"/>
              <a:pathLst>
                <a:path w="382" h="382" extrusionOk="0">
                  <a:moveTo>
                    <a:pt x="193" y="0"/>
                  </a:moveTo>
                  <a:cubicBezTo>
                    <a:pt x="66" y="0"/>
                    <a:pt x="0" y="66"/>
                    <a:pt x="0" y="194"/>
                  </a:cubicBezTo>
                  <a:cubicBezTo>
                    <a:pt x="0" y="255"/>
                    <a:pt x="66" y="382"/>
                    <a:pt x="193" y="382"/>
                  </a:cubicBezTo>
                  <a:cubicBezTo>
                    <a:pt x="255" y="382"/>
                    <a:pt x="382" y="255"/>
                    <a:pt x="382" y="194"/>
                  </a:cubicBezTo>
                  <a:cubicBezTo>
                    <a:pt x="382" y="66"/>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1332213" y="4329722"/>
              <a:ext cx="20717" cy="20771"/>
            </a:xfrm>
            <a:custGeom>
              <a:avLst/>
              <a:gdLst/>
              <a:ahLst/>
              <a:cxnLst/>
              <a:rect l="l" t="t" r="r" b="b"/>
              <a:pathLst>
                <a:path w="382" h="383" extrusionOk="0">
                  <a:moveTo>
                    <a:pt x="193" y="0"/>
                  </a:moveTo>
                  <a:cubicBezTo>
                    <a:pt x="66" y="0"/>
                    <a:pt x="0" y="62"/>
                    <a:pt x="0" y="189"/>
                  </a:cubicBezTo>
                  <a:cubicBezTo>
                    <a:pt x="0" y="316"/>
                    <a:pt x="66" y="382"/>
                    <a:pt x="193" y="382"/>
                  </a:cubicBezTo>
                  <a:cubicBezTo>
                    <a:pt x="255" y="382"/>
                    <a:pt x="382" y="316"/>
                    <a:pt x="382" y="189"/>
                  </a:cubicBezTo>
                  <a:cubicBezTo>
                    <a:pt x="382" y="62"/>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1266755" y="4029330"/>
              <a:ext cx="20771" cy="20771"/>
            </a:xfrm>
            <a:custGeom>
              <a:avLst/>
              <a:gdLst/>
              <a:ahLst/>
              <a:cxnLst/>
              <a:rect l="l" t="t" r="r" b="b"/>
              <a:pathLst>
                <a:path w="383" h="383" extrusionOk="0">
                  <a:moveTo>
                    <a:pt x="189" y="0"/>
                  </a:moveTo>
                  <a:cubicBezTo>
                    <a:pt x="62" y="0"/>
                    <a:pt x="0" y="128"/>
                    <a:pt x="0" y="194"/>
                  </a:cubicBezTo>
                  <a:cubicBezTo>
                    <a:pt x="0" y="321"/>
                    <a:pt x="62" y="382"/>
                    <a:pt x="189" y="382"/>
                  </a:cubicBezTo>
                  <a:cubicBezTo>
                    <a:pt x="316" y="382"/>
                    <a:pt x="382" y="321"/>
                    <a:pt x="382" y="194"/>
                  </a:cubicBezTo>
                  <a:cubicBezTo>
                    <a:pt x="382" y="128"/>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1266755" y="4091426"/>
              <a:ext cx="20771" cy="20771"/>
            </a:xfrm>
            <a:custGeom>
              <a:avLst/>
              <a:gdLst/>
              <a:ahLst/>
              <a:cxnLst/>
              <a:rect l="l" t="t" r="r" b="b"/>
              <a:pathLst>
                <a:path w="383" h="383" extrusionOk="0">
                  <a:moveTo>
                    <a:pt x="189" y="1"/>
                  </a:moveTo>
                  <a:cubicBezTo>
                    <a:pt x="62" y="1"/>
                    <a:pt x="0" y="67"/>
                    <a:pt x="0" y="194"/>
                  </a:cubicBezTo>
                  <a:cubicBezTo>
                    <a:pt x="0" y="255"/>
                    <a:pt x="62" y="383"/>
                    <a:pt x="189" y="383"/>
                  </a:cubicBezTo>
                  <a:cubicBezTo>
                    <a:pt x="316" y="383"/>
                    <a:pt x="382" y="255"/>
                    <a:pt x="382" y="194"/>
                  </a:cubicBezTo>
                  <a:cubicBezTo>
                    <a:pt x="382" y="67"/>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266755" y="4150268"/>
              <a:ext cx="20771" cy="20771"/>
            </a:xfrm>
            <a:custGeom>
              <a:avLst/>
              <a:gdLst/>
              <a:ahLst/>
              <a:cxnLst/>
              <a:rect l="l" t="t" r="r" b="b"/>
              <a:pathLst>
                <a:path w="383" h="383" extrusionOk="0">
                  <a:moveTo>
                    <a:pt x="189" y="0"/>
                  </a:moveTo>
                  <a:cubicBezTo>
                    <a:pt x="62" y="0"/>
                    <a:pt x="0" y="61"/>
                    <a:pt x="0" y="189"/>
                  </a:cubicBezTo>
                  <a:cubicBezTo>
                    <a:pt x="0" y="316"/>
                    <a:pt x="62" y="382"/>
                    <a:pt x="189" y="382"/>
                  </a:cubicBezTo>
                  <a:cubicBezTo>
                    <a:pt x="316" y="382"/>
                    <a:pt x="382" y="316"/>
                    <a:pt x="382" y="189"/>
                  </a:cubicBezTo>
                  <a:cubicBezTo>
                    <a:pt x="382" y="61"/>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1266755" y="4208784"/>
              <a:ext cx="20771" cy="20771"/>
            </a:xfrm>
            <a:custGeom>
              <a:avLst/>
              <a:gdLst/>
              <a:ahLst/>
              <a:cxnLst/>
              <a:rect l="l" t="t" r="r" b="b"/>
              <a:pathLst>
                <a:path w="383" h="383" extrusionOk="0">
                  <a:moveTo>
                    <a:pt x="189" y="1"/>
                  </a:moveTo>
                  <a:cubicBezTo>
                    <a:pt x="62" y="1"/>
                    <a:pt x="0" y="128"/>
                    <a:pt x="0" y="194"/>
                  </a:cubicBezTo>
                  <a:cubicBezTo>
                    <a:pt x="0" y="321"/>
                    <a:pt x="62" y="382"/>
                    <a:pt x="189" y="382"/>
                  </a:cubicBezTo>
                  <a:cubicBezTo>
                    <a:pt x="316" y="382"/>
                    <a:pt x="382" y="321"/>
                    <a:pt x="382" y="194"/>
                  </a:cubicBezTo>
                  <a:cubicBezTo>
                    <a:pt x="382" y="128"/>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1266755" y="4270934"/>
              <a:ext cx="20771" cy="20717"/>
            </a:xfrm>
            <a:custGeom>
              <a:avLst/>
              <a:gdLst/>
              <a:ahLst/>
              <a:cxnLst/>
              <a:rect l="l" t="t" r="r" b="b"/>
              <a:pathLst>
                <a:path w="383" h="382" extrusionOk="0">
                  <a:moveTo>
                    <a:pt x="189" y="0"/>
                  </a:moveTo>
                  <a:cubicBezTo>
                    <a:pt x="62" y="0"/>
                    <a:pt x="0" y="66"/>
                    <a:pt x="0" y="194"/>
                  </a:cubicBezTo>
                  <a:cubicBezTo>
                    <a:pt x="0" y="255"/>
                    <a:pt x="62" y="382"/>
                    <a:pt x="189" y="382"/>
                  </a:cubicBezTo>
                  <a:cubicBezTo>
                    <a:pt x="316" y="382"/>
                    <a:pt x="382" y="255"/>
                    <a:pt x="382" y="194"/>
                  </a:cubicBezTo>
                  <a:cubicBezTo>
                    <a:pt x="382" y="66"/>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266755" y="4329722"/>
              <a:ext cx="20771" cy="20771"/>
            </a:xfrm>
            <a:custGeom>
              <a:avLst/>
              <a:gdLst/>
              <a:ahLst/>
              <a:cxnLst/>
              <a:rect l="l" t="t" r="r" b="b"/>
              <a:pathLst>
                <a:path w="383" h="383" extrusionOk="0">
                  <a:moveTo>
                    <a:pt x="189" y="0"/>
                  </a:moveTo>
                  <a:cubicBezTo>
                    <a:pt x="62" y="0"/>
                    <a:pt x="0" y="62"/>
                    <a:pt x="0" y="189"/>
                  </a:cubicBezTo>
                  <a:cubicBezTo>
                    <a:pt x="0" y="316"/>
                    <a:pt x="62" y="382"/>
                    <a:pt x="189" y="382"/>
                  </a:cubicBezTo>
                  <a:cubicBezTo>
                    <a:pt x="316" y="382"/>
                    <a:pt x="382" y="316"/>
                    <a:pt x="382" y="189"/>
                  </a:cubicBezTo>
                  <a:cubicBezTo>
                    <a:pt x="382" y="62"/>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1"/>
          <p:cNvSpPr/>
          <p:nvPr/>
        </p:nvSpPr>
        <p:spPr>
          <a:xfrm flipH="1">
            <a:off x="317046" y="3620842"/>
            <a:ext cx="249170" cy="249170"/>
          </a:xfrm>
          <a:custGeom>
            <a:avLst/>
            <a:gdLst/>
            <a:ahLst/>
            <a:cxnLst/>
            <a:rect l="l" t="t" r="r" b="b"/>
            <a:pathLst>
              <a:path w="5662" h="5662" extrusionOk="0">
                <a:moveTo>
                  <a:pt x="0" y="0"/>
                </a:moveTo>
                <a:cubicBezTo>
                  <a:pt x="0" y="764"/>
                  <a:pt x="128" y="1528"/>
                  <a:pt x="443" y="2225"/>
                </a:cubicBezTo>
                <a:cubicBezTo>
                  <a:pt x="891" y="3243"/>
                  <a:pt x="1589" y="4073"/>
                  <a:pt x="2480" y="4710"/>
                </a:cubicBezTo>
                <a:cubicBezTo>
                  <a:pt x="2928" y="5025"/>
                  <a:pt x="3437" y="5219"/>
                  <a:pt x="3946" y="5407"/>
                </a:cubicBezTo>
                <a:cubicBezTo>
                  <a:pt x="4516" y="5601"/>
                  <a:pt x="5025" y="5662"/>
                  <a:pt x="5662" y="5662"/>
                </a:cubicBezTo>
                <a:lnTo>
                  <a:pt x="5662" y="3055"/>
                </a:lnTo>
                <a:cubicBezTo>
                  <a:pt x="5219" y="3055"/>
                  <a:pt x="4837" y="2928"/>
                  <a:pt x="4455" y="2801"/>
                </a:cubicBezTo>
                <a:cubicBezTo>
                  <a:pt x="3946" y="2546"/>
                  <a:pt x="3437" y="2164"/>
                  <a:pt x="3116" y="1716"/>
                </a:cubicBezTo>
                <a:cubicBezTo>
                  <a:pt x="2989" y="1462"/>
                  <a:pt x="2862" y="1207"/>
                  <a:pt x="2734" y="891"/>
                </a:cubicBezTo>
                <a:cubicBezTo>
                  <a:pt x="2673" y="637"/>
                  <a:pt x="2607" y="316"/>
                  <a:pt x="2607"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flipH="1">
            <a:off x="8423997" y="2548851"/>
            <a:ext cx="720106" cy="720120"/>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1"/>
          <p:cNvGrpSpPr/>
          <p:nvPr/>
        </p:nvGrpSpPr>
        <p:grpSpPr>
          <a:xfrm flipH="1">
            <a:off x="4580433" y="3870003"/>
            <a:ext cx="1957156" cy="3782590"/>
            <a:chOff x="4128125" y="488675"/>
            <a:chExt cx="1462857" cy="2827259"/>
          </a:xfrm>
        </p:grpSpPr>
        <p:sp>
          <p:nvSpPr>
            <p:cNvPr id="335" name="Google Shape;335;p11"/>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1"/>
          <p:cNvSpPr/>
          <p:nvPr/>
        </p:nvSpPr>
        <p:spPr>
          <a:xfrm rot="10800000" flipH="1">
            <a:off x="4629" y="3"/>
            <a:ext cx="1103120" cy="549848"/>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11"/>
          <p:cNvGrpSpPr/>
          <p:nvPr/>
        </p:nvGrpSpPr>
        <p:grpSpPr>
          <a:xfrm rot="-5400000" flipH="1">
            <a:off x="6893747" y="-1336920"/>
            <a:ext cx="1620553" cy="3132038"/>
            <a:chOff x="4128125" y="488675"/>
            <a:chExt cx="1462857" cy="2827259"/>
          </a:xfrm>
        </p:grpSpPr>
        <p:sp>
          <p:nvSpPr>
            <p:cNvPr id="342" name="Google Shape;342;p11"/>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5">
    <p:spTree>
      <p:nvGrpSpPr>
        <p:cNvPr id="1" name="Shape 348"/>
        <p:cNvGrpSpPr/>
        <p:nvPr/>
      </p:nvGrpSpPr>
      <p:grpSpPr>
        <a:xfrm>
          <a:off x="0" y="0"/>
          <a:ext cx="0" cy="0"/>
          <a:chOff x="0" y="0"/>
          <a:chExt cx="0" cy="0"/>
        </a:xfrm>
      </p:grpSpPr>
      <p:sp>
        <p:nvSpPr>
          <p:cNvPr id="349" name="Google Shape;349;p13"/>
          <p:cNvSpPr txBox="1">
            <a:spLocks noGrp="1"/>
          </p:cNvSpPr>
          <p:nvPr>
            <p:ph type="title" hasCustomPrompt="1"/>
          </p:nvPr>
        </p:nvSpPr>
        <p:spPr>
          <a:xfrm>
            <a:off x="1019423" y="3364275"/>
            <a:ext cx="626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600"/>
              <a:buNone/>
              <a:defRPr sz="2200">
                <a:solidFill>
                  <a:schemeClr val="lt2"/>
                </a:solidFill>
              </a:defRPr>
            </a:lvl1pPr>
            <a:lvl2pPr lvl="1" rtl="0">
              <a:spcBef>
                <a:spcPts val="0"/>
              </a:spcBef>
              <a:spcAft>
                <a:spcPts val="0"/>
              </a:spcAft>
              <a:buClr>
                <a:srgbClr val="F3F3F3"/>
              </a:buClr>
              <a:buSzPts val="1600"/>
              <a:buNone/>
              <a:defRPr sz="1600">
                <a:solidFill>
                  <a:srgbClr val="F3F3F3"/>
                </a:solidFill>
              </a:defRPr>
            </a:lvl2pPr>
            <a:lvl3pPr lvl="2" rtl="0">
              <a:spcBef>
                <a:spcPts val="0"/>
              </a:spcBef>
              <a:spcAft>
                <a:spcPts val="0"/>
              </a:spcAft>
              <a:buClr>
                <a:srgbClr val="F3F3F3"/>
              </a:buClr>
              <a:buSzPts val="1600"/>
              <a:buNone/>
              <a:defRPr sz="1600">
                <a:solidFill>
                  <a:srgbClr val="F3F3F3"/>
                </a:solidFill>
              </a:defRPr>
            </a:lvl3pPr>
            <a:lvl4pPr lvl="3" rtl="0">
              <a:spcBef>
                <a:spcPts val="0"/>
              </a:spcBef>
              <a:spcAft>
                <a:spcPts val="0"/>
              </a:spcAft>
              <a:buClr>
                <a:srgbClr val="F3F3F3"/>
              </a:buClr>
              <a:buSzPts val="1600"/>
              <a:buNone/>
              <a:defRPr sz="1600">
                <a:solidFill>
                  <a:srgbClr val="F3F3F3"/>
                </a:solidFill>
              </a:defRPr>
            </a:lvl4pPr>
            <a:lvl5pPr lvl="4" rtl="0">
              <a:spcBef>
                <a:spcPts val="0"/>
              </a:spcBef>
              <a:spcAft>
                <a:spcPts val="0"/>
              </a:spcAft>
              <a:buClr>
                <a:srgbClr val="F3F3F3"/>
              </a:buClr>
              <a:buSzPts val="1600"/>
              <a:buNone/>
              <a:defRPr sz="1600">
                <a:solidFill>
                  <a:srgbClr val="F3F3F3"/>
                </a:solidFill>
              </a:defRPr>
            </a:lvl5pPr>
            <a:lvl6pPr lvl="5" rtl="0">
              <a:spcBef>
                <a:spcPts val="0"/>
              </a:spcBef>
              <a:spcAft>
                <a:spcPts val="0"/>
              </a:spcAft>
              <a:buClr>
                <a:srgbClr val="F3F3F3"/>
              </a:buClr>
              <a:buSzPts val="1600"/>
              <a:buNone/>
              <a:defRPr sz="1600">
                <a:solidFill>
                  <a:srgbClr val="F3F3F3"/>
                </a:solidFill>
              </a:defRPr>
            </a:lvl6pPr>
            <a:lvl7pPr lvl="6" rtl="0">
              <a:spcBef>
                <a:spcPts val="0"/>
              </a:spcBef>
              <a:spcAft>
                <a:spcPts val="0"/>
              </a:spcAft>
              <a:buClr>
                <a:srgbClr val="F3F3F3"/>
              </a:buClr>
              <a:buSzPts val="1600"/>
              <a:buNone/>
              <a:defRPr sz="1600">
                <a:solidFill>
                  <a:srgbClr val="F3F3F3"/>
                </a:solidFill>
              </a:defRPr>
            </a:lvl7pPr>
            <a:lvl8pPr lvl="7" rtl="0">
              <a:spcBef>
                <a:spcPts val="0"/>
              </a:spcBef>
              <a:spcAft>
                <a:spcPts val="0"/>
              </a:spcAft>
              <a:buClr>
                <a:srgbClr val="F3F3F3"/>
              </a:buClr>
              <a:buSzPts val="1600"/>
              <a:buNone/>
              <a:defRPr sz="1600">
                <a:solidFill>
                  <a:srgbClr val="F3F3F3"/>
                </a:solidFill>
              </a:defRPr>
            </a:lvl8pPr>
            <a:lvl9pPr lvl="8" rtl="0">
              <a:spcBef>
                <a:spcPts val="0"/>
              </a:spcBef>
              <a:spcAft>
                <a:spcPts val="0"/>
              </a:spcAft>
              <a:buClr>
                <a:srgbClr val="F3F3F3"/>
              </a:buClr>
              <a:buSzPts val="1600"/>
              <a:buNone/>
              <a:defRPr sz="1600">
                <a:solidFill>
                  <a:srgbClr val="F3F3F3"/>
                </a:solidFill>
              </a:defRPr>
            </a:lvl9pPr>
          </a:lstStyle>
          <a:p>
            <a:r>
              <a:t>xx%</a:t>
            </a:r>
          </a:p>
        </p:txBody>
      </p:sp>
      <p:sp>
        <p:nvSpPr>
          <p:cNvPr id="350" name="Google Shape;350;p13"/>
          <p:cNvSpPr txBox="1">
            <a:spLocks noGrp="1"/>
          </p:cNvSpPr>
          <p:nvPr>
            <p:ph type="title" idx="2" hasCustomPrompt="1"/>
          </p:nvPr>
        </p:nvSpPr>
        <p:spPr>
          <a:xfrm>
            <a:off x="4916223" y="3364275"/>
            <a:ext cx="626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600"/>
              <a:buNone/>
              <a:defRPr sz="2200">
                <a:solidFill>
                  <a:schemeClr val="lt2"/>
                </a:solidFill>
              </a:defRPr>
            </a:lvl1pPr>
            <a:lvl2pPr lvl="1" rtl="0">
              <a:spcBef>
                <a:spcPts val="0"/>
              </a:spcBef>
              <a:spcAft>
                <a:spcPts val="0"/>
              </a:spcAft>
              <a:buClr>
                <a:srgbClr val="F3F3F3"/>
              </a:buClr>
              <a:buSzPts val="1600"/>
              <a:buNone/>
              <a:defRPr sz="1600">
                <a:solidFill>
                  <a:srgbClr val="F3F3F3"/>
                </a:solidFill>
              </a:defRPr>
            </a:lvl2pPr>
            <a:lvl3pPr lvl="2" rtl="0">
              <a:spcBef>
                <a:spcPts val="0"/>
              </a:spcBef>
              <a:spcAft>
                <a:spcPts val="0"/>
              </a:spcAft>
              <a:buClr>
                <a:srgbClr val="F3F3F3"/>
              </a:buClr>
              <a:buSzPts val="1600"/>
              <a:buNone/>
              <a:defRPr sz="1600">
                <a:solidFill>
                  <a:srgbClr val="F3F3F3"/>
                </a:solidFill>
              </a:defRPr>
            </a:lvl3pPr>
            <a:lvl4pPr lvl="3" rtl="0">
              <a:spcBef>
                <a:spcPts val="0"/>
              </a:spcBef>
              <a:spcAft>
                <a:spcPts val="0"/>
              </a:spcAft>
              <a:buClr>
                <a:srgbClr val="F3F3F3"/>
              </a:buClr>
              <a:buSzPts val="1600"/>
              <a:buNone/>
              <a:defRPr sz="1600">
                <a:solidFill>
                  <a:srgbClr val="F3F3F3"/>
                </a:solidFill>
              </a:defRPr>
            </a:lvl4pPr>
            <a:lvl5pPr lvl="4" rtl="0">
              <a:spcBef>
                <a:spcPts val="0"/>
              </a:spcBef>
              <a:spcAft>
                <a:spcPts val="0"/>
              </a:spcAft>
              <a:buClr>
                <a:srgbClr val="F3F3F3"/>
              </a:buClr>
              <a:buSzPts val="1600"/>
              <a:buNone/>
              <a:defRPr sz="1600">
                <a:solidFill>
                  <a:srgbClr val="F3F3F3"/>
                </a:solidFill>
              </a:defRPr>
            </a:lvl5pPr>
            <a:lvl6pPr lvl="5" rtl="0">
              <a:spcBef>
                <a:spcPts val="0"/>
              </a:spcBef>
              <a:spcAft>
                <a:spcPts val="0"/>
              </a:spcAft>
              <a:buClr>
                <a:srgbClr val="F3F3F3"/>
              </a:buClr>
              <a:buSzPts val="1600"/>
              <a:buNone/>
              <a:defRPr sz="1600">
                <a:solidFill>
                  <a:srgbClr val="F3F3F3"/>
                </a:solidFill>
              </a:defRPr>
            </a:lvl6pPr>
            <a:lvl7pPr lvl="6" rtl="0">
              <a:spcBef>
                <a:spcPts val="0"/>
              </a:spcBef>
              <a:spcAft>
                <a:spcPts val="0"/>
              </a:spcAft>
              <a:buClr>
                <a:srgbClr val="F3F3F3"/>
              </a:buClr>
              <a:buSzPts val="1600"/>
              <a:buNone/>
              <a:defRPr sz="1600">
                <a:solidFill>
                  <a:srgbClr val="F3F3F3"/>
                </a:solidFill>
              </a:defRPr>
            </a:lvl7pPr>
            <a:lvl8pPr lvl="7" rtl="0">
              <a:spcBef>
                <a:spcPts val="0"/>
              </a:spcBef>
              <a:spcAft>
                <a:spcPts val="0"/>
              </a:spcAft>
              <a:buClr>
                <a:srgbClr val="F3F3F3"/>
              </a:buClr>
              <a:buSzPts val="1600"/>
              <a:buNone/>
              <a:defRPr sz="1600">
                <a:solidFill>
                  <a:srgbClr val="F3F3F3"/>
                </a:solidFill>
              </a:defRPr>
            </a:lvl8pPr>
            <a:lvl9pPr lvl="8" rtl="0">
              <a:spcBef>
                <a:spcPts val="0"/>
              </a:spcBef>
              <a:spcAft>
                <a:spcPts val="0"/>
              </a:spcAft>
              <a:buClr>
                <a:srgbClr val="F3F3F3"/>
              </a:buClr>
              <a:buSzPts val="1600"/>
              <a:buNone/>
              <a:defRPr sz="1600">
                <a:solidFill>
                  <a:srgbClr val="F3F3F3"/>
                </a:solidFill>
              </a:defRPr>
            </a:lvl9pPr>
          </a:lstStyle>
          <a:p>
            <a:r>
              <a:t>xx%</a:t>
            </a:r>
          </a:p>
        </p:txBody>
      </p:sp>
      <p:sp>
        <p:nvSpPr>
          <p:cNvPr id="351" name="Google Shape;351;p13"/>
          <p:cNvSpPr txBox="1">
            <a:spLocks noGrp="1"/>
          </p:cNvSpPr>
          <p:nvPr>
            <p:ph type="title" idx="3" hasCustomPrompt="1"/>
          </p:nvPr>
        </p:nvSpPr>
        <p:spPr>
          <a:xfrm>
            <a:off x="4916223" y="1830048"/>
            <a:ext cx="626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600"/>
              <a:buNone/>
              <a:defRPr sz="2200">
                <a:solidFill>
                  <a:schemeClr val="lt2"/>
                </a:solidFill>
              </a:defRPr>
            </a:lvl1pPr>
            <a:lvl2pPr lvl="1" rtl="0">
              <a:spcBef>
                <a:spcPts val="0"/>
              </a:spcBef>
              <a:spcAft>
                <a:spcPts val="0"/>
              </a:spcAft>
              <a:buClr>
                <a:srgbClr val="F3F3F3"/>
              </a:buClr>
              <a:buSzPts val="1600"/>
              <a:buNone/>
              <a:defRPr sz="1600">
                <a:solidFill>
                  <a:srgbClr val="F3F3F3"/>
                </a:solidFill>
              </a:defRPr>
            </a:lvl2pPr>
            <a:lvl3pPr lvl="2" rtl="0">
              <a:spcBef>
                <a:spcPts val="0"/>
              </a:spcBef>
              <a:spcAft>
                <a:spcPts val="0"/>
              </a:spcAft>
              <a:buClr>
                <a:srgbClr val="F3F3F3"/>
              </a:buClr>
              <a:buSzPts val="1600"/>
              <a:buNone/>
              <a:defRPr sz="1600">
                <a:solidFill>
                  <a:srgbClr val="F3F3F3"/>
                </a:solidFill>
              </a:defRPr>
            </a:lvl3pPr>
            <a:lvl4pPr lvl="3" rtl="0">
              <a:spcBef>
                <a:spcPts val="0"/>
              </a:spcBef>
              <a:spcAft>
                <a:spcPts val="0"/>
              </a:spcAft>
              <a:buClr>
                <a:srgbClr val="F3F3F3"/>
              </a:buClr>
              <a:buSzPts val="1600"/>
              <a:buNone/>
              <a:defRPr sz="1600">
                <a:solidFill>
                  <a:srgbClr val="F3F3F3"/>
                </a:solidFill>
              </a:defRPr>
            </a:lvl4pPr>
            <a:lvl5pPr lvl="4" rtl="0">
              <a:spcBef>
                <a:spcPts val="0"/>
              </a:spcBef>
              <a:spcAft>
                <a:spcPts val="0"/>
              </a:spcAft>
              <a:buClr>
                <a:srgbClr val="F3F3F3"/>
              </a:buClr>
              <a:buSzPts val="1600"/>
              <a:buNone/>
              <a:defRPr sz="1600">
                <a:solidFill>
                  <a:srgbClr val="F3F3F3"/>
                </a:solidFill>
              </a:defRPr>
            </a:lvl5pPr>
            <a:lvl6pPr lvl="5" rtl="0">
              <a:spcBef>
                <a:spcPts val="0"/>
              </a:spcBef>
              <a:spcAft>
                <a:spcPts val="0"/>
              </a:spcAft>
              <a:buClr>
                <a:srgbClr val="F3F3F3"/>
              </a:buClr>
              <a:buSzPts val="1600"/>
              <a:buNone/>
              <a:defRPr sz="1600">
                <a:solidFill>
                  <a:srgbClr val="F3F3F3"/>
                </a:solidFill>
              </a:defRPr>
            </a:lvl6pPr>
            <a:lvl7pPr lvl="6" rtl="0">
              <a:spcBef>
                <a:spcPts val="0"/>
              </a:spcBef>
              <a:spcAft>
                <a:spcPts val="0"/>
              </a:spcAft>
              <a:buClr>
                <a:srgbClr val="F3F3F3"/>
              </a:buClr>
              <a:buSzPts val="1600"/>
              <a:buNone/>
              <a:defRPr sz="1600">
                <a:solidFill>
                  <a:srgbClr val="F3F3F3"/>
                </a:solidFill>
              </a:defRPr>
            </a:lvl7pPr>
            <a:lvl8pPr lvl="7" rtl="0">
              <a:spcBef>
                <a:spcPts val="0"/>
              </a:spcBef>
              <a:spcAft>
                <a:spcPts val="0"/>
              </a:spcAft>
              <a:buClr>
                <a:srgbClr val="F3F3F3"/>
              </a:buClr>
              <a:buSzPts val="1600"/>
              <a:buNone/>
              <a:defRPr sz="1600">
                <a:solidFill>
                  <a:srgbClr val="F3F3F3"/>
                </a:solidFill>
              </a:defRPr>
            </a:lvl8pPr>
            <a:lvl9pPr lvl="8" rtl="0">
              <a:spcBef>
                <a:spcPts val="0"/>
              </a:spcBef>
              <a:spcAft>
                <a:spcPts val="0"/>
              </a:spcAft>
              <a:buClr>
                <a:srgbClr val="F3F3F3"/>
              </a:buClr>
              <a:buSzPts val="1600"/>
              <a:buNone/>
              <a:defRPr sz="1600">
                <a:solidFill>
                  <a:srgbClr val="F3F3F3"/>
                </a:solidFill>
              </a:defRPr>
            </a:lvl9pPr>
          </a:lstStyle>
          <a:p>
            <a:r>
              <a:t>xx%</a:t>
            </a:r>
          </a:p>
        </p:txBody>
      </p:sp>
      <p:sp>
        <p:nvSpPr>
          <p:cNvPr id="352" name="Google Shape;352;p13"/>
          <p:cNvSpPr txBox="1">
            <a:spLocks noGrp="1"/>
          </p:cNvSpPr>
          <p:nvPr>
            <p:ph type="title" idx="4" hasCustomPrompt="1"/>
          </p:nvPr>
        </p:nvSpPr>
        <p:spPr>
          <a:xfrm>
            <a:off x="1019423" y="1830048"/>
            <a:ext cx="626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600"/>
              <a:buNone/>
              <a:defRPr sz="2200">
                <a:solidFill>
                  <a:schemeClr val="lt2"/>
                </a:solidFill>
              </a:defRPr>
            </a:lvl1pPr>
            <a:lvl2pPr lvl="1" rtl="0">
              <a:spcBef>
                <a:spcPts val="0"/>
              </a:spcBef>
              <a:spcAft>
                <a:spcPts val="0"/>
              </a:spcAft>
              <a:buClr>
                <a:srgbClr val="F3F3F3"/>
              </a:buClr>
              <a:buSzPts val="1600"/>
              <a:buNone/>
              <a:defRPr sz="1600">
                <a:solidFill>
                  <a:srgbClr val="F3F3F3"/>
                </a:solidFill>
              </a:defRPr>
            </a:lvl2pPr>
            <a:lvl3pPr lvl="2" rtl="0">
              <a:spcBef>
                <a:spcPts val="0"/>
              </a:spcBef>
              <a:spcAft>
                <a:spcPts val="0"/>
              </a:spcAft>
              <a:buClr>
                <a:srgbClr val="F3F3F3"/>
              </a:buClr>
              <a:buSzPts val="1600"/>
              <a:buNone/>
              <a:defRPr sz="1600">
                <a:solidFill>
                  <a:srgbClr val="F3F3F3"/>
                </a:solidFill>
              </a:defRPr>
            </a:lvl3pPr>
            <a:lvl4pPr lvl="3" rtl="0">
              <a:spcBef>
                <a:spcPts val="0"/>
              </a:spcBef>
              <a:spcAft>
                <a:spcPts val="0"/>
              </a:spcAft>
              <a:buClr>
                <a:srgbClr val="F3F3F3"/>
              </a:buClr>
              <a:buSzPts val="1600"/>
              <a:buNone/>
              <a:defRPr sz="1600">
                <a:solidFill>
                  <a:srgbClr val="F3F3F3"/>
                </a:solidFill>
              </a:defRPr>
            </a:lvl4pPr>
            <a:lvl5pPr lvl="4" rtl="0">
              <a:spcBef>
                <a:spcPts val="0"/>
              </a:spcBef>
              <a:spcAft>
                <a:spcPts val="0"/>
              </a:spcAft>
              <a:buClr>
                <a:srgbClr val="F3F3F3"/>
              </a:buClr>
              <a:buSzPts val="1600"/>
              <a:buNone/>
              <a:defRPr sz="1600">
                <a:solidFill>
                  <a:srgbClr val="F3F3F3"/>
                </a:solidFill>
              </a:defRPr>
            </a:lvl5pPr>
            <a:lvl6pPr lvl="5" rtl="0">
              <a:spcBef>
                <a:spcPts val="0"/>
              </a:spcBef>
              <a:spcAft>
                <a:spcPts val="0"/>
              </a:spcAft>
              <a:buClr>
                <a:srgbClr val="F3F3F3"/>
              </a:buClr>
              <a:buSzPts val="1600"/>
              <a:buNone/>
              <a:defRPr sz="1600">
                <a:solidFill>
                  <a:srgbClr val="F3F3F3"/>
                </a:solidFill>
              </a:defRPr>
            </a:lvl6pPr>
            <a:lvl7pPr lvl="6" rtl="0">
              <a:spcBef>
                <a:spcPts val="0"/>
              </a:spcBef>
              <a:spcAft>
                <a:spcPts val="0"/>
              </a:spcAft>
              <a:buClr>
                <a:srgbClr val="F3F3F3"/>
              </a:buClr>
              <a:buSzPts val="1600"/>
              <a:buNone/>
              <a:defRPr sz="1600">
                <a:solidFill>
                  <a:srgbClr val="F3F3F3"/>
                </a:solidFill>
              </a:defRPr>
            </a:lvl7pPr>
            <a:lvl8pPr lvl="7" rtl="0">
              <a:spcBef>
                <a:spcPts val="0"/>
              </a:spcBef>
              <a:spcAft>
                <a:spcPts val="0"/>
              </a:spcAft>
              <a:buClr>
                <a:srgbClr val="F3F3F3"/>
              </a:buClr>
              <a:buSzPts val="1600"/>
              <a:buNone/>
              <a:defRPr sz="1600">
                <a:solidFill>
                  <a:srgbClr val="F3F3F3"/>
                </a:solidFill>
              </a:defRPr>
            </a:lvl8pPr>
            <a:lvl9pPr lvl="8" rtl="0">
              <a:spcBef>
                <a:spcPts val="0"/>
              </a:spcBef>
              <a:spcAft>
                <a:spcPts val="0"/>
              </a:spcAft>
              <a:buClr>
                <a:srgbClr val="F3F3F3"/>
              </a:buClr>
              <a:buSzPts val="1600"/>
              <a:buNone/>
              <a:defRPr sz="1600">
                <a:solidFill>
                  <a:srgbClr val="F3F3F3"/>
                </a:solidFill>
              </a:defRPr>
            </a:lvl9pPr>
          </a:lstStyle>
          <a:p>
            <a:r>
              <a:t>xx%</a:t>
            </a:r>
          </a:p>
        </p:txBody>
      </p:sp>
      <p:sp>
        <p:nvSpPr>
          <p:cNvPr id="353" name="Google Shape;353;p13"/>
          <p:cNvSpPr txBox="1">
            <a:spLocks noGrp="1"/>
          </p:cNvSpPr>
          <p:nvPr>
            <p:ph type="subTitle" idx="1"/>
          </p:nvPr>
        </p:nvSpPr>
        <p:spPr>
          <a:xfrm>
            <a:off x="1793447" y="2165002"/>
            <a:ext cx="2461500" cy="366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54" name="Google Shape;354;p13"/>
          <p:cNvSpPr txBox="1">
            <a:spLocks noGrp="1"/>
          </p:cNvSpPr>
          <p:nvPr>
            <p:ph type="subTitle" idx="5"/>
          </p:nvPr>
        </p:nvSpPr>
        <p:spPr>
          <a:xfrm>
            <a:off x="1789751" y="3298602"/>
            <a:ext cx="2461500" cy="2730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rtl="0">
              <a:spcBef>
                <a:spcPts val="0"/>
              </a:spcBef>
              <a:spcAft>
                <a:spcPts val="0"/>
              </a:spcAft>
              <a:buClr>
                <a:schemeClr val="dk2"/>
              </a:buClr>
              <a:buSzPts val="1200"/>
              <a:buNone/>
              <a:defRPr sz="1200">
                <a:solidFill>
                  <a:schemeClr val="dk2"/>
                </a:solidFill>
              </a:defRPr>
            </a:lvl2pPr>
            <a:lvl3pPr lvl="2" rtl="0">
              <a:spcBef>
                <a:spcPts val="0"/>
              </a:spcBef>
              <a:spcAft>
                <a:spcPts val="0"/>
              </a:spcAft>
              <a:buClr>
                <a:schemeClr val="dk2"/>
              </a:buClr>
              <a:buSzPts val="1200"/>
              <a:buNone/>
              <a:defRPr sz="1200">
                <a:solidFill>
                  <a:schemeClr val="dk2"/>
                </a:solidFill>
              </a:defRPr>
            </a:lvl3pPr>
            <a:lvl4pPr lvl="3" rtl="0">
              <a:spcBef>
                <a:spcPts val="0"/>
              </a:spcBef>
              <a:spcAft>
                <a:spcPts val="0"/>
              </a:spcAft>
              <a:buClr>
                <a:schemeClr val="dk2"/>
              </a:buClr>
              <a:buSzPts val="1200"/>
              <a:buNone/>
              <a:defRPr sz="1200">
                <a:solidFill>
                  <a:schemeClr val="dk2"/>
                </a:solidFill>
              </a:defRPr>
            </a:lvl4pPr>
            <a:lvl5pPr lvl="4" rtl="0">
              <a:spcBef>
                <a:spcPts val="0"/>
              </a:spcBef>
              <a:spcAft>
                <a:spcPts val="0"/>
              </a:spcAft>
              <a:buClr>
                <a:schemeClr val="dk2"/>
              </a:buClr>
              <a:buSzPts val="1200"/>
              <a:buNone/>
              <a:defRPr sz="1200">
                <a:solidFill>
                  <a:schemeClr val="dk2"/>
                </a:solidFill>
              </a:defRPr>
            </a:lvl5pPr>
            <a:lvl6pPr lvl="5" rtl="0">
              <a:spcBef>
                <a:spcPts val="0"/>
              </a:spcBef>
              <a:spcAft>
                <a:spcPts val="0"/>
              </a:spcAft>
              <a:buClr>
                <a:schemeClr val="dk2"/>
              </a:buClr>
              <a:buSzPts val="1200"/>
              <a:buNone/>
              <a:defRPr sz="1200">
                <a:solidFill>
                  <a:schemeClr val="dk2"/>
                </a:solidFill>
              </a:defRPr>
            </a:lvl6pPr>
            <a:lvl7pPr lvl="6" rtl="0">
              <a:spcBef>
                <a:spcPts val="0"/>
              </a:spcBef>
              <a:spcAft>
                <a:spcPts val="0"/>
              </a:spcAft>
              <a:buClr>
                <a:schemeClr val="dk2"/>
              </a:buClr>
              <a:buSzPts val="1200"/>
              <a:buNone/>
              <a:defRPr sz="1200">
                <a:solidFill>
                  <a:schemeClr val="dk2"/>
                </a:solidFill>
              </a:defRPr>
            </a:lvl7pPr>
            <a:lvl8pPr lvl="7" rtl="0">
              <a:spcBef>
                <a:spcPts val="0"/>
              </a:spcBef>
              <a:spcAft>
                <a:spcPts val="0"/>
              </a:spcAft>
              <a:buClr>
                <a:schemeClr val="dk2"/>
              </a:buClr>
              <a:buSzPts val="1200"/>
              <a:buNone/>
              <a:defRPr sz="1200">
                <a:solidFill>
                  <a:schemeClr val="dk2"/>
                </a:solidFill>
              </a:defRPr>
            </a:lvl8pPr>
            <a:lvl9pPr lvl="8" rtl="0">
              <a:spcBef>
                <a:spcPts val="0"/>
              </a:spcBef>
              <a:spcAft>
                <a:spcPts val="0"/>
              </a:spcAft>
              <a:buClr>
                <a:schemeClr val="dk2"/>
              </a:buClr>
              <a:buSzPts val="1200"/>
              <a:buNone/>
              <a:defRPr sz="1200">
                <a:solidFill>
                  <a:schemeClr val="dk2"/>
                </a:solidFill>
              </a:defRPr>
            </a:lvl9pPr>
          </a:lstStyle>
          <a:p>
            <a:endParaRPr/>
          </a:p>
        </p:txBody>
      </p:sp>
      <p:sp>
        <p:nvSpPr>
          <p:cNvPr id="355" name="Google Shape;355;p13"/>
          <p:cNvSpPr txBox="1">
            <a:spLocks noGrp="1"/>
          </p:cNvSpPr>
          <p:nvPr>
            <p:ph type="subTitle" idx="6"/>
          </p:nvPr>
        </p:nvSpPr>
        <p:spPr>
          <a:xfrm>
            <a:off x="5700472" y="3298602"/>
            <a:ext cx="2461500" cy="2730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rtl="0">
              <a:spcBef>
                <a:spcPts val="0"/>
              </a:spcBef>
              <a:spcAft>
                <a:spcPts val="0"/>
              </a:spcAft>
              <a:buClr>
                <a:schemeClr val="dk2"/>
              </a:buClr>
              <a:buSzPts val="1200"/>
              <a:buNone/>
              <a:defRPr sz="1200">
                <a:solidFill>
                  <a:schemeClr val="dk2"/>
                </a:solidFill>
              </a:defRPr>
            </a:lvl2pPr>
            <a:lvl3pPr lvl="2" rtl="0">
              <a:spcBef>
                <a:spcPts val="0"/>
              </a:spcBef>
              <a:spcAft>
                <a:spcPts val="0"/>
              </a:spcAft>
              <a:buClr>
                <a:schemeClr val="dk2"/>
              </a:buClr>
              <a:buSzPts val="1200"/>
              <a:buNone/>
              <a:defRPr sz="1200">
                <a:solidFill>
                  <a:schemeClr val="dk2"/>
                </a:solidFill>
              </a:defRPr>
            </a:lvl3pPr>
            <a:lvl4pPr lvl="3" rtl="0">
              <a:spcBef>
                <a:spcPts val="0"/>
              </a:spcBef>
              <a:spcAft>
                <a:spcPts val="0"/>
              </a:spcAft>
              <a:buClr>
                <a:schemeClr val="dk2"/>
              </a:buClr>
              <a:buSzPts val="1200"/>
              <a:buNone/>
              <a:defRPr sz="1200">
                <a:solidFill>
                  <a:schemeClr val="dk2"/>
                </a:solidFill>
              </a:defRPr>
            </a:lvl4pPr>
            <a:lvl5pPr lvl="4" rtl="0">
              <a:spcBef>
                <a:spcPts val="0"/>
              </a:spcBef>
              <a:spcAft>
                <a:spcPts val="0"/>
              </a:spcAft>
              <a:buClr>
                <a:schemeClr val="dk2"/>
              </a:buClr>
              <a:buSzPts val="1200"/>
              <a:buNone/>
              <a:defRPr sz="1200">
                <a:solidFill>
                  <a:schemeClr val="dk2"/>
                </a:solidFill>
              </a:defRPr>
            </a:lvl5pPr>
            <a:lvl6pPr lvl="5" rtl="0">
              <a:spcBef>
                <a:spcPts val="0"/>
              </a:spcBef>
              <a:spcAft>
                <a:spcPts val="0"/>
              </a:spcAft>
              <a:buClr>
                <a:schemeClr val="dk2"/>
              </a:buClr>
              <a:buSzPts val="1200"/>
              <a:buNone/>
              <a:defRPr sz="1200">
                <a:solidFill>
                  <a:schemeClr val="dk2"/>
                </a:solidFill>
              </a:defRPr>
            </a:lvl6pPr>
            <a:lvl7pPr lvl="6" rtl="0">
              <a:spcBef>
                <a:spcPts val="0"/>
              </a:spcBef>
              <a:spcAft>
                <a:spcPts val="0"/>
              </a:spcAft>
              <a:buClr>
                <a:schemeClr val="dk2"/>
              </a:buClr>
              <a:buSzPts val="1200"/>
              <a:buNone/>
              <a:defRPr sz="1200">
                <a:solidFill>
                  <a:schemeClr val="dk2"/>
                </a:solidFill>
              </a:defRPr>
            </a:lvl7pPr>
            <a:lvl8pPr lvl="7" rtl="0">
              <a:spcBef>
                <a:spcPts val="0"/>
              </a:spcBef>
              <a:spcAft>
                <a:spcPts val="0"/>
              </a:spcAft>
              <a:buClr>
                <a:schemeClr val="dk2"/>
              </a:buClr>
              <a:buSzPts val="1200"/>
              <a:buNone/>
              <a:defRPr sz="1200">
                <a:solidFill>
                  <a:schemeClr val="dk2"/>
                </a:solidFill>
              </a:defRPr>
            </a:lvl8pPr>
            <a:lvl9pPr lvl="8" rtl="0">
              <a:spcBef>
                <a:spcPts val="0"/>
              </a:spcBef>
              <a:spcAft>
                <a:spcPts val="0"/>
              </a:spcAft>
              <a:buClr>
                <a:schemeClr val="dk2"/>
              </a:buClr>
              <a:buSzPts val="1200"/>
              <a:buNone/>
              <a:defRPr sz="1200">
                <a:solidFill>
                  <a:schemeClr val="dk2"/>
                </a:solidFill>
              </a:defRPr>
            </a:lvl9pPr>
          </a:lstStyle>
          <a:p>
            <a:endParaRPr/>
          </a:p>
        </p:txBody>
      </p:sp>
      <p:sp>
        <p:nvSpPr>
          <p:cNvPr id="356" name="Google Shape;356;p13"/>
          <p:cNvSpPr txBox="1">
            <a:spLocks noGrp="1"/>
          </p:cNvSpPr>
          <p:nvPr>
            <p:ph type="subTitle" idx="7"/>
          </p:nvPr>
        </p:nvSpPr>
        <p:spPr>
          <a:xfrm>
            <a:off x="1791822" y="1809727"/>
            <a:ext cx="2461500" cy="2730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rtl="0">
              <a:spcBef>
                <a:spcPts val="0"/>
              </a:spcBef>
              <a:spcAft>
                <a:spcPts val="0"/>
              </a:spcAft>
              <a:buClr>
                <a:schemeClr val="dk2"/>
              </a:buClr>
              <a:buSzPts val="1200"/>
              <a:buNone/>
              <a:defRPr sz="1200">
                <a:solidFill>
                  <a:schemeClr val="dk2"/>
                </a:solidFill>
              </a:defRPr>
            </a:lvl2pPr>
            <a:lvl3pPr lvl="2" rtl="0">
              <a:spcBef>
                <a:spcPts val="0"/>
              </a:spcBef>
              <a:spcAft>
                <a:spcPts val="0"/>
              </a:spcAft>
              <a:buClr>
                <a:schemeClr val="dk2"/>
              </a:buClr>
              <a:buSzPts val="1200"/>
              <a:buNone/>
              <a:defRPr sz="1200">
                <a:solidFill>
                  <a:schemeClr val="dk2"/>
                </a:solidFill>
              </a:defRPr>
            </a:lvl3pPr>
            <a:lvl4pPr lvl="3" rtl="0">
              <a:spcBef>
                <a:spcPts val="0"/>
              </a:spcBef>
              <a:spcAft>
                <a:spcPts val="0"/>
              </a:spcAft>
              <a:buClr>
                <a:schemeClr val="dk2"/>
              </a:buClr>
              <a:buSzPts val="1200"/>
              <a:buNone/>
              <a:defRPr sz="1200">
                <a:solidFill>
                  <a:schemeClr val="dk2"/>
                </a:solidFill>
              </a:defRPr>
            </a:lvl4pPr>
            <a:lvl5pPr lvl="4" rtl="0">
              <a:spcBef>
                <a:spcPts val="0"/>
              </a:spcBef>
              <a:spcAft>
                <a:spcPts val="0"/>
              </a:spcAft>
              <a:buClr>
                <a:schemeClr val="dk2"/>
              </a:buClr>
              <a:buSzPts val="1200"/>
              <a:buNone/>
              <a:defRPr sz="1200">
                <a:solidFill>
                  <a:schemeClr val="dk2"/>
                </a:solidFill>
              </a:defRPr>
            </a:lvl5pPr>
            <a:lvl6pPr lvl="5" rtl="0">
              <a:spcBef>
                <a:spcPts val="0"/>
              </a:spcBef>
              <a:spcAft>
                <a:spcPts val="0"/>
              </a:spcAft>
              <a:buClr>
                <a:schemeClr val="dk2"/>
              </a:buClr>
              <a:buSzPts val="1200"/>
              <a:buNone/>
              <a:defRPr sz="1200">
                <a:solidFill>
                  <a:schemeClr val="dk2"/>
                </a:solidFill>
              </a:defRPr>
            </a:lvl6pPr>
            <a:lvl7pPr lvl="6" rtl="0">
              <a:spcBef>
                <a:spcPts val="0"/>
              </a:spcBef>
              <a:spcAft>
                <a:spcPts val="0"/>
              </a:spcAft>
              <a:buClr>
                <a:schemeClr val="dk2"/>
              </a:buClr>
              <a:buSzPts val="1200"/>
              <a:buNone/>
              <a:defRPr sz="1200">
                <a:solidFill>
                  <a:schemeClr val="dk2"/>
                </a:solidFill>
              </a:defRPr>
            </a:lvl7pPr>
            <a:lvl8pPr lvl="7" rtl="0">
              <a:spcBef>
                <a:spcPts val="0"/>
              </a:spcBef>
              <a:spcAft>
                <a:spcPts val="0"/>
              </a:spcAft>
              <a:buClr>
                <a:schemeClr val="dk2"/>
              </a:buClr>
              <a:buSzPts val="1200"/>
              <a:buNone/>
              <a:defRPr sz="1200">
                <a:solidFill>
                  <a:schemeClr val="dk2"/>
                </a:solidFill>
              </a:defRPr>
            </a:lvl8pPr>
            <a:lvl9pPr lvl="8" rtl="0">
              <a:spcBef>
                <a:spcPts val="0"/>
              </a:spcBef>
              <a:spcAft>
                <a:spcPts val="0"/>
              </a:spcAft>
              <a:buClr>
                <a:schemeClr val="dk2"/>
              </a:buClr>
              <a:buSzPts val="1200"/>
              <a:buNone/>
              <a:defRPr sz="1200">
                <a:solidFill>
                  <a:schemeClr val="dk2"/>
                </a:solidFill>
              </a:defRPr>
            </a:lvl9pPr>
          </a:lstStyle>
          <a:p>
            <a:endParaRPr/>
          </a:p>
        </p:txBody>
      </p:sp>
      <p:sp>
        <p:nvSpPr>
          <p:cNvPr id="357" name="Google Shape;357;p13"/>
          <p:cNvSpPr txBox="1">
            <a:spLocks noGrp="1"/>
          </p:cNvSpPr>
          <p:nvPr>
            <p:ph type="subTitle" idx="8"/>
          </p:nvPr>
        </p:nvSpPr>
        <p:spPr>
          <a:xfrm>
            <a:off x="5699072" y="1809727"/>
            <a:ext cx="2461500" cy="2730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Clr>
                <a:schemeClr val="dk2"/>
              </a:buClr>
              <a:buSzPts val="1200"/>
              <a:buNone/>
              <a:defRPr sz="1800">
                <a:solidFill>
                  <a:schemeClr val="dk2"/>
                </a:solidFill>
                <a:latin typeface="Patua One"/>
                <a:ea typeface="Patua One"/>
                <a:cs typeface="Patua One"/>
                <a:sym typeface="Patua One"/>
              </a:defRPr>
            </a:lvl1pPr>
            <a:lvl2pPr lvl="1" rtl="0">
              <a:spcBef>
                <a:spcPts val="0"/>
              </a:spcBef>
              <a:spcAft>
                <a:spcPts val="0"/>
              </a:spcAft>
              <a:buClr>
                <a:schemeClr val="dk2"/>
              </a:buClr>
              <a:buSzPts val="1200"/>
              <a:buNone/>
              <a:defRPr sz="1200">
                <a:solidFill>
                  <a:schemeClr val="dk2"/>
                </a:solidFill>
              </a:defRPr>
            </a:lvl2pPr>
            <a:lvl3pPr lvl="2" rtl="0">
              <a:spcBef>
                <a:spcPts val="0"/>
              </a:spcBef>
              <a:spcAft>
                <a:spcPts val="0"/>
              </a:spcAft>
              <a:buClr>
                <a:schemeClr val="dk2"/>
              </a:buClr>
              <a:buSzPts val="1200"/>
              <a:buNone/>
              <a:defRPr sz="1200">
                <a:solidFill>
                  <a:schemeClr val="dk2"/>
                </a:solidFill>
              </a:defRPr>
            </a:lvl3pPr>
            <a:lvl4pPr lvl="3" rtl="0">
              <a:spcBef>
                <a:spcPts val="0"/>
              </a:spcBef>
              <a:spcAft>
                <a:spcPts val="0"/>
              </a:spcAft>
              <a:buClr>
                <a:schemeClr val="dk2"/>
              </a:buClr>
              <a:buSzPts val="1200"/>
              <a:buNone/>
              <a:defRPr sz="1200">
                <a:solidFill>
                  <a:schemeClr val="dk2"/>
                </a:solidFill>
              </a:defRPr>
            </a:lvl4pPr>
            <a:lvl5pPr lvl="4" rtl="0">
              <a:spcBef>
                <a:spcPts val="0"/>
              </a:spcBef>
              <a:spcAft>
                <a:spcPts val="0"/>
              </a:spcAft>
              <a:buClr>
                <a:schemeClr val="dk2"/>
              </a:buClr>
              <a:buSzPts val="1200"/>
              <a:buNone/>
              <a:defRPr sz="1200">
                <a:solidFill>
                  <a:schemeClr val="dk2"/>
                </a:solidFill>
              </a:defRPr>
            </a:lvl5pPr>
            <a:lvl6pPr lvl="5" rtl="0">
              <a:spcBef>
                <a:spcPts val="0"/>
              </a:spcBef>
              <a:spcAft>
                <a:spcPts val="0"/>
              </a:spcAft>
              <a:buClr>
                <a:schemeClr val="dk2"/>
              </a:buClr>
              <a:buSzPts val="1200"/>
              <a:buNone/>
              <a:defRPr sz="1200">
                <a:solidFill>
                  <a:schemeClr val="dk2"/>
                </a:solidFill>
              </a:defRPr>
            </a:lvl6pPr>
            <a:lvl7pPr lvl="6" rtl="0">
              <a:spcBef>
                <a:spcPts val="0"/>
              </a:spcBef>
              <a:spcAft>
                <a:spcPts val="0"/>
              </a:spcAft>
              <a:buClr>
                <a:schemeClr val="dk2"/>
              </a:buClr>
              <a:buSzPts val="1200"/>
              <a:buNone/>
              <a:defRPr sz="1200">
                <a:solidFill>
                  <a:schemeClr val="dk2"/>
                </a:solidFill>
              </a:defRPr>
            </a:lvl7pPr>
            <a:lvl8pPr lvl="7" rtl="0">
              <a:spcBef>
                <a:spcPts val="0"/>
              </a:spcBef>
              <a:spcAft>
                <a:spcPts val="0"/>
              </a:spcAft>
              <a:buClr>
                <a:schemeClr val="dk2"/>
              </a:buClr>
              <a:buSzPts val="1200"/>
              <a:buNone/>
              <a:defRPr sz="1200">
                <a:solidFill>
                  <a:schemeClr val="dk2"/>
                </a:solidFill>
              </a:defRPr>
            </a:lvl8pPr>
            <a:lvl9pPr lvl="8" rtl="0">
              <a:spcBef>
                <a:spcPts val="0"/>
              </a:spcBef>
              <a:spcAft>
                <a:spcPts val="0"/>
              </a:spcAft>
              <a:buClr>
                <a:schemeClr val="dk2"/>
              </a:buClr>
              <a:buSzPts val="1200"/>
              <a:buNone/>
              <a:defRPr sz="1200">
                <a:solidFill>
                  <a:schemeClr val="dk2"/>
                </a:solidFill>
              </a:defRPr>
            </a:lvl9pPr>
          </a:lstStyle>
          <a:p>
            <a:endParaRPr/>
          </a:p>
        </p:txBody>
      </p:sp>
      <p:sp>
        <p:nvSpPr>
          <p:cNvPr id="358" name="Google Shape;358;p13"/>
          <p:cNvSpPr txBox="1">
            <a:spLocks noGrp="1"/>
          </p:cNvSpPr>
          <p:nvPr>
            <p:ph type="subTitle" idx="9"/>
          </p:nvPr>
        </p:nvSpPr>
        <p:spPr>
          <a:xfrm>
            <a:off x="1789751" y="3650952"/>
            <a:ext cx="2461500" cy="366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59" name="Google Shape;359;p13"/>
          <p:cNvSpPr txBox="1">
            <a:spLocks noGrp="1"/>
          </p:cNvSpPr>
          <p:nvPr>
            <p:ph type="subTitle" idx="13"/>
          </p:nvPr>
        </p:nvSpPr>
        <p:spPr>
          <a:xfrm>
            <a:off x="5700472" y="2165102"/>
            <a:ext cx="2461500" cy="366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60" name="Google Shape;360;p13"/>
          <p:cNvSpPr txBox="1">
            <a:spLocks noGrp="1"/>
          </p:cNvSpPr>
          <p:nvPr>
            <p:ph type="subTitle" idx="14"/>
          </p:nvPr>
        </p:nvSpPr>
        <p:spPr>
          <a:xfrm>
            <a:off x="5700472" y="3650952"/>
            <a:ext cx="2461500" cy="366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61" name="Google Shape;361;p13"/>
          <p:cNvSpPr txBox="1">
            <a:spLocks noGrp="1"/>
          </p:cNvSpPr>
          <p:nvPr>
            <p:ph type="ctrTitle" idx="15"/>
          </p:nvPr>
        </p:nvSpPr>
        <p:spPr>
          <a:xfrm>
            <a:off x="720000" y="540000"/>
            <a:ext cx="7704000" cy="50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62" name="Google Shape;362;p13"/>
          <p:cNvGrpSpPr/>
          <p:nvPr/>
        </p:nvGrpSpPr>
        <p:grpSpPr>
          <a:xfrm>
            <a:off x="-23" y="7"/>
            <a:ext cx="9931509" cy="7087243"/>
            <a:chOff x="-23" y="7"/>
            <a:chExt cx="9931509" cy="7087243"/>
          </a:xfrm>
        </p:grpSpPr>
        <p:sp>
          <p:nvSpPr>
            <p:cNvPr id="363" name="Google Shape;363;p13"/>
            <p:cNvSpPr/>
            <p:nvPr/>
          </p:nvSpPr>
          <p:spPr>
            <a:xfrm rot="-5400000">
              <a:off x="0" y="4244150"/>
              <a:ext cx="899296" cy="89929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3"/>
            <p:cNvGrpSpPr/>
            <p:nvPr/>
          </p:nvGrpSpPr>
          <p:grpSpPr>
            <a:xfrm>
              <a:off x="8166110" y="3675313"/>
              <a:ext cx="1765376" cy="3411936"/>
              <a:chOff x="4128125" y="488675"/>
              <a:chExt cx="1462857" cy="2827259"/>
            </a:xfrm>
          </p:grpSpPr>
          <p:sp>
            <p:nvSpPr>
              <p:cNvPr id="365" name="Google Shape;365;p13"/>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13"/>
            <p:cNvGrpSpPr/>
            <p:nvPr/>
          </p:nvGrpSpPr>
          <p:grpSpPr>
            <a:xfrm rot="10800000">
              <a:off x="-23" y="7"/>
              <a:ext cx="1754847" cy="1059582"/>
              <a:chOff x="7399994" y="4094158"/>
              <a:chExt cx="1754847" cy="1059582"/>
            </a:xfrm>
          </p:grpSpPr>
          <p:sp>
            <p:nvSpPr>
              <p:cNvPr id="371" name="Google Shape;371;p13"/>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7399994" y="4474931"/>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13"/>
              <p:cNvGrpSpPr/>
              <p:nvPr/>
            </p:nvGrpSpPr>
            <p:grpSpPr>
              <a:xfrm>
                <a:off x="8877683" y="4245446"/>
                <a:ext cx="177866" cy="385129"/>
                <a:chOff x="8877683" y="4321646"/>
                <a:chExt cx="177866" cy="385129"/>
              </a:xfrm>
            </p:grpSpPr>
            <p:sp>
              <p:nvSpPr>
                <p:cNvPr id="374" name="Google Shape;374;p13"/>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2" name="Google Shape;392;p13"/>
            <p:cNvSpPr/>
            <p:nvPr/>
          </p:nvSpPr>
          <p:spPr>
            <a:xfrm rot="10800000">
              <a:off x="8556766" y="3086730"/>
              <a:ext cx="437257" cy="98475"/>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27519" y="400619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27505" y="11084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5">
    <p:spTree>
      <p:nvGrpSpPr>
        <p:cNvPr id="1" name="Shape 395"/>
        <p:cNvGrpSpPr/>
        <p:nvPr/>
      </p:nvGrpSpPr>
      <p:grpSpPr>
        <a:xfrm>
          <a:off x="0" y="0"/>
          <a:ext cx="0" cy="0"/>
          <a:chOff x="0" y="0"/>
          <a:chExt cx="0" cy="0"/>
        </a:xfrm>
      </p:grpSpPr>
      <p:sp>
        <p:nvSpPr>
          <p:cNvPr id="396" name="Google Shape;396;p14"/>
          <p:cNvSpPr txBox="1">
            <a:spLocks noGrp="1"/>
          </p:cNvSpPr>
          <p:nvPr>
            <p:ph type="subTitle" idx="1"/>
          </p:nvPr>
        </p:nvSpPr>
        <p:spPr>
          <a:xfrm>
            <a:off x="3749775" y="1495675"/>
            <a:ext cx="4669500" cy="1917000"/>
          </a:xfrm>
          <a:prstGeom prst="rect">
            <a:avLst/>
          </a:prstGeom>
        </p:spPr>
        <p:txBody>
          <a:bodyPr spcFirstLastPara="1" wrap="square" lIns="91425" tIns="91425" rIns="91425" bIns="91425" anchor="t" anchorCtr="0">
            <a:noAutofit/>
          </a:bodyPr>
          <a:lstStyle>
            <a:lvl1pPr lvl="0" algn="r">
              <a:spcBef>
                <a:spcPts val="0"/>
              </a:spcBef>
              <a:spcAft>
                <a:spcPts val="0"/>
              </a:spcAft>
              <a:buSzPts val="2700"/>
              <a:buFont typeface="Patua One"/>
              <a:buNone/>
              <a:defRPr sz="2500"/>
            </a:lvl1pPr>
            <a:lvl2pPr lvl="1" algn="r">
              <a:spcBef>
                <a:spcPts val="0"/>
              </a:spcBef>
              <a:spcAft>
                <a:spcPts val="0"/>
              </a:spcAft>
              <a:buSzPts val="2700"/>
              <a:buFont typeface="Patua One"/>
              <a:buNone/>
              <a:defRPr sz="2700">
                <a:latin typeface="Patua One"/>
                <a:ea typeface="Patua One"/>
                <a:cs typeface="Patua One"/>
                <a:sym typeface="Patua One"/>
              </a:defRPr>
            </a:lvl2pPr>
            <a:lvl3pPr lvl="2" algn="r">
              <a:spcBef>
                <a:spcPts val="0"/>
              </a:spcBef>
              <a:spcAft>
                <a:spcPts val="0"/>
              </a:spcAft>
              <a:buSzPts val="2700"/>
              <a:buFont typeface="Patua One"/>
              <a:buNone/>
              <a:defRPr sz="2700">
                <a:latin typeface="Patua One"/>
                <a:ea typeface="Patua One"/>
                <a:cs typeface="Patua One"/>
                <a:sym typeface="Patua One"/>
              </a:defRPr>
            </a:lvl3pPr>
            <a:lvl4pPr lvl="3" algn="r">
              <a:spcBef>
                <a:spcPts val="0"/>
              </a:spcBef>
              <a:spcAft>
                <a:spcPts val="0"/>
              </a:spcAft>
              <a:buSzPts val="2700"/>
              <a:buFont typeface="Patua One"/>
              <a:buNone/>
              <a:defRPr sz="2700">
                <a:latin typeface="Patua One"/>
                <a:ea typeface="Patua One"/>
                <a:cs typeface="Patua One"/>
                <a:sym typeface="Patua One"/>
              </a:defRPr>
            </a:lvl4pPr>
            <a:lvl5pPr lvl="4" algn="r">
              <a:spcBef>
                <a:spcPts val="0"/>
              </a:spcBef>
              <a:spcAft>
                <a:spcPts val="0"/>
              </a:spcAft>
              <a:buSzPts val="2700"/>
              <a:buFont typeface="Patua One"/>
              <a:buNone/>
              <a:defRPr sz="2700">
                <a:latin typeface="Patua One"/>
                <a:ea typeface="Patua One"/>
                <a:cs typeface="Patua One"/>
                <a:sym typeface="Patua One"/>
              </a:defRPr>
            </a:lvl5pPr>
            <a:lvl6pPr lvl="5" algn="r">
              <a:spcBef>
                <a:spcPts val="0"/>
              </a:spcBef>
              <a:spcAft>
                <a:spcPts val="0"/>
              </a:spcAft>
              <a:buSzPts val="2700"/>
              <a:buFont typeface="Patua One"/>
              <a:buNone/>
              <a:defRPr sz="2700">
                <a:latin typeface="Patua One"/>
                <a:ea typeface="Patua One"/>
                <a:cs typeface="Patua One"/>
                <a:sym typeface="Patua One"/>
              </a:defRPr>
            </a:lvl6pPr>
            <a:lvl7pPr lvl="6" algn="r">
              <a:spcBef>
                <a:spcPts val="0"/>
              </a:spcBef>
              <a:spcAft>
                <a:spcPts val="0"/>
              </a:spcAft>
              <a:buSzPts val="2700"/>
              <a:buFont typeface="Patua One"/>
              <a:buNone/>
              <a:defRPr sz="2700">
                <a:latin typeface="Patua One"/>
                <a:ea typeface="Patua One"/>
                <a:cs typeface="Patua One"/>
                <a:sym typeface="Patua One"/>
              </a:defRPr>
            </a:lvl7pPr>
            <a:lvl8pPr lvl="7" algn="r">
              <a:spcBef>
                <a:spcPts val="0"/>
              </a:spcBef>
              <a:spcAft>
                <a:spcPts val="0"/>
              </a:spcAft>
              <a:buSzPts val="2700"/>
              <a:buFont typeface="Patua One"/>
              <a:buNone/>
              <a:defRPr sz="2700">
                <a:latin typeface="Patua One"/>
                <a:ea typeface="Patua One"/>
                <a:cs typeface="Patua One"/>
                <a:sym typeface="Patua One"/>
              </a:defRPr>
            </a:lvl8pPr>
            <a:lvl9pPr lvl="8" algn="r">
              <a:spcBef>
                <a:spcPts val="0"/>
              </a:spcBef>
              <a:spcAft>
                <a:spcPts val="0"/>
              </a:spcAft>
              <a:buSzPts val="2700"/>
              <a:buFont typeface="Patua One"/>
              <a:buNone/>
              <a:defRPr sz="2700">
                <a:latin typeface="Patua One"/>
                <a:ea typeface="Patua One"/>
                <a:cs typeface="Patua One"/>
                <a:sym typeface="Patua One"/>
              </a:defRPr>
            </a:lvl9pPr>
          </a:lstStyle>
          <a:p>
            <a:endParaRPr/>
          </a:p>
        </p:txBody>
      </p:sp>
      <p:grpSp>
        <p:nvGrpSpPr>
          <p:cNvPr id="397" name="Google Shape;397;p14"/>
          <p:cNvGrpSpPr/>
          <p:nvPr/>
        </p:nvGrpSpPr>
        <p:grpSpPr>
          <a:xfrm>
            <a:off x="4571999" y="4103882"/>
            <a:ext cx="4592564" cy="1059582"/>
            <a:chOff x="4571999" y="4103882"/>
            <a:chExt cx="4592564" cy="1059582"/>
          </a:xfrm>
        </p:grpSpPr>
        <p:sp>
          <p:nvSpPr>
            <p:cNvPr id="398" name="Google Shape;398;p14"/>
            <p:cNvSpPr/>
            <p:nvPr/>
          </p:nvSpPr>
          <p:spPr>
            <a:xfrm>
              <a:off x="8104989" y="4103882"/>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7409717" y="4484654"/>
              <a:ext cx="1361846" cy="678809"/>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4571999" y="4592285"/>
              <a:ext cx="918844" cy="206933"/>
            </a:xfrm>
            <a:custGeom>
              <a:avLst/>
              <a:gdLst/>
              <a:ahLst/>
              <a:cxnLst/>
              <a:rect l="l" t="t" r="r" b="b"/>
              <a:pathLst>
                <a:path w="14129" h="3182" extrusionOk="0">
                  <a:moveTo>
                    <a:pt x="7067" y="0"/>
                  </a:moveTo>
                  <a:cubicBezTo>
                    <a:pt x="6619" y="0"/>
                    <a:pt x="6110" y="61"/>
                    <a:pt x="5667" y="255"/>
                  </a:cubicBezTo>
                  <a:cubicBezTo>
                    <a:pt x="5219" y="443"/>
                    <a:pt x="4776" y="698"/>
                    <a:pt x="4394" y="1079"/>
                  </a:cubicBezTo>
                  <a:cubicBezTo>
                    <a:pt x="4139" y="1334"/>
                    <a:pt x="3885" y="1527"/>
                    <a:pt x="3630" y="1588"/>
                  </a:cubicBezTo>
                  <a:cubicBezTo>
                    <a:pt x="3309" y="1716"/>
                    <a:pt x="2994" y="1782"/>
                    <a:pt x="2673" y="1782"/>
                  </a:cubicBezTo>
                  <a:cubicBezTo>
                    <a:pt x="2357" y="1782"/>
                    <a:pt x="2037" y="1716"/>
                    <a:pt x="1782" y="1588"/>
                  </a:cubicBezTo>
                  <a:cubicBezTo>
                    <a:pt x="1466" y="1527"/>
                    <a:pt x="1212" y="1334"/>
                    <a:pt x="957" y="1079"/>
                  </a:cubicBezTo>
                  <a:lnTo>
                    <a:pt x="0" y="2036"/>
                  </a:lnTo>
                  <a:cubicBezTo>
                    <a:pt x="382" y="2418"/>
                    <a:pt x="830" y="2673"/>
                    <a:pt x="1273" y="2861"/>
                  </a:cubicBezTo>
                  <a:cubicBezTo>
                    <a:pt x="1721" y="3055"/>
                    <a:pt x="2230" y="3182"/>
                    <a:pt x="2673" y="3182"/>
                  </a:cubicBezTo>
                  <a:cubicBezTo>
                    <a:pt x="3182" y="3182"/>
                    <a:pt x="3630" y="3055"/>
                    <a:pt x="4139" y="2861"/>
                  </a:cubicBezTo>
                  <a:cubicBezTo>
                    <a:pt x="4582" y="2673"/>
                    <a:pt x="4964" y="2418"/>
                    <a:pt x="5346" y="2036"/>
                  </a:cubicBezTo>
                  <a:cubicBezTo>
                    <a:pt x="5600" y="1782"/>
                    <a:pt x="5855" y="1655"/>
                    <a:pt x="6176" y="1527"/>
                  </a:cubicBezTo>
                  <a:cubicBezTo>
                    <a:pt x="6430" y="1400"/>
                    <a:pt x="6746" y="1334"/>
                    <a:pt x="7067" y="1334"/>
                  </a:cubicBezTo>
                  <a:cubicBezTo>
                    <a:pt x="7382" y="1334"/>
                    <a:pt x="7703" y="1400"/>
                    <a:pt x="8019" y="1527"/>
                  </a:cubicBezTo>
                  <a:cubicBezTo>
                    <a:pt x="8273" y="1655"/>
                    <a:pt x="8528" y="1782"/>
                    <a:pt x="8782" y="2036"/>
                  </a:cubicBezTo>
                  <a:cubicBezTo>
                    <a:pt x="9164" y="2418"/>
                    <a:pt x="9612" y="2673"/>
                    <a:pt x="10055" y="2861"/>
                  </a:cubicBezTo>
                  <a:cubicBezTo>
                    <a:pt x="10503" y="3055"/>
                    <a:pt x="11012" y="3182"/>
                    <a:pt x="11455" y="3182"/>
                  </a:cubicBezTo>
                  <a:cubicBezTo>
                    <a:pt x="11964" y="3182"/>
                    <a:pt x="12412" y="3055"/>
                    <a:pt x="12921" y="2861"/>
                  </a:cubicBezTo>
                  <a:cubicBezTo>
                    <a:pt x="13364" y="2673"/>
                    <a:pt x="13746" y="2418"/>
                    <a:pt x="14128" y="2036"/>
                  </a:cubicBezTo>
                  <a:lnTo>
                    <a:pt x="13176" y="1079"/>
                  </a:lnTo>
                  <a:cubicBezTo>
                    <a:pt x="12921" y="1334"/>
                    <a:pt x="12667" y="1527"/>
                    <a:pt x="12412" y="1588"/>
                  </a:cubicBezTo>
                  <a:cubicBezTo>
                    <a:pt x="12092" y="1716"/>
                    <a:pt x="11776" y="1782"/>
                    <a:pt x="11455" y="1782"/>
                  </a:cubicBezTo>
                  <a:cubicBezTo>
                    <a:pt x="11140" y="1782"/>
                    <a:pt x="10819" y="1716"/>
                    <a:pt x="10564" y="1588"/>
                  </a:cubicBezTo>
                  <a:cubicBezTo>
                    <a:pt x="10249" y="1527"/>
                    <a:pt x="9994" y="1334"/>
                    <a:pt x="9739" y="1079"/>
                  </a:cubicBezTo>
                  <a:cubicBezTo>
                    <a:pt x="9358" y="698"/>
                    <a:pt x="8976" y="443"/>
                    <a:pt x="8528" y="255"/>
                  </a:cubicBezTo>
                  <a:cubicBezTo>
                    <a:pt x="8019" y="61"/>
                    <a:pt x="7576" y="0"/>
                    <a:pt x="7067"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4"/>
            <p:cNvGrpSpPr/>
            <p:nvPr/>
          </p:nvGrpSpPr>
          <p:grpSpPr>
            <a:xfrm>
              <a:off x="8887406" y="4255169"/>
              <a:ext cx="177866" cy="385129"/>
              <a:chOff x="8877683" y="4321646"/>
              <a:chExt cx="177866" cy="385129"/>
            </a:xfrm>
          </p:grpSpPr>
          <p:sp>
            <p:nvSpPr>
              <p:cNvPr id="402" name="Google Shape;402;p14"/>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 name="Google Shape;420;p14"/>
          <p:cNvSpPr txBox="1">
            <a:spLocks noGrp="1"/>
          </p:cNvSpPr>
          <p:nvPr>
            <p:ph type="title"/>
          </p:nvPr>
        </p:nvSpPr>
        <p:spPr>
          <a:xfrm>
            <a:off x="5283342" y="3488275"/>
            <a:ext cx="3132000" cy="540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400"/>
              <a:buFont typeface="Nunito Sans"/>
              <a:buNone/>
              <a:defRPr sz="1800">
                <a:solidFill>
                  <a:schemeClr val="dk2"/>
                </a:solidFill>
              </a:defRPr>
            </a:lvl1pPr>
            <a:lvl2pPr lvl="1"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2pPr>
            <a:lvl3pPr lvl="2"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3pPr>
            <a:lvl4pPr lvl="3"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4pPr>
            <a:lvl5pPr lvl="4"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5pPr>
            <a:lvl6pPr lvl="5"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6pPr>
            <a:lvl7pPr lvl="6"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7pPr>
            <a:lvl8pPr lvl="7"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8pPr>
            <a:lvl9pPr lvl="8"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9pPr>
          </a:lstStyle>
          <a:p>
            <a:endParaRPr/>
          </a:p>
        </p:txBody>
      </p:sp>
      <p:sp>
        <p:nvSpPr>
          <p:cNvPr id="421" name="Google Shape;421;p14"/>
          <p:cNvSpPr/>
          <p:nvPr/>
        </p:nvSpPr>
        <p:spPr>
          <a:xfrm>
            <a:off x="2365677" y="540000"/>
            <a:ext cx="169504" cy="169554"/>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957854" y="4"/>
            <a:ext cx="678827" cy="678827"/>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a:off x="189622" y="1174640"/>
            <a:ext cx="249156" cy="539522"/>
            <a:chOff x="1266755" y="4029330"/>
            <a:chExt cx="148325" cy="321163"/>
          </a:xfrm>
        </p:grpSpPr>
        <p:sp>
          <p:nvSpPr>
            <p:cNvPr id="424" name="Google Shape;424;p14"/>
            <p:cNvSpPr/>
            <p:nvPr/>
          </p:nvSpPr>
          <p:spPr>
            <a:xfrm>
              <a:off x="1394309" y="4029330"/>
              <a:ext cx="20771" cy="20771"/>
            </a:xfrm>
            <a:custGeom>
              <a:avLst/>
              <a:gdLst/>
              <a:ahLst/>
              <a:cxnLst/>
              <a:rect l="l" t="t" r="r" b="b"/>
              <a:pathLst>
                <a:path w="383" h="383" extrusionOk="0">
                  <a:moveTo>
                    <a:pt x="194" y="0"/>
                  </a:moveTo>
                  <a:cubicBezTo>
                    <a:pt x="67" y="0"/>
                    <a:pt x="1" y="128"/>
                    <a:pt x="1" y="194"/>
                  </a:cubicBezTo>
                  <a:cubicBezTo>
                    <a:pt x="1" y="321"/>
                    <a:pt x="67" y="382"/>
                    <a:pt x="194" y="382"/>
                  </a:cubicBezTo>
                  <a:cubicBezTo>
                    <a:pt x="321" y="382"/>
                    <a:pt x="382" y="321"/>
                    <a:pt x="382" y="194"/>
                  </a:cubicBezTo>
                  <a:cubicBezTo>
                    <a:pt x="382" y="128"/>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1394309" y="4091426"/>
              <a:ext cx="20771" cy="20771"/>
            </a:xfrm>
            <a:custGeom>
              <a:avLst/>
              <a:gdLst/>
              <a:ahLst/>
              <a:cxnLst/>
              <a:rect l="l" t="t" r="r" b="b"/>
              <a:pathLst>
                <a:path w="383" h="383" extrusionOk="0">
                  <a:moveTo>
                    <a:pt x="194" y="1"/>
                  </a:moveTo>
                  <a:cubicBezTo>
                    <a:pt x="67" y="1"/>
                    <a:pt x="1" y="67"/>
                    <a:pt x="1" y="194"/>
                  </a:cubicBezTo>
                  <a:cubicBezTo>
                    <a:pt x="1" y="255"/>
                    <a:pt x="67" y="383"/>
                    <a:pt x="194" y="383"/>
                  </a:cubicBezTo>
                  <a:cubicBezTo>
                    <a:pt x="321" y="383"/>
                    <a:pt x="382" y="255"/>
                    <a:pt x="382" y="194"/>
                  </a:cubicBezTo>
                  <a:cubicBezTo>
                    <a:pt x="382" y="67"/>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1394309" y="4150268"/>
              <a:ext cx="20771" cy="20771"/>
            </a:xfrm>
            <a:custGeom>
              <a:avLst/>
              <a:gdLst/>
              <a:ahLst/>
              <a:cxnLst/>
              <a:rect l="l" t="t" r="r" b="b"/>
              <a:pathLst>
                <a:path w="383" h="383" extrusionOk="0">
                  <a:moveTo>
                    <a:pt x="194" y="0"/>
                  </a:moveTo>
                  <a:cubicBezTo>
                    <a:pt x="67" y="0"/>
                    <a:pt x="1" y="61"/>
                    <a:pt x="1" y="189"/>
                  </a:cubicBezTo>
                  <a:cubicBezTo>
                    <a:pt x="1" y="316"/>
                    <a:pt x="67" y="382"/>
                    <a:pt x="194" y="382"/>
                  </a:cubicBezTo>
                  <a:cubicBezTo>
                    <a:pt x="321" y="382"/>
                    <a:pt x="382" y="316"/>
                    <a:pt x="382" y="189"/>
                  </a:cubicBezTo>
                  <a:cubicBezTo>
                    <a:pt x="382" y="61"/>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1394309" y="4208784"/>
              <a:ext cx="20771" cy="20771"/>
            </a:xfrm>
            <a:custGeom>
              <a:avLst/>
              <a:gdLst/>
              <a:ahLst/>
              <a:cxnLst/>
              <a:rect l="l" t="t" r="r" b="b"/>
              <a:pathLst>
                <a:path w="383" h="383" extrusionOk="0">
                  <a:moveTo>
                    <a:pt x="194" y="1"/>
                  </a:moveTo>
                  <a:cubicBezTo>
                    <a:pt x="67" y="1"/>
                    <a:pt x="1" y="128"/>
                    <a:pt x="1" y="194"/>
                  </a:cubicBezTo>
                  <a:cubicBezTo>
                    <a:pt x="1" y="321"/>
                    <a:pt x="67" y="382"/>
                    <a:pt x="194" y="382"/>
                  </a:cubicBezTo>
                  <a:cubicBezTo>
                    <a:pt x="321" y="382"/>
                    <a:pt x="382" y="321"/>
                    <a:pt x="382" y="194"/>
                  </a:cubicBezTo>
                  <a:cubicBezTo>
                    <a:pt x="382" y="128"/>
                    <a:pt x="321" y="1"/>
                    <a:pt x="194"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1394309" y="4270934"/>
              <a:ext cx="20771" cy="20717"/>
            </a:xfrm>
            <a:custGeom>
              <a:avLst/>
              <a:gdLst/>
              <a:ahLst/>
              <a:cxnLst/>
              <a:rect l="l" t="t" r="r" b="b"/>
              <a:pathLst>
                <a:path w="383" h="382" extrusionOk="0">
                  <a:moveTo>
                    <a:pt x="194" y="0"/>
                  </a:moveTo>
                  <a:cubicBezTo>
                    <a:pt x="67" y="0"/>
                    <a:pt x="1" y="66"/>
                    <a:pt x="1" y="194"/>
                  </a:cubicBezTo>
                  <a:cubicBezTo>
                    <a:pt x="1" y="255"/>
                    <a:pt x="67" y="382"/>
                    <a:pt x="194" y="382"/>
                  </a:cubicBezTo>
                  <a:cubicBezTo>
                    <a:pt x="321" y="382"/>
                    <a:pt x="382" y="255"/>
                    <a:pt x="382" y="194"/>
                  </a:cubicBezTo>
                  <a:cubicBezTo>
                    <a:pt x="382" y="66"/>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1394309" y="4329722"/>
              <a:ext cx="20771" cy="20771"/>
            </a:xfrm>
            <a:custGeom>
              <a:avLst/>
              <a:gdLst/>
              <a:ahLst/>
              <a:cxnLst/>
              <a:rect l="l" t="t" r="r" b="b"/>
              <a:pathLst>
                <a:path w="383" h="383" extrusionOk="0">
                  <a:moveTo>
                    <a:pt x="194" y="0"/>
                  </a:moveTo>
                  <a:cubicBezTo>
                    <a:pt x="67" y="0"/>
                    <a:pt x="1" y="62"/>
                    <a:pt x="1" y="189"/>
                  </a:cubicBezTo>
                  <a:cubicBezTo>
                    <a:pt x="1" y="316"/>
                    <a:pt x="67" y="382"/>
                    <a:pt x="194" y="382"/>
                  </a:cubicBezTo>
                  <a:cubicBezTo>
                    <a:pt x="321" y="382"/>
                    <a:pt x="382" y="316"/>
                    <a:pt x="382" y="189"/>
                  </a:cubicBezTo>
                  <a:cubicBezTo>
                    <a:pt x="382" y="62"/>
                    <a:pt x="321" y="0"/>
                    <a:pt x="194"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332213" y="4029330"/>
              <a:ext cx="20717" cy="20771"/>
            </a:xfrm>
            <a:custGeom>
              <a:avLst/>
              <a:gdLst/>
              <a:ahLst/>
              <a:cxnLst/>
              <a:rect l="l" t="t" r="r" b="b"/>
              <a:pathLst>
                <a:path w="382" h="383" extrusionOk="0">
                  <a:moveTo>
                    <a:pt x="193" y="0"/>
                  </a:moveTo>
                  <a:cubicBezTo>
                    <a:pt x="66" y="0"/>
                    <a:pt x="0" y="128"/>
                    <a:pt x="0" y="194"/>
                  </a:cubicBezTo>
                  <a:cubicBezTo>
                    <a:pt x="0" y="321"/>
                    <a:pt x="66" y="382"/>
                    <a:pt x="193" y="382"/>
                  </a:cubicBezTo>
                  <a:cubicBezTo>
                    <a:pt x="255" y="382"/>
                    <a:pt x="382" y="321"/>
                    <a:pt x="382" y="194"/>
                  </a:cubicBezTo>
                  <a:cubicBezTo>
                    <a:pt x="382" y="128"/>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1332213" y="4091426"/>
              <a:ext cx="20717" cy="20771"/>
            </a:xfrm>
            <a:custGeom>
              <a:avLst/>
              <a:gdLst/>
              <a:ahLst/>
              <a:cxnLst/>
              <a:rect l="l" t="t" r="r" b="b"/>
              <a:pathLst>
                <a:path w="382" h="383" extrusionOk="0">
                  <a:moveTo>
                    <a:pt x="193" y="1"/>
                  </a:moveTo>
                  <a:cubicBezTo>
                    <a:pt x="66" y="1"/>
                    <a:pt x="0" y="67"/>
                    <a:pt x="0" y="194"/>
                  </a:cubicBezTo>
                  <a:cubicBezTo>
                    <a:pt x="0" y="255"/>
                    <a:pt x="66" y="383"/>
                    <a:pt x="193" y="383"/>
                  </a:cubicBezTo>
                  <a:cubicBezTo>
                    <a:pt x="255" y="383"/>
                    <a:pt x="382" y="255"/>
                    <a:pt x="382" y="194"/>
                  </a:cubicBezTo>
                  <a:cubicBezTo>
                    <a:pt x="382" y="67"/>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1332213" y="4150268"/>
              <a:ext cx="20717" cy="20771"/>
            </a:xfrm>
            <a:custGeom>
              <a:avLst/>
              <a:gdLst/>
              <a:ahLst/>
              <a:cxnLst/>
              <a:rect l="l" t="t" r="r" b="b"/>
              <a:pathLst>
                <a:path w="382" h="383" extrusionOk="0">
                  <a:moveTo>
                    <a:pt x="193" y="0"/>
                  </a:moveTo>
                  <a:cubicBezTo>
                    <a:pt x="66" y="0"/>
                    <a:pt x="0" y="61"/>
                    <a:pt x="0" y="189"/>
                  </a:cubicBezTo>
                  <a:cubicBezTo>
                    <a:pt x="0" y="316"/>
                    <a:pt x="66" y="382"/>
                    <a:pt x="193" y="382"/>
                  </a:cubicBezTo>
                  <a:cubicBezTo>
                    <a:pt x="255" y="382"/>
                    <a:pt x="382" y="316"/>
                    <a:pt x="382" y="189"/>
                  </a:cubicBezTo>
                  <a:cubicBezTo>
                    <a:pt x="382" y="61"/>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1332213" y="4208784"/>
              <a:ext cx="20717" cy="20771"/>
            </a:xfrm>
            <a:custGeom>
              <a:avLst/>
              <a:gdLst/>
              <a:ahLst/>
              <a:cxnLst/>
              <a:rect l="l" t="t" r="r" b="b"/>
              <a:pathLst>
                <a:path w="382" h="383" extrusionOk="0">
                  <a:moveTo>
                    <a:pt x="193" y="1"/>
                  </a:moveTo>
                  <a:cubicBezTo>
                    <a:pt x="66" y="1"/>
                    <a:pt x="0" y="128"/>
                    <a:pt x="0" y="194"/>
                  </a:cubicBezTo>
                  <a:cubicBezTo>
                    <a:pt x="0" y="321"/>
                    <a:pt x="66" y="382"/>
                    <a:pt x="193" y="382"/>
                  </a:cubicBezTo>
                  <a:cubicBezTo>
                    <a:pt x="255" y="382"/>
                    <a:pt x="382" y="321"/>
                    <a:pt x="382" y="194"/>
                  </a:cubicBezTo>
                  <a:cubicBezTo>
                    <a:pt x="382" y="128"/>
                    <a:pt x="255" y="1"/>
                    <a:pt x="193"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1332213" y="4270934"/>
              <a:ext cx="20717" cy="20717"/>
            </a:xfrm>
            <a:custGeom>
              <a:avLst/>
              <a:gdLst/>
              <a:ahLst/>
              <a:cxnLst/>
              <a:rect l="l" t="t" r="r" b="b"/>
              <a:pathLst>
                <a:path w="382" h="382" extrusionOk="0">
                  <a:moveTo>
                    <a:pt x="193" y="0"/>
                  </a:moveTo>
                  <a:cubicBezTo>
                    <a:pt x="66" y="0"/>
                    <a:pt x="0" y="66"/>
                    <a:pt x="0" y="194"/>
                  </a:cubicBezTo>
                  <a:cubicBezTo>
                    <a:pt x="0" y="255"/>
                    <a:pt x="66" y="382"/>
                    <a:pt x="193" y="382"/>
                  </a:cubicBezTo>
                  <a:cubicBezTo>
                    <a:pt x="255" y="382"/>
                    <a:pt x="382" y="255"/>
                    <a:pt x="382" y="194"/>
                  </a:cubicBezTo>
                  <a:cubicBezTo>
                    <a:pt x="382" y="66"/>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1332213" y="4329722"/>
              <a:ext cx="20717" cy="20771"/>
            </a:xfrm>
            <a:custGeom>
              <a:avLst/>
              <a:gdLst/>
              <a:ahLst/>
              <a:cxnLst/>
              <a:rect l="l" t="t" r="r" b="b"/>
              <a:pathLst>
                <a:path w="382" h="383" extrusionOk="0">
                  <a:moveTo>
                    <a:pt x="193" y="0"/>
                  </a:moveTo>
                  <a:cubicBezTo>
                    <a:pt x="66" y="0"/>
                    <a:pt x="0" y="62"/>
                    <a:pt x="0" y="189"/>
                  </a:cubicBezTo>
                  <a:cubicBezTo>
                    <a:pt x="0" y="316"/>
                    <a:pt x="66" y="382"/>
                    <a:pt x="193" y="382"/>
                  </a:cubicBezTo>
                  <a:cubicBezTo>
                    <a:pt x="255" y="382"/>
                    <a:pt x="382" y="316"/>
                    <a:pt x="382" y="189"/>
                  </a:cubicBezTo>
                  <a:cubicBezTo>
                    <a:pt x="382" y="62"/>
                    <a:pt x="255" y="0"/>
                    <a:pt x="193"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1266755" y="4029330"/>
              <a:ext cx="20771" cy="20771"/>
            </a:xfrm>
            <a:custGeom>
              <a:avLst/>
              <a:gdLst/>
              <a:ahLst/>
              <a:cxnLst/>
              <a:rect l="l" t="t" r="r" b="b"/>
              <a:pathLst>
                <a:path w="383" h="383" extrusionOk="0">
                  <a:moveTo>
                    <a:pt x="189" y="0"/>
                  </a:moveTo>
                  <a:cubicBezTo>
                    <a:pt x="62" y="0"/>
                    <a:pt x="0" y="128"/>
                    <a:pt x="0" y="194"/>
                  </a:cubicBezTo>
                  <a:cubicBezTo>
                    <a:pt x="0" y="321"/>
                    <a:pt x="62" y="382"/>
                    <a:pt x="189" y="382"/>
                  </a:cubicBezTo>
                  <a:cubicBezTo>
                    <a:pt x="316" y="382"/>
                    <a:pt x="382" y="321"/>
                    <a:pt x="382" y="194"/>
                  </a:cubicBezTo>
                  <a:cubicBezTo>
                    <a:pt x="382" y="128"/>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1266755" y="4091426"/>
              <a:ext cx="20771" cy="20771"/>
            </a:xfrm>
            <a:custGeom>
              <a:avLst/>
              <a:gdLst/>
              <a:ahLst/>
              <a:cxnLst/>
              <a:rect l="l" t="t" r="r" b="b"/>
              <a:pathLst>
                <a:path w="383" h="383" extrusionOk="0">
                  <a:moveTo>
                    <a:pt x="189" y="1"/>
                  </a:moveTo>
                  <a:cubicBezTo>
                    <a:pt x="62" y="1"/>
                    <a:pt x="0" y="67"/>
                    <a:pt x="0" y="194"/>
                  </a:cubicBezTo>
                  <a:cubicBezTo>
                    <a:pt x="0" y="255"/>
                    <a:pt x="62" y="383"/>
                    <a:pt x="189" y="383"/>
                  </a:cubicBezTo>
                  <a:cubicBezTo>
                    <a:pt x="316" y="383"/>
                    <a:pt x="382" y="255"/>
                    <a:pt x="382" y="194"/>
                  </a:cubicBezTo>
                  <a:cubicBezTo>
                    <a:pt x="382" y="67"/>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1266755" y="4150268"/>
              <a:ext cx="20771" cy="20771"/>
            </a:xfrm>
            <a:custGeom>
              <a:avLst/>
              <a:gdLst/>
              <a:ahLst/>
              <a:cxnLst/>
              <a:rect l="l" t="t" r="r" b="b"/>
              <a:pathLst>
                <a:path w="383" h="383" extrusionOk="0">
                  <a:moveTo>
                    <a:pt x="189" y="0"/>
                  </a:moveTo>
                  <a:cubicBezTo>
                    <a:pt x="62" y="0"/>
                    <a:pt x="0" y="61"/>
                    <a:pt x="0" y="189"/>
                  </a:cubicBezTo>
                  <a:cubicBezTo>
                    <a:pt x="0" y="316"/>
                    <a:pt x="62" y="382"/>
                    <a:pt x="189" y="382"/>
                  </a:cubicBezTo>
                  <a:cubicBezTo>
                    <a:pt x="316" y="382"/>
                    <a:pt x="382" y="316"/>
                    <a:pt x="382" y="189"/>
                  </a:cubicBezTo>
                  <a:cubicBezTo>
                    <a:pt x="382" y="61"/>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1266755" y="4208784"/>
              <a:ext cx="20771" cy="20771"/>
            </a:xfrm>
            <a:custGeom>
              <a:avLst/>
              <a:gdLst/>
              <a:ahLst/>
              <a:cxnLst/>
              <a:rect l="l" t="t" r="r" b="b"/>
              <a:pathLst>
                <a:path w="383" h="383" extrusionOk="0">
                  <a:moveTo>
                    <a:pt x="189" y="1"/>
                  </a:moveTo>
                  <a:cubicBezTo>
                    <a:pt x="62" y="1"/>
                    <a:pt x="0" y="128"/>
                    <a:pt x="0" y="194"/>
                  </a:cubicBezTo>
                  <a:cubicBezTo>
                    <a:pt x="0" y="321"/>
                    <a:pt x="62" y="382"/>
                    <a:pt x="189" y="382"/>
                  </a:cubicBezTo>
                  <a:cubicBezTo>
                    <a:pt x="316" y="382"/>
                    <a:pt x="382" y="321"/>
                    <a:pt x="382" y="194"/>
                  </a:cubicBezTo>
                  <a:cubicBezTo>
                    <a:pt x="382" y="128"/>
                    <a:pt x="316" y="1"/>
                    <a:pt x="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1266755" y="4270934"/>
              <a:ext cx="20771" cy="20717"/>
            </a:xfrm>
            <a:custGeom>
              <a:avLst/>
              <a:gdLst/>
              <a:ahLst/>
              <a:cxnLst/>
              <a:rect l="l" t="t" r="r" b="b"/>
              <a:pathLst>
                <a:path w="383" h="382" extrusionOk="0">
                  <a:moveTo>
                    <a:pt x="189" y="0"/>
                  </a:moveTo>
                  <a:cubicBezTo>
                    <a:pt x="62" y="0"/>
                    <a:pt x="0" y="66"/>
                    <a:pt x="0" y="194"/>
                  </a:cubicBezTo>
                  <a:cubicBezTo>
                    <a:pt x="0" y="255"/>
                    <a:pt x="62" y="382"/>
                    <a:pt x="189" y="382"/>
                  </a:cubicBezTo>
                  <a:cubicBezTo>
                    <a:pt x="316" y="382"/>
                    <a:pt x="382" y="255"/>
                    <a:pt x="382" y="194"/>
                  </a:cubicBezTo>
                  <a:cubicBezTo>
                    <a:pt x="382" y="66"/>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1266755" y="4329722"/>
              <a:ext cx="20771" cy="20771"/>
            </a:xfrm>
            <a:custGeom>
              <a:avLst/>
              <a:gdLst/>
              <a:ahLst/>
              <a:cxnLst/>
              <a:rect l="l" t="t" r="r" b="b"/>
              <a:pathLst>
                <a:path w="383" h="383" extrusionOk="0">
                  <a:moveTo>
                    <a:pt x="189" y="0"/>
                  </a:moveTo>
                  <a:cubicBezTo>
                    <a:pt x="62" y="0"/>
                    <a:pt x="0" y="62"/>
                    <a:pt x="0" y="189"/>
                  </a:cubicBezTo>
                  <a:cubicBezTo>
                    <a:pt x="0" y="316"/>
                    <a:pt x="62" y="382"/>
                    <a:pt x="189" y="382"/>
                  </a:cubicBezTo>
                  <a:cubicBezTo>
                    <a:pt x="316" y="382"/>
                    <a:pt x="382" y="316"/>
                    <a:pt x="382" y="189"/>
                  </a:cubicBezTo>
                  <a:cubicBezTo>
                    <a:pt x="382" y="62"/>
                    <a:pt x="316" y="0"/>
                    <a:pt x="189"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14"/>
          <p:cNvSpPr/>
          <p:nvPr/>
        </p:nvSpPr>
        <p:spPr>
          <a:xfrm>
            <a:off x="-26" y="3870001"/>
            <a:ext cx="720106" cy="720120"/>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14"/>
          <p:cNvGrpSpPr/>
          <p:nvPr/>
        </p:nvGrpSpPr>
        <p:grpSpPr>
          <a:xfrm>
            <a:off x="1572312" y="3870003"/>
            <a:ext cx="1957156" cy="3782590"/>
            <a:chOff x="4128125" y="488675"/>
            <a:chExt cx="1462857" cy="2827259"/>
          </a:xfrm>
        </p:grpSpPr>
        <p:sp>
          <p:nvSpPr>
            <p:cNvPr id="444" name="Google Shape;444;p14"/>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4"/>
          <p:cNvSpPr/>
          <p:nvPr/>
        </p:nvSpPr>
        <p:spPr>
          <a:xfrm rot="10800000">
            <a:off x="7116708" y="3"/>
            <a:ext cx="1103120" cy="549848"/>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14"/>
          <p:cNvGrpSpPr/>
          <p:nvPr/>
        </p:nvGrpSpPr>
        <p:grpSpPr>
          <a:xfrm rot="5400000">
            <a:off x="-298920" y="-1499934"/>
            <a:ext cx="1620553" cy="3132038"/>
            <a:chOff x="4128125" y="488675"/>
            <a:chExt cx="1462857" cy="2827259"/>
          </a:xfrm>
        </p:grpSpPr>
        <p:sp>
          <p:nvSpPr>
            <p:cNvPr id="451" name="Google Shape;451;p14"/>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0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1pPr>
            <a:lvl2pPr lvl="1"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2pPr>
            <a:lvl3pPr lvl="2"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3pPr>
            <a:lvl4pPr lvl="3"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4pPr>
            <a:lvl5pPr lvl="4"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5pPr>
            <a:lvl6pPr lvl="5"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6pPr>
            <a:lvl7pPr lvl="6"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7pPr>
            <a:lvl8pPr lvl="7"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8pPr>
            <a:lvl9pPr lvl="8" rtl="0">
              <a:spcBef>
                <a:spcPts val="0"/>
              </a:spcBef>
              <a:spcAft>
                <a:spcPts val="0"/>
              </a:spcAft>
              <a:buClr>
                <a:schemeClr val="dk1"/>
              </a:buClr>
              <a:buSzPts val="3000"/>
              <a:buFont typeface="Patua One"/>
              <a:buNone/>
              <a:defRPr sz="3000">
                <a:solidFill>
                  <a:schemeClr val="dk1"/>
                </a:solidFill>
                <a:latin typeface="Patua One"/>
                <a:ea typeface="Patua One"/>
                <a:cs typeface="Patua One"/>
                <a:sym typeface="Patua One"/>
              </a:defRPr>
            </a:lvl9pPr>
          </a:lstStyle>
          <a:p>
            <a:endParaRPr/>
          </a:p>
        </p:txBody>
      </p:sp>
      <p:sp>
        <p:nvSpPr>
          <p:cNvPr id="7" name="Google Shape;7;p1"/>
          <p:cNvSpPr txBox="1">
            <a:spLocks noGrp="1"/>
          </p:cNvSpPr>
          <p:nvPr>
            <p:ph type="body" idx="1"/>
          </p:nvPr>
        </p:nvSpPr>
        <p:spPr>
          <a:xfrm>
            <a:off x="720000" y="1152475"/>
            <a:ext cx="7704000" cy="3448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1pPr>
            <a:lvl2pPr marL="914400" lvl="1"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2pPr>
            <a:lvl3pPr marL="1371600" lvl="2"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3pPr>
            <a:lvl4pPr marL="1828800" lvl="3"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4pPr>
            <a:lvl5pPr marL="2286000" lvl="4"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5pPr>
            <a:lvl6pPr marL="2743200" lvl="5"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6pPr>
            <a:lvl7pPr marL="3200400" lvl="6"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7pPr>
            <a:lvl8pPr marL="3657600" lvl="7"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8pPr>
            <a:lvl9pPr marL="4114800" lvl="8" indent="-317500" rtl="0">
              <a:lnSpc>
                <a:spcPct val="100000"/>
              </a:lnSpc>
              <a:spcBef>
                <a:spcPts val="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59" r:id="rId8"/>
    <p:sldLayoutId id="2147483660" r:id="rId9"/>
    <p:sldLayoutId id="2147483661" r:id="rId10"/>
    <p:sldLayoutId id="2147483665" r:id="rId11"/>
    <p:sldLayoutId id="2147483669"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44"/>
        <p:cNvGrpSpPr/>
        <p:nvPr/>
      </p:nvGrpSpPr>
      <p:grpSpPr>
        <a:xfrm>
          <a:off x="0" y="0"/>
          <a:ext cx="0" cy="0"/>
          <a:chOff x="0" y="0"/>
          <a:chExt cx="0" cy="0"/>
        </a:xfrm>
      </p:grpSpPr>
      <p:sp>
        <p:nvSpPr>
          <p:cNvPr id="3445" name="Google Shape;3445;p52"/>
          <p:cNvSpPr txBox="1">
            <a:spLocks noGrp="1"/>
          </p:cNvSpPr>
          <p:nvPr>
            <p:ph type="title"/>
          </p:nvPr>
        </p:nvSpPr>
        <p:spPr>
          <a:xfrm>
            <a:off x="740548" y="1528828"/>
            <a:ext cx="7704000" cy="1298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bg2">
                    <a:lumMod val="75000"/>
                  </a:schemeClr>
                </a:solidFill>
                <a:latin typeface="+mn-lt"/>
              </a:rPr>
              <a:t>CHÀO MỪNG CÁC EM </a:t>
            </a:r>
            <a:br>
              <a:rPr lang="en-US" sz="4000" b="1" dirty="0" smtClean="0">
                <a:solidFill>
                  <a:schemeClr val="bg2">
                    <a:lumMod val="75000"/>
                  </a:schemeClr>
                </a:solidFill>
                <a:latin typeface="+mn-lt"/>
              </a:rPr>
            </a:br>
            <a:r>
              <a:rPr lang="en-US" sz="4000" b="1" dirty="0" smtClean="0">
                <a:solidFill>
                  <a:schemeClr val="bg2">
                    <a:lumMod val="75000"/>
                  </a:schemeClr>
                </a:solidFill>
                <a:latin typeface="+mn-lt"/>
              </a:rPr>
              <a:t>ĐẾN VỚI TIẾT HỌC HÔM NAY!</a:t>
            </a:r>
            <a:endParaRPr sz="4000" b="1" dirty="0">
              <a:solidFill>
                <a:schemeClr val="bg2">
                  <a:lumMod val="75000"/>
                </a:schemeClr>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grpSp>
        <p:nvGrpSpPr>
          <p:cNvPr id="1539" name="Google Shape;1539;p39"/>
          <p:cNvGrpSpPr/>
          <p:nvPr/>
        </p:nvGrpSpPr>
        <p:grpSpPr>
          <a:xfrm>
            <a:off x="2858373" y="2555468"/>
            <a:ext cx="3287767" cy="2193827"/>
            <a:chOff x="4441375" y="-297550"/>
            <a:chExt cx="5242811" cy="3498927"/>
          </a:xfrm>
        </p:grpSpPr>
        <p:sp>
          <p:nvSpPr>
            <p:cNvPr id="1540" name="Google Shape;1540;p39"/>
            <p:cNvSpPr/>
            <p:nvPr/>
          </p:nvSpPr>
          <p:spPr>
            <a:xfrm>
              <a:off x="5708608" y="-141095"/>
              <a:ext cx="1414075" cy="1432527"/>
            </a:xfrm>
            <a:custGeom>
              <a:avLst/>
              <a:gdLst/>
              <a:ahLst/>
              <a:cxnLst/>
              <a:rect l="l" t="t" r="r" b="b"/>
              <a:pathLst>
                <a:path w="5441" h="5512" extrusionOk="0">
                  <a:moveTo>
                    <a:pt x="0" y="1"/>
                  </a:moveTo>
                  <a:lnTo>
                    <a:pt x="0" y="5512"/>
                  </a:lnTo>
                  <a:lnTo>
                    <a:pt x="5441" y="5512"/>
                  </a:lnTo>
                  <a:lnTo>
                    <a:pt x="5441" y="1"/>
                  </a:lnTo>
                  <a:close/>
                </a:path>
              </a:pathLst>
            </a:custGeom>
            <a:solidFill>
              <a:srgbClr val="FF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5635059" y="1263361"/>
              <a:ext cx="1561174" cy="110454"/>
            </a:xfrm>
            <a:custGeom>
              <a:avLst/>
              <a:gdLst/>
              <a:ahLst/>
              <a:cxnLst/>
              <a:rect l="l" t="t" r="r" b="b"/>
              <a:pathLst>
                <a:path w="6007" h="425" extrusionOk="0">
                  <a:moveTo>
                    <a:pt x="1" y="0"/>
                  </a:moveTo>
                  <a:lnTo>
                    <a:pt x="1" y="424"/>
                  </a:lnTo>
                  <a:lnTo>
                    <a:pt x="6006" y="424"/>
                  </a:lnTo>
                  <a:lnTo>
                    <a:pt x="6006"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5818802" y="-141095"/>
              <a:ext cx="18452" cy="1432527"/>
            </a:xfrm>
            <a:custGeom>
              <a:avLst/>
              <a:gdLst/>
              <a:ahLst/>
              <a:cxnLst/>
              <a:rect l="l" t="t" r="r" b="b"/>
              <a:pathLst>
                <a:path w="71" h="5512" extrusionOk="0">
                  <a:moveTo>
                    <a:pt x="0" y="1"/>
                  </a:moveTo>
                  <a:lnTo>
                    <a:pt x="0"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5984094" y="-141095"/>
              <a:ext cx="27289" cy="1432527"/>
            </a:xfrm>
            <a:custGeom>
              <a:avLst/>
              <a:gdLst/>
              <a:ahLst/>
              <a:cxnLst/>
              <a:rect l="l" t="t" r="r" b="b"/>
              <a:pathLst>
                <a:path w="105" h="5512" extrusionOk="0">
                  <a:moveTo>
                    <a:pt x="0" y="1"/>
                  </a:moveTo>
                  <a:lnTo>
                    <a:pt x="0" y="5512"/>
                  </a:lnTo>
                  <a:lnTo>
                    <a:pt x="105" y="5512"/>
                  </a:lnTo>
                  <a:lnTo>
                    <a:pt x="10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6149125" y="-141095"/>
              <a:ext cx="27549" cy="1432527"/>
            </a:xfrm>
            <a:custGeom>
              <a:avLst/>
              <a:gdLst/>
              <a:ahLst/>
              <a:cxnLst/>
              <a:rect l="l" t="t" r="r" b="b"/>
              <a:pathLst>
                <a:path w="106" h="5512" extrusionOk="0">
                  <a:moveTo>
                    <a:pt x="1" y="1"/>
                  </a:moveTo>
                  <a:lnTo>
                    <a:pt x="1" y="5512"/>
                  </a:lnTo>
                  <a:lnTo>
                    <a:pt x="106" y="5512"/>
                  </a:lnTo>
                  <a:lnTo>
                    <a:pt x="106"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6323253" y="-141095"/>
              <a:ext cx="18712" cy="1432527"/>
            </a:xfrm>
            <a:custGeom>
              <a:avLst/>
              <a:gdLst/>
              <a:ahLst/>
              <a:cxnLst/>
              <a:rect l="l" t="t" r="r" b="b"/>
              <a:pathLst>
                <a:path w="72" h="5512" extrusionOk="0">
                  <a:moveTo>
                    <a:pt x="1" y="1"/>
                  </a:moveTo>
                  <a:lnTo>
                    <a:pt x="1"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6488544" y="-141095"/>
              <a:ext cx="28328" cy="1432527"/>
            </a:xfrm>
            <a:custGeom>
              <a:avLst/>
              <a:gdLst/>
              <a:ahLst/>
              <a:cxnLst/>
              <a:rect l="l" t="t" r="r" b="b"/>
              <a:pathLst>
                <a:path w="109" h="5512" extrusionOk="0">
                  <a:moveTo>
                    <a:pt x="1" y="1"/>
                  </a:moveTo>
                  <a:lnTo>
                    <a:pt x="1" y="5512"/>
                  </a:lnTo>
                  <a:lnTo>
                    <a:pt x="108" y="5512"/>
                  </a:lnTo>
                  <a:lnTo>
                    <a:pt x="108"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6653835" y="-141095"/>
              <a:ext cx="28068" cy="1432527"/>
            </a:xfrm>
            <a:custGeom>
              <a:avLst/>
              <a:gdLst/>
              <a:ahLst/>
              <a:cxnLst/>
              <a:rect l="l" t="t" r="r" b="b"/>
              <a:pathLst>
                <a:path w="108" h="5512" extrusionOk="0">
                  <a:moveTo>
                    <a:pt x="1" y="1"/>
                  </a:moveTo>
                  <a:lnTo>
                    <a:pt x="1" y="5512"/>
                  </a:lnTo>
                  <a:lnTo>
                    <a:pt x="108" y="5512"/>
                  </a:lnTo>
                  <a:lnTo>
                    <a:pt x="108"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6819126" y="-141095"/>
              <a:ext cx="28068" cy="1432527"/>
            </a:xfrm>
            <a:custGeom>
              <a:avLst/>
              <a:gdLst/>
              <a:ahLst/>
              <a:cxnLst/>
              <a:rect l="l" t="t" r="r" b="b"/>
              <a:pathLst>
                <a:path w="108" h="5512" extrusionOk="0">
                  <a:moveTo>
                    <a:pt x="1" y="1"/>
                  </a:moveTo>
                  <a:lnTo>
                    <a:pt x="1" y="5512"/>
                  </a:lnTo>
                  <a:lnTo>
                    <a:pt x="108" y="5512"/>
                  </a:lnTo>
                  <a:lnTo>
                    <a:pt x="108"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6994034" y="-141095"/>
              <a:ext cx="18452" cy="1432527"/>
            </a:xfrm>
            <a:custGeom>
              <a:avLst/>
              <a:gdLst/>
              <a:ahLst/>
              <a:cxnLst/>
              <a:rect l="l" t="t" r="r" b="b"/>
              <a:pathLst>
                <a:path w="71" h="5512" extrusionOk="0">
                  <a:moveTo>
                    <a:pt x="0" y="1"/>
                  </a:moveTo>
                  <a:lnTo>
                    <a:pt x="0"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5708608" y="758651"/>
              <a:ext cx="1414075" cy="27549"/>
            </a:xfrm>
            <a:custGeom>
              <a:avLst/>
              <a:gdLst/>
              <a:ahLst/>
              <a:cxnLst/>
              <a:rect l="l" t="t" r="r" b="b"/>
              <a:pathLst>
                <a:path w="5441" h="106" extrusionOk="0">
                  <a:moveTo>
                    <a:pt x="0" y="1"/>
                  </a:moveTo>
                  <a:lnTo>
                    <a:pt x="0" y="105"/>
                  </a:lnTo>
                  <a:lnTo>
                    <a:pt x="5441" y="105"/>
                  </a:lnTo>
                  <a:lnTo>
                    <a:pt x="544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5708608" y="409876"/>
              <a:ext cx="1414075" cy="27289"/>
            </a:xfrm>
            <a:custGeom>
              <a:avLst/>
              <a:gdLst/>
              <a:ahLst/>
              <a:cxnLst/>
              <a:rect l="l" t="t" r="r" b="b"/>
              <a:pathLst>
                <a:path w="5441" h="105" extrusionOk="0">
                  <a:moveTo>
                    <a:pt x="0" y="0"/>
                  </a:moveTo>
                  <a:lnTo>
                    <a:pt x="0" y="105"/>
                  </a:lnTo>
                  <a:lnTo>
                    <a:pt x="5441" y="105"/>
                  </a:lnTo>
                  <a:lnTo>
                    <a:pt x="5441"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7618294" y="-141095"/>
              <a:ext cx="1414335" cy="1432527"/>
            </a:xfrm>
            <a:custGeom>
              <a:avLst/>
              <a:gdLst/>
              <a:ahLst/>
              <a:cxnLst/>
              <a:rect l="l" t="t" r="r" b="b"/>
              <a:pathLst>
                <a:path w="5442" h="5512" extrusionOk="0">
                  <a:moveTo>
                    <a:pt x="1" y="1"/>
                  </a:moveTo>
                  <a:lnTo>
                    <a:pt x="1" y="5512"/>
                  </a:lnTo>
                  <a:lnTo>
                    <a:pt x="5441" y="5512"/>
                  </a:lnTo>
                  <a:lnTo>
                    <a:pt x="5441" y="1"/>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7544745" y="1263361"/>
              <a:ext cx="1561174" cy="110454"/>
            </a:xfrm>
            <a:custGeom>
              <a:avLst/>
              <a:gdLst/>
              <a:ahLst/>
              <a:cxnLst/>
              <a:rect l="l" t="t" r="r" b="b"/>
              <a:pathLst>
                <a:path w="6007" h="425" extrusionOk="0">
                  <a:moveTo>
                    <a:pt x="1" y="0"/>
                  </a:moveTo>
                  <a:lnTo>
                    <a:pt x="1" y="424"/>
                  </a:lnTo>
                  <a:lnTo>
                    <a:pt x="6007" y="424"/>
                  </a:lnTo>
                  <a:lnTo>
                    <a:pt x="6007"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7728488" y="-141095"/>
              <a:ext cx="18712" cy="1432527"/>
            </a:xfrm>
            <a:custGeom>
              <a:avLst/>
              <a:gdLst/>
              <a:ahLst/>
              <a:cxnLst/>
              <a:rect l="l" t="t" r="r" b="b"/>
              <a:pathLst>
                <a:path w="72" h="5512" extrusionOk="0">
                  <a:moveTo>
                    <a:pt x="0" y="1"/>
                  </a:moveTo>
                  <a:lnTo>
                    <a:pt x="0"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7893779" y="-141095"/>
              <a:ext cx="27289" cy="1432527"/>
            </a:xfrm>
            <a:custGeom>
              <a:avLst/>
              <a:gdLst/>
              <a:ahLst/>
              <a:cxnLst/>
              <a:rect l="l" t="t" r="r" b="b"/>
              <a:pathLst>
                <a:path w="105" h="5512" extrusionOk="0">
                  <a:moveTo>
                    <a:pt x="0" y="1"/>
                  </a:moveTo>
                  <a:lnTo>
                    <a:pt x="0" y="5512"/>
                  </a:lnTo>
                  <a:lnTo>
                    <a:pt x="105" y="5512"/>
                  </a:lnTo>
                  <a:lnTo>
                    <a:pt x="10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8059071" y="-141095"/>
              <a:ext cx="27289" cy="1432527"/>
            </a:xfrm>
            <a:custGeom>
              <a:avLst/>
              <a:gdLst/>
              <a:ahLst/>
              <a:cxnLst/>
              <a:rect l="l" t="t" r="r" b="b"/>
              <a:pathLst>
                <a:path w="105" h="5512" extrusionOk="0">
                  <a:moveTo>
                    <a:pt x="0" y="1"/>
                  </a:moveTo>
                  <a:lnTo>
                    <a:pt x="0" y="5512"/>
                  </a:lnTo>
                  <a:lnTo>
                    <a:pt x="105" y="5512"/>
                  </a:lnTo>
                  <a:lnTo>
                    <a:pt x="10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8233198" y="-141095"/>
              <a:ext cx="18452" cy="1432527"/>
            </a:xfrm>
            <a:custGeom>
              <a:avLst/>
              <a:gdLst/>
              <a:ahLst/>
              <a:cxnLst/>
              <a:rect l="l" t="t" r="r" b="b"/>
              <a:pathLst>
                <a:path w="71" h="5512" extrusionOk="0">
                  <a:moveTo>
                    <a:pt x="0" y="1"/>
                  </a:moveTo>
                  <a:lnTo>
                    <a:pt x="0"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8398490" y="-141095"/>
              <a:ext cx="28068" cy="1432527"/>
            </a:xfrm>
            <a:custGeom>
              <a:avLst/>
              <a:gdLst/>
              <a:ahLst/>
              <a:cxnLst/>
              <a:rect l="l" t="t" r="r" b="b"/>
              <a:pathLst>
                <a:path w="108" h="5512" extrusionOk="0">
                  <a:moveTo>
                    <a:pt x="0" y="1"/>
                  </a:moveTo>
                  <a:lnTo>
                    <a:pt x="0" y="5512"/>
                  </a:lnTo>
                  <a:lnTo>
                    <a:pt x="107" y="5512"/>
                  </a:lnTo>
                  <a:lnTo>
                    <a:pt x="107"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8563521" y="-141095"/>
              <a:ext cx="28328" cy="1432527"/>
            </a:xfrm>
            <a:custGeom>
              <a:avLst/>
              <a:gdLst/>
              <a:ahLst/>
              <a:cxnLst/>
              <a:rect l="l" t="t" r="r" b="b"/>
              <a:pathLst>
                <a:path w="109" h="5512" extrusionOk="0">
                  <a:moveTo>
                    <a:pt x="1" y="1"/>
                  </a:moveTo>
                  <a:lnTo>
                    <a:pt x="1" y="5512"/>
                  </a:lnTo>
                  <a:lnTo>
                    <a:pt x="108" y="5512"/>
                  </a:lnTo>
                  <a:lnTo>
                    <a:pt x="108"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8738428" y="-141095"/>
              <a:ext cx="18712" cy="1432527"/>
            </a:xfrm>
            <a:custGeom>
              <a:avLst/>
              <a:gdLst/>
              <a:ahLst/>
              <a:cxnLst/>
              <a:rect l="l" t="t" r="r" b="b"/>
              <a:pathLst>
                <a:path w="72" h="5512" extrusionOk="0">
                  <a:moveTo>
                    <a:pt x="1" y="1"/>
                  </a:moveTo>
                  <a:lnTo>
                    <a:pt x="1" y="5512"/>
                  </a:lnTo>
                  <a:lnTo>
                    <a:pt x="71" y="5512"/>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8903720" y="-141095"/>
              <a:ext cx="27549" cy="1432527"/>
            </a:xfrm>
            <a:custGeom>
              <a:avLst/>
              <a:gdLst/>
              <a:ahLst/>
              <a:cxnLst/>
              <a:rect l="l" t="t" r="r" b="b"/>
              <a:pathLst>
                <a:path w="106" h="5512" extrusionOk="0">
                  <a:moveTo>
                    <a:pt x="1" y="1"/>
                  </a:moveTo>
                  <a:lnTo>
                    <a:pt x="1" y="5512"/>
                  </a:lnTo>
                  <a:lnTo>
                    <a:pt x="105" y="5512"/>
                  </a:lnTo>
                  <a:lnTo>
                    <a:pt x="10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7618294" y="758651"/>
              <a:ext cx="1414335" cy="27549"/>
            </a:xfrm>
            <a:custGeom>
              <a:avLst/>
              <a:gdLst/>
              <a:ahLst/>
              <a:cxnLst/>
              <a:rect l="l" t="t" r="r" b="b"/>
              <a:pathLst>
                <a:path w="5442" h="106" extrusionOk="0">
                  <a:moveTo>
                    <a:pt x="1" y="1"/>
                  </a:moveTo>
                  <a:lnTo>
                    <a:pt x="1" y="105"/>
                  </a:lnTo>
                  <a:lnTo>
                    <a:pt x="5441" y="105"/>
                  </a:lnTo>
                  <a:lnTo>
                    <a:pt x="544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7618294" y="409876"/>
              <a:ext cx="1414335" cy="27289"/>
            </a:xfrm>
            <a:custGeom>
              <a:avLst/>
              <a:gdLst/>
              <a:ahLst/>
              <a:cxnLst/>
              <a:rect l="l" t="t" r="r" b="b"/>
              <a:pathLst>
                <a:path w="5442" h="105" extrusionOk="0">
                  <a:moveTo>
                    <a:pt x="1" y="0"/>
                  </a:moveTo>
                  <a:lnTo>
                    <a:pt x="1" y="105"/>
                  </a:lnTo>
                  <a:lnTo>
                    <a:pt x="5441" y="105"/>
                  </a:lnTo>
                  <a:lnTo>
                    <a:pt x="5441"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5111376" y="-297550"/>
              <a:ext cx="64973" cy="349036"/>
            </a:xfrm>
            <a:custGeom>
              <a:avLst/>
              <a:gdLst/>
              <a:ahLst/>
              <a:cxnLst/>
              <a:rect l="l" t="t" r="r" b="b"/>
              <a:pathLst>
                <a:path w="250" h="1343" extrusionOk="0">
                  <a:moveTo>
                    <a:pt x="0" y="1"/>
                  </a:moveTo>
                  <a:lnTo>
                    <a:pt x="0" y="1343"/>
                  </a:lnTo>
                  <a:lnTo>
                    <a:pt x="249" y="1343"/>
                  </a:lnTo>
                  <a:lnTo>
                    <a:pt x="249"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4909440" y="-104450"/>
              <a:ext cx="468846" cy="229485"/>
            </a:xfrm>
            <a:custGeom>
              <a:avLst/>
              <a:gdLst/>
              <a:ahLst/>
              <a:cxnLst/>
              <a:rect l="l" t="t" r="r" b="b"/>
              <a:pathLst>
                <a:path w="1804" h="883" extrusionOk="0">
                  <a:moveTo>
                    <a:pt x="885" y="1"/>
                  </a:moveTo>
                  <a:lnTo>
                    <a:pt x="0" y="883"/>
                  </a:lnTo>
                  <a:lnTo>
                    <a:pt x="1803" y="883"/>
                  </a:lnTo>
                  <a:lnTo>
                    <a:pt x="885"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9316428" y="-297550"/>
              <a:ext cx="55357" cy="349036"/>
            </a:xfrm>
            <a:custGeom>
              <a:avLst/>
              <a:gdLst/>
              <a:ahLst/>
              <a:cxnLst/>
              <a:rect l="l" t="t" r="r" b="b"/>
              <a:pathLst>
                <a:path w="213" h="1343" extrusionOk="0">
                  <a:moveTo>
                    <a:pt x="1" y="1"/>
                  </a:moveTo>
                  <a:lnTo>
                    <a:pt x="1" y="1343"/>
                  </a:lnTo>
                  <a:lnTo>
                    <a:pt x="213" y="1343"/>
                  </a:lnTo>
                  <a:lnTo>
                    <a:pt x="213"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9105656" y="-104450"/>
              <a:ext cx="477682" cy="229485"/>
            </a:xfrm>
            <a:custGeom>
              <a:avLst/>
              <a:gdLst/>
              <a:ahLst/>
              <a:cxnLst/>
              <a:rect l="l" t="t" r="r" b="b"/>
              <a:pathLst>
                <a:path w="1838" h="883" extrusionOk="0">
                  <a:moveTo>
                    <a:pt x="919" y="1"/>
                  </a:moveTo>
                  <a:lnTo>
                    <a:pt x="1" y="883"/>
                  </a:lnTo>
                  <a:lnTo>
                    <a:pt x="1838" y="883"/>
                  </a:lnTo>
                  <a:lnTo>
                    <a:pt x="919"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6589902" y="1557039"/>
              <a:ext cx="339679" cy="615945"/>
            </a:xfrm>
            <a:custGeom>
              <a:avLst/>
              <a:gdLst/>
              <a:ahLst/>
              <a:cxnLst/>
              <a:rect l="l" t="t" r="r" b="b"/>
              <a:pathLst>
                <a:path w="1307" h="2370" extrusionOk="0">
                  <a:moveTo>
                    <a:pt x="1" y="1"/>
                  </a:moveTo>
                  <a:lnTo>
                    <a:pt x="1" y="2369"/>
                  </a:lnTo>
                  <a:lnTo>
                    <a:pt x="1306" y="2369"/>
                  </a:lnTo>
                  <a:lnTo>
                    <a:pt x="1306"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6626806" y="1593943"/>
              <a:ext cx="266130" cy="542136"/>
            </a:xfrm>
            <a:custGeom>
              <a:avLst/>
              <a:gdLst/>
              <a:ahLst/>
              <a:cxnLst/>
              <a:rect l="l" t="t" r="r" b="b"/>
              <a:pathLst>
                <a:path w="1024" h="2086" extrusionOk="0">
                  <a:moveTo>
                    <a:pt x="0" y="0"/>
                  </a:moveTo>
                  <a:lnTo>
                    <a:pt x="0" y="2086"/>
                  </a:lnTo>
                  <a:lnTo>
                    <a:pt x="1023" y="2086"/>
                  </a:lnTo>
                  <a:lnTo>
                    <a:pt x="1023"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7085775" y="1557039"/>
              <a:ext cx="596713" cy="615945"/>
            </a:xfrm>
            <a:custGeom>
              <a:avLst/>
              <a:gdLst/>
              <a:ahLst/>
              <a:cxnLst/>
              <a:rect l="l" t="t" r="r" b="b"/>
              <a:pathLst>
                <a:path w="2296" h="2370" extrusionOk="0">
                  <a:moveTo>
                    <a:pt x="0" y="1"/>
                  </a:moveTo>
                  <a:lnTo>
                    <a:pt x="0" y="2369"/>
                  </a:lnTo>
                  <a:lnTo>
                    <a:pt x="2295" y="2369"/>
                  </a:lnTo>
                  <a:lnTo>
                    <a:pt x="229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7122420" y="1593943"/>
              <a:ext cx="523423" cy="542136"/>
            </a:xfrm>
            <a:custGeom>
              <a:avLst/>
              <a:gdLst/>
              <a:ahLst/>
              <a:cxnLst/>
              <a:rect l="l" t="t" r="r" b="b"/>
              <a:pathLst>
                <a:path w="2014" h="2086" extrusionOk="0">
                  <a:moveTo>
                    <a:pt x="1" y="0"/>
                  </a:moveTo>
                  <a:lnTo>
                    <a:pt x="1" y="2086"/>
                  </a:lnTo>
                  <a:lnTo>
                    <a:pt x="2013" y="2086"/>
                  </a:lnTo>
                  <a:lnTo>
                    <a:pt x="2013"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4441375" y="2438592"/>
              <a:ext cx="5242811" cy="762784"/>
            </a:xfrm>
            <a:custGeom>
              <a:avLst/>
              <a:gdLst/>
              <a:ahLst/>
              <a:cxnLst/>
              <a:rect l="l" t="t" r="r" b="b"/>
              <a:pathLst>
                <a:path w="20173" h="2935" extrusionOk="0">
                  <a:moveTo>
                    <a:pt x="1" y="0"/>
                  </a:moveTo>
                  <a:lnTo>
                    <a:pt x="1" y="2934"/>
                  </a:lnTo>
                  <a:lnTo>
                    <a:pt x="20172" y="2934"/>
                  </a:lnTo>
                  <a:lnTo>
                    <a:pt x="20172"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4441375" y="2888725"/>
              <a:ext cx="5242811" cy="312651"/>
            </a:xfrm>
            <a:custGeom>
              <a:avLst/>
              <a:gdLst/>
              <a:ahLst/>
              <a:cxnLst/>
              <a:rect l="l" t="t" r="r" b="b"/>
              <a:pathLst>
                <a:path w="20173" h="1203" extrusionOk="0">
                  <a:moveTo>
                    <a:pt x="1" y="1"/>
                  </a:moveTo>
                  <a:lnTo>
                    <a:pt x="1" y="1202"/>
                  </a:lnTo>
                  <a:lnTo>
                    <a:pt x="20172" y="1202"/>
                  </a:lnTo>
                  <a:lnTo>
                    <a:pt x="20172" y="1"/>
                  </a:ln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4441375" y="3007756"/>
              <a:ext cx="514587" cy="73809"/>
            </a:xfrm>
            <a:custGeom>
              <a:avLst/>
              <a:gdLst/>
              <a:ahLst/>
              <a:cxnLst/>
              <a:rect l="l" t="t" r="r" b="b"/>
              <a:pathLst>
                <a:path w="1980" h="284" extrusionOk="0">
                  <a:moveTo>
                    <a:pt x="1" y="1"/>
                  </a:moveTo>
                  <a:lnTo>
                    <a:pt x="1" y="283"/>
                  </a:lnTo>
                  <a:lnTo>
                    <a:pt x="1979" y="283"/>
                  </a:lnTo>
                  <a:lnTo>
                    <a:pt x="197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5120992" y="3007756"/>
              <a:ext cx="504711" cy="73809"/>
            </a:xfrm>
            <a:custGeom>
              <a:avLst/>
              <a:gdLst/>
              <a:ahLst/>
              <a:cxnLst/>
              <a:rect l="l" t="t" r="r" b="b"/>
              <a:pathLst>
                <a:path w="1942" h="284" extrusionOk="0">
                  <a:moveTo>
                    <a:pt x="0" y="1"/>
                  </a:moveTo>
                  <a:lnTo>
                    <a:pt x="0" y="283"/>
                  </a:lnTo>
                  <a:lnTo>
                    <a:pt x="1942" y="283"/>
                  </a:lnTo>
                  <a:lnTo>
                    <a:pt x="1942"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5790734" y="3007756"/>
              <a:ext cx="514587" cy="73809"/>
            </a:xfrm>
            <a:custGeom>
              <a:avLst/>
              <a:gdLst/>
              <a:ahLst/>
              <a:cxnLst/>
              <a:rect l="l" t="t" r="r" b="b"/>
              <a:pathLst>
                <a:path w="1980" h="284" extrusionOk="0">
                  <a:moveTo>
                    <a:pt x="1" y="1"/>
                  </a:moveTo>
                  <a:lnTo>
                    <a:pt x="1" y="283"/>
                  </a:lnTo>
                  <a:lnTo>
                    <a:pt x="1979" y="283"/>
                  </a:lnTo>
                  <a:lnTo>
                    <a:pt x="197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6470351" y="3007756"/>
              <a:ext cx="514327" cy="73809"/>
            </a:xfrm>
            <a:custGeom>
              <a:avLst/>
              <a:gdLst/>
              <a:ahLst/>
              <a:cxnLst/>
              <a:rect l="l" t="t" r="r" b="b"/>
              <a:pathLst>
                <a:path w="1979" h="284" extrusionOk="0">
                  <a:moveTo>
                    <a:pt x="0" y="1"/>
                  </a:moveTo>
                  <a:lnTo>
                    <a:pt x="0" y="283"/>
                  </a:lnTo>
                  <a:lnTo>
                    <a:pt x="1978" y="283"/>
                  </a:lnTo>
                  <a:lnTo>
                    <a:pt x="1978"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7140873" y="3007756"/>
              <a:ext cx="514327" cy="73809"/>
            </a:xfrm>
            <a:custGeom>
              <a:avLst/>
              <a:gdLst/>
              <a:ahLst/>
              <a:cxnLst/>
              <a:rect l="l" t="t" r="r" b="b"/>
              <a:pathLst>
                <a:path w="1979" h="284" extrusionOk="0">
                  <a:moveTo>
                    <a:pt x="0" y="1"/>
                  </a:moveTo>
                  <a:lnTo>
                    <a:pt x="0" y="283"/>
                  </a:lnTo>
                  <a:lnTo>
                    <a:pt x="1979" y="283"/>
                  </a:lnTo>
                  <a:lnTo>
                    <a:pt x="197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7820230" y="3007756"/>
              <a:ext cx="514587" cy="73809"/>
            </a:xfrm>
            <a:custGeom>
              <a:avLst/>
              <a:gdLst/>
              <a:ahLst/>
              <a:cxnLst/>
              <a:rect l="l" t="t" r="r" b="b"/>
              <a:pathLst>
                <a:path w="1980" h="284" extrusionOk="0">
                  <a:moveTo>
                    <a:pt x="1" y="1"/>
                  </a:moveTo>
                  <a:lnTo>
                    <a:pt x="1" y="283"/>
                  </a:lnTo>
                  <a:lnTo>
                    <a:pt x="1979" y="283"/>
                  </a:lnTo>
                  <a:lnTo>
                    <a:pt x="197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8499847" y="3007756"/>
              <a:ext cx="504711" cy="73809"/>
            </a:xfrm>
            <a:custGeom>
              <a:avLst/>
              <a:gdLst/>
              <a:ahLst/>
              <a:cxnLst/>
              <a:rect l="l" t="t" r="r" b="b"/>
              <a:pathLst>
                <a:path w="1942" h="284" extrusionOk="0">
                  <a:moveTo>
                    <a:pt x="0" y="1"/>
                  </a:moveTo>
                  <a:lnTo>
                    <a:pt x="0" y="283"/>
                  </a:lnTo>
                  <a:lnTo>
                    <a:pt x="1942" y="283"/>
                  </a:lnTo>
                  <a:lnTo>
                    <a:pt x="1942"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9169589" y="3007756"/>
              <a:ext cx="514587" cy="73809"/>
            </a:xfrm>
            <a:custGeom>
              <a:avLst/>
              <a:gdLst/>
              <a:ahLst/>
              <a:cxnLst/>
              <a:rect l="l" t="t" r="r" b="b"/>
              <a:pathLst>
                <a:path w="1980" h="284" extrusionOk="0">
                  <a:moveTo>
                    <a:pt x="1" y="1"/>
                  </a:moveTo>
                  <a:lnTo>
                    <a:pt x="1" y="283"/>
                  </a:lnTo>
                  <a:lnTo>
                    <a:pt x="1979" y="283"/>
                  </a:lnTo>
                  <a:lnTo>
                    <a:pt x="197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7480291" y="2741886"/>
              <a:ext cx="1992856" cy="73809"/>
            </a:xfrm>
            <a:custGeom>
              <a:avLst/>
              <a:gdLst/>
              <a:ahLst/>
              <a:cxnLst/>
              <a:rect l="l" t="t" r="r" b="b"/>
              <a:pathLst>
                <a:path w="7668" h="284" extrusionOk="0">
                  <a:moveTo>
                    <a:pt x="6289" y="1"/>
                  </a:moveTo>
                  <a:cubicBezTo>
                    <a:pt x="6218" y="71"/>
                    <a:pt x="6147" y="142"/>
                    <a:pt x="6043" y="142"/>
                  </a:cubicBezTo>
                  <a:lnTo>
                    <a:pt x="848" y="142"/>
                  </a:lnTo>
                  <a:cubicBezTo>
                    <a:pt x="744" y="142"/>
                    <a:pt x="673" y="105"/>
                    <a:pt x="636" y="35"/>
                  </a:cubicBezTo>
                  <a:cubicBezTo>
                    <a:pt x="212" y="71"/>
                    <a:pt x="0" y="105"/>
                    <a:pt x="0" y="142"/>
                  </a:cubicBezTo>
                  <a:cubicBezTo>
                    <a:pt x="0" y="213"/>
                    <a:pt x="1696" y="283"/>
                    <a:pt x="3816" y="283"/>
                  </a:cubicBezTo>
                  <a:cubicBezTo>
                    <a:pt x="5972" y="283"/>
                    <a:pt x="7668" y="213"/>
                    <a:pt x="7668" y="142"/>
                  </a:cubicBezTo>
                  <a:cubicBezTo>
                    <a:pt x="7668" y="105"/>
                    <a:pt x="7490" y="71"/>
                    <a:pt x="7173" y="35"/>
                  </a:cubicBezTo>
                  <a:lnTo>
                    <a:pt x="7173" y="142"/>
                  </a:lnTo>
                  <a:lnTo>
                    <a:pt x="6995" y="142"/>
                  </a:lnTo>
                  <a:lnTo>
                    <a:pt x="6995" y="35"/>
                  </a:lnTo>
                  <a:cubicBezTo>
                    <a:pt x="6783" y="35"/>
                    <a:pt x="6537" y="1"/>
                    <a:pt x="62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8618618" y="1695301"/>
              <a:ext cx="422845" cy="955105"/>
            </a:xfrm>
            <a:custGeom>
              <a:avLst/>
              <a:gdLst/>
              <a:ahLst/>
              <a:cxnLst/>
              <a:rect l="l" t="t" r="r" b="b"/>
              <a:pathLst>
                <a:path w="1627" h="3675" extrusionOk="0">
                  <a:moveTo>
                    <a:pt x="72" y="0"/>
                  </a:moveTo>
                  <a:cubicBezTo>
                    <a:pt x="38" y="34"/>
                    <a:pt x="38" y="71"/>
                    <a:pt x="38" y="105"/>
                  </a:cubicBezTo>
                  <a:lnTo>
                    <a:pt x="1061" y="2719"/>
                  </a:lnTo>
                  <a:lnTo>
                    <a:pt x="1" y="3674"/>
                  </a:lnTo>
                  <a:lnTo>
                    <a:pt x="1522" y="3674"/>
                  </a:lnTo>
                  <a:cubicBezTo>
                    <a:pt x="1592" y="3674"/>
                    <a:pt x="1626" y="3638"/>
                    <a:pt x="1626" y="3604"/>
                  </a:cubicBezTo>
                  <a:cubicBezTo>
                    <a:pt x="1626" y="3533"/>
                    <a:pt x="1592" y="3496"/>
                    <a:pt x="1522" y="3496"/>
                  </a:cubicBezTo>
                  <a:lnTo>
                    <a:pt x="391" y="3496"/>
                  </a:lnTo>
                  <a:lnTo>
                    <a:pt x="1239" y="2756"/>
                  </a:lnTo>
                  <a:lnTo>
                    <a:pt x="179" y="71"/>
                  </a:lnTo>
                  <a:cubicBezTo>
                    <a:pt x="179" y="34"/>
                    <a:pt x="108" y="0"/>
                    <a:pt x="72" y="0"/>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7636746" y="2650144"/>
              <a:ext cx="1487625" cy="128647"/>
            </a:xfrm>
            <a:custGeom>
              <a:avLst/>
              <a:gdLst/>
              <a:ahLst/>
              <a:cxnLst/>
              <a:rect l="l" t="t" r="r" b="b"/>
              <a:pathLst>
                <a:path w="5724" h="495" extrusionOk="0">
                  <a:moveTo>
                    <a:pt x="246" y="0"/>
                  </a:moveTo>
                  <a:cubicBezTo>
                    <a:pt x="105" y="0"/>
                    <a:pt x="0" y="105"/>
                    <a:pt x="0" y="246"/>
                  </a:cubicBezTo>
                  <a:cubicBezTo>
                    <a:pt x="0" y="354"/>
                    <a:pt x="105" y="495"/>
                    <a:pt x="246" y="495"/>
                  </a:cubicBezTo>
                  <a:lnTo>
                    <a:pt x="5441" y="495"/>
                  </a:lnTo>
                  <a:cubicBezTo>
                    <a:pt x="5582" y="495"/>
                    <a:pt x="5723" y="354"/>
                    <a:pt x="5723" y="246"/>
                  </a:cubicBezTo>
                  <a:cubicBezTo>
                    <a:pt x="5723" y="105"/>
                    <a:pt x="5582" y="0"/>
                    <a:pt x="5441"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7737325" y="2677173"/>
              <a:ext cx="542396" cy="64973"/>
            </a:xfrm>
            <a:custGeom>
              <a:avLst/>
              <a:gdLst/>
              <a:ahLst/>
              <a:cxnLst/>
              <a:rect l="l" t="t" r="r" b="b"/>
              <a:pathLst>
                <a:path w="2087" h="250" extrusionOk="0">
                  <a:moveTo>
                    <a:pt x="108" y="1"/>
                  </a:moveTo>
                  <a:cubicBezTo>
                    <a:pt x="37" y="1"/>
                    <a:pt x="0" y="38"/>
                    <a:pt x="0" y="108"/>
                  </a:cubicBezTo>
                  <a:cubicBezTo>
                    <a:pt x="0" y="179"/>
                    <a:pt x="37" y="250"/>
                    <a:pt x="108" y="250"/>
                  </a:cubicBezTo>
                  <a:lnTo>
                    <a:pt x="1945" y="250"/>
                  </a:lnTo>
                  <a:cubicBezTo>
                    <a:pt x="2016" y="250"/>
                    <a:pt x="2086" y="179"/>
                    <a:pt x="2086" y="108"/>
                  </a:cubicBezTo>
                  <a:cubicBezTo>
                    <a:pt x="2086" y="38"/>
                    <a:pt x="2016" y="1"/>
                    <a:pt x="1945"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8453587" y="1587186"/>
              <a:ext cx="642974" cy="153856"/>
            </a:xfrm>
            <a:custGeom>
              <a:avLst/>
              <a:gdLst/>
              <a:ahLst/>
              <a:cxnLst/>
              <a:rect l="l" t="t" r="r" b="b"/>
              <a:pathLst>
                <a:path w="2474" h="592" extrusionOk="0">
                  <a:moveTo>
                    <a:pt x="2385" y="1"/>
                  </a:moveTo>
                  <a:cubicBezTo>
                    <a:pt x="2368" y="1"/>
                    <a:pt x="2350" y="9"/>
                    <a:pt x="2332" y="26"/>
                  </a:cubicBezTo>
                  <a:lnTo>
                    <a:pt x="1978" y="416"/>
                  </a:lnTo>
                  <a:lnTo>
                    <a:pt x="107" y="416"/>
                  </a:lnTo>
                  <a:cubicBezTo>
                    <a:pt x="37" y="416"/>
                    <a:pt x="0" y="450"/>
                    <a:pt x="0" y="487"/>
                  </a:cubicBezTo>
                  <a:cubicBezTo>
                    <a:pt x="0" y="557"/>
                    <a:pt x="37" y="591"/>
                    <a:pt x="107" y="591"/>
                  </a:cubicBezTo>
                  <a:lnTo>
                    <a:pt x="2049" y="591"/>
                  </a:lnTo>
                  <a:lnTo>
                    <a:pt x="2439" y="134"/>
                  </a:lnTo>
                  <a:cubicBezTo>
                    <a:pt x="2473" y="97"/>
                    <a:pt x="2473" y="63"/>
                    <a:pt x="2439" y="26"/>
                  </a:cubicBezTo>
                  <a:cubicBezTo>
                    <a:pt x="2421" y="9"/>
                    <a:pt x="2403" y="1"/>
                    <a:pt x="2385" y="1"/>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8526876" y="1658397"/>
              <a:ext cx="349296" cy="92262"/>
            </a:xfrm>
            <a:custGeom>
              <a:avLst/>
              <a:gdLst/>
              <a:ahLst/>
              <a:cxnLst/>
              <a:rect l="l" t="t" r="r" b="b"/>
              <a:pathLst>
                <a:path w="1344" h="355" extrusionOk="0">
                  <a:moveTo>
                    <a:pt x="1" y="1"/>
                  </a:moveTo>
                  <a:lnTo>
                    <a:pt x="1" y="354"/>
                  </a:lnTo>
                  <a:lnTo>
                    <a:pt x="1343" y="354"/>
                  </a:lnTo>
                  <a:lnTo>
                    <a:pt x="1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8316104" y="2686789"/>
              <a:ext cx="36905" cy="45741"/>
            </a:xfrm>
            <a:custGeom>
              <a:avLst/>
              <a:gdLst/>
              <a:ahLst/>
              <a:cxnLst/>
              <a:rect l="l" t="t" r="r" b="b"/>
              <a:pathLst>
                <a:path w="142" h="176" extrusionOk="0">
                  <a:moveTo>
                    <a:pt x="71" y="1"/>
                  </a:moveTo>
                  <a:cubicBezTo>
                    <a:pt x="34" y="1"/>
                    <a:pt x="1" y="35"/>
                    <a:pt x="1" y="105"/>
                  </a:cubicBezTo>
                  <a:cubicBezTo>
                    <a:pt x="1" y="142"/>
                    <a:pt x="34" y="176"/>
                    <a:pt x="71" y="176"/>
                  </a:cubicBezTo>
                  <a:cubicBezTo>
                    <a:pt x="105" y="176"/>
                    <a:pt x="142" y="142"/>
                    <a:pt x="142" y="105"/>
                  </a:cubicBezTo>
                  <a:cubicBezTo>
                    <a:pt x="142" y="35"/>
                    <a:pt x="105" y="1"/>
                    <a:pt x="71"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8398490" y="2686789"/>
              <a:ext cx="46521" cy="45741"/>
            </a:xfrm>
            <a:custGeom>
              <a:avLst/>
              <a:gdLst/>
              <a:ahLst/>
              <a:cxnLst/>
              <a:rect l="l" t="t" r="r" b="b"/>
              <a:pathLst>
                <a:path w="179" h="176" extrusionOk="0">
                  <a:moveTo>
                    <a:pt x="107" y="1"/>
                  </a:moveTo>
                  <a:cubicBezTo>
                    <a:pt x="37" y="1"/>
                    <a:pt x="0" y="35"/>
                    <a:pt x="0" y="105"/>
                  </a:cubicBezTo>
                  <a:cubicBezTo>
                    <a:pt x="0" y="142"/>
                    <a:pt x="37" y="176"/>
                    <a:pt x="107" y="176"/>
                  </a:cubicBezTo>
                  <a:cubicBezTo>
                    <a:pt x="141" y="176"/>
                    <a:pt x="178" y="142"/>
                    <a:pt x="178" y="105"/>
                  </a:cubicBezTo>
                  <a:cubicBezTo>
                    <a:pt x="178" y="35"/>
                    <a:pt x="141" y="1"/>
                    <a:pt x="107"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8875911" y="2585431"/>
              <a:ext cx="101618" cy="156715"/>
            </a:xfrm>
            <a:custGeom>
              <a:avLst/>
              <a:gdLst/>
              <a:ahLst/>
              <a:cxnLst/>
              <a:rect l="l" t="t" r="r" b="b"/>
              <a:pathLst>
                <a:path w="391" h="603" extrusionOk="0">
                  <a:moveTo>
                    <a:pt x="141" y="1"/>
                  </a:moveTo>
                  <a:cubicBezTo>
                    <a:pt x="71" y="1"/>
                    <a:pt x="0" y="37"/>
                    <a:pt x="0" y="108"/>
                  </a:cubicBezTo>
                  <a:lnTo>
                    <a:pt x="0" y="603"/>
                  </a:lnTo>
                  <a:lnTo>
                    <a:pt x="390" y="603"/>
                  </a:lnTo>
                  <a:lnTo>
                    <a:pt x="390" y="108"/>
                  </a:lnTo>
                  <a:cubicBezTo>
                    <a:pt x="390" y="37"/>
                    <a:pt x="353" y="1"/>
                    <a:pt x="283"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8903720" y="2658981"/>
              <a:ext cx="55357" cy="55357"/>
            </a:xfrm>
            <a:custGeom>
              <a:avLst/>
              <a:gdLst/>
              <a:ahLst/>
              <a:cxnLst/>
              <a:rect l="l" t="t" r="r" b="b"/>
              <a:pathLst>
                <a:path w="213" h="213" extrusionOk="0">
                  <a:moveTo>
                    <a:pt x="105" y="0"/>
                  </a:moveTo>
                  <a:cubicBezTo>
                    <a:pt x="34" y="0"/>
                    <a:pt x="1" y="71"/>
                    <a:pt x="1" y="108"/>
                  </a:cubicBezTo>
                  <a:cubicBezTo>
                    <a:pt x="1" y="178"/>
                    <a:pt x="34" y="212"/>
                    <a:pt x="105" y="212"/>
                  </a:cubicBezTo>
                  <a:cubicBezTo>
                    <a:pt x="142" y="212"/>
                    <a:pt x="213" y="178"/>
                    <a:pt x="213" y="108"/>
                  </a:cubicBezTo>
                  <a:cubicBezTo>
                    <a:pt x="213" y="71"/>
                    <a:pt x="142" y="0"/>
                    <a:pt x="105" y="0"/>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8316104" y="1897237"/>
              <a:ext cx="284582" cy="376324"/>
            </a:xfrm>
            <a:custGeom>
              <a:avLst/>
              <a:gdLst/>
              <a:ahLst/>
              <a:cxnLst/>
              <a:rect l="l" t="t" r="r" b="b"/>
              <a:pathLst>
                <a:path w="1095" h="1448" extrusionOk="0">
                  <a:moveTo>
                    <a:pt x="812" y="0"/>
                  </a:moveTo>
                  <a:lnTo>
                    <a:pt x="317" y="317"/>
                  </a:lnTo>
                  <a:lnTo>
                    <a:pt x="424" y="354"/>
                  </a:lnTo>
                  <a:lnTo>
                    <a:pt x="600" y="458"/>
                  </a:lnTo>
                  <a:cubicBezTo>
                    <a:pt x="600" y="458"/>
                    <a:pt x="388" y="600"/>
                    <a:pt x="317" y="707"/>
                  </a:cubicBezTo>
                  <a:cubicBezTo>
                    <a:pt x="246" y="812"/>
                    <a:pt x="1" y="1272"/>
                    <a:pt x="1" y="1272"/>
                  </a:cubicBezTo>
                  <a:lnTo>
                    <a:pt x="142" y="1377"/>
                  </a:lnTo>
                  <a:lnTo>
                    <a:pt x="212" y="1447"/>
                  </a:lnTo>
                  <a:cubicBezTo>
                    <a:pt x="212" y="1447"/>
                    <a:pt x="1094" y="566"/>
                    <a:pt x="1094" y="424"/>
                  </a:cubicBezTo>
                  <a:cubicBezTo>
                    <a:pt x="1094" y="246"/>
                    <a:pt x="812" y="0"/>
                    <a:pt x="812"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7875327" y="2052913"/>
              <a:ext cx="349296" cy="432201"/>
            </a:xfrm>
            <a:custGeom>
              <a:avLst/>
              <a:gdLst/>
              <a:ahLst/>
              <a:cxnLst/>
              <a:rect l="l" t="t" r="r" b="b"/>
              <a:pathLst>
                <a:path w="1344" h="1663" extrusionOk="0">
                  <a:moveTo>
                    <a:pt x="812" y="1"/>
                  </a:moveTo>
                  <a:lnTo>
                    <a:pt x="812" y="213"/>
                  </a:lnTo>
                  <a:cubicBezTo>
                    <a:pt x="778" y="283"/>
                    <a:pt x="778" y="320"/>
                    <a:pt x="778" y="354"/>
                  </a:cubicBezTo>
                  <a:cubicBezTo>
                    <a:pt x="317" y="495"/>
                    <a:pt x="247" y="1238"/>
                    <a:pt x="1" y="1521"/>
                  </a:cubicBezTo>
                  <a:lnTo>
                    <a:pt x="247" y="1662"/>
                  </a:lnTo>
                  <a:cubicBezTo>
                    <a:pt x="247" y="1662"/>
                    <a:pt x="741" y="1026"/>
                    <a:pt x="1024" y="707"/>
                  </a:cubicBezTo>
                  <a:cubicBezTo>
                    <a:pt x="1131" y="566"/>
                    <a:pt x="1202" y="461"/>
                    <a:pt x="1273" y="354"/>
                  </a:cubicBezTo>
                  <a:cubicBezTo>
                    <a:pt x="1306" y="213"/>
                    <a:pt x="1343" y="142"/>
                    <a:pt x="1343" y="142"/>
                  </a:cubicBezTo>
                  <a:lnTo>
                    <a:pt x="812" y="1"/>
                  </a:ln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8086099" y="2080721"/>
              <a:ext cx="64973" cy="55357"/>
            </a:xfrm>
            <a:custGeom>
              <a:avLst/>
              <a:gdLst/>
              <a:ahLst/>
              <a:cxnLst/>
              <a:rect l="l" t="t" r="r" b="b"/>
              <a:pathLst>
                <a:path w="250" h="213" extrusionOk="0">
                  <a:moveTo>
                    <a:pt x="1" y="1"/>
                  </a:moveTo>
                  <a:lnTo>
                    <a:pt x="1" y="106"/>
                  </a:lnTo>
                  <a:cubicBezTo>
                    <a:pt x="38" y="142"/>
                    <a:pt x="142" y="176"/>
                    <a:pt x="250" y="213"/>
                  </a:cubicBezTo>
                  <a:lnTo>
                    <a:pt x="250" y="72"/>
                  </a:lnTo>
                  <a:cubicBezTo>
                    <a:pt x="142" y="72"/>
                    <a:pt x="72" y="35"/>
                    <a:pt x="1" y="1"/>
                  </a:cubicBezTo>
                  <a:close/>
                </a:path>
              </a:pathLst>
            </a:custGeom>
            <a:solidFill>
              <a:srgbClr val="FFA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8233198" y="2227820"/>
              <a:ext cx="195959" cy="226626"/>
            </a:xfrm>
            <a:custGeom>
              <a:avLst/>
              <a:gdLst/>
              <a:ahLst/>
              <a:cxnLst/>
              <a:rect l="l" t="t" r="r" b="b"/>
              <a:pathLst>
                <a:path w="754" h="872" extrusionOk="0">
                  <a:moveTo>
                    <a:pt x="320" y="0"/>
                  </a:moveTo>
                  <a:cubicBezTo>
                    <a:pt x="320" y="0"/>
                    <a:pt x="0" y="283"/>
                    <a:pt x="0" y="353"/>
                  </a:cubicBezTo>
                  <a:cubicBezTo>
                    <a:pt x="0" y="387"/>
                    <a:pt x="424" y="777"/>
                    <a:pt x="565" y="848"/>
                  </a:cubicBezTo>
                  <a:cubicBezTo>
                    <a:pt x="598" y="864"/>
                    <a:pt x="627" y="871"/>
                    <a:pt x="651" y="871"/>
                  </a:cubicBezTo>
                  <a:cubicBezTo>
                    <a:pt x="730" y="871"/>
                    <a:pt x="753" y="795"/>
                    <a:pt x="673" y="741"/>
                  </a:cubicBezTo>
                  <a:cubicBezTo>
                    <a:pt x="565" y="670"/>
                    <a:pt x="461" y="387"/>
                    <a:pt x="461" y="353"/>
                  </a:cubicBezTo>
                  <a:cubicBezTo>
                    <a:pt x="461" y="283"/>
                    <a:pt x="531" y="175"/>
                    <a:pt x="531" y="175"/>
                  </a:cubicBezTo>
                  <a:lnTo>
                    <a:pt x="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7783585" y="2448208"/>
              <a:ext cx="229485" cy="207914"/>
            </a:xfrm>
            <a:custGeom>
              <a:avLst/>
              <a:gdLst/>
              <a:ahLst/>
              <a:cxnLst/>
              <a:rect l="l" t="t" r="r" b="b"/>
              <a:pathLst>
                <a:path w="883" h="800" extrusionOk="0">
                  <a:moveTo>
                    <a:pt x="354" y="0"/>
                  </a:moveTo>
                  <a:cubicBezTo>
                    <a:pt x="354" y="0"/>
                    <a:pt x="176" y="212"/>
                    <a:pt x="105" y="283"/>
                  </a:cubicBezTo>
                  <a:cubicBezTo>
                    <a:pt x="0" y="353"/>
                    <a:pt x="0" y="387"/>
                    <a:pt x="105" y="458"/>
                  </a:cubicBezTo>
                  <a:cubicBezTo>
                    <a:pt x="212" y="565"/>
                    <a:pt x="424" y="741"/>
                    <a:pt x="529" y="777"/>
                  </a:cubicBezTo>
                  <a:cubicBezTo>
                    <a:pt x="573" y="791"/>
                    <a:pt x="640" y="799"/>
                    <a:pt x="704" y="799"/>
                  </a:cubicBezTo>
                  <a:cubicBezTo>
                    <a:pt x="796" y="799"/>
                    <a:pt x="882" y="782"/>
                    <a:pt x="882" y="741"/>
                  </a:cubicBezTo>
                  <a:cubicBezTo>
                    <a:pt x="882" y="670"/>
                    <a:pt x="636" y="565"/>
                    <a:pt x="600" y="424"/>
                  </a:cubicBezTo>
                  <a:cubicBezTo>
                    <a:pt x="566" y="317"/>
                    <a:pt x="600" y="141"/>
                    <a:pt x="600" y="141"/>
                  </a:cubicBezTo>
                  <a:lnTo>
                    <a:pt x="354" y="0"/>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8207209" y="967344"/>
              <a:ext cx="301475" cy="259633"/>
            </a:xfrm>
            <a:custGeom>
              <a:avLst/>
              <a:gdLst/>
              <a:ahLst/>
              <a:cxnLst/>
              <a:rect l="l" t="t" r="r" b="b"/>
              <a:pathLst>
                <a:path w="1160" h="999" extrusionOk="0">
                  <a:moveTo>
                    <a:pt x="524" y="1"/>
                  </a:moveTo>
                  <a:cubicBezTo>
                    <a:pt x="426" y="1"/>
                    <a:pt x="312" y="45"/>
                    <a:pt x="241" y="221"/>
                  </a:cubicBezTo>
                  <a:cubicBezTo>
                    <a:pt x="222" y="208"/>
                    <a:pt x="205" y="202"/>
                    <a:pt x="188" y="202"/>
                  </a:cubicBezTo>
                  <a:cubicBezTo>
                    <a:pt x="21" y="202"/>
                    <a:pt x="0" y="805"/>
                    <a:pt x="420" y="998"/>
                  </a:cubicBezTo>
                  <a:lnTo>
                    <a:pt x="453" y="998"/>
                  </a:lnTo>
                  <a:cubicBezTo>
                    <a:pt x="807" y="893"/>
                    <a:pt x="948" y="433"/>
                    <a:pt x="948" y="433"/>
                  </a:cubicBezTo>
                  <a:cubicBezTo>
                    <a:pt x="948" y="433"/>
                    <a:pt x="1160" y="362"/>
                    <a:pt x="1126" y="187"/>
                  </a:cubicBezTo>
                  <a:cubicBezTo>
                    <a:pt x="1076" y="61"/>
                    <a:pt x="884" y="42"/>
                    <a:pt x="777" y="42"/>
                  </a:cubicBezTo>
                  <a:cubicBezTo>
                    <a:pt x="732" y="42"/>
                    <a:pt x="702" y="46"/>
                    <a:pt x="702" y="46"/>
                  </a:cubicBezTo>
                  <a:cubicBezTo>
                    <a:pt x="702" y="46"/>
                    <a:pt x="622" y="1"/>
                    <a:pt x="524" y="1"/>
                  </a:cubicBezTo>
                  <a:close/>
                </a:path>
              </a:pathLst>
            </a:custGeom>
            <a:solidFill>
              <a:srgbClr val="442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8067907" y="1263361"/>
              <a:ext cx="220649" cy="220649"/>
            </a:xfrm>
            <a:custGeom>
              <a:avLst/>
              <a:gdLst/>
              <a:ahLst/>
              <a:cxnLst/>
              <a:rect l="l" t="t" r="r" b="b"/>
              <a:pathLst>
                <a:path w="849" h="849" extrusionOk="0">
                  <a:moveTo>
                    <a:pt x="848" y="0"/>
                  </a:moveTo>
                  <a:cubicBezTo>
                    <a:pt x="495" y="0"/>
                    <a:pt x="0" y="566"/>
                    <a:pt x="0" y="566"/>
                  </a:cubicBezTo>
                  <a:lnTo>
                    <a:pt x="320" y="848"/>
                  </a:lnTo>
                  <a:lnTo>
                    <a:pt x="673" y="673"/>
                  </a:lnTo>
                  <a:lnTo>
                    <a:pt x="848" y="0"/>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8288295" y="1042973"/>
              <a:ext cx="211812" cy="275746"/>
            </a:xfrm>
            <a:custGeom>
              <a:avLst/>
              <a:gdLst/>
              <a:ahLst/>
              <a:cxnLst/>
              <a:rect l="l" t="t" r="r" b="b"/>
              <a:pathLst>
                <a:path w="815" h="1061" extrusionOk="0">
                  <a:moveTo>
                    <a:pt x="707" y="0"/>
                  </a:moveTo>
                  <a:cubicBezTo>
                    <a:pt x="602" y="142"/>
                    <a:pt x="424" y="142"/>
                    <a:pt x="424" y="142"/>
                  </a:cubicBezTo>
                  <a:cubicBezTo>
                    <a:pt x="424" y="142"/>
                    <a:pt x="461" y="390"/>
                    <a:pt x="319" y="390"/>
                  </a:cubicBezTo>
                  <a:cubicBezTo>
                    <a:pt x="301" y="337"/>
                    <a:pt x="257" y="310"/>
                    <a:pt x="212" y="310"/>
                  </a:cubicBezTo>
                  <a:cubicBezTo>
                    <a:pt x="168" y="310"/>
                    <a:pt x="124" y="337"/>
                    <a:pt x="108" y="390"/>
                  </a:cubicBezTo>
                  <a:cubicBezTo>
                    <a:pt x="108" y="461"/>
                    <a:pt x="212" y="532"/>
                    <a:pt x="212" y="532"/>
                  </a:cubicBezTo>
                  <a:lnTo>
                    <a:pt x="141" y="673"/>
                  </a:lnTo>
                  <a:lnTo>
                    <a:pt x="0" y="848"/>
                  </a:lnTo>
                  <a:lnTo>
                    <a:pt x="353" y="1060"/>
                  </a:lnTo>
                  <a:lnTo>
                    <a:pt x="461" y="848"/>
                  </a:lnTo>
                  <a:cubicBezTo>
                    <a:pt x="461" y="848"/>
                    <a:pt x="555" y="865"/>
                    <a:pt x="628" y="865"/>
                  </a:cubicBezTo>
                  <a:cubicBezTo>
                    <a:pt x="664" y="865"/>
                    <a:pt x="695" y="861"/>
                    <a:pt x="707" y="848"/>
                  </a:cubicBezTo>
                  <a:cubicBezTo>
                    <a:pt x="743" y="814"/>
                    <a:pt x="777" y="566"/>
                    <a:pt x="777" y="532"/>
                  </a:cubicBezTo>
                  <a:lnTo>
                    <a:pt x="814" y="495"/>
                  </a:lnTo>
                  <a:cubicBezTo>
                    <a:pt x="814" y="461"/>
                    <a:pt x="707" y="390"/>
                    <a:pt x="743" y="249"/>
                  </a:cubicBezTo>
                  <a:cubicBezTo>
                    <a:pt x="777" y="108"/>
                    <a:pt x="707" y="0"/>
                    <a:pt x="70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8067907" y="1759235"/>
              <a:ext cx="487298" cy="358652"/>
            </a:xfrm>
            <a:custGeom>
              <a:avLst/>
              <a:gdLst/>
              <a:ahLst/>
              <a:cxnLst/>
              <a:rect l="l" t="t" r="r" b="b"/>
              <a:pathLst>
                <a:path w="1875" h="1380" extrusionOk="0">
                  <a:moveTo>
                    <a:pt x="1201" y="0"/>
                  </a:moveTo>
                  <a:cubicBezTo>
                    <a:pt x="1201" y="0"/>
                    <a:pt x="989" y="0"/>
                    <a:pt x="744" y="37"/>
                  </a:cubicBezTo>
                  <a:cubicBezTo>
                    <a:pt x="461" y="71"/>
                    <a:pt x="142" y="107"/>
                    <a:pt x="108" y="178"/>
                  </a:cubicBezTo>
                  <a:cubicBezTo>
                    <a:pt x="71" y="283"/>
                    <a:pt x="108" y="353"/>
                    <a:pt x="108" y="495"/>
                  </a:cubicBezTo>
                  <a:cubicBezTo>
                    <a:pt x="71" y="673"/>
                    <a:pt x="0" y="1167"/>
                    <a:pt x="37" y="1201"/>
                  </a:cubicBezTo>
                  <a:cubicBezTo>
                    <a:pt x="71" y="1272"/>
                    <a:pt x="565" y="1379"/>
                    <a:pt x="636" y="1379"/>
                  </a:cubicBezTo>
                  <a:cubicBezTo>
                    <a:pt x="707" y="1343"/>
                    <a:pt x="919" y="777"/>
                    <a:pt x="919" y="777"/>
                  </a:cubicBezTo>
                  <a:cubicBezTo>
                    <a:pt x="919" y="777"/>
                    <a:pt x="1257" y="993"/>
                    <a:pt x="1388" y="993"/>
                  </a:cubicBezTo>
                  <a:cubicBezTo>
                    <a:pt x="1398" y="993"/>
                    <a:pt x="1406" y="992"/>
                    <a:pt x="1413" y="989"/>
                  </a:cubicBezTo>
                  <a:cubicBezTo>
                    <a:pt x="1484" y="955"/>
                    <a:pt x="1591" y="885"/>
                    <a:pt x="1662" y="814"/>
                  </a:cubicBezTo>
                  <a:cubicBezTo>
                    <a:pt x="1767" y="743"/>
                    <a:pt x="1874" y="602"/>
                    <a:pt x="1874" y="565"/>
                  </a:cubicBezTo>
                  <a:cubicBezTo>
                    <a:pt x="1874" y="495"/>
                    <a:pt x="1201" y="0"/>
                    <a:pt x="1201" y="0"/>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8086099" y="1768591"/>
              <a:ext cx="330843" cy="137743"/>
            </a:xfrm>
            <a:custGeom>
              <a:avLst/>
              <a:gdLst/>
              <a:ahLst/>
              <a:cxnLst/>
              <a:rect l="l" t="t" r="r" b="b"/>
              <a:pathLst>
                <a:path w="1273" h="530" extrusionOk="0">
                  <a:moveTo>
                    <a:pt x="674" y="1"/>
                  </a:moveTo>
                  <a:cubicBezTo>
                    <a:pt x="391" y="35"/>
                    <a:pt x="72" y="71"/>
                    <a:pt x="38" y="142"/>
                  </a:cubicBezTo>
                  <a:cubicBezTo>
                    <a:pt x="1" y="247"/>
                    <a:pt x="38" y="317"/>
                    <a:pt x="38" y="459"/>
                  </a:cubicBezTo>
                  <a:cubicBezTo>
                    <a:pt x="125" y="494"/>
                    <a:pt x="257" y="529"/>
                    <a:pt x="412" y="529"/>
                  </a:cubicBezTo>
                  <a:cubicBezTo>
                    <a:pt x="566" y="529"/>
                    <a:pt x="743" y="494"/>
                    <a:pt x="919" y="388"/>
                  </a:cubicBezTo>
                  <a:cubicBezTo>
                    <a:pt x="1061" y="388"/>
                    <a:pt x="1273" y="283"/>
                    <a:pt x="1168" y="35"/>
                  </a:cubicBezTo>
                  <a:cubicBezTo>
                    <a:pt x="1061" y="35"/>
                    <a:pt x="886" y="1"/>
                    <a:pt x="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8031002" y="1410200"/>
              <a:ext cx="165552" cy="184004"/>
            </a:xfrm>
            <a:custGeom>
              <a:avLst/>
              <a:gdLst/>
              <a:ahLst/>
              <a:cxnLst/>
              <a:rect l="l" t="t" r="r" b="b"/>
              <a:pathLst>
                <a:path w="637" h="708" extrusionOk="0">
                  <a:moveTo>
                    <a:pt x="142" y="1"/>
                  </a:moveTo>
                  <a:cubicBezTo>
                    <a:pt x="142" y="1"/>
                    <a:pt x="1" y="142"/>
                    <a:pt x="38" y="283"/>
                  </a:cubicBezTo>
                  <a:cubicBezTo>
                    <a:pt x="72" y="425"/>
                    <a:pt x="532" y="707"/>
                    <a:pt x="532" y="707"/>
                  </a:cubicBezTo>
                  <a:lnTo>
                    <a:pt x="637" y="461"/>
                  </a:lnTo>
                  <a:lnTo>
                    <a:pt x="462" y="283"/>
                  </a:lnTo>
                  <a:lnTo>
                    <a:pt x="142" y="1"/>
                  </a:ln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8095715" y="1263361"/>
              <a:ext cx="330843" cy="588916"/>
            </a:xfrm>
            <a:custGeom>
              <a:avLst/>
              <a:gdLst/>
              <a:ahLst/>
              <a:cxnLst/>
              <a:rect l="l" t="t" r="r" b="b"/>
              <a:pathLst>
                <a:path w="1273" h="2266" extrusionOk="0">
                  <a:moveTo>
                    <a:pt x="741" y="0"/>
                  </a:moveTo>
                  <a:cubicBezTo>
                    <a:pt x="741" y="0"/>
                    <a:pt x="388" y="108"/>
                    <a:pt x="317" y="354"/>
                  </a:cubicBezTo>
                  <a:cubicBezTo>
                    <a:pt x="247" y="602"/>
                    <a:pt x="283" y="1380"/>
                    <a:pt x="176" y="1555"/>
                  </a:cubicBezTo>
                  <a:cubicBezTo>
                    <a:pt x="71" y="1767"/>
                    <a:pt x="1" y="2086"/>
                    <a:pt x="1" y="2086"/>
                  </a:cubicBezTo>
                  <a:cubicBezTo>
                    <a:pt x="1" y="2086"/>
                    <a:pt x="329" y="2266"/>
                    <a:pt x="656" y="2266"/>
                  </a:cubicBezTo>
                  <a:cubicBezTo>
                    <a:pt x="685" y="2266"/>
                    <a:pt x="713" y="2264"/>
                    <a:pt x="741" y="2261"/>
                  </a:cubicBezTo>
                  <a:cubicBezTo>
                    <a:pt x="1131" y="2227"/>
                    <a:pt x="1165" y="2086"/>
                    <a:pt x="1165" y="1874"/>
                  </a:cubicBezTo>
                  <a:lnTo>
                    <a:pt x="1165" y="1767"/>
                  </a:lnTo>
                  <a:cubicBezTo>
                    <a:pt x="1165" y="1662"/>
                    <a:pt x="1202" y="1484"/>
                    <a:pt x="1202" y="1309"/>
                  </a:cubicBezTo>
                  <a:cubicBezTo>
                    <a:pt x="1236" y="1097"/>
                    <a:pt x="1272" y="885"/>
                    <a:pt x="1272" y="744"/>
                  </a:cubicBezTo>
                  <a:cubicBezTo>
                    <a:pt x="1272" y="461"/>
                    <a:pt x="1094" y="212"/>
                    <a:pt x="1094" y="212"/>
                  </a:cubicBezTo>
                  <a:lnTo>
                    <a:pt x="741" y="0"/>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8233198" y="1336650"/>
              <a:ext cx="202196" cy="202456"/>
            </a:xfrm>
            <a:custGeom>
              <a:avLst/>
              <a:gdLst/>
              <a:ahLst/>
              <a:cxnLst/>
              <a:rect l="l" t="t" r="r" b="b"/>
              <a:pathLst>
                <a:path w="778" h="779" extrusionOk="0">
                  <a:moveTo>
                    <a:pt x="390" y="1"/>
                  </a:moveTo>
                  <a:cubicBezTo>
                    <a:pt x="0" y="38"/>
                    <a:pt x="108" y="778"/>
                    <a:pt x="108" y="778"/>
                  </a:cubicBezTo>
                  <a:lnTo>
                    <a:pt x="673" y="744"/>
                  </a:lnTo>
                  <a:cubicBezTo>
                    <a:pt x="673" y="744"/>
                    <a:pt x="777" y="1"/>
                    <a:pt x="390" y="1"/>
                  </a:cubicBezTo>
                  <a:close/>
                </a:path>
              </a:pathLst>
            </a:custGeom>
            <a:solidFill>
              <a:srgbClr val="765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8279459" y="1474913"/>
              <a:ext cx="349036" cy="213112"/>
            </a:xfrm>
            <a:custGeom>
              <a:avLst/>
              <a:gdLst/>
              <a:ahLst/>
              <a:cxnLst/>
              <a:rect l="l" t="t" r="r" b="b"/>
              <a:pathLst>
                <a:path w="1343" h="820" extrusionOk="0">
                  <a:moveTo>
                    <a:pt x="1165" y="0"/>
                  </a:moveTo>
                  <a:cubicBezTo>
                    <a:pt x="1131" y="0"/>
                    <a:pt x="1060" y="34"/>
                    <a:pt x="1023" y="71"/>
                  </a:cubicBezTo>
                  <a:lnTo>
                    <a:pt x="989" y="246"/>
                  </a:lnTo>
                  <a:lnTo>
                    <a:pt x="424" y="424"/>
                  </a:lnTo>
                  <a:lnTo>
                    <a:pt x="424" y="212"/>
                  </a:lnTo>
                  <a:lnTo>
                    <a:pt x="0" y="246"/>
                  </a:lnTo>
                  <a:cubicBezTo>
                    <a:pt x="0" y="246"/>
                    <a:pt x="71" y="741"/>
                    <a:pt x="175" y="811"/>
                  </a:cubicBezTo>
                  <a:cubicBezTo>
                    <a:pt x="184" y="817"/>
                    <a:pt x="196" y="819"/>
                    <a:pt x="211" y="819"/>
                  </a:cubicBezTo>
                  <a:cubicBezTo>
                    <a:pt x="392" y="819"/>
                    <a:pt x="1023" y="458"/>
                    <a:pt x="1023" y="458"/>
                  </a:cubicBezTo>
                  <a:cubicBezTo>
                    <a:pt x="1023" y="458"/>
                    <a:pt x="1272" y="354"/>
                    <a:pt x="1306" y="317"/>
                  </a:cubicBezTo>
                  <a:cubicBezTo>
                    <a:pt x="1343" y="283"/>
                    <a:pt x="1306" y="283"/>
                    <a:pt x="1306" y="283"/>
                  </a:cubicBezTo>
                  <a:cubicBezTo>
                    <a:pt x="1306" y="283"/>
                    <a:pt x="1343" y="246"/>
                    <a:pt x="1343" y="212"/>
                  </a:cubicBezTo>
                  <a:lnTo>
                    <a:pt x="1306" y="212"/>
                  </a:lnTo>
                  <a:lnTo>
                    <a:pt x="1306" y="142"/>
                  </a:lnTo>
                  <a:lnTo>
                    <a:pt x="1272" y="105"/>
                  </a:lnTo>
                  <a:cubicBezTo>
                    <a:pt x="1272" y="105"/>
                    <a:pt x="1272" y="71"/>
                    <a:pt x="1235" y="71"/>
                  </a:cubicBezTo>
                  <a:cubicBezTo>
                    <a:pt x="1235" y="34"/>
                    <a:pt x="1165" y="34"/>
                    <a:pt x="1165" y="34"/>
                  </a:cubicBezTo>
                  <a:lnTo>
                    <a:pt x="1165" y="0"/>
                  </a:ln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7920808" y="2500446"/>
              <a:ext cx="37165" cy="48600"/>
            </a:xfrm>
            <a:custGeom>
              <a:avLst/>
              <a:gdLst/>
              <a:ahLst/>
              <a:cxnLst/>
              <a:rect l="l" t="t" r="r" b="b"/>
              <a:pathLst>
                <a:path w="143" h="187" extrusionOk="0">
                  <a:moveTo>
                    <a:pt x="82" y="0"/>
                  </a:moveTo>
                  <a:cubicBezTo>
                    <a:pt x="45" y="0"/>
                    <a:pt x="1" y="45"/>
                    <a:pt x="1" y="45"/>
                  </a:cubicBezTo>
                  <a:lnTo>
                    <a:pt x="38" y="186"/>
                  </a:lnTo>
                  <a:cubicBezTo>
                    <a:pt x="38" y="186"/>
                    <a:pt x="142" y="11"/>
                    <a:pt x="108" y="11"/>
                  </a:cubicBezTo>
                  <a:cubicBezTo>
                    <a:pt x="101" y="3"/>
                    <a:pt x="92" y="0"/>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8343393" y="2287855"/>
              <a:ext cx="36905" cy="50419"/>
            </a:xfrm>
            <a:custGeom>
              <a:avLst/>
              <a:gdLst/>
              <a:ahLst/>
              <a:cxnLst/>
              <a:rect l="l" t="t" r="r" b="b"/>
              <a:pathLst>
                <a:path w="142" h="194" extrusionOk="0">
                  <a:moveTo>
                    <a:pt x="90" y="0"/>
                  </a:moveTo>
                  <a:cubicBezTo>
                    <a:pt x="48" y="0"/>
                    <a:pt x="0" y="15"/>
                    <a:pt x="0" y="15"/>
                  </a:cubicBezTo>
                  <a:lnTo>
                    <a:pt x="0" y="193"/>
                  </a:lnTo>
                  <a:cubicBezTo>
                    <a:pt x="0" y="193"/>
                    <a:pt x="141" y="52"/>
                    <a:pt x="141" y="15"/>
                  </a:cubicBezTo>
                  <a:cubicBezTo>
                    <a:pt x="130" y="4"/>
                    <a:pt x="111" y="0"/>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8334556" y="1134195"/>
              <a:ext cx="27289" cy="37684"/>
            </a:xfrm>
            <a:custGeom>
              <a:avLst/>
              <a:gdLst/>
              <a:ahLst/>
              <a:cxnLst/>
              <a:rect l="l" t="t" r="r" b="b"/>
              <a:pathLst>
                <a:path w="105" h="145" extrusionOk="0">
                  <a:moveTo>
                    <a:pt x="55" y="0"/>
                  </a:moveTo>
                  <a:cubicBezTo>
                    <a:pt x="27" y="0"/>
                    <a:pt x="0" y="30"/>
                    <a:pt x="0" y="73"/>
                  </a:cubicBezTo>
                  <a:cubicBezTo>
                    <a:pt x="0" y="144"/>
                    <a:pt x="71" y="144"/>
                    <a:pt x="71" y="144"/>
                  </a:cubicBezTo>
                  <a:lnTo>
                    <a:pt x="105" y="39"/>
                  </a:lnTo>
                  <a:cubicBezTo>
                    <a:pt x="92" y="12"/>
                    <a:pt x="73" y="0"/>
                    <a:pt x="55" y="0"/>
                  </a:cubicBezTo>
                  <a:close/>
                </a:path>
              </a:pathLst>
            </a:custGeom>
            <a:solidFill>
              <a:srgbClr val="FF9C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8444750" y="1134714"/>
              <a:ext cx="18452" cy="13774"/>
            </a:xfrm>
            <a:custGeom>
              <a:avLst/>
              <a:gdLst/>
              <a:ahLst/>
              <a:cxnLst/>
              <a:rect l="l" t="t" r="r" b="b"/>
              <a:pathLst>
                <a:path w="71" h="53" extrusionOk="0">
                  <a:moveTo>
                    <a:pt x="34" y="1"/>
                  </a:moveTo>
                  <a:cubicBezTo>
                    <a:pt x="34" y="1"/>
                    <a:pt x="0" y="1"/>
                    <a:pt x="0" y="37"/>
                  </a:cubicBezTo>
                  <a:cubicBezTo>
                    <a:pt x="0" y="49"/>
                    <a:pt x="4" y="53"/>
                    <a:pt x="9" y="53"/>
                  </a:cubicBezTo>
                  <a:cubicBezTo>
                    <a:pt x="19" y="53"/>
                    <a:pt x="34" y="37"/>
                    <a:pt x="34" y="37"/>
                  </a:cubicBezTo>
                  <a:cubicBezTo>
                    <a:pt x="34" y="37"/>
                    <a:pt x="50" y="53"/>
                    <a:pt x="61" y="53"/>
                  </a:cubicBezTo>
                  <a:cubicBezTo>
                    <a:pt x="67" y="53"/>
                    <a:pt x="71" y="49"/>
                    <a:pt x="71" y="37"/>
                  </a:cubicBezTo>
                  <a:cubicBezTo>
                    <a:pt x="71" y="1"/>
                    <a:pt x="34" y="1"/>
                    <a:pt x="34" y="1"/>
                  </a:cubicBezTo>
                  <a:close/>
                </a:path>
              </a:pathLst>
            </a:custGeom>
            <a:solidFill>
              <a:srgbClr val="442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8435134" y="1100409"/>
              <a:ext cx="32487" cy="25729"/>
            </a:xfrm>
            <a:custGeom>
              <a:avLst/>
              <a:gdLst/>
              <a:ahLst/>
              <a:cxnLst/>
              <a:rect l="l" t="t" r="r" b="b"/>
              <a:pathLst>
                <a:path w="125" h="99" extrusionOk="0">
                  <a:moveTo>
                    <a:pt x="81" y="1"/>
                  </a:moveTo>
                  <a:cubicBezTo>
                    <a:pt x="55" y="1"/>
                    <a:pt x="19" y="28"/>
                    <a:pt x="0" y="99"/>
                  </a:cubicBezTo>
                  <a:cubicBezTo>
                    <a:pt x="0" y="99"/>
                    <a:pt x="24" y="53"/>
                    <a:pt x="71" y="53"/>
                  </a:cubicBezTo>
                  <a:cubicBezTo>
                    <a:pt x="82" y="53"/>
                    <a:pt x="94" y="56"/>
                    <a:pt x="108" y="62"/>
                  </a:cubicBezTo>
                  <a:cubicBezTo>
                    <a:pt x="125" y="27"/>
                    <a:pt x="107" y="1"/>
                    <a:pt x="81" y="1"/>
                  </a:cubicBezTo>
                  <a:close/>
                </a:path>
              </a:pathLst>
            </a:custGeom>
            <a:solidFill>
              <a:srgbClr val="442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8453587" y="1189811"/>
              <a:ext cx="28068" cy="15594"/>
            </a:xfrm>
            <a:custGeom>
              <a:avLst/>
              <a:gdLst/>
              <a:ahLst/>
              <a:cxnLst/>
              <a:rect l="l" t="t" r="r" b="b"/>
              <a:pathLst>
                <a:path w="108" h="60" extrusionOk="0">
                  <a:moveTo>
                    <a:pt x="0" y="1"/>
                  </a:moveTo>
                  <a:cubicBezTo>
                    <a:pt x="0" y="42"/>
                    <a:pt x="25" y="60"/>
                    <a:pt x="52" y="60"/>
                  </a:cubicBezTo>
                  <a:cubicBezTo>
                    <a:pt x="72" y="60"/>
                    <a:pt x="92" y="51"/>
                    <a:pt x="107" y="37"/>
                  </a:cubicBezTo>
                  <a:cubicBezTo>
                    <a:pt x="37" y="37"/>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8398490" y="1144330"/>
              <a:ext cx="36905" cy="36905"/>
            </a:xfrm>
            <a:custGeom>
              <a:avLst/>
              <a:gdLst/>
              <a:ahLst/>
              <a:cxnLst/>
              <a:rect l="l" t="t" r="r" b="b"/>
              <a:pathLst>
                <a:path w="142" h="142" extrusionOk="0">
                  <a:moveTo>
                    <a:pt x="71" y="0"/>
                  </a:moveTo>
                  <a:cubicBezTo>
                    <a:pt x="37" y="0"/>
                    <a:pt x="0" y="34"/>
                    <a:pt x="0" y="71"/>
                  </a:cubicBezTo>
                  <a:cubicBezTo>
                    <a:pt x="0" y="142"/>
                    <a:pt x="37" y="142"/>
                    <a:pt x="71" y="142"/>
                  </a:cubicBezTo>
                  <a:cubicBezTo>
                    <a:pt x="107" y="142"/>
                    <a:pt x="141" y="142"/>
                    <a:pt x="141" y="71"/>
                  </a:cubicBezTo>
                  <a:cubicBezTo>
                    <a:pt x="141" y="34"/>
                    <a:pt x="107" y="0"/>
                    <a:pt x="71" y="0"/>
                  </a:cubicBezTo>
                  <a:close/>
                </a:path>
              </a:pathLst>
            </a:custGeom>
            <a:solidFill>
              <a:srgbClr val="FF7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8104552" y="1933882"/>
              <a:ext cx="120070" cy="55357"/>
            </a:xfrm>
            <a:custGeom>
              <a:avLst/>
              <a:gdLst/>
              <a:ahLst/>
              <a:cxnLst/>
              <a:rect l="l" t="t" r="r" b="b"/>
              <a:pathLst>
                <a:path w="462" h="213" extrusionOk="0">
                  <a:moveTo>
                    <a:pt x="424" y="1"/>
                  </a:moveTo>
                  <a:lnTo>
                    <a:pt x="1" y="105"/>
                  </a:lnTo>
                  <a:lnTo>
                    <a:pt x="1" y="213"/>
                  </a:lnTo>
                  <a:lnTo>
                    <a:pt x="461" y="105"/>
                  </a:lnTo>
                  <a:lnTo>
                    <a:pt x="4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8104552" y="1979363"/>
              <a:ext cx="120070" cy="46521"/>
            </a:xfrm>
            <a:custGeom>
              <a:avLst/>
              <a:gdLst/>
              <a:ahLst/>
              <a:cxnLst/>
              <a:rect l="l" t="t" r="r" b="b"/>
              <a:pathLst>
                <a:path w="462" h="179" extrusionOk="0">
                  <a:moveTo>
                    <a:pt x="424" y="1"/>
                  </a:moveTo>
                  <a:lnTo>
                    <a:pt x="1" y="108"/>
                  </a:lnTo>
                  <a:lnTo>
                    <a:pt x="1" y="179"/>
                  </a:lnTo>
                  <a:lnTo>
                    <a:pt x="461" y="72"/>
                  </a:lnTo>
                  <a:lnTo>
                    <a:pt x="4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8279459" y="2282917"/>
              <a:ext cx="36905" cy="36905"/>
            </a:xfrm>
            <a:custGeom>
              <a:avLst/>
              <a:gdLst/>
              <a:ahLst/>
              <a:cxnLst/>
              <a:rect l="l" t="t" r="r" b="b"/>
              <a:pathLst>
                <a:path w="142" h="142" extrusionOk="0">
                  <a:moveTo>
                    <a:pt x="71" y="0"/>
                  </a:moveTo>
                  <a:cubicBezTo>
                    <a:pt x="34" y="0"/>
                    <a:pt x="0" y="34"/>
                    <a:pt x="0" y="71"/>
                  </a:cubicBezTo>
                  <a:cubicBezTo>
                    <a:pt x="0" y="105"/>
                    <a:pt x="34" y="141"/>
                    <a:pt x="71" y="141"/>
                  </a:cubicBezTo>
                  <a:cubicBezTo>
                    <a:pt x="105" y="141"/>
                    <a:pt x="142" y="105"/>
                    <a:pt x="142" y="71"/>
                  </a:cubicBezTo>
                  <a:cubicBezTo>
                    <a:pt x="142" y="34"/>
                    <a:pt x="105" y="0"/>
                    <a:pt x="71" y="0"/>
                  </a:cubicBezTo>
                  <a:close/>
                </a:path>
              </a:pathLst>
            </a:custGeom>
            <a:solidFill>
              <a:srgbClr val="8A6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7838682" y="2511882"/>
              <a:ext cx="36905" cy="28328"/>
            </a:xfrm>
            <a:custGeom>
              <a:avLst/>
              <a:gdLst/>
              <a:ahLst/>
              <a:cxnLst/>
              <a:rect l="l" t="t" r="r" b="b"/>
              <a:pathLst>
                <a:path w="142" h="109" extrusionOk="0">
                  <a:moveTo>
                    <a:pt x="71" y="1"/>
                  </a:moveTo>
                  <a:cubicBezTo>
                    <a:pt x="34" y="1"/>
                    <a:pt x="0" y="1"/>
                    <a:pt x="0" y="38"/>
                  </a:cubicBezTo>
                  <a:cubicBezTo>
                    <a:pt x="0" y="72"/>
                    <a:pt x="34" y="108"/>
                    <a:pt x="71" y="108"/>
                  </a:cubicBezTo>
                  <a:cubicBezTo>
                    <a:pt x="105" y="108"/>
                    <a:pt x="142" y="72"/>
                    <a:pt x="142" y="38"/>
                  </a:cubicBezTo>
                  <a:cubicBezTo>
                    <a:pt x="142" y="1"/>
                    <a:pt x="105" y="1"/>
                    <a:pt x="71"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8398490" y="914326"/>
              <a:ext cx="900008" cy="936912"/>
            </a:xfrm>
            <a:custGeom>
              <a:avLst/>
              <a:gdLst/>
              <a:ahLst/>
              <a:cxnLst/>
              <a:rect l="l" t="t" r="r" b="b"/>
              <a:pathLst>
                <a:path w="3463" h="3605" extrusionOk="0">
                  <a:moveTo>
                    <a:pt x="2651" y="1"/>
                  </a:moveTo>
                  <a:lnTo>
                    <a:pt x="2439" y="213"/>
                  </a:lnTo>
                  <a:lnTo>
                    <a:pt x="2439" y="1343"/>
                  </a:lnTo>
                  <a:lnTo>
                    <a:pt x="3462" y="213"/>
                  </a:lnTo>
                  <a:lnTo>
                    <a:pt x="3462" y="1"/>
                  </a:lnTo>
                  <a:close/>
                  <a:moveTo>
                    <a:pt x="1060" y="1767"/>
                  </a:moveTo>
                  <a:lnTo>
                    <a:pt x="707" y="2157"/>
                  </a:lnTo>
                  <a:lnTo>
                    <a:pt x="707" y="2191"/>
                  </a:lnTo>
                  <a:lnTo>
                    <a:pt x="743" y="2191"/>
                  </a:lnTo>
                  <a:cubicBezTo>
                    <a:pt x="743" y="2191"/>
                    <a:pt x="777" y="2191"/>
                    <a:pt x="777" y="2228"/>
                  </a:cubicBezTo>
                  <a:cubicBezTo>
                    <a:pt x="814" y="2228"/>
                    <a:pt x="814" y="2262"/>
                    <a:pt x="814" y="2262"/>
                  </a:cubicBezTo>
                  <a:lnTo>
                    <a:pt x="848" y="2299"/>
                  </a:lnTo>
                  <a:lnTo>
                    <a:pt x="848" y="2369"/>
                  </a:lnTo>
                  <a:lnTo>
                    <a:pt x="885" y="2369"/>
                  </a:lnTo>
                  <a:cubicBezTo>
                    <a:pt x="885" y="2403"/>
                    <a:pt x="848" y="2440"/>
                    <a:pt x="848" y="2440"/>
                  </a:cubicBezTo>
                  <a:cubicBezTo>
                    <a:pt x="848" y="2440"/>
                    <a:pt x="885" y="2440"/>
                    <a:pt x="848" y="2474"/>
                  </a:cubicBezTo>
                  <a:cubicBezTo>
                    <a:pt x="814" y="2511"/>
                    <a:pt x="565" y="2615"/>
                    <a:pt x="565" y="2615"/>
                  </a:cubicBezTo>
                  <a:cubicBezTo>
                    <a:pt x="565" y="2615"/>
                    <a:pt x="283" y="2793"/>
                    <a:pt x="37" y="2898"/>
                  </a:cubicBezTo>
                  <a:lnTo>
                    <a:pt x="0" y="2935"/>
                  </a:lnTo>
                  <a:lnTo>
                    <a:pt x="0" y="3110"/>
                  </a:lnTo>
                  <a:lnTo>
                    <a:pt x="0" y="3217"/>
                  </a:lnTo>
                  <a:lnTo>
                    <a:pt x="0" y="3322"/>
                  </a:lnTo>
                  <a:cubicBezTo>
                    <a:pt x="71" y="3392"/>
                    <a:pt x="249" y="3500"/>
                    <a:pt x="390" y="3604"/>
                  </a:cubicBezTo>
                  <a:lnTo>
                    <a:pt x="743" y="3217"/>
                  </a:lnTo>
                  <a:lnTo>
                    <a:pt x="495" y="3217"/>
                  </a:lnTo>
                  <a:lnTo>
                    <a:pt x="495" y="3180"/>
                  </a:lnTo>
                  <a:lnTo>
                    <a:pt x="319" y="3180"/>
                  </a:lnTo>
                  <a:cubicBezTo>
                    <a:pt x="249" y="3180"/>
                    <a:pt x="212" y="3146"/>
                    <a:pt x="212" y="3076"/>
                  </a:cubicBezTo>
                  <a:cubicBezTo>
                    <a:pt x="212" y="3039"/>
                    <a:pt x="249" y="3005"/>
                    <a:pt x="319" y="3005"/>
                  </a:cubicBezTo>
                  <a:lnTo>
                    <a:pt x="495" y="3005"/>
                  </a:lnTo>
                  <a:lnTo>
                    <a:pt x="495" y="2864"/>
                  </a:lnTo>
                  <a:lnTo>
                    <a:pt x="1060" y="2864"/>
                  </a:lnTo>
                  <a:lnTo>
                    <a:pt x="2049" y="1767"/>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8775073" y="969423"/>
              <a:ext cx="257553" cy="294198"/>
            </a:xfrm>
            <a:custGeom>
              <a:avLst/>
              <a:gdLst/>
              <a:ahLst/>
              <a:cxnLst/>
              <a:rect l="l" t="t" r="r" b="b"/>
              <a:pathLst>
                <a:path w="991" h="1132" extrusionOk="0">
                  <a:moveTo>
                    <a:pt x="496" y="566"/>
                  </a:moveTo>
                  <a:lnTo>
                    <a:pt x="1" y="1131"/>
                  </a:lnTo>
                  <a:lnTo>
                    <a:pt x="496" y="1131"/>
                  </a:lnTo>
                  <a:lnTo>
                    <a:pt x="496" y="566"/>
                  </a:lnTo>
                  <a:close/>
                  <a:moveTo>
                    <a:pt x="990" y="1"/>
                  </a:moveTo>
                  <a:lnTo>
                    <a:pt x="600" y="462"/>
                  </a:lnTo>
                  <a:lnTo>
                    <a:pt x="600" y="1131"/>
                  </a:lnTo>
                  <a:lnTo>
                    <a:pt x="990" y="1131"/>
                  </a:lnTo>
                  <a:lnTo>
                    <a:pt x="990"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8673715" y="1263361"/>
              <a:ext cx="358912" cy="110454"/>
            </a:xfrm>
            <a:custGeom>
              <a:avLst/>
              <a:gdLst/>
              <a:ahLst/>
              <a:cxnLst/>
              <a:rect l="l" t="t" r="r" b="b"/>
              <a:pathLst>
                <a:path w="1381" h="425" extrusionOk="0">
                  <a:moveTo>
                    <a:pt x="391" y="0"/>
                  </a:moveTo>
                  <a:lnTo>
                    <a:pt x="320" y="71"/>
                  </a:lnTo>
                  <a:lnTo>
                    <a:pt x="320" y="108"/>
                  </a:lnTo>
                  <a:lnTo>
                    <a:pt x="284" y="108"/>
                  </a:lnTo>
                  <a:lnTo>
                    <a:pt x="1" y="424"/>
                  </a:lnTo>
                  <a:lnTo>
                    <a:pt x="990" y="424"/>
                  </a:lnTo>
                  <a:lnTo>
                    <a:pt x="1380" y="0"/>
                  </a:lnTo>
                  <a:lnTo>
                    <a:pt x="990" y="0"/>
                  </a:lnTo>
                  <a:lnTo>
                    <a:pt x="990" y="108"/>
                  </a:lnTo>
                  <a:lnTo>
                    <a:pt x="886" y="108"/>
                  </a:lnTo>
                  <a:lnTo>
                    <a:pt x="886" y="0"/>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8747265" y="1281553"/>
              <a:ext cx="9876" cy="9876"/>
            </a:xfrm>
            <a:custGeom>
              <a:avLst/>
              <a:gdLst/>
              <a:ahLst/>
              <a:cxnLst/>
              <a:rect l="l" t="t" r="r" b="b"/>
              <a:pathLst>
                <a:path w="38" h="38" extrusionOk="0">
                  <a:moveTo>
                    <a:pt x="37" y="1"/>
                  </a:moveTo>
                  <a:lnTo>
                    <a:pt x="1" y="38"/>
                  </a:lnTo>
                  <a:lnTo>
                    <a:pt x="37" y="38"/>
                  </a:lnTo>
                  <a:lnTo>
                    <a:pt x="37" y="1"/>
                  </a:lnTo>
                  <a:close/>
                </a:path>
              </a:pathLst>
            </a:custGeom>
            <a:solidFill>
              <a:srgbClr val="5FB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8903720" y="1089233"/>
              <a:ext cx="27549" cy="202196"/>
            </a:xfrm>
            <a:custGeom>
              <a:avLst/>
              <a:gdLst/>
              <a:ahLst/>
              <a:cxnLst/>
              <a:rect l="l" t="t" r="r" b="b"/>
              <a:pathLst>
                <a:path w="106" h="778" extrusionOk="0">
                  <a:moveTo>
                    <a:pt x="105" y="1"/>
                  </a:moveTo>
                  <a:lnTo>
                    <a:pt x="1" y="105"/>
                  </a:lnTo>
                  <a:lnTo>
                    <a:pt x="1" y="670"/>
                  </a:lnTo>
                  <a:lnTo>
                    <a:pt x="1" y="778"/>
                  </a:lnTo>
                  <a:lnTo>
                    <a:pt x="105" y="778"/>
                  </a:lnTo>
                  <a:lnTo>
                    <a:pt x="105" y="670"/>
                  </a:lnTo>
                  <a:lnTo>
                    <a:pt x="105"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8453587" y="1695301"/>
              <a:ext cx="73550" cy="45741"/>
            </a:xfrm>
            <a:custGeom>
              <a:avLst/>
              <a:gdLst/>
              <a:ahLst/>
              <a:cxnLst/>
              <a:rect l="l" t="t" r="r" b="b"/>
              <a:pathLst>
                <a:path w="283" h="176" extrusionOk="0">
                  <a:moveTo>
                    <a:pt x="107" y="0"/>
                  </a:moveTo>
                  <a:cubicBezTo>
                    <a:pt x="37" y="0"/>
                    <a:pt x="0" y="34"/>
                    <a:pt x="0" y="71"/>
                  </a:cubicBezTo>
                  <a:cubicBezTo>
                    <a:pt x="0" y="141"/>
                    <a:pt x="37" y="175"/>
                    <a:pt x="107" y="175"/>
                  </a:cubicBezTo>
                  <a:lnTo>
                    <a:pt x="283" y="175"/>
                  </a:lnTo>
                  <a:lnTo>
                    <a:pt x="283" y="0"/>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8526876" y="1658397"/>
              <a:ext cx="147099" cy="92262"/>
            </a:xfrm>
            <a:custGeom>
              <a:avLst/>
              <a:gdLst/>
              <a:ahLst/>
              <a:cxnLst/>
              <a:rect l="l" t="t" r="r" b="b"/>
              <a:pathLst>
                <a:path w="566" h="355" extrusionOk="0">
                  <a:moveTo>
                    <a:pt x="1" y="1"/>
                  </a:moveTo>
                  <a:lnTo>
                    <a:pt x="1" y="142"/>
                  </a:lnTo>
                  <a:lnTo>
                    <a:pt x="1" y="317"/>
                  </a:lnTo>
                  <a:lnTo>
                    <a:pt x="1" y="354"/>
                  </a:lnTo>
                  <a:lnTo>
                    <a:pt x="249" y="354"/>
                  </a:lnTo>
                  <a:lnTo>
                    <a:pt x="566"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8931008" y="914326"/>
              <a:ext cx="9616" cy="18712"/>
            </a:xfrm>
            <a:custGeom>
              <a:avLst/>
              <a:gdLst/>
              <a:ahLst/>
              <a:cxnLst/>
              <a:rect l="l" t="t" r="r" b="b"/>
              <a:pathLst>
                <a:path w="37" h="72" extrusionOk="0">
                  <a:moveTo>
                    <a:pt x="0" y="1"/>
                  </a:moveTo>
                  <a:lnTo>
                    <a:pt x="0" y="72"/>
                  </a:lnTo>
                  <a:lnTo>
                    <a:pt x="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8407846" y="1373555"/>
              <a:ext cx="128907" cy="128647"/>
            </a:xfrm>
            <a:custGeom>
              <a:avLst/>
              <a:gdLst/>
              <a:ahLst/>
              <a:cxnLst/>
              <a:rect l="l" t="t" r="r" b="b"/>
              <a:pathLst>
                <a:path w="496" h="495" extrusionOk="0">
                  <a:moveTo>
                    <a:pt x="1" y="0"/>
                  </a:moveTo>
                  <a:cubicBezTo>
                    <a:pt x="35" y="108"/>
                    <a:pt x="71" y="212"/>
                    <a:pt x="71" y="320"/>
                  </a:cubicBezTo>
                  <a:lnTo>
                    <a:pt x="71" y="495"/>
                  </a:lnTo>
                  <a:lnTo>
                    <a:pt x="495" y="0"/>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8150813" y="914326"/>
              <a:ext cx="753168" cy="349296"/>
            </a:xfrm>
            <a:custGeom>
              <a:avLst/>
              <a:gdLst/>
              <a:ahLst/>
              <a:cxnLst/>
              <a:rect l="l" t="t" r="r" b="b"/>
              <a:pathLst>
                <a:path w="2898" h="1344" extrusionOk="0">
                  <a:moveTo>
                    <a:pt x="388" y="1"/>
                  </a:moveTo>
                  <a:lnTo>
                    <a:pt x="388" y="391"/>
                  </a:lnTo>
                  <a:lnTo>
                    <a:pt x="425" y="391"/>
                  </a:lnTo>
                  <a:cubicBezTo>
                    <a:pt x="425" y="391"/>
                    <a:pt x="458" y="391"/>
                    <a:pt x="458" y="425"/>
                  </a:cubicBezTo>
                  <a:cubicBezTo>
                    <a:pt x="529" y="250"/>
                    <a:pt x="637" y="213"/>
                    <a:pt x="741" y="213"/>
                  </a:cubicBezTo>
                  <a:cubicBezTo>
                    <a:pt x="848" y="213"/>
                    <a:pt x="919" y="250"/>
                    <a:pt x="919" y="250"/>
                  </a:cubicBezTo>
                  <a:lnTo>
                    <a:pt x="953" y="250"/>
                  </a:lnTo>
                  <a:lnTo>
                    <a:pt x="953" y="1"/>
                  </a:lnTo>
                  <a:close/>
                  <a:moveTo>
                    <a:pt x="2332" y="1"/>
                  </a:moveTo>
                  <a:lnTo>
                    <a:pt x="2332" y="815"/>
                  </a:lnTo>
                  <a:lnTo>
                    <a:pt x="2898" y="179"/>
                  </a:lnTo>
                  <a:lnTo>
                    <a:pt x="2898" y="1"/>
                  </a:lnTo>
                  <a:close/>
                  <a:moveTo>
                    <a:pt x="1" y="1"/>
                  </a:moveTo>
                  <a:lnTo>
                    <a:pt x="1" y="1343"/>
                  </a:lnTo>
                  <a:lnTo>
                    <a:pt x="317" y="1343"/>
                  </a:lnTo>
                  <a:lnTo>
                    <a:pt x="317" y="778"/>
                  </a:lnTo>
                  <a:cubicBezTo>
                    <a:pt x="283" y="674"/>
                    <a:pt x="283" y="603"/>
                    <a:pt x="317" y="532"/>
                  </a:cubicBezTo>
                  <a:lnTo>
                    <a:pt x="317" y="1"/>
                  </a:lnTo>
                  <a:close/>
                  <a:moveTo>
                    <a:pt x="388" y="990"/>
                  </a:moveTo>
                  <a:lnTo>
                    <a:pt x="388" y="1343"/>
                  </a:lnTo>
                  <a:lnTo>
                    <a:pt x="529" y="1343"/>
                  </a:lnTo>
                  <a:lnTo>
                    <a:pt x="637" y="1202"/>
                  </a:lnTo>
                  <a:cubicBezTo>
                    <a:pt x="529" y="1168"/>
                    <a:pt x="458" y="1097"/>
                    <a:pt x="388" y="990"/>
                  </a:cubicBezTo>
                  <a:close/>
                  <a:moveTo>
                    <a:pt x="1060" y="1"/>
                  </a:moveTo>
                  <a:lnTo>
                    <a:pt x="1060" y="250"/>
                  </a:lnTo>
                  <a:cubicBezTo>
                    <a:pt x="1165" y="250"/>
                    <a:pt x="1306" y="283"/>
                    <a:pt x="1343" y="391"/>
                  </a:cubicBezTo>
                  <a:cubicBezTo>
                    <a:pt x="1377" y="495"/>
                    <a:pt x="1306" y="566"/>
                    <a:pt x="1272" y="603"/>
                  </a:cubicBezTo>
                  <a:lnTo>
                    <a:pt x="1272" y="744"/>
                  </a:lnTo>
                  <a:cubicBezTo>
                    <a:pt x="1236" y="885"/>
                    <a:pt x="1343" y="956"/>
                    <a:pt x="1343" y="990"/>
                  </a:cubicBezTo>
                  <a:lnTo>
                    <a:pt x="1306" y="1027"/>
                  </a:lnTo>
                  <a:cubicBezTo>
                    <a:pt x="1306" y="1061"/>
                    <a:pt x="1272" y="1273"/>
                    <a:pt x="1236" y="1343"/>
                  </a:cubicBezTo>
                  <a:lnTo>
                    <a:pt x="1589" y="1343"/>
                  </a:lnTo>
                  <a:lnTo>
                    <a:pt x="1589" y="1"/>
                  </a:lnTo>
                  <a:close/>
                  <a:moveTo>
                    <a:pt x="1696" y="1"/>
                  </a:moveTo>
                  <a:lnTo>
                    <a:pt x="1696" y="1343"/>
                  </a:lnTo>
                  <a:lnTo>
                    <a:pt x="1872" y="1343"/>
                  </a:lnTo>
                  <a:lnTo>
                    <a:pt x="2262" y="919"/>
                  </a:lnTo>
                  <a:lnTo>
                    <a:pt x="2262"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8150813" y="1263361"/>
              <a:ext cx="486519" cy="110454"/>
            </a:xfrm>
            <a:custGeom>
              <a:avLst/>
              <a:gdLst/>
              <a:ahLst/>
              <a:cxnLst/>
              <a:rect l="l" t="t" r="r" b="b"/>
              <a:pathLst>
                <a:path w="1872" h="425" extrusionOk="0">
                  <a:moveTo>
                    <a:pt x="388" y="0"/>
                  </a:moveTo>
                  <a:lnTo>
                    <a:pt x="388" y="37"/>
                  </a:lnTo>
                  <a:cubicBezTo>
                    <a:pt x="458" y="0"/>
                    <a:pt x="495" y="0"/>
                    <a:pt x="529" y="0"/>
                  </a:cubicBezTo>
                  <a:close/>
                  <a:moveTo>
                    <a:pt x="1" y="0"/>
                  </a:moveTo>
                  <a:lnTo>
                    <a:pt x="1" y="249"/>
                  </a:lnTo>
                  <a:cubicBezTo>
                    <a:pt x="105" y="178"/>
                    <a:pt x="213" y="108"/>
                    <a:pt x="317" y="71"/>
                  </a:cubicBezTo>
                  <a:lnTo>
                    <a:pt x="317" y="0"/>
                  </a:lnTo>
                  <a:close/>
                  <a:moveTo>
                    <a:pt x="1060" y="0"/>
                  </a:moveTo>
                  <a:lnTo>
                    <a:pt x="1060" y="108"/>
                  </a:lnTo>
                  <a:lnTo>
                    <a:pt x="953" y="108"/>
                  </a:lnTo>
                  <a:lnTo>
                    <a:pt x="953" y="37"/>
                  </a:lnTo>
                  <a:lnTo>
                    <a:pt x="882" y="212"/>
                  </a:lnTo>
                  <a:cubicBezTo>
                    <a:pt x="882" y="212"/>
                    <a:pt x="919" y="320"/>
                    <a:pt x="990" y="424"/>
                  </a:cubicBezTo>
                  <a:lnTo>
                    <a:pt x="1484" y="424"/>
                  </a:lnTo>
                  <a:lnTo>
                    <a:pt x="1872" y="0"/>
                  </a:lnTo>
                  <a:lnTo>
                    <a:pt x="1696" y="0"/>
                  </a:lnTo>
                  <a:lnTo>
                    <a:pt x="1696" y="108"/>
                  </a:lnTo>
                  <a:lnTo>
                    <a:pt x="1589" y="108"/>
                  </a:lnTo>
                  <a:lnTo>
                    <a:pt x="1589" y="0"/>
                  </a:lnTo>
                  <a:lnTo>
                    <a:pt x="1236" y="0"/>
                  </a:lnTo>
                  <a:cubicBezTo>
                    <a:pt x="1236" y="37"/>
                    <a:pt x="1202" y="37"/>
                    <a:pt x="1165" y="37"/>
                  </a:cubicBezTo>
                  <a:cubicBezTo>
                    <a:pt x="1131" y="37"/>
                    <a:pt x="1094" y="0"/>
                    <a:pt x="1060" y="0"/>
                  </a:cubicBez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8233198" y="914326"/>
              <a:ext cx="18452" cy="367488"/>
            </a:xfrm>
            <a:custGeom>
              <a:avLst/>
              <a:gdLst/>
              <a:ahLst/>
              <a:cxnLst/>
              <a:rect l="l" t="t" r="r" b="b"/>
              <a:pathLst>
                <a:path w="71" h="1414" extrusionOk="0">
                  <a:moveTo>
                    <a:pt x="0" y="1"/>
                  </a:moveTo>
                  <a:lnTo>
                    <a:pt x="0" y="532"/>
                  </a:lnTo>
                  <a:cubicBezTo>
                    <a:pt x="0" y="462"/>
                    <a:pt x="37" y="425"/>
                    <a:pt x="71" y="391"/>
                  </a:cubicBezTo>
                  <a:lnTo>
                    <a:pt x="71" y="1"/>
                  </a:lnTo>
                  <a:close/>
                  <a:moveTo>
                    <a:pt x="0" y="778"/>
                  </a:moveTo>
                  <a:lnTo>
                    <a:pt x="0" y="1343"/>
                  </a:lnTo>
                  <a:lnTo>
                    <a:pt x="0" y="1414"/>
                  </a:lnTo>
                  <a:cubicBezTo>
                    <a:pt x="37" y="1380"/>
                    <a:pt x="37" y="1380"/>
                    <a:pt x="71" y="1380"/>
                  </a:cubicBezTo>
                  <a:lnTo>
                    <a:pt x="71" y="1343"/>
                  </a:lnTo>
                  <a:lnTo>
                    <a:pt x="71" y="990"/>
                  </a:lnTo>
                  <a:cubicBezTo>
                    <a:pt x="37" y="919"/>
                    <a:pt x="0" y="849"/>
                    <a:pt x="0" y="778"/>
                  </a:cubicBez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8398490" y="914326"/>
              <a:ext cx="28068" cy="377104"/>
            </a:xfrm>
            <a:custGeom>
              <a:avLst/>
              <a:gdLst/>
              <a:ahLst/>
              <a:cxnLst/>
              <a:rect l="l" t="t" r="r" b="b"/>
              <a:pathLst>
                <a:path w="108" h="1451" extrusionOk="0">
                  <a:moveTo>
                    <a:pt x="0" y="1"/>
                  </a:moveTo>
                  <a:lnTo>
                    <a:pt x="0" y="250"/>
                  </a:lnTo>
                  <a:lnTo>
                    <a:pt x="107" y="250"/>
                  </a:lnTo>
                  <a:lnTo>
                    <a:pt x="107" y="1"/>
                  </a:lnTo>
                  <a:close/>
                  <a:moveTo>
                    <a:pt x="37" y="1343"/>
                  </a:moveTo>
                  <a:lnTo>
                    <a:pt x="0" y="1380"/>
                  </a:lnTo>
                  <a:lnTo>
                    <a:pt x="0" y="1451"/>
                  </a:lnTo>
                  <a:lnTo>
                    <a:pt x="107" y="1451"/>
                  </a:lnTo>
                  <a:lnTo>
                    <a:pt x="107" y="1343"/>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8563521" y="914326"/>
              <a:ext cx="28328" cy="377104"/>
            </a:xfrm>
            <a:custGeom>
              <a:avLst/>
              <a:gdLst/>
              <a:ahLst/>
              <a:cxnLst/>
              <a:rect l="l" t="t" r="r" b="b"/>
              <a:pathLst>
                <a:path w="109" h="1451" extrusionOk="0">
                  <a:moveTo>
                    <a:pt x="1" y="1"/>
                  </a:moveTo>
                  <a:lnTo>
                    <a:pt x="1" y="1343"/>
                  </a:lnTo>
                  <a:lnTo>
                    <a:pt x="1" y="1451"/>
                  </a:lnTo>
                  <a:lnTo>
                    <a:pt x="108" y="1451"/>
                  </a:lnTo>
                  <a:lnTo>
                    <a:pt x="108" y="1343"/>
                  </a:lnTo>
                  <a:lnTo>
                    <a:pt x="108"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8738428" y="914326"/>
              <a:ext cx="18712" cy="239101"/>
            </a:xfrm>
            <a:custGeom>
              <a:avLst/>
              <a:gdLst/>
              <a:ahLst/>
              <a:cxnLst/>
              <a:rect l="l" t="t" r="r" b="b"/>
              <a:pathLst>
                <a:path w="72" h="920" extrusionOk="0">
                  <a:moveTo>
                    <a:pt x="1" y="1"/>
                  </a:moveTo>
                  <a:lnTo>
                    <a:pt x="1" y="919"/>
                  </a:lnTo>
                  <a:lnTo>
                    <a:pt x="71" y="815"/>
                  </a:lnTo>
                  <a:lnTo>
                    <a:pt x="71"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8150813" y="1474913"/>
              <a:ext cx="18712" cy="18452"/>
            </a:xfrm>
            <a:custGeom>
              <a:avLst/>
              <a:gdLst/>
              <a:ahLst/>
              <a:cxnLst/>
              <a:rect l="l" t="t" r="r" b="b"/>
              <a:pathLst>
                <a:path w="72" h="71" extrusionOk="0">
                  <a:moveTo>
                    <a:pt x="71" y="0"/>
                  </a:moveTo>
                  <a:lnTo>
                    <a:pt x="1" y="34"/>
                  </a:lnTo>
                  <a:lnTo>
                    <a:pt x="71" y="71"/>
                  </a:lnTo>
                  <a:lnTo>
                    <a:pt x="71" y="0"/>
                  </a:lnTo>
                  <a:close/>
                </a:path>
              </a:pathLst>
            </a:custGeom>
            <a:solidFill>
              <a:srgbClr val="D5E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8903720" y="914326"/>
              <a:ext cx="27549" cy="46521"/>
            </a:xfrm>
            <a:custGeom>
              <a:avLst/>
              <a:gdLst/>
              <a:ahLst/>
              <a:cxnLst/>
              <a:rect l="l" t="t" r="r" b="b"/>
              <a:pathLst>
                <a:path w="106" h="179" extrusionOk="0">
                  <a:moveTo>
                    <a:pt x="1" y="1"/>
                  </a:moveTo>
                  <a:lnTo>
                    <a:pt x="1" y="179"/>
                  </a:lnTo>
                  <a:lnTo>
                    <a:pt x="105" y="72"/>
                  </a:lnTo>
                  <a:lnTo>
                    <a:pt x="105"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8224362" y="969423"/>
              <a:ext cx="284322" cy="257553"/>
            </a:xfrm>
            <a:custGeom>
              <a:avLst/>
              <a:gdLst/>
              <a:ahLst/>
              <a:cxnLst/>
              <a:rect l="l" t="t" r="r" b="b"/>
              <a:pathLst>
                <a:path w="1094" h="991" extrusionOk="0">
                  <a:moveTo>
                    <a:pt x="458" y="1"/>
                  </a:moveTo>
                  <a:cubicBezTo>
                    <a:pt x="354" y="1"/>
                    <a:pt x="246" y="38"/>
                    <a:pt x="175" y="213"/>
                  </a:cubicBezTo>
                  <a:cubicBezTo>
                    <a:pt x="175" y="179"/>
                    <a:pt x="142" y="179"/>
                    <a:pt x="142" y="179"/>
                  </a:cubicBezTo>
                  <a:lnTo>
                    <a:pt x="105" y="179"/>
                  </a:lnTo>
                  <a:cubicBezTo>
                    <a:pt x="71" y="213"/>
                    <a:pt x="34" y="250"/>
                    <a:pt x="34" y="320"/>
                  </a:cubicBezTo>
                  <a:cubicBezTo>
                    <a:pt x="0" y="391"/>
                    <a:pt x="0" y="462"/>
                    <a:pt x="34" y="566"/>
                  </a:cubicBezTo>
                  <a:cubicBezTo>
                    <a:pt x="34" y="637"/>
                    <a:pt x="71" y="707"/>
                    <a:pt x="105" y="778"/>
                  </a:cubicBezTo>
                  <a:cubicBezTo>
                    <a:pt x="175" y="885"/>
                    <a:pt x="246" y="956"/>
                    <a:pt x="354" y="990"/>
                  </a:cubicBezTo>
                  <a:lnTo>
                    <a:pt x="387" y="956"/>
                  </a:lnTo>
                  <a:lnTo>
                    <a:pt x="458" y="815"/>
                  </a:lnTo>
                  <a:cubicBezTo>
                    <a:pt x="458" y="815"/>
                    <a:pt x="354" y="744"/>
                    <a:pt x="354" y="673"/>
                  </a:cubicBezTo>
                  <a:cubicBezTo>
                    <a:pt x="354" y="603"/>
                    <a:pt x="424" y="566"/>
                    <a:pt x="458" y="566"/>
                  </a:cubicBezTo>
                  <a:cubicBezTo>
                    <a:pt x="495" y="566"/>
                    <a:pt x="529" y="603"/>
                    <a:pt x="565" y="673"/>
                  </a:cubicBezTo>
                  <a:cubicBezTo>
                    <a:pt x="707" y="673"/>
                    <a:pt x="670" y="425"/>
                    <a:pt x="670" y="425"/>
                  </a:cubicBezTo>
                  <a:cubicBezTo>
                    <a:pt x="670" y="425"/>
                    <a:pt x="848" y="425"/>
                    <a:pt x="953" y="283"/>
                  </a:cubicBezTo>
                  <a:cubicBezTo>
                    <a:pt x="953" y="283"/>
                    <a:pt x="953" y="320"/>
                    <a:pt x="989" y="391"/>
                  </a:cubicBezTo>
                  <a:cubicBezTo>
                    <a:pt x="1023" y="354"/>
                    <a:pt x="1094" y="283"/>
                    <a:pt x="1060" y="179"/>
                  </a:cubicBezTo>
                  <a:cubicBezTo>
                    <a:pt x="1023" y="71"/>
                    <a:pt x="882" y="38"/>
                    <a:pt x="777" y="38"/>
                  </a:cubicBezTo>
                  <a:lnTo>
                    <a:pt x="636" y="38"/>
                  </a:lnTo>
                  <a:cubicBezTo>
                    <a:pt x="636" y="38"/>
                    <a:pt x="565" y="1"/>
                    <a:pt x="458"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8150813" y="1263361"/>
              <a:ext cx="137743" cy="220649"/>
            </a:xfrm>
            <a:custGeom>
              <a:avLst/>
              <a:gdLst/>
              <a:ahLst/>
              <a:cxnLst/>
              <a:rect l="l" t="t" r="r" b="b"/>
              <a:pathLst>
                <a:path w="530" h="849" extrusionOk="0">
                  <a:moveTo>
                    <a:pt x="529" y="0"/>
                  </a:moveTo>
                  <a:cubicBezTo>
                    <a:pt x="495" y="0"/>
                    <a:pt x="458" y="0"/>
                    <a:pt x="388" y="37"/>
                  </a:cubicBezTo>
                  <a:cubicBezTo>
                    <a:pt x="354" y="37"/>
                    <a:pt x="354" y="37"/>
                    <a:pt x="317" y="71"/>
                  </a:cubicBezTo>
                  <a:cubicBezTo>
                    <a:pt x="213" y="108"/>
                    <a:pt x="105" y="178"/>
                    <a:pt x="1" y="249"/>
                  </a:cubicBezTo>
                  <a:lnTo>
                    <a:pt x="1" y="848"/>
                  </a:lnTo>
                  <a:lnTo>
                    <a:pt x="71" y="814"/>
                  </a:lnTo>
                  <a:cubicBezTo>
                    <a:pt x="71" y="636"/>
                    <a:pt x="71" y="461"/>
                    <a:pt x="105" y="354"/>
                  </a:cubicBezTo>
                  <a:cubicBezTo>
                    <a:pt x="176" y="108"/>
                    <a:pt x="495" y="0"/>
                    <a:pt x="529" y="0"/>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8288295" y="1042973"/>
              <a:ext cx="211812" cy="275746"/>
            </a:xfrm>
            <a:custGeom>
              <a:avLst/>
              <a:gdLst/>
              <a:ahLst/>
              <a:cxnLst/>
              <a:rect l="l" t="t" r="r" b="b"/>
              <a:pathLst>
                <a:path w="815" h="1061" extrusionOk="0">
                  <a:moveTo>
                    <a:pt x="636" y="212"/>
                  </a:moveTo>
                  <a:cubicBezTo>
                    <a:pt x="673" y="212"/>
                    <a:pt x="673" y="249"/>
                    <a:pt x="673" y="283"/>
                  </a:cubicBezTo>
                  <a:lnTo>
                    <a:pt x="636" y="283"/>
                  </a:lnTo>
                  <a:cubicBezTo>
                    <a:pt x="602" y="283"/>
                    <a:pt x="565" y="320"/>
                    <a:pt x="565" y="320"/>
                  </a:cubicBezTo>
                  <a:cubicBezTo>
                    <a:pt x="565" y="249"/>
                    <a:pt x="602" y="212"/>
                    <a:pt x="636" y="212"/>
                  </a:cubicBezTo>
                  <a:close/>
                  <a:moveTo>
                    <a:pt x="636" y="354"/>
                  </a:moveTo>
                  <a:cubicBezTo>
                    <a:pt x="636" y="354"/>
                    <a:pt x="673" y="354"/>
                    <a:pt x="673" y="390"/>
                  </a:cubicBezTo>
                  <a:lnTo>
                    <a:pt x="602" y="390"/>
                  </a:lnTo>
                  <a:cubicBezTo>
                    <a:pt x="602" y="354"/>
                    <a:pt x="636" y="354"/>
                    <a:pt x="636" y="354"/>
                  </a:cubicBezTo>
                  <a:close/>
                  <a:moveTo>
                    <a:pt x="212" y="354"/>
                  </a:moveTo>
                  <a:cubicBezTo>
                    <a:pt x="249" y="354"/>
                    <a:pt x="249" y="354"/>
                    <a:pt x="283" y="390"/>
                  </a:cubicBezTo>
                  <a:lnTo>
                    <a:pt x="249" y="495"/>
                  </a:lnTo>
                  <a:cubicBezTo>
                    <a:pt x="249" y="495"/>
                    <a:pt x="178" y="495"/>
                    <a:pt x="178" y="424"/>
                  </a:cubicBezTo>
                  <a:cubicBezTo>
                    <a:pt x="178" y="390"/>
                    <a:pt x="178" y="354"/>
                    <a:pt x="212" y="354"/>
                  </a:cubicBezTo>
                  <a:close/>
                  <a:moveTo>
                    <a:pt x="495" y="390"/>
                  </a:moveTo>
                  <a:cubicBezTo>
                    <a:pt x="531" y="390"/>
                    <a:pt x="565" y="424"/>
                    <a:pt x="565" y="461"/>
                  </a:cubicBezTo>
                  <a:cubicBezTo>
                    <a:pt x="565" y="532"/>
                    <a:pt x="531" y="532"/>
                    <a:pt x="495" y="532"/>
                  </a:cubicBezTo>
                  <a:cubicBezTo>
                    <a:pt x="461" y="532"/>
                    <a:pt x="424" y="532"/>
                    <a:pt x="424" y="461"/>
                  </a:cubicBezTo>
                  <a:cubicBezTo>
                    <a:pt x="424" y="424"/>
                    <a:pt x="461" y="390"/>
                    <a:pt x="495" y="390"/>
                  </a:cubicBezTo>
                  <a:close/>
                  <a:moveTo>
                    <a:pt x="636" y="566"/>
                  </a:moveTo>
                  <a:cubicBezTo>
                    <a:pt x="636" y="566"/>
                    <a:pt x="673" y="602"/>
                    <a:pt x="743" y="602"/>
                  </a:cubicBezTo>
                  <a:cubicBezTo>
                    <a:pt x="707" y="636"/>
                    <a:pt x="707" y="636"/>
                    <a:pt x="673" y="636"/>
                  </a:cubicBezTo>
                  <a:cubicBezTo>
                    <a:pt x="673" y="636"/>
                    <a:pt x="636" y="602"/>
                    <a:pt x="636" y="566"/>
                  </a:cubicBezTo>
                  <a:close/>
                  <a:moveTo>
                    <a:pt x="707" y="0"/>
                  </a:moveTo>
                  <a:cubicBezTo>
                    <a:pt x="602" y="142"/>
                    <a:pt x="424" y="142"/>
                    <a:pt x="424" y="142"/>
                  </a:cubicBezTo>
                  <a:cubicBezTo>
                    <a:pt x="424" y="142"/>
                    <a:pt x="461" y="390"/>
                    <a:pt x="319" y="390"/>
                  </a:cubicBezTo>
                  <a:cubicBezTo>
                    <a:pt x="283" y="320"/>
                    <a:pt x="249" y="283"/>
                    <a:pt x="212" y="283"/>
                  </a:cubicBezTo>
                  <a:cubicBezTo>
                    <a:pt x="178" y="283"/>
                    <a:pt x="108" y="320"/>
                    <a:pt x="108" y="390"/>
                  </a:cubicBezTo>
                  <a:cubicBezTo>
                    <a:pt x="108" y="461"/>
                    <a:pt x="212" y="532"/>
                    <a:pt x="212" y="532"/>
                  </a:cubicBezTo>
                  <a:lnTo>
                    <a:pt x="141" y="673"/>
                  </a:lnTo>
                  <a:lnTo>
                    <a:pt x="108" y="707"/>
                  </a:lnTo>
                  <a:lnTo>
                    <a:pt x="0" y="848"/>
                  </a:lnTo>
                  <a:lnTo>
                    <a:pt x="37" y="885"/>
                  </a:lnTo>
                  <a:lnTo>
                    <a:pt x="353" y="1060"/>
                  </a:lnTo>
                  <a:lnTo>
                    <a:pt x="424" y="885"/>
                  </a:lnTo>
                  <a:lnTo>
                    <a:pt x="461" y="848"/>
                  </a:lnTo>
                  <a:lnTo>
                    <a:pt x="531" y="848"/>
                  </a:lnTo>
                  <a:cubicBezTo>
                    <a:pt x="565" y="848"/>
                    <a:pt x="602" y="885"/>
                    <a:pt x="636" y="885"/>
                  </a:cubicBezTo>
                  <a:cubicBezTo>
                    <a:pt x="673" y="885"/>
                    <a:pt x="707" y="885"/>
                    <a:pt x="707" y="848"/>
                  </a:cubicBezTo>
                  <a:cubicBezTo>
                    <a:pt x="743" y="778"/>
                    <a:pt x="777" y="566"/>
                    <a:pt x="777" y="532"/>
                  </a:cubicBezTo>
                  <a:lnTo>
                    <a:pt x="814" y="495"/>
                  </a:lnTo>
                  <a:cubicBezTo>
                    <a:pt x="814" y="461"/>
                    <a:pt x="707" y="390"/>
                    <a:pt x="743" y="249"/>
                  </a:cubicBezTo>
                  <a:lnTo>
                    <a:pt x="743" y="108"/>
                  </a:lnTo>
                  <a:cubicBezTo>
                    <a:pt x="707" y="37"/>
                    <a:pt x="707" y="0"/>
                    <a:pt x="707" y="0"/>
                  </a:cubicBez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8701783" y="1144330"/>
              <a:ext cx="596713" cy="1000586"/>
            </a:xfrm>
            <a:custGeom>
              <a:avLst/>
              <a:gdLst/>
              <a:ahLst/>
              <a:cxnLst/>
              <a:rect l="l" t="t" r="r" b="b"/>
              <a:pathLst>
                <a:path w="2296" h="3850" extrusionOk="0">
                  <a:moveTo>
                    <a:pt x="2295" y="0"/>
                  </a:moveTo>
                  <a:lnTo>
                    <a:pt x="1555" y="812"/>
                  </a:lnTo>
                  <a:lnTo>
                    <a:pt x="1555" y="882"/>
                  </a:lnTo>
                  <a:lnTo>
                    <a:pt x="1484" y="882"/>
                  </a:lnTo>
                  <a:lnTo>
                    <a:pt x="458" y="1979"/>
                  </a:lnTo>
                  <a:lnTo>
                    <a:pt x="670" y="1979"/>
                  </a:lnTo>
                  <a:lnTo>
                    <a:pt x="670" y="2120"/>
                  </a:lnTo>
                  <a:lnTo>
                    <a:pt x="1023" y="2120"/>
                  </a:lnTo>
                  <a:lnTo>
                    <a:pt x="1377" y="1730"/>
                  </a:lnTo>
                  <a:cubicBezTo>
                    <a:pt x="1377" y="1696"/>
                    <a:pt x="1413" y="1696"/>
                    <a:pt x="1447" y="1696"/>
                  </a:cubicBezTo>
                  <a:cubicBezTo>
                    <a:pt x="1447" y="1696"/>
                    <a:pt x="1484" y="1696"/>
                    <a:pt x="1484" y="1730"/>
                  </a:cubicBezTo>
                  <a:cubicBezTo>
                    <a:pt x="1518" y="1767"/>
                    <a:pt x="1518" y="1801"/>
                    <a:pt x="1484" y="1838"/>
                  </a:cubicBezTo>
                  <a:lnTo>
                    <a:pt x="1094" y="2295"/>
                  </a:lnTo>
                  <a:lnTo>
                    <a:pt x="670" y="2295"/>
                  </a:lnTo>
                  <a:lnTo>
                    <a:pt x="670" y="2332"/>
                  </a:lnTo>
                  <a:lnTo>
                    <a:pt x="142" y="2332"/>
                  </a:lnTo>
                  <a:lnTo>
                    <a:pt x="0" y="2507"/>
                  </a:lnTo>
                  <a:lnTo>
                    <a:pt x="529" y="3850"/>
                  </a:lnTo>
                  <a:lnTo>
                    <a:pt x="2295" y="1942"/>
                  </a:lnTo>
                  <a:lnTo>
                    <a:pt x="2295" y="0"/>
                  </a:lnTo>
                  <a:close/>
                </a:path>
              </a:pathLst>
            </a:custGeom>
            <a:solidFill>
              <a:srgbClr val="FFDCE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9087463" y="1355103"/>
              <a:ext cx="18452" cy="18712"/>
            </a:xfrm>
            <a:custGeom>
              <a:avLst/>
              <a:gdLst/>
              <a:ahLst/>
              <a:cxnLst/>
              <a:rect l="l" t="t" r="r" b="b"/>
              <a:pathLst>
                <a:path w="71" h="72" extrusionOk="0">
                  <a:moveTo>
                    <a:pt x="71" y="1"/>
                  </a:moveTo>
                  <a:lnTo>
                    <a:pt x="0" y="71"/>
                  </a:lnTo>
                  <a:lnTo>
                    <a:pt x="71" y="71"/>
                  </a:lnTo>
                  <a:lnTo>
                    <a:pt x="71" y="1"/>
                  </a:lnTo>
                  <a:close/>
                </a:path>
              </a:pathLst>
            </a:custGeom>
            <a:solidFill>
              <a:srgbClr val="5FB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8150813" y="1823688"/>
              <a:ext cx="1147685" cy="615166"/>
            </a:xfrm>
            <a:custGeom>
              <a:avLst/>
              <a:gdLst/>
              <a:ahLst/>
              <a:cxnLst/>
              <a:rect l="l" t="t" r="r" b="b"/>
              <a:pathLst>
                <a:path w="4416" h="2367" extrusionOk="0">
                  <a:moveTo>
                    <a:pt x="600" y="529"/>
                  </a:moveTo>
                  <a:cubicBezTo>
                    <a:pt x="600" y="529"/>
                    <a:pt x="388" y="1095"/>
                    <a:pt x="317" y="1131"/>
                  </a:cubicBezTo>
                  <a:cubicBezTo>
                    <a:pt x="283" y="1131"/>
                    <a:pt x="283" y="1131"/>
                    <a:pt x="246" y="1095"/>
                  </a:cubicBezTo>
                  <a:cubicBezTo>
                    <a:pt x="246" y="1131"/>
                    <a:pt x="213" y="1165"/>
                    <a:pt x="213" y="1236"/>
                  </a:cubicBezTo>
                  <a:cubicBezTo>
                    <a:pt x="176" y="1307"/>
                    <a:pt x="105" y="1414"/>
                    <a:pt x="1" y="1518"/>
                  </a:cubicBezTo>
                  <a:lnTo>
                    <a:pt x="1" y="1589"/>
                  </a:lnTo>
                  <a:lnTo>
                    <a:pt x="848" y="671"/>
                  </a:lnTo>
                  <a:cubicBezTo>
                    <a:pt x="741" y="600"/>
                    <a:pt x="600" y="529"/>
                    <a:pt x="600" y="529"/>
                  </a:cubicBezTo>
                  <a:close/>
                  <a:moveTo>
                    <a:pt x="637" y="1555"/>
                  </a:moveTo>
                  <a:lnTo>
                    <a:pt x="848" y="1730"/>
                  </a:lnTo>
                  <a:lnTo>
                    <a:pt x="778" y="1660"/>
                  </a:lnTo>
                  <a:lnTo>
                    <a:pt x="637" y="1555"/>
                  </a:lnTo>
                  <a:close/>
                  <a:moveTo>
                    <a:pt x="707" y="1414"/>
                  </a:moveTo>
                  <a:lnTo>
                    <a:pt x="1" y="2154"/>
                  </a:lnTo>
                  <a:lnTo>
                    <a:pt x="1" y="2366"/>
                  </a:lnTo>
                  <a:lnTo>
                    <a:pt x="812" y="2366"/>
                  </a:lnTo>
                  <a:cubicBezTo>
                    <a:pt x="670" y="2262"/>
                    <a:pt x="317" y="1942"/>
                    <a:pt x="317" y="1908"/>
                  </a:cubicBezTo>
                  <a:cubicBezTo>
                    <a:pt x="317" y="1838"/>
                    <a:pt x="637" y="1555"/>
                    <a:pt x="637" y="1555"/>
                  </a:cubicBezTo>
                  <a:lnTo>
                    <a:pt x="707" y="1414"/>
                  </a:lnTo>
                  <a:close/>
                  <a:moveTo>
                    <a:pt x="1979" y="1"/>
                  </a:moveTo>
                  <a:lnTo>
                    <a:pt x="1589" y="425"/>
                  </a:lnTo>
                  <a:cubicBezTo>
                    <a:pt x="1660" y="529"/>
                    <a:pt x="1730" y="637"/>
                    <a:pt x="1730" y="707"/>
                  </a:cubicBezTo>
                  <a:cubicBezTo>
                    <a:pt x="1730" y="849"/>
                    <a:pt x="848" y="1730"/>
                    <a:pt x="848" y="1730"/>
                  </a:cubicBezTo>
                  <a:cubicBezTo>
                    <a:pt x="848" y="1730"/>
                    <a:pt x="812" y="1730"/>
                    <a:pt x="812" y="1767"/>
                  </a:cubicBezTo>
                  <a:lnTo>
                    <a:pt x="848" y="1767"/>
                  </a:lnTo>
                  <a:lnTo>
                    <a:pt x="882" y="1801"/>
                  </a:lnTo>
                  <a:cubicBezTo>
                    <a:pt x="882" y="1801"/>
                    <a:pt x="812" y="1872"/>
                    <a:pt x="778" y="1942"/>
                  </a:cubicBezTo>
                  <a:cubicBezTo>
                    <a:pt x="812" y="2013"/>
                    <a:pt x="919" y="2225"/>
                    <a:pt x="990" y="2296"/>
                  </a:cubicBezTo>
                  <a:cubicBezTo>
                    <a:pt x="1024" y="2332"/>
                    <a:pt x="1024" y="2332"/>
                    <a:pt x="1024" y="2366"/>
                  </a:cubicBezTo>
                  <a:lnTo>
                    <a:pt x="1626" y="2366"/>
                  </a:lnTo>
                  <a:lnTo>
                    <a:pt x="2544" y="1377"/>
                  </a:lnTo>
                  <a:lnTo>
                    <a:pt x="1979" y="1"/>
                  </a:lnTo>
                  <a:close/>
                  <a:moveTo>
                    <a:pt x="2790" y="2013"/>
                  </a:moveTo>
                  <a:lnTo>
                    <a:pt x="2437" y="2366"/>
                  </a:lnTo>
                  <a:lnTo>
                    <a:pt x="2686" y="2366"/>
                  </a:lnTo>
                  <a:lnTo>
                    <a:pt x="2861" y="2225"/>
                  </a:lnTo>
                  <a:lnTo>
                    <a:pt x="2790" y="2013"/>
                  </a:lnTo>
                  <a:close/>
                  <a:moveTo>
                    <a:pt x="4415" y="354"/>
                  </a:moveTo>
                  <a:lnTo>
                    <a:pt x="2898" y="1908"/>
                  </a:lnTo>
                  <a:lnTo>
                    <a:pt x="3039" y="2262"/>
                  </a:lnTo>
                  <a:lnTo>
                    <a:pt x="2931" y="2366"/>
                  </a:lnTo>
                  <a:lnTo>
                    <a:pt x="4415" y="2366"/>
                  </a:lnTo>
                  <a:lnTo>
                    <a:pt x="4415" y="354"/>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8150813" y="2438592"/>
              <a:ext cx="1147685" cy="202196"/>
            </a:xfrm>
            <a:custGeom>
              <a:avLst/>
              <a:gdLst/>
              <a:ahLst/>
              <a:cxnLst/>
              <a:rect l="l" t="t" r="r" b="b"/>
              <a:pathLst>
                <a:path w="4416" h="778" extrusionOk="0">
                  <a:moveTo>
                    <a:pt x="1" y="0"/>
                  </a:moveTo>
                  <a:lnTo>
                    <a:pt x="1" y="778"/>
                  </a:lnTo>
                  <a:lnTo>
                    <a:pt x="882" y="778"/>
                  </a:lnTo>
                  <a:lnTo>
                    <a:pt x="1626" y="0"/>
                  </a:lnTo>
                  <a:lnTo>
                    <a:pt x="1024" y="0"/>
                  </a:lnTo>
                  <a:cubicBezTo>
                    <a:pt x="1024" y="37"/>
                    <a:pt x="990" y="37"/>
                    <a:pt x="953" y="37"/>
                  </a:cubicBezTo>
                  <a:lnTo>
                    <a:pt x="882" y="37"/>
                  </a:lnTo>
                  <a:cubicBezTo>
                    <a:pt x="848" y="37"/>
                    <a:pt x="848" y="0"/>
                    <a:pt x="812" y="0"/>
                  </a:cubicBezTo>
                  <a:close/>
                  <a:moveTo>
                    <a:pt x="2437" y="0"/>
                  </a:moveTo>
                  <a:lnTo>
                    <a:pt x="1660" y="778"/>
                  </a:lnTo>
                  <a:lnTo>
                    <a:pt x="1801" y="778"/>
                  </a:lnTo>
                  <a:lnTo>
                    <a:pt x="2686" y="0"/>
                  </a:lnTo>
                  <a:close/>
                  <a:moveTo>
                    <a:pt x="2931" y="0"/>
                  </a:moveTo>
                  <a:lnTo>
                    <a:pt x="2191" y="636"/>
                  </a:lnTo>
                  <a:lnTo>
                    <a:pt x="2827" y="636"/>
                  </a:lnTo>
                  <a:cubicBezTo>
                    <a:pt x="2827" y="602"/>
                    <a:pt x="2861" y="566"/>
                    <a:pt x="2931" y="566"/>
                  </a:cubicBezTo>
                  <a:lnTo>
                    <a:pt x="3073" y="566"/>
                  </a:lnTo>
                  <a:cubicBezTo>
                    <a:pt x="3110" y="566"/>
                    <a:pt x="3180" y="602"/>
                    <a:pt x="3180" y="636"/>
                  </a:cubicBezTo>
                  <a:lnTo>
                    <a:pt x="3322" y="636"/>
                  </a:lnTo>
                  <a:cubicBezTo>
                    <a:pt x="3392" y="636"/>
                    <a:pt x="3426" y="673"/>
                    <a:pt x="3426" y="744"/>
                  </a:cubicBezTo>
                  <a:cubicBezTo>
                    <a:pt x="3426" y="744"/>
                    <a:pt x="3392" y="778"/>
                    <a:pt x="3355" y="778"/>
                  </a:cubicBezTo>
                  <a:lnTo>
                    <a:pt x="4415" y="778"/>
                  </a:lnTo>
                  <a:lnTo>
                    <a:pt x="4415"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8618618" y="1795879"/>
              <a:ext cx="422845" cy="844911"/>
            </a:xfrm>
            <a:custGeom>
              <a:avLst/>
              <a:gdLst/>
              <a:ahLst/>
              <a:cxnLst/>
              <a:rect l="l" t="t" r="r" b="b"/>
              <a:pathLst>
                <a:path w="1627" h="3251" extrusionOk="0">
                  <a:moveTo>
                    <a:pt x="320" y="0"/>
                  </a:moveTo>
                  <a:lnTo>
                    <a:pt x="179" y="108"/>
                  </a:lnTo>
                  <a:lnTo>
                    <a:pt x="744" y="1484"/>
                  </a:lnTo>
                  <a:lnTo>
                    <a:pt x="849" y="1343"/>
                  </a:lnTo>
                  <a:lnTo>
                    <a:pt x="320" y="0"/>
                  </a:lnTo>
                  <a:close/>
                  <a:moveTo>
                    <a:pt x="1098" y="2015"/>
                  </a:moveTo>
                  <a:lnTo>
                    <a:pt x="990" y="2120"/>
                  </a:lnTo>
                  <a:lnTo>
                    <a:pt x="1061" y="2332"/>
                  </a:lnTo>
                  <a:lnTo>
                    <a:pt x="886" y="2473"/>
                  </a:lnTo>
                  <a:lnTo>
                    <a:pt x="1" y="3251"/>
                  </a:lnTo>
                  <a:lnTo>
                    <a:pt x="990" y="3251"/>
                  </a:lnTo>
                  <a:lnTo>
                    <a:pt x="990" y="3146"/>
                  </a:lnTo>
                  <a:lnTo>
                    <a:pt x="1027" y="3109"/>
                  </a:lnTo>
                  <a:lnTo>
                    <a:pt x="391" y="3109"/>
                  </a:lnTo>
                  <a:lnTo>
                    <a:pt x="1131" y="2473"/>
                  </a:lnTo>
                  <a:lnTo>
                    <a:pt x="1239" y="2369"/>
                  </a:lnTo>
                  <a:lnTo>
                    <a:pt x="1098" y="2015"/>
                  </a:lnTo>
                  <a:close/>
                  <a:moveTo>
                    <a:pt x="1380" y="3109"/>
                  </a:moveTo>
                  <a:lnTo>
                    <a:pt x="1380" y="3146"/>
                  </a:lnTo>
                  <a:lnTo>
                    <a:pt x="1380" y="3251"/>
                  </a:lnTo>
                  <a:lnTo>
                    <a:pt x="1555" y="3251"/>
                  </a:lnTo>
                  <a:cubicBezTo>
                    <a:pt x="1592" y="3251"/>
                    <a:pt x="1626" y="3217"/>
                    <a:pt x="1626" y="3217"/>
                  </a:cubicBezTo>
                  <a:cubicBezTo>
                    <a:pt x="1626" y="3146"/>
                    <a:pt x="1592" y="3109"/>
                    <a:pt x="1522" y="3109"/>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8875911" y="1585107"/>
              <a:ext cx="220649" cy="155936"/>
            </a:xfrm>
            <a:custGeom>
              <a:avLst/>
              <a:gdLst/>
              <a:ahLst/>
              <a:cxnLst/>
              <a:rect l="l" t="t" r="r" b="b"/>
              <a:pathLst>
                <a:path w="849" h="600" extrusionOk="0">
                  <a:moveTo>
                    <a:pt x="777" y="0"/>
                  </a:moveTo>
                  <a:cubicBezTo>
                    <a:pt x="743" y="0"/>
                    <a:pt x="707" y="0"/>
                    <a:pt x="707" y="34"/>
                  </a:cubicBezTo>
                  <a:lnTo>
                    <a:pt x="353" y="424"/>
                  </a:lnTo>
                  <a:lnTo>
                    <a:pt x="0" y="424"/>
                  </a:lnTo>
                  <a:lnTo>
                    <a:pt x="0" y="599"/>
                  </a:lnTo>
                  <a:lnTo>
                    <a:pt x="424" y="599"/>
                  </a:lnTo>
                  <a:lnTo>
                    <a:pt x="814" y="142"/>
                  </a:lnTo>
                  <a:cubicBezTo>
                    <a:pt x="848" y="105"/>
                    <a:pt x="848" y="71"/>
                    <a:pt x="814" y="34"/>
                  </a:cubicBezTo>
                  <a:cubicBezTo>
                    <a:pt x="814" y="0"/>
                    <a:pt x="777" y="0"/>
                    <a:pt x="777"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8738428" y="1658397"/>
              <a:ext cx="137743" cy="92262"/>
            </a:xfrm>
            <a:custGeom>
              <a:avLst/>
              <a:gdLst/>
              <a:ahLst/>
              <a:cxnLst/>
              <a:rect l="l" t="t" r="r" b="b"/>
              <a:pathLst>
                <a:path w="530" h="355" extrusionOk="0">
                  <a:moveTo>
                    <a:pt x="317" y="1"/>
                  </a:moveTo>
                  <a:lnTo>
                    <a:pt x="1" y="354"/>
                  </a:lnTo>
                  <a:lnTo>
                    <a:pt x="529" y="354"/>
                  </a:lnTo>
                  <a:lnTo>
                    <a:pt x="529" y="317"/>
                  </a:lnTo>
                  <a:lnTo>
                    <a:pt x="529" y="142"/>
                  </a:lnTo>
                  <a:lnTo>
                    <a:pt x="529"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8875911" y="2585431"/>
              <a:ext cx="101618" cy="55357"/>
            </a:xfrm>
            <a:custGeom>
              <a:avLst/>
              <a:gdLst/>
              <a:ahLst/>
              <a:cxnLst/>
              <a:rect l="l" t="t" r="r" b="b"/>
              <a:pathLst>
                <a:path w="391" h="213" extrusionOk="0">
                  <a:moveTo>
                    <a:pt x="141" y="1"/>
                  </a:moveTo>
                  <a:cubicBezTo>
                    <a:pt x="71" y="1"/>
                    <a:pt x="37" y="37"/>
                    <a:pt x="37" y="71"/>
                  </a:cubicBezTo>
                  <a:lnTo>
                    <a:pt x="0" y="108"/>
                  </a:lnTo>
                  <a:lnTo>
                    <a:pt x="0" y="213"/>
                  </a:lnTo>
                  <a:lnTo>
                    <a:pt x="390" y="213"/>
                  </a:lnTo>
                  <a:lnTo>
                    <a:pt x="390" y="108"/>
                  </a:lnTo>
                  <a:lnTo>
                    <a:pt x="390" y="71"/>
                  </a:lnTo>
                  <a:cubicBezTo>
                    <a:pt x="390" y="37"/>
                    <a:pt x="320" y="1"/>
                    <a:pt x="283"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8352749" y="1933882"/>
              <a:ext cx="247937" cy="339679"/>
            </a:xfrm>
            <a:custGeom>
              <a:avLst/>
              <a:gdLst/>
              <a:ahLst/>
              <a:cxnLst/>
              <a:rect l="l" t="t" r="r" b="b"/>
              <a:pathLst>
                <a:path w="954" h="1307" extrusionOk="0">
                  <a:moveTo>
                    <a:pt x="812" y="1"/>
                  </a:moveTo>
                  <a:lnTo>
                    <a:pt x="600" y="247"/>
                  </a:lnTo>
                  <a:lnTo>
                    <a:pt x="637" y="247"/>
                  </a:lnTo>
                  <a:cubicBezTo>
                    <a:pt x="637" y="247"/>
                    <a:pt x="600" y="283"/>
                    <a:pt x="566" y="283"/>
                  </a:cubicBezTo>
                  <a:lnTo>
                    <a:pt x="213" y="671"/>
                  </a:lnTo>
                  <a:cubicBezTo>
                    <a:pt x="105" y="883"/>
                    <a:pt x="1" y="1236"/>
                    <a:pt x="1" y="1236"/>
                  </a:cubicBezTo>
                  <a:lnTo>
                    <a:pt x="71" y="1306"/>
                  </a:lnTo>
                  <a:cubicBezTo>
                    <a:pt x="71" y="1306"/>
                    <a:pt x="953" y="425"/>
                    <a:pt x="953" y="283"/>
                  </a:cubicBezTo>
                  <a:cubicBezTo>
                    <a:pt x="953" y="213"/>
                    <a:pt x="883" y="105"/>
                    <a:pt x="812" y="1"/>
                  </a:cubicBez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8316104" y="1997815"/>
              <a:ext cx="202196" cy="257294"/>
            </a:xfrm>
            <a:custGeom>
              <a:avLst/>
              <a:gdLst/>
              <a:ahLst/>
              <a:cxnLst/>
              <a:rect l="l" t="t" r="r" b="b"/>
              <a:pathLst>
                <a:path w="778" h="990" extrusionOk="0">
                  <a:moveTo>
                    <a:pt x="741" y="1"/>
                  </a:moveTo>
                  <a:lnTo>
                    <a:pt x="707" y="37"/>
                  </a:lnTo>
                  <a:cubicBezTo>
                    <a:pt x="741" y="37"/>
                    <a:pt x="778" y="1"/>
                    <a:pt x="778" y="1"/>
                  </a:cubicBezTo>
                  <a:close/>
                  <a:moveTo>
                    <a:pt x="354" y="425"/>
                  </a:moveTo>
                  <a:lnTo>
                    <a:pt x="71" y="744"/>
                  </a:lnTo>
                  <a:lnTo>
                    <a:pt x="1" y="885"/>
                  </a:lnTo>
                  <a:lnTo>
                    <a:pt x="142" y="990"/>
                  </a:lnTo>
                  <a:cubicBezTo>
                    <a:pt x="142" y="990"/>
                    <a:pt x="246" y="637"/>
                    <a:pt x="354" y="425"/>
                  </a:cubicBezTo>
                  <a:close/>
                </a:path>
              </a:pathLst>
            </a:custGeom>
            <a:solidFill>
              <a:srgbClr val="FF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8150813" y="2135818"/>
              <a:ext cx="55357" cy="82646"/>
            </a:xfrm>
            <a:custGeom>
              <a:avLst/>
              <a:gdLst/>
              <a:ahLst/>
              <a:cxnLst/>
              <a:rect l="l" t="t" r="r" b="b"/>
              <a:pathLst>
                <a:path w="213" h="318" extrusionOk="0">
                  <a:moveTo>
                    <a:pt x="1" y="1"/>
                  </a:moveTo>
                  <a:lnTo>
                    <a:pt x="1" y="317"/>
                  </a:lnTo>
                  <a:cubicBezTo>
                    <a:pt x="105" y="213"/>
                    <a:pt x="176" y="106"/>
                    <a:pt x="213" y="35"/>
                  </a:cubicBezTo>
                  <a:lnTo>
                    <a:pt x="176" y="35"/>
                  </a:lnTo>
                  <a:cubicBezTo>
                    <a:pt x="105" y="35"/>
                    <a:pt x="71" y="35"/>
                    <a:pt x="1" y="1"/>
                  </a:cubicBez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8150813" y="2099173"/>
              <a:ext cx="64193" cy="45741"/>
            </a:xfrm>
            <a:custGeom>
              <a:avLst/>
              <a:gdLst/>
              <a:ahLst/>
              <a:cxnLst/>
              <a:rect l="l" t="t" r="r" b="b"/>
              <a:pathLst>
                <a:path w="247" h="176" extrusionOk="0">
                  <a:moveTo>
                    <a:pt x="1" y="1"/>
                  </a:moveTo>
                  <a:lnTo>
                    <a:pt x="1" y="142"/>
                  </a:lnTo>
                  <a:cubicBezTo>
                    <a:pt x="71" y="176"/>
                    <a:pt x="105" y="176"/>
                    <a:pt x="176" y="176"/>
                  </a:cubicBezTo>
                  <a:lnTo>
                    <a:pt x="213" y="176"/>
                  </a:lnTo>
                  <a:cubicBezTo>
                    <a:pt x="213" y="105"/>
                    <a:pt x="246" y="71"/>
                    <a:pt x="246" y="35"/>
                  </a:cubicBezTo>
                  <a:cubicBezTo>
                    <a:pt x="176" y="35"/>
                    <a:pt x="105" y="35"/>
                    <a:pt x="1" y="1"/>
                  </a:cubicBezTo>
                  <a:close/>
                </a:path>
              </a:pathLst>
            </a:custGeom>
            <a:solidFill>
              <a:srgbClr val="FF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8233198" y="2227820"/>
              <a:ext cx="183744" cy="220649"/>
            </a:xfrm>
            <a:custGeom>
              <a:avLst/>
              <a:gdLst/>
              <a:ahLst/>
              <a:cxnLst/>
              <a:rect l="l" t="t" r="r" b="b"/>
              <a:pathLst>
                <a:path w="707" h="849" extrusionOk="0">
                  <a:moveTo>
                    <a:pt x="249" y="212"/>
                  </a:moveTo>
                  <a:cubicBezTo>
                    <a:pt x="283" y="212"/>
                    <a:pt x="320" y="246"/>
                    <a:pt x="320" y="283"/>
                  </a:cubicBezTo>
                  <a:cubicBezTo>
                    <a:pt x="320" y="317"/>
                    <a:pt x="283" y="353"/>
                    <a:pt x="249" y="353"/>
                  </a:cubicBezTo>
                  <a:cubicBezTo>
                    <a:pt x="212" y="353"/>
                    <a:pt x="178" y="317"/>
                    <a:pt x="178" y="283"/>
                  </a:cubicBezTo>
                  <a:cubicBezTo>
                    <a:pt x="178" y="246"/>
                    <a:pt x="212" y="212"/>
                    <a:pt x="249" y="212"/>
                  </a:cubicBezTo>
                  <a:close/>
                  <a:moveTo>
                    <a:pt x="320" y="0"/>
                  </a:moveTo>
                  <a:cubicBezTo>
                    <a:pt x="320" y="0"/>
                    <a:pt x="0" y="283"/>
                    <a:pt x="0" y="353"/>
                  </a:cubicBezTo>
                  <a:cubicBezTo>
                    <a:pt x="0" y="387"/>
                    <a:pt x="353" y="707"/>
                    <a:pt x="495" y="811"/>
                  </a:cubicBezTo>
                  <a:cubicBezTo>
                    <a:pt x="531" y="811"/>
                    <a:pt x="531" y="848"/>
                    <a:pt x="565" y="848"/>
                  </a:cubicBezTo>
                  <a:lnTo>
                    <a:pt x="636" y="848"/>
                  </a:lnTo>
                  <a:cubicBezTo>
                    <a:pt x="673" y="848"/>
                    <a:pt x="707" y="848"/>
                    <a:pt x="707" y="811"/>
                  </a:cubicBezTo>
                  <a:cubicBezTo>
                    <a:pt x="707" y="777"/>
                    <a:pt x="707" y="777"/>
                    <a:pt x="673" y="741"/>
                  </a:cubicBezTo>
                  <a:cubicBezTo>
                    <a:pt x="602" y="670"/>
                    <a:pt x="495" y="458"/>
                    <a:pt x="461" y="387"/>
                  </a:cubicBezTo>
                  <a:lnTo>
                    <a:pt x="424" y="424"/>
                  </a:lnTo>
                  <a:lnTo>
                    <a:pt x="424" y="246"/>
                  </a:lnTo>
                  <a:cubicBezTo>
                    <a:pt x="424" y="246"/>
                    <a:pt x="461" y="212"/>
                    <a:pt x="495" y="212"/>
                  </a:cubicBezTo>
                  <a:cubicBezTo>
                    <a:pt x="495" y="175"/>
                    <a:pt x="531" y="175"/>
                    <a:pt x="531" y="175"/>
                  </a:cubicBezTo>
                  <a:lnTo>
                    <a:pt x="320" y="0"/>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8150813" y="1520394"/>
              <a:ext cx="385940" cy="128907"/>
            </a:xfrm>
            <a:custGeom>
              <a:avLst/>
              <a:gdLst/>
              <a:ahLst/>
              <a:cxnLst/>
              <a:rect l="l" t="t" r="r" b="b"/>
              <a:pathLst>
                <a:path w="1485" h="496" extrusionOk="0">
                  <a:moveTo>
                    <a:pt x="1484" y="1"/>
                  </a:moveTo>
                  <a:lnTo>
                    <a:pt x="1414" y="71"/>
                  </a:lnTo>
                  <a:lnTo>
                    <a:pt x="1484" y="71"/>
                  </a:lnTo>
                  <a:lnTo>
                    <a:pt x="1484" y="1"/>
                  </a:lnTo>
                  <a:close/>
                  <a:moveTo>
                    <a:pt x="1" y="249"/>
                  </a:moveTo>
                  <a:lnTo>
                    <a:pt x="1" y="495"/>
                  </a:lnTo>
                  <a:cubicBezTo>
                    <a:pt x="35" y="424"/>
                    <a:pt x="35" y="354"/>
                    <a:pt x="35" y="283"/>
                  </a:cubicBezTo>
                  <a:cubicBezTo>
                    <a:pt x="35" y="249"/>
                    <a:pt x="35" y="249"/>
                    <a:pt x="1" y="249"/>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8150813" y="1777427"/>
              <a:ext cx="349296" cy="340459"/>
            </a:xfrm>
            <a:custGeom>
              <a:avLst/>
              <a:gdLst/>
              <a:ahLst/>
              <a:cxnLst/>
              <a:rect l="l" t="t" r="r" b="b"/>
              <a:pathLst>
                <a:path w="1344" h="1310" extrusionOk="0">
                  <a:moveTo>
                    <a:pt x="953" y="1"/>
                  </a:moveTo>
                  <a:lnTo>
                    <a:pt x="953" y="37"/>
                  </a:lnTo>
                  <a:cubicBezTo>
                    <a:pt x="990" y="249"/>
                    <a:pt x="848" y="354"/>
                    <a:pt x="707" y="354"/>
                  </a:cubicBezTo>
                  <a:lnTo>
                    <a:pt x="670" y="354"/>
                  </a:lnTo>
                  <a:cubicBezTo>
                    <a:pt x="495" y="461"/>
                    <a:pt x="317" y="495"/>
                    <a:pt x="176" y="495"/>
                  </a:cubicBezTo>
                  <a:lnTo>
                    <a:pt x="1" y="673"/>
                  </a:lnTo>
                  <a:lnTo>
                    <a:pt x="246" y="603"/>
                  </a:lnTo>
                  <a:lnTo>
                    <a:pt x="283" y="707"/>
                  </a:lnTo>
                  <a:lnTo>
                    <a:pt x="1" y="744"/>
                  </a:lnTo>
                  <a:lnTo>
                    <a:pt x="1" y="815"/>
                  </a:lnTo>
                  <a:lnTo>
                    <a:pt x="246" y="778"/>
                  </a:lnTo>
                  <a:lnTo>
                    <a:pt x="283" y="849"/>
                  </a:lnTo>
                  <a:lnTo>
                    <a:pt x="1" y="919"/>
                  </a:lnTo>
                  <a:lnTo>
                    <a:pt x="1" y="1239"/>
                  </a:lnTo>
                  <a:cubicBezTo>
                    <a:pt x="105" y="1273"/>
                    <a:pt x="176" y="1273"/>
                    <a:pt x="246" y="1273"/>
                  </a:cubicBezTo>
                  <a:cubicBezTo>
                    <a:pt x="283" y="1309"/>
                    <a:pt x="283" y="1309"/>
                    <a:pt x="317" y="1309"/>
                  </a:cubicBezTo>
                  <a:cubicBezTo>
                    <a:pt x="388" y="1273"/>
                    <a:pt x="600" y="707"/>
                    <a:pt x="600" y="707"/>
                  </a:cubicBezTo>
                  <a:lnTo>
                    <a:pt x="670" y="495"/>
                  </a:lnTo>
                  <a:cubicBezTo>
                    <a:pt x="670" y="495"/>
                    <a:pt x="812" y="566"/>
                    <a:pt x="1024" y="637"/>
                  </a:cubicBezTo>
                  <a:lnTo>
                    <a:pt x="1343" y="283"/>
                  </a:lnTo>
                  <a:cubicBezTo>
                    <a:pt x="1202" y="179"/>
                    <a:pt x="1024" y="71"/>
                    <a:pt x="953" y="1"/>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8196294" y="1787043"/>
              <a:ext cx="211812" cy="119291"/>
            </a:xfrm>
            <a:custGeom>
              <a:avLst/>
              <a:gdLst/>
              <a:ahLst/>
              <a:cxnLst/>
              <a:rect l="l" t="t" r="r" b="b"/>
              <a:pathLst>
                <a:path w="815" h="459" extrusionOk="0">
                  <a:moveTo>
                    <a:pt x="778" y="0"/>
                  </a:moveTo>
                  <a:cubicBezTo>
                    <a:pt x="744" y="142"/>
                    <a:pt x="637" y="212"/>
                    <a:pt x="354" y="246"/>
                  </a:cubicBezTo>
                  <a:lnTo>
                    <a:pt x="179" y="246"/>
                  </a:lnTo>
                  <a:lnTo>
                    <a:pt x="1" y="458"/>
                  </a:lnTo>
                  <a:cubicBezTo>
                    <a:pt x="142" y="458"/>
                    <a:pt x="320" y="424"/>
                    <a:pt x="495" y="317"/>
                  </a:cubicBezTo>
                  <a:lnTo>
                    <a:pt x="532" y="317"/>
                  </a:lnTo>
                  <a:cubicBezTo>
                    <a:pt x="673" y="317"/>
                    <a:pt x="815" y="212"/>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8150813" y="1483749"/>
              <a:ext cx="18712" cy="110454"/>
            </a:xfrm>
            <a:custGeom>
              <a:avLst/>
              <a:gdLst/>
              <a:ahLst/>
              <a:cxnLst/>
              <a:rect l="l" t="t" r="r" b="b"/>
              <a:pathLst>
                <a:path w="72" h="425" extrusionOk="0">
                  <a:moveTo>
                    <a:pt x="1" y="0"/>
                  </a:moveTo>
                  <a:lnTo>
                    <a:pt x="1" y="390"/>
                  </a:lnTo>
                  <a:cubicBezTo>
                    <a:pt x="35" y="390"/>
                    <a:pt x="35" y="390"/>
                    <a:pt x="35" y="424"/>
                  </a:cubicBezTo>
                  <a:cubicBezTo>
                    <a:pt x="35" y="283"/>
                    <a:pt x="71" y="178"/>
                    <a:pt x="71" y="37"/>
                  </a:cubicBezTo>
                  <a:lnTo>
                    <a:pt x="1" y="0"/>
                  </a:ln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8150813" y="1263361"/>
              <a:ext cx="275746" cy="587877"/>
            </a:xfrm>
            <a:custGeom>
              <a:avLst/>
              <a:gdLst/>
              <a:ahLst/>
              <a:cxnLst/>
              <a:rect l="l" t="t" r="r" b="b"/>
              <a:pathLst>
                <a:path w="1061" h="2262" extrusionOk="0">
                  <a:moveTo>
                    <a:pt x="919" y="1026"/>
                  </a:moveTo>
                  <a:lnTo>
                    <a:pt x="919" y="1060"/>
                  </a:lnTo>
                  <a:lnTo>
                    <a:pt x="953" y="1026"/>
                  </a:lnTo>
                  <a:close/>
                  <a:moveTo>
                    <a:pt x="529" y="0"/>
                  </a:moveTo>
                  <a:cubicBezTo>
                    <a:pt x="495" y="0"/>
                    <a:pt x="176" y="108"/>
                    <a:pt x="105" y="354"/>
                  </a:cubicBezTo>
                  <a:cubicBezTo>
                    <a:pt x="71" y="461"/>
                    <a:pt x="71" y="636"/>
                    <a:pt x="71" y="814"/>
                  </a:cubicBezTo>
                  <a:lnTo>
                    <a:pt x="71" y="885"/>
                  </a:lnTo>
                  <a:cubicBezTo>
                    <a:pt x="71" y="1026"/>
                    <a:pt x="35" y="1131"/>
                    <a:pt x="35" y="1272"/>
                  </a:cubicBezTo>
                  <a:cubicBezTo>
                    <a:pt x="35" y="1343"/>
                    <a:pt x="35" y="1413"/>
                    <a:pt x="1" y="1484"/>
                  </a:cubicBezTo>
                  <a:lnTo>
                    <a:pt x="1" y="2086"/>
                  </a:lnTo>
                  <a:lnTo>
                    <a:pt x="495" y="1521"/>
                  </a:lnTo>
                  <a:lnTo>
                    <a:pt x="495" y="1060"/>
                  </a:lnTo>
                  <a:lnTo>
                    <a:pt x="741" y="1026"/>
                  </a:lnTo>
                  <a:lnTo>
                    <a:pt x="741" y="1026"/>
                  </a:lnTo>
                  <a:lnTo>
                    <a:pt x="425" y="1060"/>
                  </a:lnTo>
                  <a:cubicBezTo>
                    <a:pt x="425" y="1060"/>
                    <a:pt x="317" y="320"/>
                    <a:pt x="707" y="283"/>
                  </a:cubicBezTo>
                  <a:cubicBezTo>
                    <a:pt x="1024" y="283"/>
                    <a:pt x="990" y="885"/>
                    <a:pt x="990" y="990"/>
                  </a:cubicBezTo>
                  <a:lnTo>
                    <a:pt x="1060" y="919"/>
                  </a:lnTo>
                  <a:lnTo>
                    <a:pt x="1060" y="744"/>
                  </a:lnTo>
                  <a:cubicBezTo>
                    <a:pt x="1060" y="636"/>
                    <a:pt x="1024" y="532"/>
                    <a:pt x="990" y="424"/>
                  </a:cubicBezTo>
                  <a:cubicBezTo>
                    <a:pt x="919" y="320"/>
                    <a:pt x="882" y="212"/>
                    <a:pt x="882" y="212"/>
                  </a:cubicBezTo>
                  <a:lnTo>
                    <a:pt x="566" y="37"/>
                  </a:lnTo>
                  <a:lnTo>
                    <a:pt x="529" y="0"/>
                  </a:lnTo>
                  <a:close/>
                  <a:moveTo>
                    <a:pt x="953" y="1767"/>
                  </a:moveTo>
                  <a:cubicBezTo>
                    <a:pt x="882" y="1803"/>
                    <a:pt x="812" y="1803"/>
                    <a:pt x="741" y="1803"/>
                  </a:cubicBezTo>
                  <a:lnTo>
                    <a:pt x="354" y="2261"/>
                  </a:lnTo>
                  <a:lnTo>
                    <a:pt x="529" y="2261"/>
                  </a:lnTo>
                  <a:cubicBezTo>
                    <a:pt x="812" y="2227"/>
                    <a:pt x="919" y="2157"/>
                    <a:pt x="953" y="2015"/>
                  </a:cubicBezTo>
                  <a:lnTo>
                    <a:pt x="953" y="1979"/>
                  </a:lnTo>
                  <a:lnTo>
                    <a:pt x="953" y="1874"/>
                  </a:lnTo>
                  <a:lnTo>
                    <a:pt x="953" y="1767"/>
                  </a:ln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8279459" y="1538846"/>
              <a:ext cx="119291" cy="193360"/>
            </a:xfrm>
            <a:custGeom>
              <a:avLst/>
              <a:gdLst/>
              <a:ahLst/>
              <a:cxnLst/>
              <a:rect l="l" t="t" r="r" b="b"/>
              <a:pathLst>
                <a:path w="459" h="744" extrusionOk="0">
                  <a:moveTo>
                    <a:pt x="0" y="0"/>
                  </a:moveTo>
                  <a:lnTo>
                    <a:pt x="0" y="461"/>
                  </a:lnTo>
                  <a:lnTo>
                    <a:pt x="71" y="390"/>
                  </a:lnTo>
                  <a:cubicBezTo>
                    <a:pt x="34" y="212"/>
                    <a:pt x="0" y="0"/>
                    <a:pt x="0" y="0"/>
                  </a:cubicBezTo>
                  <a:close/>
                  <a:moveTo>
                    <a:pt x="458" y="532"/>
                  </a:moveTo>
                  <a:lnTo>
                    <a:pt x="246" y="743"/>
                  </a:lnTo>
                  <a:cubicBezTo>
                    <a:pt x="317" y="743"/>
                    <a:pt x="387" y="743"/>
                    <a:pt x="458" y="707"/>
                  </a:cubicBezTo>
                  <a:lnTo>
                    <a:pt x="458" y="532"/>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8233198" y="1336650"/>
              <a:ext cx="183744" cy="202456"/>
            </a:xfrm>
            <a:custGeom>
              <a:avLst/>
              <a:gdLst/>
              <a:ahLst/>
              <a:cxnLst/>
              <a:rect l="l" t="t" r="r" b="b"/>
              <a:pathLst>
                <a:path w="707" h="779" extrusionOk="0">
                  <a:moveTo>
                    <a:pt x="390" y="1"/>
                  </a:moveTo>
                  <a:cubicBezTo>
                    <a:pt x="0" y="38"/>
                    <a:pt x="108" y="778"/>
                    <a:pt x="108" y="778"/>
                  </a:cubicBezTo>
                  <a:lnTo>
                    <a:pt x="424" y="744"/>
                  </a:lnTo>
                  <a:lnTo>
                    <a:pt x="636" y="744"/>
                  </a:lnTo>
                  <a:lnTo>
                    <a:pt x="673" y="708"/>
                  </a:lnTo>
                  <a:cubicBezTo>
                    <a:pt x="673" y="603"/>
                    <a:pt x="707" y="1"/>
                    <a:pt x="390"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8279459" y="1474913"/>
              <a:ext cx="349036" cy="192580"/>
            </a:xfrm>
            <a:custGeom>
              <a:avLst/>
              <a:gdLst/>
              <a:ahLst/>
              <a:cxnLst/>
              <a:rect l="l" t="t" r="r" b="b"/>
              <a:pathLst>
                <a:path w="1343" h="741" extrusionOk="0">
                  <a:moveTo>
                    <a:pt x="246" y="212"/>
                  </a:moveTo>
                  <a:lnTo>
                    <a:pt x="0" y="246"/>
                  </a:lnTo>
                  <a:cubicBezTo>
                    <a:pt x="0" y="246"/>
                    <a:pt x="34" y="458"/>
                    <a:pt x="71" y="636"/>
                  </a:cubicBezTo>
                  <a:lnTo>
                    <a:pt x="424" y="246"/>
                  </a:lnTo>
                  <a:lnTo>
                    <a:pt x="424" y="212"/>
                  </a:lnTo>
                  <a:close/>
                  <a:moveTo>
                    <a:pt x="1165" y="0"/>
                  </a:moveTo>
                  <a:lnTo>
                    <a:pt x="989" y="176"/>
                  </a:lnTo>
                  <a:lnTo>
                    <a:pt x="989" y="246"/>
                  </a:lnTo>
                  <a:lnTo>
                    <a:pt x="919" y="246"/>
                  </a:lnTo>
                  <a:lnTo>
                    <a:pt x="495" y="741"/>
                  </a:lnTo>
                  <a:cubicBezTo>
                    <a:pt x="741" y="636"/>
                    <a:pt x="1023" y="458"/>
                    <a:pt x="1023" y="458"/>
                  </a:cubicBezTo>
                  <a:cubicBezTo>
                    <a:pt x="1023" y="458"/>
                    <a:pt x="1272" y="354"/>
                    <a:pt x="1306" y="317"/>
                  </a:cubicBezTo>
                  <a:cubicBezTo>
                    <a:pt x="1343" y="283"/>
                    <a:pt x="1306" y="283"/>
                    <a:pt x="1306" y="283"/>
                  </a:cubicBezTo>
                  <a:cubicBezTo>
                    <a:pt x="1306" y="283"/>
                    <a:pt x="1343" y="246"/>
                    <a:pt x="1343" y="212"/>
                  </a:cubicBezTo>
                  <a:lnTo>
                    <a:pt x="1306" y="212"/>
                  </a:lnTo>
                  <a:lnTo>
                    <a:pt x="1306" y="142"/>
                  </a:lnTo>
                  <a:lnTo>
                    <a:pt x="1272" y="105"/>
                  </a:lnTo>
                  <a:cubicBezTo>
                    <a:pt x="1272" y="105"/>
                    <a:pt x="1272" y="71"/>
                    <a:pt x="1235" y="71"/>
                  </a:cubicBezTo>
                  <a:cubicBezTo>
                    <a:pt x="1235" y="34"/>
                    <a:pt x="1201" y="34"/>
                    <a:pt x="1201" y="34"/>
                  </a:cubicBezTo>
                  <a:lnTo>
                    <a:pt x="1165" y="34"/>
                  </a:lnTo>
                  <a:lnTo>
                    <a:pt x="1165" y="0"/>
                  </a:ln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8343393" y="2282917"/>
              <a:ext cx="36905" cy="55357"/>
            </a:xfrm>
            <a:custGeom>
              <a:avLst/>
              <a:gdLst/>
              <a:ahLst/>
              <a:cxnLst/>
              <a:rect l="l" t="t" r="r" b="b"/>
              <a:pathLst>
                <a:path w="142" h="213" extrusionOk="0">
                  <a:moveTo>
                    <a:pt x="71" y="0"/>
                  </a:moveTo>
                  <a:cubicBezTo>
                    <a:pt x="37" y="0"/>
                    <a:pt x="0" y="34"/>
                    <a:pt x="0" y="34"/>
                  </a:cubicBezTo>
                  <a:lnTo>
                    <a:pt x="0" y="212"/>
                  </a:lnTo>
                  <a:lnTo>
                    <a:pt x="37" y="175"/>
                  </a:lnTo>
                  <a:cubicBezTo>
                    <a:pt x="71" y="105"/>
                    <a:pt x="141" y="34"/>
                    <a:pt x="141" y="34"/>
                  </a:cubicBezTo>
                  <a:lnTo>
                    <a:pt x="107" y="0"/>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8334556" y="1134714"/>
              <a:ext cx="27289" cy="37165"/>
            </a:xfrm>
            <a:custGeom>
              <a:avLst/>
              <a:gdLst/>
              <a:ahLst/>
              <a:cxnLst/>
              <a:rect l="l" t="t" r="r" b="b"/>
              <a:pathLst>
                <a:path w="105" h="143" extrusionOk="0">
                  <a:moveTo>
                    <a:pt x="34" y="1"/>
                  </a:moveTo>
                  <a:cubicBezTo>
                    <a:pt x="0" y="1"/>
                    <a:pt x="0" y="37"/>
                    <a:pt x="0" y="71"/>
                  </a:cubicBezTo>
                  <a:cubicBezTo>
                    <a:pt x="0" y="142"/>
                    <a:pt x="71" y="142"/>
                    <a:pt x="71" y="142"/>
                  </a:cubicBezTo>
                  <a:lnTo>
                    <a:pt x="105" y="37"/>
                  </a:lnTo>
                  <a:cubicBezTo>
                    <a:pt x="71" y="1"/>
                    <a:pt x="71" y="1"/>
                    <a:pt x="34" y="1"/>
                  </a:cubicBezTo>
                  <a:close/>
                </a:path>
              </a:pathLst>
            </a:custGeom>
            <a:solidFill>
              <a:srgbClr val="FFB6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8444750" y="1134714"/>
              <a:ext cx="18452" cy="9876"/>
            </a:xfrm>
            <a:custGeom>
              <a:avLst/>
              <a:gdLst/>
              <a:ahLst/>
              <a:cxnLst/>
              <a:rect l="l" t="t" r="r" b="b"/>
              <a:pathLst>
                <a:path w="71" h="38" extrusionOk="0">
                  <a:moveTo>
                    <a:pt x="34" y="1"/>
                  </a:moveTo>
                  <a:cubicBezTo>
                    <a:pt x="34" y="1"/>
                    <a:pt x="0" y="1"/>
                    <a:pt x="0" y="37"/>
                  </a:cubicBezTo>
                  <a:lnTo>
                    <a:pt x="71" y="37"/>
                  </a:lnTo>
                  <a:cubicBezTo>
                    <a:pt x="71" y="1"/>
                    <a:pt x="34" y="1"/>
                    <a:pt x="34" y="1"/>
                  </a:cubicBezTo>
                  <a:close/>
                </a:path>
              </a:pathLst>
            </a:custGeom>
            <a:solidFill>
              <a:srgbClr val="625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8435134" y="1098070"/>
              <a:ext cx="28068" cy="28068"/>
            </a:xfrm>
            <a:custGeom>
              <a:avLst/>
              <a:gdLst/>
              <a:ahLst/>
              <a:cxnLst/>
              <a:rect l="l" t="t" r="r" b="b"/>
              <a:pathLst>
                <a:path w="108" h="108" extrusionOk="0">
                  <a:moveTo>
                    <a:pt x="71" y="0"/>
                  </a:moveTo>
                  <a:cubicBezTo>
                    <a:pt x="37" y="0"/>
                    <a:pt x="0" y="37"/>
                    <a:pt x="0" y="108"/>
                  </a:cubicBezTo>
                  <a:cubicBezTo>
                    <a:pt x="0" y="108"/>
                    <a:pt x="37" y="71"/>
                    <a:pt x="71" y="71"/>
                  </a:cubicBezTo>
                  <a:lnTo>
                    <a:pt x="108" y="71"/>
                  </a:lnTo>
                  <a:cubicBezTo>
                    <a:pt x="108" y="37"/>
                    <a:pt x="108" y="0"/>
                    <a:pt x="71"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8453587" y="1189811"/>
              <a:ext cx="28068" cy="18712"/>
            </a:xfrm>
            <a:custGeom>
              <a:avLst/>
              <a:gdLst/>
              <a:ahLst/>
              <a:cxnLst/>
              <a:rect l="l" t="t" r="r" b="b"/>
              <a:pathLst>
                <a:path w="108" h="72" extrusionOk="0">
                  <a:moveTo>
                    <a:pt x="0" y="1"/>
                  </a:moveTo>
                  <a:cubicBezTo>
                    <a:pt x="0" y="37"/>
                    <a:pt x="37" y="71"/>
                    <a:pt x="37" y="71"/>
                  </a:cubicBezTo>
                  <a:cubicBezTo>
                    <a:pt x="71" y="71"/>
                    <a:pt x="71" y="71"/>
                    <a:pt x="107" y="37"/>
                  </a:cubicBezTo>
                  <a:cubicBezTo>
                    <a:pt x="37" y="37"/>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8398490" y="1144330"/>
              <a:ext cx="36905" cy="36905"/>
            </a:xfrm>
            <a:custGeom>
              <a:avLst/>
              <a:gdLst/>
              <a:ahLst/>
              <a:cxnLst/>
              <a:rect l="l" t="t" r="r" b="b"/>
              <a:pathLst>
                <a:path w="142" h="142" extrusionOk="0">
                  <a:moveTo>
                    <a:pt x="71" y="0"/>
                  </a:moveTo>
                  <a:cubicBezTo>
                    <a:pt x="37" y="0"/>
                    <a:pt x="0" y="34"/>
                    <a:pt x="0" y="71"/>
                  </a:cubicBezTo>
                  <a:cubicBezTo>
                    <a:pt x="0" y="142"/>
                    <a:pt x="37" y="142"/>
                    <a:pt x="71" y="142"/>
                  </a:cubicBezTo>
                  <a:cubicBezTo>
                    <a:pt x="107" y="142"/>
                    <a:pt x="141" y="142"/>
                    <a:pt x="141" y="71"/>
                  </a:cubicBezTo>
                  <a:cubicBezTo>
                    <a:pt x="141" y="34"/>
                    <a:pt x="107" y="0"/>
                    <a:pt x="71" y="0"/>
                  </a:cubicBez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8306488" y="1906074"/>
              <a:ext cx="110454" cy="92002"/>
            </a:xfrm>
            <a:custGeom>
              <a:avLst/>
              <a:gdLst/>
              <a:ahLst/>
              <a:cxnLst/>
              <a:rect l="l" t="t" r="r" b="b"/>
              <a:pathLst>
                <a:path w="425" h="354" extrusionOk="0">
                  <a:moveTo>
                    <a:pt x="71" y="0"/>
                  </a:moveTo>
                  <a:lnTo>
                    <a:pt x="1" y="212"/>
                  </a:lnTo>
                  <a:cubicBezTo>
                    <a:pt x="1" y="212"/>
                    <a:pt x="142" y="283"/>
                    <a:pt x="249" y="354"/>
                  </a:cubicBezTo>
                  <a:lnTo>
                    <a:pt x="425" y="142"/>
                  </a:lnTo>
                  <a:cubicBezTo>
                    <a:pt x="213" y="71"/>
                    <a:pt x="71" y="0"/>
                    <a:pt x="71"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8150813" y="1933882"/>
              <a:ext cx="73809" cy="37165"/>
            </a:xfrm>
            <a:custGeom>
              <a:avLst/>
              <a:gdLst/>
              <a:ahLst/>
              <a:cxnLst/>
              <a:rect l="l" t="t" r="r" b="b"/>
              <a:pathLst>
                <a:path w="284" h="143" extrusionOk="0">
                  <a:moveTo>
                    <a:pt x="246" y="1"/>
                  </a:moveTo>
                  <a:lnTo>
                    <a:pt x="1" y="71"/>
                  </a:lnTo>
                  <a:lnTo>
                    <a:pt x="1" y="142"/>
                  </a:lnTo>
                  <a:lnTo>
                    <a:pt x="283" y="105"/>
                  </a:lnTo>
                  <a:lnTo>
                    <a:pt x="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8150813" y="1979363"/>
              <a:ext cx="73809" cy="37165"/>
            </a:xfrm>
            <a:custGeom>
              <a:avLst/>
              <a:gdLst/>
              <a:ahLst/>
              <a:cxnLst/>
              <a:rect l="l" t="t" r="r" b="b"/>
              <a:pathLst>
                <a:path w="284" h="143" extrusionOk="0">
                  <a:moveTo>
                    <a:pt x="246" y="1"/>
                  </a:moveTo>
                  <a:lnTo>
                    <a:pt x="1" y="38"/>
                  </a:lnTo>
                  <a:lnTo>
                    <a:pt x="1" y="142"/>
                  </a:lnTo>
                  <a:lnTo>
                    <a:pt x="283" y="72"/>
                  </a:lnTo>
                  <a:lnTo>
                    <a:pt x="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8279459" y="2282917"/>
              <a:ext cx="36905" cy="36905"/>
            </a:xfrm>
            <a:custGeom>
              <a:avLst/>
              <a:gdLst/>
              <a:ahLst/>
              <a:cxnLst/>
              <a:rect l="l" t="t" r="r" b="b"/>
              <a:pathLst>
                <a:path w="142" h="142" extrusionOk="0">
                  <a:moveTo>
                    <a:pt x="71" y="0"/>
                  </a:moveTo>
                  <a:cubicBezTo>
                    <a:pt x="34" y="0"/>
                    <a:pt x="0" y="34"/>
                    <a:pt x="0" y="71"/>
                  </a:cubicBezTo>
                  <a:cubicBezTo>
                    <a:pt x="0" y="105"/>
                    <a:pt x="34" y="141"/>
                    <a:pt x="71" y="141"/>
                  </a:cubicBezTo>
                  <a:cubicBezTo>
                    <a:pt x="105" y="141"/>
                    <a:pt x="142" y="105"/>
                    <a:pt x="142" y="71"/>
                  </a:cubicBezTo>
                  <a:cubicBezTo>
                    <a:pt x="142" y="34"/>
                    <a:pt x="105" y="0"/>
                    <a:pt x="71"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9298235" y="914326"/>
              <a:ext cx="46521" cy="1864469"/>
            </a:xfrm>
            <a:custGeom>
              <a:avLst/>
              <a:gdLst/>
              <a:ahLst/>
              <a:cxnLst/>
              <a:rect l="l" t="t" r="r" b="b"/>
              <a:pathLst>
                <a:path w="179" h="7174" extrusionOk="0">
                  <a:moveTo>
                    <a:pt x="0" y="1"/>
                  </a:moveTo>
                  <a:lnTo>
                    <a:pt x="0" y="7174"/>
                  </a:lnTo>
                  <a:lnTo>
                    <a:pt x="178" y="7174"/>
                  </a:lnTo>
                  <a:lnTo>
                    <a:pt x="178"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9032366" y="914326"/>
              <a:ext cx="55357" cy="55357"/>
            </a:xfrm>
            <a:custGeom>
              <a:avLst/>
              <a:gdLst/>
              <a:ahLst/>
              <a:cxnLst/>
              <a:rect l="l" t="t" r="r" b="b"/>
              <a:pathLst>
                <a:path w="213" h="213" extrusionOk="0">
                  <a:moveTo>
                    <a:pt x="0" y="1"/>
                  </a:moveTo>
                  <a:lnTo>
                    <a:pt x="0" y="213"/>
                  </a:lnTo>
                  <a:lnTo>
                    <a:pt x="212" y="1"/>
                  </a:lnTo>
                  <a:close/>
                </a:path>
              </a:pathLst>
            </a:custGeom>
            <a:solidFill>
              <a:srgbClr val="FFDCE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8931008" y="914326"/>
              <a:ext cx="101618" cy="175168"/>
            </a:xfrm>
            <a:custGeom>
              <a:avLst/>
              <a:gdLst/>
              <a:ahLst/>
              <a:cxnLst/>
              <a:rect l="l" t="t" r="r" b="b"/>
              <a:pathLst>
                <a:path w="391" h="674" extrusionOk="0">
                  <a:moveTo>
                    <a:pt x="37" y="1"/>
                  </a:moveTo>
                  <a:lnTo>
                    <a:pt x="0" y="72"/>
                  </a:lnTo>
                  <a:lnTo>
                    <a:pt x="0" y="674"/>
                  </a:lnTo>
                  <a:lnTo>
                    <a:pt x="390" y="213"/>
                  </a:lnTo>
                  <a:lnTo>
                    <a:pt x="390" y="1"/>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8416682" y="1373555"/>
              <a:ext cx="257294" cy="202196"/>
            </a:xfrm>
            <a:custGeom>
              <a:avLst/>
              <a:gdLst/>
              <a:ahLst/>
              <a:cxnLst/>
              <a:rect l="l" t="t" r="r" b="b"/>
              <a:pathLst>
                <a:path w="990" h="778" extrusionOk="0">
                  <a:moveTo>
                    <a:pt x="461" y="0"/>
                  </a:moveTo>
                  <a:lnTo>
                    <a:pt x="37" y="495"/>
                  </a:lnTo>
                  <a:cubicBezTo>
                    <a:pt x="37" y="566"/>
                    <a:pt x="1" y="673"/>
                    <a:pt x="1" y="777"/>
                  </a:cubicBezTo>
                  <a:lnTo>
                    <a:pt x="391" y="636"/>
                  </a:lnTo>
                  <a:lnTo>
                    <a:pt x="461" y="566"/>
                  </a:lnTo>
                  <a:cubicBezTo>
                    <a:pt x="495" y="532"/>
                    <a:pt x="495" y="461"/>
                    <a:pt x="495" y="461"/>
                  </a:cubicBezTo>
                  <a:cubicBezTo>
                    <a:pt x="532" y="424"/>
                    <a:pt x="603" y="390"/>
                    <a:pt x="637" y="390"/>
                  </a:cubicBezTo>
                  <a:lnTo>
                    <a:pt x="990"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8637070" y="960587"/>
              <a:ext cx="266910" cy="303035"/>
            </a:xfrm>
            <a:custGeom>
              <a:avLst/>
              <a:gdLst/>
              <a:ahLst/>
              <a:cxnLst/>
              <a:rect l="l" t="t" r="r" b="b"/>
              <a:pathLst>
                <a:path w="1027" h="1166" extrusionOk="0">
                  <a:moveTo>
                    <a:pt x="391" y="741"/>
                  </a:moveTo>
                  <a:lnTo>
                    <a:pt x="1" y="1165"/>
                  </a:lnTo>
                  <a:lnTo>
                    <a:pt x="391" y="1165"/>
                  </a:lnTo>
                  <a:lnTo>
                    <a:pt x="391" y="741"/>
                  </a:lnTo>
                  <a:close/>
                  <a:moveTo>
                    <a:pt x="1027" y="1"/>
                  </a:moveTo>
                  <a:lnTo>
                    <a:pt x="461" y="637"/>
                  </a:lnTo>
                  <a:lnTo>
                    <a:pt x="461" y="1165"/>
                  </a:lnTo>
                  <a:lnTo>
                    <a:pt x="532" y="1165"/>
                  </a:lnTo>
                  <a:lnTo>
                    <a:pt x="1027" y="600"/>
                  </a:lnTo>
                  <a:lnTo>
                    <a:pt x="1027" y="1"/>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8536492" y="1263361"/>
              <a:ext cx="238841" cy="110454"/>
            </a:xfrm>
            <a:custGeom>
              <a:avLst/>
              <a:gdLst/>
              <a:ahLst/>
              <a:cxnLst/>
              <a:rect l="l" t="t" r="r" b="b"/>
              <a:pathLst>
                <a:path w="919" h="425" extrusionOk="0">
                  <a:moveTo>
                    <a:pt x="848" y="0"/>
                  </a:moveTo>
                  <a:lnTo>
                    <a:pt x="848" y="71"/>
                  </a:lnTo>
                  <a:lnTo>
                    <a:pt x="919" y="0"/>
                  </a:lnTo>
                  <a:close/>
                  <a:moveTo>
                    <a:pt x="388" y="0"/>
                  </a:moveTo>
                  <a:lnTo>
                    <a:pt x="0" y="424"/>
                  </a:lnTo>
                  <a:lnTo>
                    <a:pt x="529" y="424"/>
                  </a:lnTo>
                  <a:lnTo>
                    <a:pt x="812" y="108"/>
                  </a:lnTo>
                  <a:lnTo>
                    <a:pt x="778" y="108"/>
                  </a:lnTo>
                  <a:lnTo>
                    <a:pt x="778"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8738428" y="1125878"/>
              <a:ext cx="18712" cy="165552"/>
            </a:xfrm>
            <a:custGeom>
              <a:avLst/>
              <a:gdLst/>
              <a:ahLst/>
              <a:cxnLst/>
              <a:rect l="l" t="t" r="r" b="b"/>
              <a:pathLst>
                <a:path w="72" h="637" extrusionOk="0">
                  <a:moveTo>
                    <a:pt x="71" y="1"/>
                  </a:moveTo>
                  <a:lnTo>
                    <a:pt x="1" y="105"/>
                  </a:lnTo>
                  <a:lnTo>
                    <a:pt x="1" y="529"/>
                  </a:lnTo>
                  <a:lnTo>
                    <a:pt x="1" y="637"/>
                  </a:lnTo>
                  <a:lnTo>
                    <a:pt x="35" y="637"/>
                  </a:lnTo>
                  <a:lnTo>
                    <a:pt x="71" y="600"/>
                  </a:lnTo>
                  <a:lnTo>
                    <a:pt x="71" y="529"/>
                  </a:lnTo>
                  <a:lnTo>
                    <a:pt x="71"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8903720" y="932778"/>
              <a:ext cx="27549" cy="184004"/>
            </a:xfrm>
            <a:custGeom>
              <a:avLst/>
              <a:gdLst/>
              <a:ahLst/>
              <a:cxnLst/>
              <a:rect l="l" t="t" r="r" b="b"/>
              <a:pathLst>
                <a:path w="106" h="708" extrusionOk="0">
                  <a:moveTo>
                    <a:pt x="105" y="1"/>
                  </a:moveTo>
                  <a:lnTo>
                    <a:pt x="1" y="108"/>
                  </a:lnTo>
                  <a:lnTo>
                    <a:pt x="1" y="707"/>
                  </a:lnTo>
                  <a:lnTo>
                    <a:pt x="105" y="603"/>
                  </a:lnTo>
                  <a:lnTo>
                    <a:pt x="105"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8398490" y="1667233"/>
              <a:ext cx="9616" cy="9876"/>
            </a:xfrm>
            <a:custGeom>
              <a:avLst/>
              <a:gdLst/>
              <a:ahLst/>
              <a:cxnLst/>
              <a:rect l="l" t="t" r="r" b="b"/>
              <a:pathLst>
                <a:path w="37" h="38" extrusionOk="0">
                  <a:moveTo>
                    <a:pt x="0" y="1"/>
                  </a:moveTo>
                  <a:lnTo>
                    <a:pt x="0" y="38"/>
                  </a:lnTo>
                  <a:lnTo>
                    <a:pt x="37" y="1"/>
                  </a:lnTo>
                  <a:close/>
                </a:path>
              </a:pathLst>
            </a:custGeom>
            <a:solidFill>
              <a:srgbClr val="E9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8150813" y="1897237"/>
              <a:ext cx="45741" cy="55357"/>
            </a:xfrm>
            <a:custGeom>
              <a:avLst/>
              <a:gdLst/>
              <a:ahLst/>
              <a:cxnLst/>
              <a:rect l="l" t="t" r="r" b="b"/>
              <a:pathLst>
                <a:path w="176" h="213" extrusionOk="0">
                  <a:moveTo>
                    <a:pt x="1" y="0"/>
                  </a:moveTo>
                  <a:lnTo>
                    <a:pt x="1" y="212"/>
                  </a:lnTo>
                  <a:lnTo>
                    <a:pt x="176" y="34"/>
                  </a:lnTo>
                  <a:cubicBezTo>
                    <a:pt x="105" y="34"/>
                    <a:pt x="71" y="34"/>
                    <a:pt x="1" y="0"/>
                  </a:cubicBez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8150813" y="1832524"/>
              <a:ext cx="92002" cy="73809"/>
            </a:xfrm>
            <a:custGeom>
              <a:avLst/>
              <a:gdLst/>
              <a:ahLst/>
              <a:cxnLst/>
              <a:rect l="l" t="t" r="r" b="b"/>
              <a:pathLst>
                <a:path w="354" h="284" extrusionOk="0">
                  <a:moveTo>
                    <a:pt x="1" y="1"/>
                  </a:moveTo>
                  <a:lnTo>
                    <a:pt x="1" y="249"/>
                  </a:lnTo>
                  <a:cubicBezTo>
                    <a:pt x="71" y="283"/>
                    <a:pt x="105" y="283"/>
                    <a:pt x="176" y="283"/>
                  </a:cubicBezTo>
                  <a:lnTo>
                    <a:pt x="354" y="71"/>
                  </a:lnTo>
                  <a:cubicBezTo>
                    <a:pt x="213" y="71"/>
                    <a:pt x="105" y="37"/>
                    <a:pt x="1" y="1"/>
                  </a:cubicBezTo>
                  <a:close/>
                </a:path>
              </a:pathLst>
            </a:custGeom>
            <a:solidFill>
              <a:srgbClr val="FFDCE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8150813" y="1501942"/>
              <a:ext cx="275746" cy="349296"/>
            </a:xfrm>
            <a:custGeom>
              <a:avLst/>
              <a:gdLst/>
              <a:ahLst/>
              <a:cxnLst/>
              <a:rect l="l" t="t" r="r" b="b"/>
              <a:pathLst>
                <a:path w="1061" h="1344" extrusionOk="0">
                  <a:moveTo>
                    <a:pt x="1060" y="1"/>
                  </a:moveTo>
                  <a:lnTo>
                    <a:pt x="990" y="72"/>
                  </a:lnTo>
                  <a:lnTo>
                    <a:pt x="990" y="108"/>
                  </a:lnTo>
                  <a:lnTo>
                    <a:pt x="953" y="108"/>
                  </a:lnTo>
                  <a:lnTo>
                    <a:pt x="919" y="142"/>
                  </a:lnTo>
                  <a:lnTo>
                    <a:pt x="919" y="320"/>
                  </a:lnTo>
                  <a:lnTo>
                    <a:pt x="1024" y="283"/>
                  </a:lnTo>
                  <a:cubicBezTo>
                    <a:pt x="1024" y="179"/>
                    <a:pt x="1060" y="72"/>
                    <a:pt x="1060" y="1"/>
                  </a:cubicBezTo>
                  <a:close/>
                  <a:moveTo>
                    <a:pt x="495" y="603"/>
                  </a:moveTo>
                  <a:lnTo>
                    <a:pt x="1" y="1168"/>
                  </a:lnTo>
                  <a:lnTo>
                    <a:pt x="1" y="1273"/>
                  </a:lnTo>
                  <a:cubicBezTo>
                    <a:pt x="105" y="1309"/>
                    <a:pt x="213" y="1343"/>
                    <a:pt x="354" y="1343"/>
                  </a:cubicBezTo>
                  <a:lnTo>
                    <a:pt x="741" y="885"/>
                  </a:lnTo>
                  <a:lnTo>
                    <a:pt x="637" y="885"/>
                  </a:lnTo>
                  <a:cubicBezTo>
                    <a:pt x="566" y="849"/>
                    <a:pt x="529" y="744"/>
                    <a:pt x="495" y="603"/>
                  </a:cubicBez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8279459" y="1640204"/>
              <a:ext cx="119291" cy="92002"/>
            </a:xfrm>
            <a:custGeom>
              <a:avLst/>
              <a:gdLst/>
              <a:ahLst/>
              <a:cxnLst/>
              <a:rect l="l" t="t" r="r" b="b"/>
              <a:pathLst>
                <a:path w="459" h="354" extrusionOk="0">
                  <a:moveTo>
                    <a:pt x="71" y="0"/>
                  </a:moveTo>
                  <a:lnTo>
                    <a:pt x="0" y="71"/>
                  </a:lnTo>
                  <a:cubicBezTo>
                    <a:pt x="34" y="212"/>
                    <a:pt x="71" y="317"/>
                    <a:pt x="142" y="353"/>
                  </a:cubicBezTo>
                  <a:lnTo>
                    <a:pt x="246" y="353"/>
                  </a:lnTo>
                  <a:lnTo>
                    <a:pt x="458" y="142"/>
                  </a:lnTo>
                  <a:lnTo>
                    <a:pt x="458" y="105"/>
                  </a:lnTo>
                  <a:cubicBezTo>
                    <a:pt x="353" y="142"/>
                    <a:pt x="283" y="175"/>
                    <a:pt x="212" y="175"/>
                  </a:cubicBezTo>
                  <a:lnTo>
                    <a:pt x="175" y="175"/>
                  </a:lnTo>
                  <a:cubicBezTo>
                    <a:pt x="142" y="142"/>
                    <a:pt x="105" y="71"/>
                    <a:pt x="71" y="0"/>
                  </a:cubicBez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8398490" y="1520394"/>
              <a:ext cx="9616" cy="9876"/>
            </a:xfrm>
            <a:custGeom>
              <a:avLst/>
              <a:gdLst/>
              <a:ahLst/>
              <a:cxnLst/>
              <a:rect l="l" t="t" r="r" b="b"/>
              <a:pathLst>
                <a:path w="37" h="38" extrusionOk="0">
                  <a:moveTo>
                    <a:pt x="37" y="1"/>
                  </a:moveTo>
                  <a:lnTo>
                    <a:pt x="0" y="37"/>
                  </a:lnTo>
                  <a:lnTo>
                    <a:pt x="37" y="37"/>
                  </a:lnTo>
                  <a:lnTo>
                    <a:pt x="37" y="1"/>
                  </a:lnTo>
                  <a:close/>
                </a:path>
              </a:pathLst>
            </a:custGeom>
            <a:solidFill>
              <a:srgbClr val="C0B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8297652" y="1474913"/>
              <a:ext cx="284582" cy="211033"/>
            </a:xfrm>
            <a:custGeom>
              <a:avLst/>
              <a:gdLst/>
              <a:ahLst/>
              <a:cxnLst/>
              <a:rect l="l" t="t" r="r" b="b"/>
              <a:pathLst>
                <a:path w="1095" h="812" extrusionOk="0">
                  <a:moveTo>
                    <a:pt x="1095" y="0"/>
                  </a:moveTo>
                  <a:cubicBezTo>
                    <a:pt x="1061" y="0"/>
                    <a:pt x="990" y="34"/>
                    <a:pt x="953" y="71"/>
                  </a:cubicBezTo>
                  <a:cubicBezTo>
                    <a:pt x="953" y="71"/>
                    <a:pt x="953" y="142"/>
                    <a:pt x="919" y="176"/>
                  </a:cubicBezTo>
                  <a:lnTo>
                    <a:pt x="1095" y="0"/>
                  </a:lnTo>
                  <a:close/>
                  <a:moveTo>
                    <a:pt x="354" y="246"/>
                  </a:moveTo>
                  <a:lnTo>
                    <a:pt x="1" y="636"/>
                  </a:lnTo>
                  <a:cubicBezTo>
                    <a:pt x="35" y="707"/>
                    <a:pt x="72" y="778"/>
                    <a:pt x="105" y="811"/>
                  </a:cubicBezTo>
                  <a:lnTo>
                    <a:pt x="142" y="811"/>
                  </a:lnTo>
                  <a:cubicBezTo>
                    <a:pt x="213" y="811"/>
                    <a:pt x="283" y="778"/>
                    <a:pt x="388" y="741"/>
                  </a:cubicBezTo>
                  <a:lnTo>
                    <a:pt x="425" y="741"/>
                  </a:lnTo>
                  <a:lnTo>
                    <a:pt x="849" y="246"/>
                  </a:lnTo>
                  <a:lnTo>
                    <a:pt x="459" y="387"/>
                  </a:lnTo>
                  <a:lnTo>
                    <a:pt x="354" y="424"/>
                  </a:lnTo>
                  <a:lnTo>
                    <a:pt x="354" y="246"/>
                  </a:lnTo>
                  <a:close/>
                </a:path>
              </a:pathLst>
            </a:custGeom>
            <a:solidFill>
              <a:srgbClr val="FFE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8673715" y="969423"/>
              <a:ext cx="624782" cy="689235"/>
            </a:xfrm>
            <a:custGeom>
              <a:avLst/>
              <a:gdLst/>
              <a:ahLst/>
              <a:cxnLst/>
              <a:rect l="l" t="t" r="r" b="b"/>
              <a:pathLst>
                <a:path w="2404" h="2652" extrusionOk="0">
                  <a:moveTo>
                    <a:pt x="2403" y="1"/>
                  </a:moveTo>
                  <a:lnTo>
                    <a:pt x="1380" y="1131"/>
                  </a:lnTo>
                  <a:lnTo>
                    <a:pt x="1663" y="1131"/>
                  </a:lnTo>
                  <a:lnTo>
                    <a:pt x="1663" y="1485"/>
                  </a:lnTo>
                  <a:lnTo>
                    <a:pt x="2403" y="673"/>
                  </a:lnTo>
                  <a:lnTo>
                    <a:pt x="2403" y="1"/>
                  </a:lnTo>
                  <a:close/>
                  <a:moveTo>
                    <a:pt x="990" y="1555"/>
                  </a:moveTo>
                  <a:lnTo>
                    <a:pt x="1" y="2652"/>
                  </a:lnTo>
                  <a:lnTo>
                    <a:pt x="566" y="2652"/>
                  </a:lnTo>
                  <a:lnTo>
                    <a:pt x="1592" y="1555"/>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8931008" y="1263361"/>
              <a:ext cx="174908" cy="110454"/>
            </a:xfrm>
            <a:custGeom>
              <a:avLst/>
              <a:gdLst/>
              <a:ahLst/>
              <a:cxnLst/>
              <a:rect l="l" t="t" r="r" b="b"/>
              <a:pathLst>
                <a:path w="673" h="425" extrusionOk="0">
                  <a:moveTo>
                    <a:pt x="390" y="0"/>
                  </a:moveTo>
                  <a:lnTo>
                    <a:pt x="0" y="424"/>
                  </a:lnTo>
                  <a:lnTo>
                    <a:pt x="602" y="424"/>
                  </a:lnTo>
                  <a:lnTo>
                    <a:pt x="673" y="354"/>
                  </a:lnTo>
                  <a:lnTo>
                    <a:pt x="673"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8150813" y="1750398"/>
              <a:ext cx="587877" cy="633358"/>
            </a:xfrm>
            <a:custGeom>
              <a:avLst/>
              <a:gdLst/>
              <a:ahLst/>
              <a:cxnLst/>
              <a:rect l="l" t="t" r="r" b="b"/>
              <a:pathLst>
                <a:path w="2262" h="2437" extrusionOk="0">
                  <a:moveTo>
                    <a:pt x="2050" y="0"/>
                  </a:moveTo>
                  <a:lnTo>
                    <a:pt x="2120" y="175"/>
                  </a:lnTo>
                  <a:lnTo>
                    <a:pt x="2262" y="0"/>
                  </a:lnTo>
                  <a:close/>
                  <a:moveTo>
                    <a:pt x="1696" y="0"/>
                  </a:moveTo>
                  <a:lnTo>
                    <a:pt x="1343" y="387"/>
                  </a:lnTo>
                  <a:cubicBezTo>
                    <a:pt x="1448" y="495"/>
                    <a:pt x="1555" y="565"/>
                    <a:pt x="1555" y="599"/>
                  </a:cubicBezTo>
                  <a:cubicBezTo>
                    <a:pt x="1555" y="599"/>
                    <a:pt x="1555" y="636"/>
                    <a:pt x="1518" y="636"/>
                  </a:cubicBezTo>
                  <a:lnTo>
                    <a:pt x="1589" y="707"/>
                  </a:lnTo>
                  <a:lnTo>
                    <a:pt x="1979" y="283"/>
                  </a:lnTo>
                  <a:lnTo>
                    <a:pt x="1872" y="0"/>
                  </a:lnTo>
                  <a:close/>
                  <a:moveTo>
                    <a:pt x="848" y="953"/>
                  </a:moveTo>
                  <a:lnTo>
                    <a:pt x="1" y="1871"/>
                  </a:lnTo>
                  <a:lnTo>
                    <a:pt x="1" y="2436"/>
                  </a:lnTo>
                  <a:lnTo>
                    <a:pt x="707" y="1696"/>
                  </a:lnTo>
                  <a:cubicBezTo>
                    <a:pt x="812" y="1518"/>
                    <a:pt x="919" y="1343"/>
                    <a:pt x="953" y="1272"/>
                  </a:cubicBezTo>
                  <a:cubicBezTo>
                    <a:pt x="1024" y="1165"/>
                    <a:pt x="1236" y="1023"/>
                    <a:pt x="1236" y="1023"/>
                  </a:cubicBezTo>
                  <a:lnTo>
                    <a:pt x="1165" y="989"/>
                  </a:lnTo>
                  <a:cubicBezTo>
                    <a:pt x="1131" y="989"/>
                    <a:pt x="1094" y="1023"/>
                    <a:pt x="1094" y="1023"/>
                  </a:cubicBezTo>
                  <a:lnTo>
                    <a:pt x="1060" y="1023"/>
                  </a:lnTo>
                  <a:cubicBezTo>
                    <a:pt x="1024" y="1023"/>
                    <a:pt x="919" y="989"/>
                    <a:pt x="848" y="953"/>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8637070" y="1750398"/>
              <a:ext cx="64973" cy="73550"/>
            </a:xfrm>
            <a:custGeom>
              <a:avLst/>
              <a:gdLst/>
              <a:ahLst/>
              <a:cxnLst/>
              <a:rect l="l" t="t" r="r" b="b"/>
              <a:pathLst>
                <a:path w="250" h="283" extrusionOk="0">
                  <a:moveTo>
                    <a:pt x="1" y="0"/>
                  </a:moveTo>
                  <a:lnTo>
                    <a:pt x="108" y="283"/>
                  </a:lnTo>
                  <a:lnTo>
                    <a:pt x="249" y="175"/>
                  </a:lnTo>
                  <a:lnTo>
                    <a:pt x="179" y="0"/>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8591589" y="1658397"/>
              <a:ext cx="229485" cy="92262"/>
            </a:xfrm>
            <a:custGeom>
              <a:avLst/>
              <a:gdLst/>
              <a:ahLst/>
              <a:cxnLst/>
              <a:rect l="l" t="t" r="r" b="b"/>
              <a:pathLst>
                <a:path w="883" h="355" extrusionOk="0">
                  <a:moveTo>
                    <a:pt x="317" y="1"/>
                  </a:moveTo>
                  <a:lnTo>
                    <a:pt x="0" y="354"/>
                  </a:lnTo>
                  <a:lnTo>
                    <a:pt x="566" y="354"/>
                  </a:lnTo>
                  <a:lnTo>
                    <a:pt x="882" y="1"/>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8407846" y="1915690"/>
              <a:ext cx="155935" cy="192580"/>
            </a:xfrm>
            <a:custGeom>
              <a:avLst/>
              <a:gdLst/>
              <a:ahLst/>
              <a:cxnLst/>
              <a:rect l="l" t="t" r="r" b="b"/>
              <a:pathLst>
                <a:path w="600" h="741" extrusionOk="0">
                  <a:moveTo>
                    <a:pt x="529" y="0"/>
                  </a:moveTo>
                  <a:cubicBezTo>
                    <a:pt x="529" y="71"/>
                    <a:pt x="459" y="141"/>
                    <a:pt x="354" y="212"/>
                  </a:cubicBezTo>
                  <a:cubicBezTo>
                    <a:pt x="354" y="246"/>
                    <a:pt x="317" y="246"/>
                    <a:pt x="317" y="283"/>
                  </a:cubicBezTo>
                  <a:lnTo>
                    <a:pt x="388" y="317"/>
                  </a:lnTo>
                  <a:lnTo>
                    <a:pt x="600" y="71"/>
                  </a:lnTo>
                  <a:lnTo>
                    <a:pt x="529" y="0"/>
                  </a:lnTo>
                  <a:close/>
                  <a:moveTo>
                    <a:pt x="354" y="353"/>
                  </a:moveTo>
                  <a:cubicBezTo>
                    <a:pt x="283" y="424"/>
                    <a:pt x="142" y="529"/>
                    <a:pt x="1" y="741"/>
                  </a:cubicBezTo>
                  <a:lnTo>
                    <a:pt x="354" y="353"/>
                  </a:lnTo>
                  <a:close/>
                </a:path>
              </a:pathLst>
            </a:custGeom>
            <a:solidFill>
              <a:srgbClr val="FFE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8334556" y="1988979"/>
              <a:ext cx="174128" cy="202196"/>
            </a:xfrm>
            <a:custGeom>
              <a:avLst/>
              <a:gdLst/>
              <a:ahLst/>
              <a:cxnLst/>
              <a:rect l="l" t="t" r="r" b="b"/>
              <a:pathLst>
                <a:path w="670" h="778" extrusionOk="0">
                  <a:moveTo>
                    <a:pt x="599" y="1"/>
                  </a:moveTo>
                  <a:cubicBezTo>
                    <a:pt x="565" y="35"/>
                    <a:pt x="495" y="35"/>
                    <a:pt x="458" y="71"/>
                  </a:cubicBezTo>
                  <a:lnTo>
                    <a:pt x="529" y="105"/>
                  </a:lnTo>
                  <a:cubicBezTo>
                    <a:pt x="529" y="105"/>
                    <a:pt x="317" y="247"/>
                    <a:pt x="246" y="354"/>
                  </a:cubicBezTo>
                  <a:cubicBezTo>
                    <a:pt x="212" y="425"/>
                    <a:pt x="105" y="600"/>
                    <a:pt x="0" y="778"/>
                  </a:cubicBezTo>
                  <a:lnTo>
                    <a:pt x="283" y="459"/>
                  </a:lnTo>
                  <a:cubicBezTo>
                    <a:pt x="424" y="247"/>
                    <a:pt x="565" y="142"/>
                    <a:pt x="636" y="71"/>
                  </a:cubicBezTo>
                  <a:lnTo>
                    <a:pt x="670" y="35"/>
                  </a:lnTo>
                  <a:lnTo>
                    <a:pt x="599" y="1"/>
                  </a:lnTo>
                  <a:close/>
                </a:path>
              </a:pathLst>
            </a:custGeom>
            <a:solidFill>
              <a:srgbClr val="FF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8416682" y="1850977"/>
              <a:ext cx="138523" cy="165552"/>
            </a:xfrm>
            <a:custGeom>
              <a:avLst/>
              <a:gdLst/>
              <a:ahLst/>
              <a:cxnLst/>
              <a:rect l="l" t="t" r="r" b="b"/>
              <a:pathLst>
                <a:path w="533" h="637" extrusionOk="0">
                  <a:moveTo>
                    <a:pt x="320" y="0"/>
                  </a:moveTo>
                  <a:lnTo>
                    <a:pt x="1" y="354"/>
                  </a:lnTo>
                  <a:cubicBezTo>
                    <a:pt x="108" y="424"/>
                    <a:pt x="213" y="461"/>
                    <a:pt x="320" y="461"/>
                  </a:cubicBezTo>
                  <a:cubicBezTo>
                    <a:pt x="425" y="390"/>
                    <a:pt x="495" y="320"/>
                    <a:pt x="495" y="249"/>
                  </a:cubicBezTo>
                  <a:cubicBezTo>
                    <a:pt x="532" y="249"/>
                    <a:pt x="532" y="212"/>
                    <a:pt x="532" y="212"/>
                  </a:cubicBezTo>
                  <a:cubicBezTo>
                    <a:pt x="532" y="178"/>
                    <a:pt x="425" y="108"/>
                    <a:pt x="320" y="0"/>
                  </a:cubicBezTo>
                  <a:close/>
                  <a:moveTo>
                    <a:pt x="320" y="461"/>
                  </a:moveTo>
                  <a:cubicBezTo>
                    <a:pt x="268" y="513"/>
                    <a:pt x="195" y="566"/>
                    <a:pt x="132" y="603"/>
                  </a:cubicBezTo>
                  <a:lnTo>
                    <a:pt x="132" y="603"/>
                  </a:lnTo>
                  <a:cubicBezTo>
                    <a:pt x="136" y="603"/>
                    <a:pt x="139" y="602"/>
                    <a:pt x="142" y="602"/>
                  </a:cubicBezTo>
                  <a:cubicBezTo>
                    <a:pt x="179" y="566"/>
                    <a:pt x="249" y="566"/>
                    <a:pt x="283" y="532"/>
                  </a:cubicBezTo>
                  <a:cubicBezTo>
                    <a:pt x="283" y="495"/>
                    <a:pt x="320" y="495"/>
                    <a:pt x="320" y="461"/>
                  </a:cubicBezTo>
                  <a:close/>
                  <a:moveTo>
                    <a:pt x="132" y="603"/>
                  </a:moveTo>
                  <a:cubicBezTo>
                    <a:pt x="101" y="608"/>
                    <a:pt x="71" y="636"/>
                    <a:pt x="71" y="636"/>
                  </a:cubicBezTo>
                  <a:cubicBezTo>
                    <a:pt x="90" y="627"/>
                    <a:pt x="110" y="616"/>
                    <a:pt x="132" y="603"/>
                  </a:cubicBez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8371201" y="1942718"/>
              <a:ext cx="128907" cy="73809"/>
            </a:xfrm>
            <a:custGeom>
              <a:avLst/>
              <a:gdLst/>
              <a:ahLst/>
              <a:cxnLst/>
              <a:rect l="l" t="t" r="r" b="b"/>
              <a:pathLst>
                <a:path w="496" h="284" extrusionOk="0">
                  <a:moveTo>
                    <a:pt x="176" y="1"/>
                  </a:moveTo>
                  <a:lnTo>
                    <a:pt x="0" y="213"/>
                  </a:lnTo>
                  <a:cubicBezTo>
                    <a:pt x="71" y="249"/>
                    <a:pt x="176" y="283"/>
                    <a:pt x="212" y="283"/>
                  </a:cubicBezTo>
                  <a:lnTo>
                    <a:pt x="246" y="283"/>
                  </a:lnTo>
                  <a:cubicBezTo>
                    <a:pt x="317" y="249"/>
                    <a:pt x="424" y="179"/>
                    <a:pt x="495" y="108"/>
                  </a:cubicBezTo>
                  <a:cubicBezTo>
                    <a:pt x="388" y="108"/>
                    <a:pt x="283" y="71"/>
                    <a:pt x="176" y="1"/>
                  </a:cubicBez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8573137" y="1649041"/>
              <a:ext cx="725360" cy="789813"/>
            </a:xfrm>
            <a:custGeom>
              <a:avLst/>
              <a:gdLst/>
              <a:ahLst/>
              <a:cxnLst/>
              <a:rect l="l" t="t" r="r" b="b"/>
              <a:pathLst>
                <a:path w="2791" h="3039" extrusionOk="0">
                  <a:moveTo>
                    <a:pt x="2790" y="0"/>
                  </a:moveTo>
                  <a:lnTo>
                    <a:pt x="1024" y="1908"/>
                  </a:lnTo>
                  <a:lnTo>
                    <a:pt x="1273" y="2580"/>
                  </a:lnTo>
                  <a:lnTo>
                    <a:pt x="2790" y="1026"/>
                  </a:lnTo>
                  <a:lnTo>
                    <a:pt x="2790" y="0"/>
                  </a:lnTo>
                  <a:close/>
                  <a:moveTo>
                    <a:pt x="919" y="2049"/>
                  </a:moveTo>
                  <a:lnTo>
                    <a:pt x="1" y="3038"/>
                  </a:lnTo>
                  <a:lnTo>
                    <a:pt x="812" y="3038"/>
                  </a:lnTo>
                  <a:lnTo>
                    <a:pt x="1165" y="2685"/>
                  </a:lnTo>
                  <a:lnTo>
                    <a:pt x="919" y="2049"/>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8380037" y="2438592"/>
              <a:ext cx="404133" cy="202196"/>
            </a:xfrm>
            <a:custGeom>
              <a:avLst/>
              <a:gdLst/>
              <a:ahLst/>
              <a:cxnLst/>
              <a:rect l="l" t="t" r="r" b="b"/>
              <a:pathLst>
                <a:path w="1555" h="778" extrusionOk="0">
                  <a:moveTo>
                    <a:pt x="744" y="0"/>
                  </a:moveTo>
                  <a:lnTo>
                    <a:pt x="0" y="778"/>
                  </a:lnTo>
                  <a:lnTo>
                    <a:pt x="778" y="778"/>
                  </a:lnTo>
                  <a:lnTo>
                    <a:pt x="1555"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8811978" y="2144654"/>
              <a:ext cx="92002" cy="202456"/>
            </a:xfrm>
            <a:custGeom>
              <a:avLst/>
              <a:gdLst/>
              <a:ahLst/>
              <a:cxnLst/>
              <a:rect l="l" t="t" r="r" b="b"/>
              <a:pathLst>
                <a:path w="354" h="779" extrusionOk="0">
                  <a:moveTo>
                    <a:pt x="105" y="1"/>
                  </a:moveTo>
                  <a:lnTo>
                    <a:pt x="0" y="142"/>
                  </a:lnTo>
                  <a:lnTo>
                    <a:pt x="246" y="778"/>
                  </a:lnTo>
                  <a:lnTo>
                    <a:pt x="354" y="673"/>
                  </a:lnTo>
                  <a:lnTo>
                    <a:pt x="105"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4633955" y="2741886"/>
              <a:ext cx="2001692" cy="73809"/>
            </a:xfrm>
            <a:custGeom>
              <a:avLst/>
              <a:gdLst/>
              <a:ahLst/>
              <a:cxnLst/>
              <a:rect l="l" t="t" r="r" b="b"/>
              <a:pathLst>
                <a:path w="7702" h="284" extrusionOk="0">
                  <a:moveTo>
                    <a:pt x="1521" y="1"/>
                  </a:moveTo>
                  <a:cubicBezTo>
                    <a:pt x="1272" y="1"/>
                    <a:pt x="1026" y="1"/>
                    <a:pt x="814" y="35"/>
                  </a:cubicBezTo>
                  <a:lnTo>
                    <a:pt x="814" y="142"/>
                  </a:lnTo>
                  <a:lnTo>
                    <a:pt x="636" y="142"/>
                  </a:lnTo>
                  <a:lnTo>
                    <a:pt x="636" y="35"/>
                  </a:lnTo>
                  <a:cubicBezTo>
                    <a:pt x="249" y="71"/>
                    <a:pt x="0" y="105"/>
                    <a:pt x="0" y="142"/>
                  </a:cubicBezTo>
                  <a:cubicBezTo>
                    <a:pt x="0" y="213"/>
                    <a:pt x="1733" y="283"/>
                    <a:pt x="3853" y="283"/>
                  </a:cubicBezTo>
                  <a:cubicBezTo>
                    <a:pt x="5972" y="283"/>
                    <a:pt x="7702" y="213"/>
                    <a:pt x="7702" y="142"/>
                  </a:cubicBezTo>
                  <a:cubicBezTo>
                    <a:pt x="7702" y="105"/>
                    <a:pt x="7490" y="71"/>
                    <a:pt x="7173" y="35"/>
                  </a:cubicBezTo>
                  <a:cubicBezTo>
                    <a:pt x="7103" y="105"/>
                    <a:pt x="7066" y="142"/>
                    <a:pt x="6961" y="142"/>
                  </a:cubicBezTo>
                  <a:lnTo>
                    <a:pt x="1767" y="142"/>
                  </a:lnTo>
                  <a:cubicBezTo>
                    <a:pt x="1662" y="142"/>
                    <a:pt x="1555" y="71"/>
                    <a:pt x="1521"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5102540" y="1695301"/>
              <a:ext cx="422585" cy="955105"/>
            </a:xfrm>
            <a:custGeom>
              <a:avLst/>
              <a:gdLst/>
              <a:ahLst/>
              <a:cxnLst/>
              <a:rect l="l" t="t" r="r" b="b"/>
              <a:pathLst>
                <a:path w="1626" h="3675" extrusionOk="0">
                  <a:moveTo>
                    <a:pt x="1555" y="0"/>
                  </a:moveTo>
                  <a:cubicBezTo>
                    <a:pt x="1518" y="0"/>
                    <a:pt x="1448" y="34"/>
                    <a:pt x="1448" y="71"/>
                  </a:cubicBezTo>
                  <a:lnTo>
                    <a:pt x="388" y="2756"/>
                  </a:lnTo>
                  <a:lnTo>
                    <a:pt x="1236" y="3496"/>
                  </a:lnTo>
                  <a:lnTo>
                    <a:pt x="105" y="3496"/>
                  </a:lnTo>
                  <a:cubicBezTo>
                    <a:pt x="34" y="3496"/>
                    <a:pt x="0" y="3533"/>
                    <a:pt x="0" y="3604"/>
                  </a:cubicBezTo>
                  <a:cubicBezTo>
                    <a:pt x="0" y="3638"/>
                    <a:pt x="34" y="3674"/>
                    <a:pt x="105" y="3674"/>
                  </a:cubicBezTo>
                  <a:lnTo>
                    <a:pt x="1626" y="3674"/>
                  </a:lnTo>
                  <a:lnTo>
                    <a:pt x="566" y="2719"/>
                  </a:lnTo>
                  <a:lnTo>
                    <a:pt x="1589" y="105"/>
                  </a:lnTo>
                  <a:cubicBezTo>
                    <a:pt x="1589" y="71"/>
                    <a:pt x="1589" y="34"/>
                    <a:pt x="1555" y="0"/>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5019635" y="2650144"/>
              <a:ext cx="1487625" cy="128647"/>
            </a:xfrm>
            <a:custGeom>
              <a:avLst/>
              <a:gdLst/>
              <a:ahLst/>
              <a:cxnLst/>
              <a:rect l="l" t="t" r="r" b="b"/>
              <a:pathLst>
                <a:path w="5724" h="495" extrusionOk="0">
                  <a:moveTo>
                    <a:pt x="283" y="0"/>
                  </a:moveTo>
                  <a:cubicBezTo>
                    <a:pt x="141" y="0"/>
                    <a:pt x="0" y="105"/>
                    <a:pt x="0" y="246"/>
                  </a:cubicBezTo>
                  <a:cubicBezTo>
                    <a:pt x="0" y="354"/>
                    <a:pt x="141" y="495"/>
                    <a:pt x="283" y="495"/>
                  </a:cubicBezTo>
                  <a:lnTo>
                    <a:pt x="5477" y="495"/>
                  </a:lnTo>
                  <a:cubicBezTo>
                    <a:pt x="5619" y="495"/>
                    <a:pt x="5723" y="354"/>
                    <a:pt x="5723" y="246"/>
                  </a:cubicBezTo>
                  <a:cubicBezTo>
                    <a:pt x="5723" y="105"/>
                    <a:pt x="5619" y="0"/>
                    <a:pt x="5477"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5864283" y="2677173"/>
              <a:ext cx="542396" cy="64973"/>
            </a:xfrm>
            <a:custGeom>
              <a:avLst/>
              <a:gdLst/>
              <a:ahLst/>
              <a:cxnLst/>
              <a:rect l="l" t="t" r="r" b="b"/>
              <a:pathLst>
                <a:path w="2087" h="250" extrusionOk="0">
                  <a:moveTo>
                    <a:pt x="142" y="1"/>
                  </a:moveTo>
                  <a:cubicBezTo>
                    <a:pt x="71" y="1"/>
                    <a:pt x="0" y="38"/>
                    <a:pt x="0" y="108"/>
                  </a:cubicBezTo>
                  <a:cubicBezTo>
                    <a:pt x="0" y="179"/>
                    <a:pt x="71" y="250"/>
                    <a:pt x="142" y="250"/>
                  </a:cubicBezTo>
                  <a:lnTo>
                    <a:pt x="1979" y="250"/>
                  </a:lnTo>
                  <a:cubicBezTo>
                    <a:pt x="2049" y="250"/>
                    <a:pt x="2086" y="179"/>
                    <a:pt x="2086" y="108"/>
                  </a:cubicBezTo>
                  <a:cubicBezTo>
                    <a:pt x="2086" y="38"/>
                    <a:pt x="204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5047443" y="1587186"/>
              <a:ext cx="642974" cy="153856"/>
            </a:xfrm>
            <a:custGeom>
              <a:avLst/>
              <a:gdLst/>
              <a:ahLst/>
              <a:cxnLst/>
              <a:rect l="l" t="t" r="r" b="b"/>
              <a:pathLst>
                <a:path w="2474" h="592" extrusionOk="0">
                  <a:moveTo>
                    <a:pt x="88" y="1"/>
                  </a:moveTo>
                  <a:cubicBezTo>
                    <a:pt x="70" y="1"/>
                    <a:pt x="53" y="9"/>
                    <a:pt x="34" y="26"/>
                  </a:cubicBezTo>
                  <a:cubicBezTo>
                    <a:pt x="0" y="63"/>
                    <a:pt x="0" y="97"/>
                    <a:pt x="34" y="134"/>
                  </a:cubicBezTo>
                  <a:lnTo>
                    <a:pt x="424" y="591"/>
                  </a:lnTo>
                  <a:lnTo>
                    <a:pt x="2366" y="591"/>
                  </a:lnTo>
                  <a:cubicBezTo>
                    <a:pt x="2437" y="591"/>
                    <a:pt x="2474" y="557"/>
                    <a:pt x="2474" y="487"/>
                  </a:cubicBezTo>
                  <a:cubicBezTo>
                    <a:pt x="2474" y="450"/>
                    <a:pt x="2437" y="416"/>
                    <a:pt x="2366" y="416"/>
                  </a:cubicBezTo>
                  <a:lnTo>
                    <a:pt x="495" y="416"/>
                  </a:lnTo>
                  <a:lnTo>
                    <a:pt x="142" y="26"/>
                  </a:lnTo>
                  <a:cubicBezTo>
                    <a:pt x="123" y="9"/>
                    <a:pt x="106" y="1"/>
                    <a:pt x="88" y="1"/>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5267831" y="1658397"/>
              <a:ext cx="349036" cy="92262"/>
            </a:xfrm>
            <a:custGeom>
              <a:avLst/>
              <a:gdLst/>
              <a:ahLst/>
              <a:cxnLst/>
              <a:rect l="l" t="t" r="r" b="b"/>
              <a:pathLst>
                <a:path w="1343" h="355" extrusionOk="0">
                  <a:moveTo>
                    <a:pt x="0" y="1"/>
                  </a:moveTo>
                  <a:lnTo>
                    <a:pt x="0" y="354"/>
                  </a:lnTo>
                  <a:lnTo>
                    <a:pt x="1343" y="354"/>
                  </a:lnTo>
                  <a:lnTo>
                    <a:pt x="1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5790734" y="2686789"/>
              <a:ext cx="37165" cy="45741"/>
            </a:xfrm>
            <a:custGeom>
              <a:avLst/>
              <a:gdLst/>
              <a:ahLst/>
              <a:cxnLst/>
              <a:rect l="l" t="t" r="r" b="b"/>
              <a:pathLst>
                <a:path w="143" h="176" extrusionOk="0">
                  <a:moveTo>
                    <a:pt x="71" y="1"/>
                  </a:moveTo>
                  <a:cubicBezTo>
                    <a:pt x="37" y="1"/>
                    <a:pt x="1" y="35"/>
                    <a:pt x="1" y="105"/>
                  </a:cubicBezTo>
                  <a:cubicBezTo>
                    <a:pt x="1" y="142"/>
                    <a:pt x="37" y="176"/>
                    <a:pt x="71" y="176"/>
                  </a:cubicBezTo>
                  <a:cubicBezTo>
                    <a:pt x="108" y="176"/>
                    <a:pt x="142" y="142"/>
                    <a:pt x="142" y="105"/>
                  </a:cubicBezTo>
                  <a:cubicBezTo>
                    <a:pt x="142" y="35"/>
                    <a:pt x="108"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5698992" y="2686789"/>
              <a:ext cx="46521" cy="45741"/>
            </a:xfrm>
            <a:custGeom>
              <a:avLst/>
              <a:gdLst/>
              <a:ahLst/>
              <a:cxnLst/>
              <a:rect l="l" t="t" r="r" b="b"/>
              <a:pathLst>
                <a:path w="179" h="176" extrusionOk="0">
                  <a:moveTo>
                    <a:pt x="71" y="1"/>
                  </a:moveTo>
                  <a:cubicBezTo>
                    <a:pt x="37" y="1"/>
                    <a:pt x="0" y="35"/>
                    <a:pt x="0" y="105"/>
                  </a:cubicBezTo>
                  <a:cubicBezTo>
                    <a:pt x="0" y="142"/>
                    <a:pt x="37" y="176"/>
                    <a:pt x="71" y="176"/>
                  </a:cubicBezTo>
                  <a:cubicBezTo>
                    <a:pt x="142" y="176"/>
                    <a:pt x="178" y="142"/>
                    <a:pt x="178" y="105"/>
                  </a:cubicBezTo>
                  <a:cubicBezTo>
                    <a:pt x="178" y="35"/>
                    <a:pt x="142"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5166473" y="2585431"/>
              <a:ext cx="101618" cy="156715"/>
            </a:xfrm>
            <a:custGeom>
              <a:avLst/>
              <a:gdLst/>
              <a:ahLst/>
              <a:cxnLst/>
              <a:rect l="l" t="t" r="r" b="b"/>
              <a:pathLst>
                <a:path w="391" h="603" extrusionOk="0">
                  <a:moveTo>
                    <a:pt x="108" y="1"/>
                  </a:moveTo>
                  <a:cubicBezTo>
                    <a:pt x="37" y="1"/>
                    <a:pt x="0" y="37"/>
                    <a:pt x="0" y="108"/>
                  </a:cubicBezTo>
                  <a:lnTo>
                    <a:pt x="0" y="603"/>
                  </a:lnTo>
                  <a:lnTo>
                    <a:pt x="390" y="603"/>
                  </a:lnTo>
                  <a:lnTo>
                    <a:pt x="390" y="108"/>
                  </a:lnTo>
                  <a:cubicBezTo>
                    <a:pt x="390" y="37"/>
                    <a:pt x="320"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5184926" y="2658981"/>
              <a:ext cx="55097" cy="55357"/>
            </a:xfrm>
            <a:custGeom>
              <a:avLst/>
              <a:gdLst/>
              <a:ahLst/>
              <a:cxnLst/>
              <a:rect l="l" t="t" r="r" b="b"/>
              <a:pathLst>
                <a:path w="212" h="213" extrusionOk="0">
                  <a:moveTo>
                    <a:pt x="107" y="0"/>
                  </a:moveTo>
                  <a:cubicBezTo>
                    <a:pt x="71" y="0"/>
                    <a:pt x="0" y="71"/>
                    <a:pt x="0" y="108"/>
                  </a:cubicBezTo>
                  <a:cubicBezTo>
                    <a:pt x="0" y="178"/>
                    <a:pt x="71" y="212"/>
                    <a:pt x="107" y="212"/>
                  </a:cubicBezTo>
                  <a:cubicBezTo>
                    <a:pt x="178" y="212"/>
                    <a:pt x="212" y="178"/>
                    <a:pt x="212" y="108"/>
                  </a:cubicBezTo>
                  <a:cubicBezTo>
                    <a:pt x="212" y="71"/>
                    <a:pt x="178" y="0"/>
                    <a:pt x="107" y="0"/>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5625443" y="1042973"/>
              <a:ext cx="64973" cy="64973"/>
            </a:xfrm>
            <a:custGeom>
              <a:avLst/>
              <a:gdLst/>
              <a:ahLst/>
              <a:cxnLst/>
              <a:rect l="l" t="t" r="r" b="b"/>
              <a:pathLst>
                <a:path w="250" h="250" extrusionOk="0">
                  <a:moveTo>
                    <a:pt x="108" y="0"/>
                  </a:moveTo>
                  <a:cubicBezTo>
                    <a:pt x="38" y="0"/>
                    <a:pt x="1" y="37"/>
                    <a:pt x="1" y="108"/>
                  </a:cubicBezTo>
                  <a:cubicBezTo>
                    <a:pt x="1" y="179"/>
                    <a:pt x="38" y="249"/>
                    <a:pt x="108" y="249"/>
                  </a:cubicBezTo>
                  <a:cubicBezTo>
                    <a:pt x="179" y="249"/>
                    <a:pt x="250" y="179"/>
                    <a:pt x="250" y="108"/>
                  </a:cubicBezTo>
                  <a:cubicBezTo>
                    <a:pt x="250" y="37"/>
                    <a:pt x="179" y="0"/>
                    <a:pt x="108" y="0"/>
                  </a:cubicBezTo>
                  <a:close/>
                </a:path>
              </a:pathLst>
            </a:custGeom>
            <a:solidFill>
              <a:srgbClr val="FF4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5616606" y="954869"/>
              <a:ext cx="294198" cy="282503"/>
            </a:xfrm>
            <a:custGeom>
              <a:avLst/>
              <a:gdLst/>
              <a:ahLst/>
              <a:cxnLst/>
              <a:rect l="l" t="t" r="r" b="b"/>
              <a:pathLst>
                <a:path w="1132" h="1087" extrusionOk="0">
                  <a:moveTo>
                    <a:pt x="520" y="0"/>
                  </a:moveTo>
                  <a:cubicBezTo>
                    <a:pt x="457" y="0"/>
                    <a:pt x="393" y="27"/>
                    <a:pt x="354" y="94"/>
                  </a:cubicBezTo>
                  <a:cubicBezTo>
                    <a:pt x="336" y="66"/>
                    <a:pt x="308" y="55"/>
                    <a:pt x="278" y="55"/>
                  </a:cubicBezTo>
                  <a:cubicBezTo>
                    <a:pt x="193" y="55"/>
                    <a:pt x="90" y="146"/>
                    <a:pt x="142" y="198"/>
                  </a:cubicBezTo>
                  <a:cubicBezTo>
                    <a:pt x="1" y="306"/>
                    <a:pt x="105" y="447"/>
                    <a:pt x="105" y="447"/>
                  </a:cubicBezTo>
                  <a:cubicBezTo>
                    <a:pt x="105" y="447"/>
                    <a:pt x="529" y="1046"/>
                    <a:pt x="707" y="1083"/>
                  </a:cubicBezTo>
                  <a:cubicBezTo>
                    <a:pt x="718" y="1085"/>
                    <a:pt x="728" y="1086"/>
                    <a:pt x="739" y="1086"/>
                  </a:cubicBezTo>
                  <a:cubicBezTo>
                    <a:pt x="873" y="1086"/>
                    <a:pt x="1016" y="900"/>
                    <a:pt x="919" y="834"/>
                  </a:cubicBezTo>
                  <a:cubicBezTo>
                    <a:pt x="1095" y="834"/>
                    <a:pt x="1131" y="588"/>
                    <a:pt x="990" y="551"/>
                  </a:cubicBezTo>
                  <a:cubicBezTo>
                    <a:pt x="1122" y="520"/>
                    <a:pt x="1069" y="302"/>
                    <a:pt x="918" y="302"/>
                  </a:cubicBezTo>
                  <a:cubicBezTo>
                    <a:pt x="907" y="302"/>
                    <a:pt x="895" y="303"/>
                    <a:pt x="883" y="306"/>
                  </a:cubicBezTo>
                  <a:cubicBezTo>
                    <a:pt x="936" y="225"/>
                    <a:pt x="890" y="126"/>
                    <a:pt x="805" y="126"/>
                  </a:cubicBezTo>
                  <a:cubicBezTo>
                    <a:pt x="776" y="126"/>
                    <a:pt x="743" y="137"/>
                    <a:pt x="707" y="164"/>
                  </a:cubicBezTo>
                  <a:cubicBezTo>
                    <a:pt x="729" y="76"/>
                    <a:pt x="626" y="0"/>
                    <a:pt x="520" y="0"/>
                  </a:cubicBezTo>
                  <a:close/>
                </a:path>
              </a:pathLst>
            </a:custGeom>
            <a:solidFill>
              <a:srgbClr val="FF4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5506412" y="1768591"/>
              <a:ext cx="762005" cy="716524"/>
            </a:xfrm>
            <a:custGeom>
              <a:avLst/>
              <a:gdLst/>
              <a:ahLst/>
              <a:cxnLst/>
              <a:rect l="l" t="t" r="r" b="b"/>
              <a:pathLst>
                <a:path w="2932" h="2757" extrusionOk="0">
                  <a:moveTo>
                    <a:pt x="990" y="1"/>
                  </a:moveTo>
                  <a:cubicBezTo>
                    <a:pt x="990" y="1"/>
                    <a:pt x="1" y="637"/>
                    <a:pt x="1" y="812"/>
                  </a:cubicBezTo>
                  <a:cubicBezTo>
                    <a:pt x="1" y="953"/>
                    <a:pt x="72" y="2120"/>
                    <a:pt x="72" y="2120"/>
                  </a:cubicBezTo>
                  <a:lnTo>
                    <a:pt x="176" y="2154"/>
                  </a:lnTo>
                  <a:lnTo>
                    <a:pt x="317" y="2191"/>
                  </a:lnTo>
                  <a:cubicBezTo>
                    <a:pt x="317" y="2191"/>
                    <a:pt x="459" y="1660"/>
                    <a:pt x="496" y="1555"/>
                  </a:cubicBezTo>
                  <a:cubicBezTo>
                    <a:pt x="566" y="1273"/>
                    <a:pt x="496" y="1024"/>
                    <a:pt x="496" y="1024"/>
                  </a:cubicBezTo>
                  <a:lnTo>
                    <a:pt x="1273" y="707"/>
                  </a:lnTo>
                  <a:cubicBezTo>
                    <a:pt x="1273" y="707"/>
                    <a:pt x="1448" y="1131"/>
                    <a:pt x="1589" y="1448"/>
                  </a:cubicBezTo>
                  <a:cubicBezTo>
                    <a:pt x="1626" y="1589"/>
                    <a:pt x="1697" y="1697"/>
                    <a:pt x="1731" y="1730"/>
                  </a:cubicBezTo>
                  <a:cubicBezTo>
                    <a:pt x="2013" y="2050"/>
                    <a:pt x="2686" y="2756"/>
                    <a:pt x="2686" y="2756"/>
                  </a:cubicBezTo>
                  <a:lnTo>
                    <a:pt x="2790" y="2720"/>
                  </a:lnTo>
                  <a:lnTo>
                    <a:pt x="2932" y="2615"/>
                  </a:lnTo>
                  <a:cubicBezTo>
                    <a:pt x="2686" y="2262"/>
                    <a:pt x="2615" y="1589"/>
                    <a:pt x="2155" y="1448"/>
                  </a:cubicBezTo>
                  <a:cubicBezTo>
                    <a:pt x="2121" y="1414"/>
                    <a:pt x="2084" y="778"/>
                    <a:pt x="2084" y="778"/>
                  </a:cubicBezTo>
                  <a:cubicBezTo>
                    <a:pt x="2084" y="778"/>
                    <a:pt x="2225" y="425"/>
                    <a:pt x="2084" y="35"/>
                  </a:cubicBezTo>
                  <a:lnTo>
                    <a:pt x="990" y="1"/>
                  </a:ln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5359573" y="2319562"/>
              <a:ext cx="239101" cy="132545"/>
            </a:xfrm>
            <a:custGeom>
              <a:avLst/>
              <a:gdLst/>
              <a:ahLst/>
              <a:cxnLst/>
              <a:rect l="l" t="t" r="r" b="b"/>
              <a:pathLst>
                <a:path w="920" h="510" extrusionOk="0">
                  <a:moveTo>
                    <a:pt x="637" y="0"/>
                  </a:moveTo>
                  <a:cubicBezTo>
                    <a:pt x="637" y="0"/>
                    <a:pt x="600" y="142"/>
                    <a:pt x="566" y="176"/>
                  </a:cubicBezTo>
                  <a:cubicBezTo>
                    <a:pt x="534" y="207"/>
                    <a:pt x="319" y="290"/>
                    <a:pt x="194" y="290"/>
                  </a:cubicBezTo>
                  <a:cubicBezTo>
                    <a:pt x="174" y="290"/>
                    <a:pt x="156" y="288"/>
                    <a:pt x="142" y="283"/>
                  </a:cubicBezTo>
                  <a:cubicBezTo>
                    <a:pt x="1" y="283"/>
                    <a:pt x="1" y="388"/>
                    <a:pt x="142" y="458"/>
                  </a:cubicBezTo>
                  <a:cubicBezTo>
                    <a:pt x="242" y="484"/>
                    <a:pt x="538" y="509"/>
                    <a:pt x="714" y="509"/>
                  </a:cubicBezTo>
                  <a:cubicBezTo>
                    <a:pt x="786" y="509"/>
                    <a:pt x="838" y="505"/>
                    <a:pt x="849" y="495"/>
                  </a:cubicBezTo>
                  <a:cubicBezTo>
                    <a:pt x="919" y="458"/>
                    <a:pt x="882" y="71"/>
                    <a:pt x="882" y="71"/>
                  </a:cubicBezTo>
                  <a:lnTo>
                    <a:pt x="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6130932" y="2448208"/>
              <a:ext cx="229485" cy="207914"/>
            </a:xfrm>
            <a:custGeom>
              <a:avLst/>
              <a:gdLst/>
              <a:ahLst/>
              <a:cxnLst/>
              <a:rect l="l" t="t" r="r" b="b"/>
              <a:pathLst>
                <a:path w="883" h="800" extrusionOk="0">
                  <a:moveTo>
                    <a:pt x="529" y="0"/>
                  </a:moveTo>
                  <a:lnTo>
                    <a:pt x="283" y="141"/>
                  </a:lnTo>
                  <a:cubicBezTo>
                    <a:pt x="283" y="141"/>
                    <a:pt x="317" y="317"/>
                    <a:pt x="283" y="424"/>
                  </a:cubicBezTo>
                  <a:cubicBezTo>
                    <a:pt x="246" y="565"/>
                    <a:pt x="0" y="670"/>
                    <a:pt x="0" y="741"/>
                  </a:cubicBezTo>
                  <a:cubicBezTo>
                    <a:pt x="0" y="782"/>
                    <a:pt x="86" y="799"/>
                    <a:pt x="178" y="799"/>
                  </a:cubicBezTo>
                  <a:cubicBezTo>
                    <a:pt x="242" y="799"/>
                    <a:pt x="310" y="791"/>
                    <a:pt x="354" y="777"/>
                  </a:cubicBezTo>
                  <a:cubicBezTo>
                    <a:pt x="458" y="741"/>
                    <a:pt x="670" y="565"/>
                    <a:pt x="778" y="458"/>
                  </a:cubicBezTo>
                  <a:cubicBezTo>
                    <a:pt x="882" y="387"/>
                    <a:pt x="882" y="353"/>
                    <a:pt x="778" y="283"/>
                  </a:cubicBezTo>
                  <a:cubicBezTo>
                    <a:pt x="707" y="212"/>
                    <a:pt x="529"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5855447" y="1263361"/>
              <a:ext cx="165552" cy="266910"/>
            </a:xfrm>
            <a:custGeom>
              <a:avLst/>
              <a:gdLst/>
              <a:ahLst/>
              <a:cxnLst/>
              <a:rect l="l" t="t" r="r" b="b"/>
              <a:pathLst>
                <a:path w="637" h="1027" extrusionOk="0">
                  <a:moveTo>
                    <a:pt x="0" y="0"/>
                  </a:moveTo>
                  <a:lnTo>
                    <a:pt x="0" y="744"/>
                  </a:lnTo>
                  <a:lnTo>
                    <a:pt x="212" y="1026"/>
                  </a:lnTo>
                  <a:lnTo>
                    <a:pt x="636" y="990"/>
                  </a:lnTo>
                  <a:cubicBezTo>
                    <a:pt x="636" y="990"/>
                    <a:pt x="354" y="0"/>
                    <a:pt x="0"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5635059" y="1070781"/>
              <a:ext cx="220649" cy="247937"/>
            </a:xfrm>
            <a:custGeom>
              <a:avLst/>
              <a:gdLst/>
              <a:ahLst/>
              <a:cxnLst/>
              <a:rect l="l" t="t" r="r" b="b"/>
              <a:pathLst>
                <a:path w="849" h="954" extrusionOk="0">
                  <a:moveTo>
                    <a:pt x="71" y="1"/>
                  </a:moveTo>
                  <a:cubicBezTo>
                    <a:pt x="71" y="1"/>
                    <a:pt x="34" y="105"/>
                    <a:pt x="34" y="176"/>
                  </a:cubicBezTo>
                  <a:cubicBezTo>
                    <a:pt x="105" y="317"/>
                    <a:pt x="1" y="388"/>
                    <a:pt x="1" y="425"/>
                  </a:cubicBezTo>
                  <a:lnTo>
                    <a:pt x="71" y="459"/>
                  </a:lnTo>
                  <a:cubicBezTo>
                    <a:pt x="34" y="495"/>
                    <a:pt x="105" y="671"/>
                    <a:pt x="142" y="707"/>
                  </a:cubicBezTo>
                  <a:cubicBezTo>
                    <a:pt x="176" y="741"/>
                    <a:pt x="424" y="741"/>
                    <a:pt x="424" y="741"/>
                  </a:cubicBezTo>
                  <a:lnTo>
                    <a:pt x="495" y="953"/>
                  </a:lnTo>
                  <a:lnTo>
                    <a:pt x="848" y="741"/>
                  </a:lnTo>
                  <a:lnTo>
                    <a:pt x="670" y="495"/>
                  </a:lnTo>
                  <a:lnTo>
                    <a:pt x="600" y="388"/>
                  </a:lnTo>
                  <a:cubicBezTo>
                    <a:pt x="600" y="388"/>
                    <a:pt x="707" y="317"/>
                    <a:pt x="670" y="213"/>
                  </a:cubicBezTo>
                  <a:cubicBezTo>
                    <a:pt x="655" y="181"/>
                    <a:pt x="618" y="163"/>
                    <a:pt x="582" y="163"/>
                  </a:cubicBezTo>
                  <a:cubicBezTo>
                    <a:pt x="538" y="163"/>
                    <a:pt x="495" y="189"/>
                    <a:pt x="495" y="247"/>
                  </a:cubicBezTo>
                  <a:cubicBezTo>
                    <a:pt x="424" y="105"/>
                    <a:pt x="283" y="72"/>
                    <a:pt x="283" y="72"/>
                  </a:cubicBezTo>
                  <a:cubicBezTo>
                    <a:pt x="283" y="72"/>
                    <a:pt x="176" y="72"/>
                    <a:pt x="71"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5836995" y="1520394"/>
              <a:ext cx="192840" cy="101618"/>
            </a:xfrm>
            <a:custGeom>
              <a:avLst/>
              <a:gdLst/>
              <a:ahLst/>
              <a:cxnLst/>
              <a:rect l="l" t="t" r="r" b="b"/>
              <a:pathLst>
                <a:path w="742" h="391" extrusionOk="0">
                  <a:moveTo>
                    <a:pt x="707" y="1"/>
                  </a:moveTo>
                  <a:lnTo>
                    <a:pt x="283" y="37"/>
                  </a:lnTo>
                  <a:lnTo>
                    <a:pt x="35" y="108"/>
                  </a:lnTo>
                  <a:lnTo>
                    <a:pt x="1" y="391"/>
                  </a:lnTo>
                  <a:cubicBezTo>
                    <a:pt x="1" y="391"/>
                    <a:pt x="566" y="391"/>
                    <a:pt x="637" y="283"/>
                  </a:cubicBezTo>
                  <a:cubicBezTo>
                    <a:pt x="741" y="179"/>
                    <a:pt x="707" y="1"/>
                    <a:pt x="70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5717444" y="1263361"/>
              <a:ext cx="330583" cy="552531"/>
            </a:xfrm>
            <a:custGeom>
              <a:avLst/>
              <a:gdLst/>
              <a:ahLst/>
              <a:cxnLst/>
              <a:rect l="l" t="t" r="r" b="b"/>
              <a:pathLst>
                <a:path w="1272" h="2126" extrusionOk="0">
                  <a:moveTo>
                    <a:pt x="531" y="0"/>
                  </a:moveTo>
                  <a:lnTo>
                    <a:pt x="178" y="212"/>
                  </a:lnTo>
                  <a:cubicBezTo>
                    <a:pt x="178" y="212"/>
                    <a:pt x="0" y="461"/>
                    <a:pt x="0" y="744"/>
                  </a:cubicBezTo>
                  <a:lnTo>
                    <a:pt x="0" y="848"/>
                  </a:lnTo>
                  <a:cubicBezTo>
                    <a:pt x="0" y="956"/>
                    <a:pt x="37" y="1097"/>
                    <a:pt x="37" y="1272"/>
                  </a:cubicBezTo>
                  <a:cubicBezTo>
                    <a:pt x="37" y="1272"/>
                    <a:pt x="37" y="1309"/>
                    <a:pt x="71" y="1309"/>
                  </a:cubicBezTo>
                  <a:cubicBezTo>
                    <a:pt x="71" y="1484"/>
                    <a:pt x="107" y="1662"/>
                    <a:pt x="107" y="1767"/>
                  </a:cubicBezTo>
                  <a:lnTo>
                    <a:pt x="107" y="1979"/>
                  </a:lnTo>
                  <a:cubicBezTo>
                    <a:pt x="107" y="1979"/>
                    <a:pt x="283" y="2120"/>
                    <a:pt x="673" y="2120"/>
                  </a:cubicBezTo>
                  <a:cubicBezTo>
                    <a:pt x="712" y="2123"/>
                    <a:pt x="750" y="2125"/>
                    <a:pt x="785" y="2125"/>
                  </a:cubicBezTo>
                  <a:cubicBezTo>
                    <a:pt x="1128" y="2125"/>
                    <a:pt x="1272" y="1979"/>
                    <a:pt x="1272" y="1979"/>
                  </a:cubicBezTo>
                  <a:cubicBezTo>
                    <a:pt x="1272" y="1979"/>
                    <a:pt x="1201" y="1767"/>
                    <a:pt x="1097" y="1555"/>
                  </a:cubicBezTo>
                  <a:cubicBezTo>
                    <a:pt x="989" y="1380"/>
                    <a:pt x="919" y="673"/>
                    <a:pt x="848" y="424"/>
                  </a:cubicBezTo>
                  <a:cubicBezTo>
                    <a:pt x="743" y="37"/>
                    <a:pt x="531" y="0"/>
                    <a:pt x="531"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5653511" y="1325475"/>
              <a:ext cx="247678" cy="213632"/>
            </a:xfrm>
            <a:custGeom>
              <a:avLst/>
              <a:gdLst/>
              <a:ahLst/>
              <a:cxnLst/>
              <a:rect l="l" t="t" r="r" b="b"/>
              <a:pathLst>
                <a:path w="953" h="822" extrusionOk="0">
                  <a:moveTo>
                    <a:pt x="544" y="1"/>
                  </a:moveTo>
                  <a:cubicBezTo>
                    <a:pt x="285" y="1"/>
                    <a:pt x="0" y="468"/>
                    <a:pt x="0" y="468"/>
                  </a:cubicBezTo>
                  <a:lnTo>
                    <a:pt x="424" y="821"/>
                  </a:lnTo>
                  <a:cubicBezTo>
                    <a:pt x="424" y="821"/>
                    <a:pt x="953" y="293"/>
                    <a:pt x="670" y="44"/>
                  </a:cubicBezTo>
                  <a:cubicBezTo>
                    <a:pt x="630" y="14"/>
                    <a:pt x="587" y="1"/>
                    <a:pt x="544" y="1"/>
                  </a:cubicBezTo>
                  <a:close/>
                </a:path>
              </a:pathLst>
            </a:custGeom>
            <a:solidFill>
              <a:srgbClr val="2F2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5414670" y="1355103"/>
              <a:ext cx="339679" cy="266910"/>
            </a:xfrm>
            <a:custGeom>
              <a:avLst/>
              <a:gdLst/>
              <a:ahLst/>
              <a:cxnLst/>
              <a:rect l="l" t="t" r="r" b="b"/>
              <a:pathLst>
                <a:path w="1307" h="1027" extrusionOk="0">
                  <a:moveTo>
                    <a:pt x="247" y="1"/>
                  </a:moveTo>
                  <a:lnTo>
                    <a:pt x="247" y="71"/>
                  </a:lnTo>
                  <a:cubicBezTo>
                    <a:pt x="247" y="71"/>
                    <a:pt x="176" y="37"/>
                    <a:pt x="142" y="37"/>
                  </a:cubicBezTo>
                  <a:lnTo>
                    <a:pt x="105" y="71"/>
                  </a:lnTo>
                  <a:cubicBezTo>
                    <a:pt x="105" y="71"/>
                    <a:pt x="71" y="71"/>
                    <a:pt x="71" y="108"/>
                  </a:cubicBezTo>
                  <a:lnTo>
                    <a:pt x="35" y="142"/>
                  </a:lnTo>
                  <a:lnTo>
                    <a:pt x="35" y="179"/>
                  </a:lnTo>
                  <a:cubicBezTo>
                    <a:pt x="1" y="179"/>
                    <a:pt x="35" y="213"/>
                    <a:pt x="35" y="213"/>
                  </a:cubicBezTo>
                  <a:cubicBezTo>
                    <a:pt x="35" y="213"/>
                    <a:pt x="1" y="249"/>
                    <a:pt x="1" y="283"/>
                  </a:cubicBezTo>
                  <a:cubicBezTo>
                    <a:pt x="35" y="283"/>
                    <a:pt x="247" y="495"/>
                    <a:pt x="247" y="495"/>
                  </a:cubicBezTo>
                  <a:cubicBezTo>
                    <a:pt x="247" y="495"/>
                    <a:pt x="670" y="990"/>
                    <a:pt x="812" y="1027"/>
                  </a:cubicBezTo>
                  <a:cubicBezTo>
                    <a:pt x="919" y="1027"/>
                    <a:pt x="1306" y="673"/>
                    <a:pt x="1306" y="673"/>
                  </a:cubicBezTo>
                  <a:lnTo>
                    <a:pt x="953" y="391"/>
                  </a:lnTo>
                  <a:lnTo>
                    <a:pt x="778" y="637"/>
                  </a:lnTo>
                  <a:lnTo>
                    <a:pt x="354" y="283"/>
                  </a:lnTo>
                  <a:lnTo>
                    <a:pt x="354" y="108"/>
                  </a:lnTo>
                  <a:lnTo>
                    <a:pt x="247" y="1"/>
                  </a:ln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6186030" y="2500446"/>
              <a:ext cx="36905" cy="48600"/>
            </a:xfrm>
            <a:custGeom>
              <a:avLst/>
              <a:gdLst/>
              <a:ahLst/>
              <a:cxnLst/>
              <a:rect l="l" t="t" r="r" b="b"/>
              <a:pathLst>
                <a:path w="142" h="187" extrusionOk="0">
                  <a:moveTo>
                    <a:pt x="60" y="0"/>
                  </a:moveTo>
                  <a:cubicBezTo>
                    <a:pt x="51" y="0"/>
                    <a:pt x="42" y="3"/>
                    <a:pt x="34" y="11"/>
                  </a:cubicBezTo>
                  <a:cubicBezTo>
                    <a:pt x="0" y="11"/>
                    <a:pt x="105" y="186"/>
                    <a:pt x="105" y="186"/>
                  </a:cubicBezTo>
                  <a:lnTo>
                    <a:pt x="142" y="45"/>
                  </a:lnTo>
                  <a:cubicBezTo>
                    <a:pt x="142" y="45"/>
                    <a:pt x="97"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5497056" y="2326579"/>
              <a:ext cx="28068" cy="57176"/>
            </a:xfrm>
            <a:custGeom>
              <a:avLst/>
              <a:gdLst/>
              <a:ahLst/>
              <a:cxnLst/>
              <a:rect l="l" t="t" r="r" b="b"/>
              <a:pathLst>
                <a:path w="108" h="220" extrusionOk="0">
                  <a:moveTo>
                    <a:pt x="51" y="1"/>
                  </a:moveTo>
                  <a:cubicBezTo>
                    <a:pt x="46" y="1"/>
                    <a:pt x="42" y="3"/>
                    <a:pt x="37" y="7"/>
                  </a:cubicBezTo>
                  <a:cubicBezTo>
                    <a:pt x="0" y="44"/>
                    <a:pt x="0" y="219"/>
                    <a:pt x="0" y="219"/>
                  </a:cubicBezTo>
                  <a:lnTo>
                    <a:pt x="108" y="78"/>
                  </a:lnTo>
                  <a:cubicBezTo>
                    <a:pt x="108" y="78"/>
                    <a:pt x="80"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5772541" y="1130556"/>
              <a:ext cx="28068" cy="32487"/>
            </a:xfrm>
            <a:custGeom>
              <a:avLst/>
              <a:gdLst/>
              <a:ahLst/>
              <a:cxnLst/>
              <a:rect l="l" t="t" r="r" b="b"/>
              <a:pathLst>
                <a:path w="108" h="125" extrusionOk="0">
                  <a:moveTo>
                    <a:pt x="68" y="0"/>
                  </a:moveTo>
                  <a:cubicBezTo>
                    <a:pt x="45" y="0"/>
                    <a:pt x="18" y="18"/>
                    <a:pt x="0" y="53"/>
                  </a:cubicBezTo>
                  <a:lnTo>
                    <a:pt x="37" y="124"/>
                  </a:lnTo>
                  <a:cubicBezTo>
                    <a:pt x="37" y="124"/>
                    <a:pt x="107" y="124"/>
                    <a:pt x="107" y="53"/>
                  </a:cubicBezTo>
                  <a:cubicBezTo>
                    <a:pt x="107" y="18"/>
                    <a:pt x="90" y="0"/>
                    <a:pt x="68" y="0"/>
                  </a:cubicBezTo>
                  <a:close/>
                </a:path>
              </a:pathLst>
            </a:custGeom>
            <a:solidFill>
              <a:srgbClr val="FF9C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5671703" y="1134714"/>
              <a:ext cx="18712" cy="18712"/>
            </a:xfrm>
            <a:custGeom>
              <a:avLst/>
              <a:gdLst/>
              <a:ahLst/>
              <a:cxnLst/>
              <a:rect l="l" t="t" r="r" b="b"/>
              <a:pathLst>
                <a:path w="72" h="72" extrusionOk="0">
                  <a:moveTo>
                    <a:pt x="35" y="1"/>
                  </a:moveTo>
                  <a:cubicBezTo>
                    <a:pt x="1" y="37"/>
                    <a:pt x="1" y="37"/>
                    <a:pt x="1" y="71"/>
                  </a:cubicBezTo>
                  <a:lnTo>
                    <a:pt x="35" y="71"/>
                  </a:lnTo>
                  <a:cubicBezTo>
                    <a:pt x="35" y="71"/>
                    <a:pt x="72" y="71"/>
                    <a:pt x="35" y="37"/>
                  </a:cubicBezTo>
                  <a:lnTo>
                    <a:pt x="35" y="1"/>
                  </a:lnTo>
                  <a:close/>
                </a:path>
              </a:pathLst>
            </a:custGeom>
            <a:solidFill>
              <a:srgbClr val="442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662347" y="1113143"/>
              <a:ext cx="36905" cy="21831"/>
            </a:xfrm>
            <a:custGeom>
              <a:avLst/>
              <a:gdLst/>
              <a:ahLst/>
              <a:cxnLst/>
              <a:rect l="l" t="t" r="r" b="b"/>
              <a:pathLst>
                <a:path w="142" h="84" extrusionOk="0">
                  <a:moveTo>
                    <a:pt x="49" y="0"/>
                  </a:moveTo>
                  <a:cubicBezTo>
                    <a:pt x="22" y="0"/>
                    <a:pt x="0" y="18"/>
                    <a:pt x="0" y="50"/>
                  </a:cubicBezTo>
                  <a:cubicBezTo>
                    <a:pt x="71" y="50"/>
                    <a:pt x="141" y="84"/>
                    <a:pt x="141" y="84"/>
                  </a:cubicBezTo>
                  <a:cubicBezTo>
                    <a:pt x="123" y="26"/>
                    <a:pt x="82" y="0"/>
                    <a:pt x="49" y="0"/>
                  </a:cubicBezTo>
                  <a:close/>
                </a:path>
              </a:pathLst>
            </a:custGeom>
            <a:solidFill>
              <a:srgbClr val="FF4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5662347" y="1199427"/>
              <a:ext cx="25210" cy="12995"/>
            </a:xfrm>
            <a:custGeom>
              <a:avLst/>
              <a:gdLst/>
              <a:ahLst/>
              <a:cxnLst/>
              <a:rect l="l" t="t" r="r" b="b"/>
              <a:pathLst>
                <a:path w="97" h="50" extrusionOk="0">
                  <a:moveTo>
                    <a:pt x="71" y="0"/>
                  </a:moveTo>
                  <a:cubicBezTo>
                    <a:pt x="71" y="0"/>
                    <a:pt x="37" y="34"/>
                    <a:pt x="0" y="34"/>
                  </a:cubicBezTo>
                  <a:cubicBezTo>
                    <a:pt x="11" y="45"/>
                    <a:pt x="25" y="50"/>
                    <a:pt x="38" y="50"/>
                  </a:cubicBezTo>
                  <a:cubicBezTo>
                    <a:pt x="69" y="50"/>
                    <a:pt x="97" y="24"/>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5698992" y="1149528"/>
              <a:ext cx="36905" cy="40543"/>
            </a:xfrm>
            <a:custGeom>
              <a:avLst/>
              <a:gdLst/>
              <a:ahLst/>
              <a:cxnLst/>
              <a:rect l="l" t="t" r="r" b="b"/>
              <a:pathLst>
                <a:path w="142" h="156" extrusionOk="0">
                  <a:moveTo>
                    <a:pt x="89" y="0"/>
                  </a:moveTo>
                  <a:cubicBezTo>
                    <a:pt x="75" y="0"/>
                    <a:pt x="58" y="5"/>
                    <a:pt x="37" y="14"/>
                  </a:cubicBezTo>
                  <a:cubicBezTo>
                    <a:pt x="0" y="14"/>
                    <a:pt x="0" y="51"/>
                    <a:pt x="0" y="85"/>
                  </a:cubicBezTo>
                  <a:cubicBezTo>
                    <a:pt x="0" y="122"/>
                    <a:pt x="37" y="156"/>
                    <a:pt x="71" y="156"/>
                  </a:cubicBezTo>
                  <a:cubicBezTo>
                    <a:pt x="108" y="122"/>
                    <a:pt x="142" y="85"/>
                    <a:pt x="142" y="51"/>
                  </a:cubicBezTo>
                  <a:cubicBezTo>
                    <a:pt x="142" y="25"/>
                    <a:pt x="125" y="0"/>
                    <a:pt x="89" y="0"/>
                  </a:cubicBezTo>
                  <a:close/>
                </a:path>
              </a:pathLst>
            </a:custGeom>
            <a:solidFill>
              <a:srgbClr val="FF7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5533701" y="2376738"/>
              <a:ext cx="36905" cy="32487"/>
            </a:xfrm>
            <a:custGeom>
              <a:avLst/>
              <a:gdLst/>
              <a:ahLst/>
              <a:cxnLst/>
              <a:rect l="l" t="t" r="r" b="b"/>
              <a:pathLst>
                <a:path w="142" h="125" extrusionOk="0">
                  <a:moveTo>
                    <a:pt x="90" y="1"/>
                  </a:moveTo>
                  <a:cubicBezTo>
                    <a:pt x="72" y="1"/>
                    <a:pt x="54" y="9"/>
                    <a:pt x="37" y="26"/>
                  </a:cubicBezTo>
                  <a:cubicBezTo>
                    <a:pt x="1" y="26"/>
                    <a:pt x="1" y="97"/>
                    <a:pt x="37" y="97"/>
                  </a:cubicBezTo>
                  <a:cubicBezTo>
                    <a:pt x="54" y="115"/>
                    <a:pt x="72" y="125"/>
                    <a:pt x="90" y="125"/>
                  </a:cubicBezTo>
                  <a:cubicBezTo>
                    <a:pt x="107" y="125"/>
                    <a:pt x="125" y="115"/>
                    <a:pt x="142" y="97"/>
                  </a:cubicBezTo>
                  <a:lnTo>
                    <a:pt x="142" y="26"/>
                  </a:lnTo>
                  <a:cubicBezTo>
                    <a:pt x="125" y="9"/>
                    <a:pt x="107" y="1"/>
                    <a:pt x="90" y="1"/>
                  </a:cubicBezTo>
                  <a:close/>
                </a:path>
              </a:pathLst>
            </a:custGeom>
            <a:solidFill>
              <a:srgbClr val="FF9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6268155" y="2511882"/>
              <a:ext cx="37165" cy="28328"/>
            </a:xfrm>
            <a:custGeom>
              <a:avLst/>
              <a:gdLst/>
              <a:ahLst/>
              <a:cxnLst/>
              <a:rect l="l" t="t" r="r" b="b"/>
              <a:pathLst>
                <a:path w="143" h="109" extrusionOk="0">
                  <a:moveTo>
                    <a:pt x="71" y="1"/>
                  </a:moveTo>
                  <a:cubicBezTo>
                    <a:pt x="38" y="1"/>
                    <a:pt x="1" y="1"/>
                    <a:pt x="1" y="38"/>
                  </a:cubicBezTo>
                  <a:cubicBezTo>
                    <a:pt x="1" y="72"/>
                    <a:pt x="38" y="108"/>
                    <a:pt x="71" y="108"/>
                  </a:cubicBezTo>
                  <a:cubicBezTo>
                    <a:pt x="108" y="108"/>
                    <a:pt x="142" y="72"/>
                    <a:pt x="142" y="38"/>
                  </a:cubicBezTo>
                  <a:cubicBezTo>
                    <a:pt x="142" y="1"/>
                    <a:pt x="108" y="1"/>
                    <a:pt x="71" y="1"/>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5616606" y="1887621"/>
              <a:ext cx="220649" cy="147099"/>
            </a:xfrm>
            <a:custGeom>
              <a:avLst/>
              <a:gdLst/>
              <a:ahLst/>
              <a:cxnLst/>
              <a:rect l="l" t="t" r="r" b="b"/>
              <a:pathLst>
                <a:path w="849" h="566" extrusionOk="0">
                  <a:moveTo>
                    <a:pt x="741" y="1"/>
                  </a:moveTo>
                  <a:lnTo>
                    <a:pt x="1" y="391"/>
                  </a:lnTo>
                  <a:lnTo>
                    <a:pt x="72" y="566"/>
                  </a:lnTo>
                  <a:lnTo>
                    <a:pt x="849" y="249"/>
                  </a:lnTo>
                  <a:lnTo>
                    <a:pt x="741" y="1"/>
                  </a:lnTo>
                  <a:close/>
                </a:path>
              </a:pathLst>
            </a:custGeom>
            <a:solidFill>
              <a:srgbClr val="FFA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5919380" y="2144654"/>
              <a:ext cx="312391" cy="340459"/>
            </a:xfrm>
            <a:custGeom>
              <a:avLst/>
              <a:gdLst/>
              <a:ahLst/>
              <a:cxnLst/>
              <a:rect l="l" t="t" r="r" b="b"/>
              <a:pathLst>
                <a:path w="1202" h="1310" extrusionOk="0">
                  <a:moveTo>
                    <a:pt x="0" y="1"/>
                  </a:moveTo>
                  <a:cubicBezTo>
                    <a:pt x="37" y="142"/>
                    <a:pt x="108" y="250"/>
                    <a:pt x="142" y="283"/>
                  </a:cubicBezTo>
                  <a:cubicBezTo>
                    <a:pt x="424" y="603"/>
                    <a:pt x="1097" y="1309"/>
                    <a:pt x="1097" y="1309"/>
                  </a:cubicBezTo>
                  <a:lnTo>
                    <a:pt x="1201" y="1273"/>
                  </a:lnTo>
                  <a:cubicBezTo>
                    <a:pt x="1026" y="1027"/>
                    <a:pt x="424" y="425"/>
                    <a:pt x="354" y="320"/>
                  </a:cubicBezTo>
                  <a:cubicBezTo>
                    <a:pt x="249" y="320"/>
                    <a:pt x="108" y="142"/>
                    <a:pt x="0" y="1"/>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5680540" y="1061685"/>
              <a:ext cx="74069" cy="41063"/>
            </a:xfrm>
            <a:custGeom>
              <a:avLst/>
              <a:gdLst/>
              <a:ahLst/>
              <a:cxnLst/>
              <a:rect l="l" t="t" r="r" b="b"/>
              <a:pathLst>
                <a:path w="285" h="158" extrusionOk="0">
                  <a:moveTo>
                    <a:pt x="112" y="0"/>
                  </a:moveTo>
                  <a:cubicBezTo>
                    <a:pt x="68" y="0"/>
                    <a:pt x="25" y="12"/>
                    <a:pt x="1" y="36"/>
                  </a:cubicBezTo>
                  <a:cubicBezTo>
                    <a:pt x="1" y="36"/>
                    <a:pt x="26" y="157"/>
                    <a:pt x="136" y="157"/>
                  </a:cubicBezTo>
                  <a:cubicBezTo>
                    <a:pt x="158" y="157"/>
                    <a:pt x="183" y="152"/>
                    <a:pt x="213" y="140"/>
                  </a:cubicBezTo>
                  <a:cubicBezTo>
                    <a:pt x="284" y="47"/>
                    <a:pt x="198" y="0"/>
                    <a:pt x="112" y="0"/>
                  </a:cubicBezTo>
                  <a:close/>
                </a:path>
              </a:pathLst>
            </a:custGeom>
            <a:solidFill>
              <a:srgbClr val="FF4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5203118" y="914326"/>
              <a:ext cx="789813" cy="523943"/>
            </a:xfrm>
            <a:custGeom>
              <a:avLst/>
              <a:gdLst/>
              <a:ahLst/>
              <a:cxnLst/>
              <a:rect l="l" t="t" r="r" b="b"/>
              <a:pathLst>
                <a:path w="3039" h="2016" extrusionOk="0">
                  <a:moveTo>
                    <a:pt x="2934" y="1767"/>
                  </a:moveTo>
                  <a:lnTo>
                    <a:pt x="3039" y="1979"/>
                  </a:lnTo>
                  <a:lnTo>
                    <a:pt x="3039" y="1767"/>
                  </a:lnTo>
                  <a:close/>
                  <a:moveTo>
                    <a:pt x="1" y="1"/>
                  </a:moveTo>
                  <a:lnTo>
                    <a:pt x="1767" y="2016"/>
                  </a:lnTo>
                  <a:cubicBezTo>
                    <a:pt x="1804" y="1945"/>
                    <a:pt x="1875" y="1875"/>
                    <a:pt x="1945" y="1767"/>
                  </a:cubicBezTo>
                  <a:lnTo>
                    <a:pt x="1663" y="1767"/>
                  </a:lnTo>
                  <a:lnTo>
                    <a:pt x="1663" y="1343"/>
                  </a:lnTo>
                  <a:lnTo>
                    <a:pt x="1945" y="1343"/>
                  </a:lnTo>
                  <a:cubicBezTo>
                    <a:pt x="1875" y="1343"/>
                    <a:pt x="1838" y="1343"/>
                    <a:pt x="1804" y="1309"/>
                  </a:cubicBezTo>
                  <a:cubicBezTo>
                    <a:pt x="1767" y="1273"/>
                    <a:pt x="1696" y="1097"/>
                    <a:pt x="1733" y="1061"/>
                  </a:cubicBezTo>
                  <a:lnTo>
                    <a:pt x="1663" y="1027"/>
                  </a:lnTo>
                  <a:cubicBezTo>
                    <a:pt x="1663" y="990"/>
                    <a:pt x="1767" y="919"/>
                    <a:pt x="1696" y="778"/>
                  </a:cubicBezTo>
                  <a:lnTo>
                    <a:pt x="1696" y="744"/>
                  </a:lnTo>
                  <a:cubicBezTo>
                    <a:pt x="1663" y="707"/>
                    <a:pt x="1626" y="674"/>
                    <a:pt x="1626" y="603"/>
                  </a:cubicBezTo>
                  <a:cubicBezTo>
                    <a:pt x="1626" y="566"/>
                    <a:pt x="1626" y="532"/>
                    <a:pt x="1663" y="532"/>
                  </a:cubicBezTo>
                  <a:cubicBezTo>
                    <a:pt x="1663" y="462"/>
                    <a:pt x="1663" y="425"/>
                    <a:pt x="1733" y="354"/>
                  </a:cubicBezTo>
                  <a:cubicBezTo>
                    <a:pt x="1696" y="283"/>
                    <a:pt x="1767" y="213"/>
                    <a:pt x="1875" y="213"/>
                  </a:cubicBezTo>
                  <a:cubicBezTo>
                    <a:pt x="1908" y="213"/>
                    <a:pt x="1945" y="213"/>
                    <a:pt x="1945" y="250"/>
                  </a:cubicBezTo>
                  <a:lnTo>
                    <a:pt x="1945" y="1"/>
                  </a:lnTo>
                  <a:close/>
                </a:path>
              </a:pathLst>
            </a:custGeom>
            <a:solidFill>
              <a:srgbClr val="FFDCE0">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5708608" y="914326"/>
              <a:ext cx="275746" cy="349296"/>
            </a:xfrm>
            <a:custGeom>
              <a:avLst/>
              <a:gdLst/>
              <a:ahLst/>
              <a:cxnLst/>
              <a:rect l="l" t="t" r="r" b="b"/>
              <a:pathLst>
                <a:path w="1061" h="1344" extrusionOk="0">
                  <a:moveTo>
                    <a:pt x="0" y="1"/>
                  </a:moveTo>
                  <a:lnTo>
                    <a:pt x="0" y="250"/>
                  </a:lnTo>
                  <a:cubicBezTo>
                    <a:pt x="71" y="179"/>
                    <a:pt x="105" y="142"/>
                    <a:pt x="175" y="142"/>
                  </a:cubicBezTo>
                  <a:cubicBezTo>
                    <a:pt x="283" y="142"/>
                    <a:pt x="353" y="250"/>
                    <a:pt x="353" y="320"/>
                  </a:cubicBezTo>
                  <a:cubicBezTo>
                    <a:pt x="387" y="320"/>
                    <a:pt x="387" y="283"/>
                    <a:pt x="424" y="283"/>
                  </a:cubicBezTo>
                  <a:lnTo>
                    <a:pt x="424" y="1"/>
                  </a:lnTo>
                  <a:close/>
                  <a:moveTo>
                    <a:pt x="495" y="1"/>
                  </a:moveTo>
                  <a:lnTo>
                    <a:pt x="495" y="320"/>
                  </a:lnTo>
                  <a:cubicBezTo>
                    <a:pt x="565" y="354"/>
                    <a:pt x="565" y="425"/>
                    <a:pt x="529" y="462"/>
                  </a:cubicBezTo>
                  <a:lnTo>
                    <a:pt x="599" y="462"/>
                  </a:lnTo>
                  <a:cubicBezTo>
                    <a:pt x="707" y="462"/>
                    <a:pt x="777" y="674"/>
                    <a:pt x="636" y="707"/>
                  </a:cubicBezTo>
                  <a:cubicBezTo>
                    <a:pt x="777" y="744"/>
                    <a:pt x="741" y="990"/>
                    <a:pt x="565" y="990"/>
                  </a:cubicBezTo>
                  <a:cubicBezTo>
                    <a:pt x="636" y="1027"/>
                    <a:pt x="565" y="1131"/>
                    <a:pt x="495" y="1168"/>
                  </a:cubicBezTo>
                  <a:lnTo>
                    <a:pt x="495" y="1273"/>
                  </a:lnTo>
                  <a:lnTo>
                    <a:pt x="565" y="1343"/>
                  </a:lnTo>
                  <a:lnTo>
                    <a:pt x="1060" y="1343"/>
                  </a:lnTo>
                  <a:lnTo>
                    <a:pt x="1060"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5635059" y="1263361"/>
              <a:ext cx="357872" cy="110454"/>
            </a:xfrm>
            <a:custGeom>
              <a:avLst/>
              <a:gdLst/>
              <a:ahLst/>
              <a:cxnLst/>
              <a:rect l="l" t="t" r="r" b="b"/>
              <a:pathLst>
                <a:path w="1377" h="425" extrusionOk="0">
                  <a:moveTo>
                    <a:pt x="1" y="0"/>
                  </a:moveTo>
                  <a:lnTo>
                    <a:pt x="1" y="424"/>
                  </a:lnTo>
                  <a:lnTo>
                    <a:pt x="283" y="424"/>
                  </a:lnTo>
                  <a:cubicBezTo>
                    <a:pt x="354" y="354"/>
                    <a:pt x="388" y="320"/>
                    <a:pt x="458" y="283"/>
                  </a:cubicBezTo>
                  <a:cubicBezTo>
                    <a:pt x="495" y="249"/>
                    <a:pt x="495" y="212"/>
                    <a:pt x="495" y="212"/>
                  </a:cubicBezTo>
                  <a:lnTo>
                    <a:pt x="424" y="0"/>
                  </a:lnTo>
                  <a:close/>
                  <a:moveTo>
                    <a:pt x="848" y="0"/>
                  </a:moveTo>
                  <a:cubicBezTo>
                    <a:pt x="1024" y="0"/>
                    <a:pt x="1165" y="212"/>
                    <a:pt x="1272" y="424"/>
                  </a:cubicBezTo>
                  <a:lnTo>
                    <a:pt x="1377" y="424"/>
                  </a:lnTo>
                  <a:lnTo>
                    <a:pt x="1377" y="108"/>
                  </a:lnTo>
                  <a:lnTo>
                    <a:pt x="1343" y="108"/>
                  </a:lnTo>
                  <a:lnTo>
                    <a:pt x="1343" y="0"/>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5818802" y="914326"/>
              <a:ext cx="18452" cy="330843"/>
            </a:xfrm>
            <a:custGeom>
              <a:avLst/>
              <a:gdLst/>
              <a:ahLst/>
              <a:cxnLst/>
              <a:rect l="l" t="t" r="r" b="b"/>
              <a:pathLst>
                <a:path w="71" h="1273" extrusionOk="0">
                  <a:moveTo>
                    <a:pt x="0" y="1"/>
                  </a:moveTo>
                  <a:lnTo>
                    <a:pt x="0" y="283"/>
                  </a:lnTo>
                  <a:lnTo>
                    <a:pt x="34" y="283"/>
                  </a:lnTo>
                  <a:cubicBezTo>
                    <a:pt x="34" y="283"/>
                    <a:pt x="71" y="283"/>
                    <a:pt x="71" y="320"/>
                  </a:cubicBezTo>
                  <a:lnTo>
                    <a:pt x="71" y="1"/>
                  </a:lnTo>
                  <a:close/>
                  <a:moveTo>
                    <a:pt x="71" y="1168"/>
                  </a:moveTo>
                  <a:cubicBezTo>
                    <a:pt x="71" y="1202"/>
                    <a:pt x="71" y="1202"/>
                    <a:pt x="34" y="1202"/>
                  </a:cubicBezTo>
                  <a:lnTo>
                    <a:pt x="71" y="1273"/>
                  </a:lnTo>
                  <a:lnTo>
                    <a:pt x="71" y="1168"/>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5984094" y="914326"/>
              <a:ext cx="8836" cy="377104"/>
            </a:xfrm>
            <a:custGeom>
              <a:avLst/>
              <a:gdLst/>
              <a:ahLst/>
              <a:cxnLst/>
              <a:rect l="l" t="t" r="r" b="b"/>
              <a:pathLst>
                <a:path w="34" h="1451" extrusionOk="0">
                  <a:moveTo>
                    <a:pt x="0" y="1"/>
                  </a:moveTo>
                  <a:lnTo>
                    <a:pt x="0" y="1343"/>
                  </a:lnTo>
                  <a:lnTo>
                    <a:pt x="0" y="1451"/>
                  </a:lnTo>
                  <a:lnTo>
                    <a:pt x="34" y="1451"/>
                  </a:lnTo>
                  <a:lnTo>
                    <a:pt x="34"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5625443" y="1052589"/>
              <a:ext cx="18712" cy="55357"/>
            </a:xfrm>
            <a:custGeom>
              <a:avLst/>
              <a:gdLst/>
              <a:ahLst/>
              <a:cxnLst/>
              <a:rect l="l" t="t" r="r" b="b"/>
              <a:pathLst>
                <a:path w="72" h="213" extrusionOk="0">
                  <a:moveTo>
                    <a:pt x="38" y="0"/>
                  </a:moveTo>
                  <a:cubicBezTo>
                    <a:pt x="1" y="0"/>
                    <a:pt x="1" y="34"/>
                    <a:pt x="1" y="71"/>
                  </a:cubicBezTo>
                  <a:cubicBezTo>
                    <a:pt x="1" y="142"/>
                    <a:pt x="38" y="175"/>
                    <a:pt x="71" y="212"/>
                  </a:cubicBezTo>
                  <a:lnTo>
                    <a:pt x="71" y="71"/>
                  </a:lnTo>
                  <a:cubicBezTo>
                    <a:pt x="71" y="71"/>
                    <a:pt x="38" y="34"/>
                    <a:pt x="38"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5635059" y="951231"/>
              <a:ext cx="275746" cy="275746"/>
            </a:xfrm>
            <a:custGeom>
              <a:avLst/>
              <a:gdLst/>
              <a:ahLst/>
              <a:cxnLst/>
              <a:rect l="l" t="t" r="r" b="b"/>
              <a:pathLst>
                <a:path w="1061" h="1061" extrusionOk="0">
                  <a:moveTo>
                    <a:pt x="458" y="0"/>
                  </a:moveTo>
                  <a:cubicBezTo>
                    <a:pt x="388" y="0"/>
                    <a:pt x="354" y="37"/>
                    <a:pt x="283" y="108"/>
                  </a:cubicBezTo>
                  <a:cubicBezTo>
                    <a:pt x="283" y="71"/>
                    <a:pt x="246" y="71"/>
                    <a:pt x="213" y="71"/>
                  </a:cubicBezTo>
                  <a:cubicBezTo>
                    <a:pt x="105" y="71"/>
                    <a:pt x="34" y="141"/>
                    <a:pt x="71" y="212"/>
                  </a:cubicBezTo>
                  <a:cubicBezTo>
                    <a:pt x="1" y="283"/>
                    <a:pt x="1" y="320"/>
                    <a:pt x="1" y="390"/>
                  </a:cubicBezTo>
                  <a:cubicBezTo>
                    <a:pt x="1" y="424"/>
                    <a:pt x="34" y="461"/>
                    <a:pt x="34" y="461"/>
                  </a:cubicBezTo>
                  <a:lnTo>
                    <a:pt x="71" y="461"/>
                  </a:lnTo>
                  <a:cubicBezTo>
                    <a:pt x="105" y="495"/>
                    <a:pt x="176" y="495"/>
                    <a:pt x="213" y="532"/>
                  </a:cubicBezTo>
                  <a:cubicBezTo>
                    <a:pt x="213" y="495"/>
                    <a:pt x="176" y="461"/>
                    <a:pt x="176" y="461"/>
                  </a:cubicBezTo>
                  <a:cubicBezTo>
                    <a:pt x="213" y="424"/>
                    <a:pt x="246" y="424"/>
                    <a:pt x="283" y="424"/>
                  </a:cubicBezTo>
                  <a:cubicBezTo>
                    <a:pt x="354" y="424"/>
                    <a:pt x="458" y="461"/>
                    <a:pt x="388" y="565"/>
                  </a:cubicBezTo>
                  <a:cubicBezTo>
                    <a:pt x="424" y="602"/>
                    <a:pt x="458" y="636"/>
                    <a:pt x="495" y="707"/>
                  </a:cubicBezTo>
                  <a:cubicBezTo>
                    <a:pt x="495" y="673"/>
                    <a:pt x="566" y="636"/>
                    <a:pt x="600" y="636"/>
                  </a:cubicBezTo>
                  <a:cubicBezTo>
                    <a:pt x="636" y="636"/>
                    <a:pt x="670" y="636"/>
                    <a:pt x="670" y="673"/>
                  </a:cubicBezTo>
                  <a:cubicBezTo>
                    <a:pt x="707" y="777"/>
                    <a:pt x="600" y="848"/>
                    <a:pt x="600" y="848"/>
                  </a:cubicBezTo>
                  <a:lnTo>
                    <a:pt x="670" y="955"/>
                  </a:lnTo>
                  <a:lnTo>
                    <a:pt x="741" y="1060"/>
                  </a:lnTo>
                  <a:cubicBezTo>
                    <a:pt x="778" y="1060"/>
                    <a:pt x="778" y="1060"/>
                    <a:pt x="778" y="1026"/>
                  </a:cubicBezTo>
                  <a:cubicBezTo>
                    <a:pt x="848" y="989"/>
                    <a:pt x="919" y="885"/>
                    <a:pt x="848" y="848"/>
                  </a:cubicBezTo>
                  <a:cubicBezTo>
                    <a:pt x="1024" y="848"/>
                    <a:pt x="1060" y="602"/>
                    <a:pt x="919" y="565"/>
                  </a:cubicBezTo>
                  <a:cubicBezTo>
                    <a:pt x="1060" y="532"/>
                    <a:pt x="990" y="320"/>
                    <a:pt x="882" y="320"/>
                  </a:cubicBezTo>
                  <a:lnTo>
                    <a:pt x="812" y="320"/>
                  </a:lnTo>
                  <a:cubicBezTo>
                    <a:pt x="848" y="283"/>
                    <a:pt x="848" y="212"/>
                    <a:pt x="778" y="178"/>
                  </a:cubicBezTo>
                  <a:cubicBezTo>
                    <a:pt x="778" y="141"/>
                    <a:pt x="741" y="141"/>
                    <a:pt x="741" y="141"/>
                  </a:cubicBezTo>
                  <a:lnTo>
                    <a:pt x="707" y="141"/>
                  </a:lnTo>
                  <a:cubicBezTo>
                    <a:pt x="670" y="141"/>
                    <a:pt x="670" y="178"/>
                    <a:pt x="636" y="178"/>
                  </a:cubicBezTo>
                  <a:cubicBezTo>
                    <a:pt x="636" y="108"/>
                    <a:pt x="566" y="0"/>
                    <a:pt x="458"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5855447" y="1263361"/>
              <a:ext cx="137483" cy="257294"/>
            </a:xfrm>
            <a:custGeom>
              <a:avLst/>
              <a:gdLst/>
              <a:ahLst/>
              <a:cxnLst/>
              <a:rect l="l" t="t" r="r" b="b"/>
              <a:pathLst>
                <a:path w="529" h="990" extrusionOk="0">
                  <a:moveTo>
                    <a:pt x="0" y="0"/>
                  </a:moveTo>
                  <a:cubicBezTo>
                    <a:pt x="34" y="0"/>
                    <a:pt x="212" y="37"/>
                    <a:pt x="317" y="424"/>
                  </a:cubicBezTo>
                  <a:cubicBezTo>
                    <a:pt x="354" y="532"/>
                    <a:pt x="388" y="778"/>
                    <a:pt x="424" y="990"/>
                  </a:cubicBezTo>
                  <a:lnTo>
                    <a:pt x="529" y="990"/>
                  </a:lnTo>
                  <a:lnTo>
                    <a:pt x="529" y="636"/>
                  </a:lnTo>
                  <a:lnTo>
                    <a:pt x="424" y="424"/>
                  </a:lnTo>
                  <a:cubicBezTo>
                    <a:pt x="317" y="212"/>
                    <a:pt x="176" y="0"/>
                    <a:pt x="0"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5635059" y="1070781"/>
              <a:ext cx="220649" cy="247937"/>
            </a:xfrm>
            <a:custGeom>
              <a:avLst/>
              <a:gdLst/>
              <a:ahLst/>
              <a:cxnLst/>
              <a:rect l="l" t="t" r="r" b="b"/>
              <a:pathLst>
                <a:path w="849" h="954" extrusionOk="0">
                  <a:moveTo>
                    <a:pt x="176" y="176"/>
                  </a:moveTo>
                  <a:cubicBezTo>
                    <a:pt x="176" y="176"/>
                    <a:pt x="213" y="176"/>
                    <a:pt x="246" y="247"/>
                  </a:cubicBezTo>
                  <a:cubicBezTo>
                    <a:pt x="246" y="247"/>
                    <a:pt x="176" y="213"/>
                    <a:pt x="105" y="213"/>
                  </a:cubicBezTo>
                  <a:cubicBezTo>
                    <a:pt x="105" y="176"/>
                    <a:pt x="142" y="176"/>
                    <a:pt x="176" y="176"/>
                  </a:cubicBezTo>
                  <a:close/>
                  <a:moveTo>
                    <a:pt x="176" y="247"/>
                  </a:moveTo>
                  <a:lnTo>
                    <a:pt x="176" y="283"/>
                  </a:lnTo>
                  <a:cubicBezTo>
                    <a:pt x="213" y="317"/>
                    <a:pt x="176" y="317"/>
                    <a:pt x="176" y="317"/>
                  </a:cubicBezTo>
                  <a:lnTo>
                    <a:pt x="142" y="317"/>
                  </a:lnTo>
                  <a:cubicBezTo>
                    <a:pt x="142" y="283"/>
                    <a:pt x="142" y="283"/>
                    <a:pt x="176" y="247"/>
                  </a:cubicBezTo>
                  <a:close/>
                  <a:moveTo>
                    <a:pt x="600" y="213"/>
                  </a:moveTo>
                  <a:cubicBezTo>
                    <a:pt x="600" y="213"/>
                    <a:pt x="636" y="247"/>
                    <a:pt x="636" y="283"/>
                  </a:cubicBezTo>
                  <a:cubicBezTo>
                    <a:pt x="636" y="354"/>
                    <a:pt x="566" y="354"/>
                    <a:pt x="566" y="354"/>
                  </a:cubicBezTo>
                  <a:lnTo>
                    <a:pt x="529" y="283"/>
                  </a:lnTo>
                  <a:cubicBezTo>
                    <a:pt x="529" y="247"/>
                    <a:pt x="566" y="213"/>
                    <a:pt x="600" y="213"/>
                  </a:cubicBezTo>
                  <a:close/>
                  <a:moveTo>
                    <a:pt x="317" y="317"/>
                  </a:moveTo>
                  <a:cubicBezTo>
                    <a:pt x="354" y="317"/>
                    <a:pt x="388" y="317"/>
                    <a:pt x="388" y="354"/>
                  </a:cubicBezTo>
                  <a:cubicBezTo>
                    <a:pt x="388" y="388"/>
                    <a:pt x="354" y="425"/>
                    <a:pt x="317" y="459"/>
                  </a:cubicBezTo>
                  <a:cubicBezTo>
                    <a:pt x="283" y="459"/>
                    <a:pt x="246" y="425"/>
                    <a:pt x="246" y="388"/>
                  </a:cubicBezTo>
                  <a:cubicBezTo>
                    <a:pt x="246" y="354"/>
                    <a:pt x="246" y="317"/>
                    <a:pt x="283" y="317"/>
                  </a:cubicBezTo>
                  <a:close/>
                  <a:moveTo>
                    <a:pt x="176" y="495"/>
                  </a:moveTo>
                  <a:lnTo>
                    <a:pt x="176" y="495"/>
                  </a:lnTo>
                  <a:cubicBezTo>
                    <a:pt x="213" y="529"/>
                    <a:pt x="176" y="566"/>
                    <a:pt x="142" y="566"/>
                  </a:cubicBezTo>
                  <a:lnTo>
                    <a:pt x="105" y="529"/>
                  </a:lnTo>
                  <a:cubicBezTo>
                    <a:pt x="142" y="529"/>
                    <a:pt x="176" y="495"/>
                    <a:pt x="176" y="495"/>
                  </a:cubicBezTo>
                  <a:close/>
                  <a:moveTo>
                    <a:pt x="34" y="1"/>
                  </a:moveTo>
                  <a:lnTo>
                    <a:pt x="34" y="142"/>
                  </a:lnTo>
                  <a:lnTo>
                    <a:pt x="34" y="176"/>
                  </a:lnTo>
                  <a:cubicBezTo>
                    <a:pt x="105" y="317"/>
                    <a:pt x="1" y="388"/>
                    <a:pt x="1" y="425"/>
                  </a:cubicBezTo>
                  <a:lnTo>
                    <a:pt x="71" y="459"/>
                  </a:lnTo>
                  <a:cubicBezTo>
                    <a:pt x="34" y="495"/>
                    <a:pt x="105" y="671"/>
                    <a:pt x="142" y="707"/>
                  </a:cubicBezTo>
                  <a:cubicBezTo>
                    <a:pt x="176" y="741"/>
                    <a:pt x="213" y="741"/>
                    <a:pt x="283" y="741"/>
                  </a:cubicBezTo>
                  <a:lnTo>
                    <a:pt x="424" y="741"/>
                  </a:lnTo>
                  <a:lnTo>
                    <a:pt x="495" y="953"/>
                  </a:lnTo>
                  <a:lnTo>
                    <a:pt x="848" y="741"/>
                  </a:lnTo>
                  <a:lnTo>
                    <a:pt x="778" y="671"/>
                  </a:lnTo>
                  <a:lnTo>
                    <a:pt x="741" y="600"/>
                  </a:lnTo>
                  <a:lnTo>
                    <a:pt x="670" y="495"/>
                  </a:lnTo>
                  <a:lnTo>
                    <a:pt x="600" y="388"/>
                  </a:lnTo>
                  <a:cubicBezTo>
                    <a:pt x="600" y="388"/>
                    <a:pt x="707" y="317"/>
                    <a:pt x="670" y="213"/>
                  </a:cubicBezTo>
                  <a:cubicBezTo>
                    <a:pt x="670" y="176"/>
                    <a:pt x="636" y="176"/>
                    <a:pt x="600" y="176"/>
                  </a:cubicBezTo>
                  <a:cubicBezTo>
                    <a:pt x="566" y="176"/>
                    <a:pt x="495" y="213"/>
                    <a:pt x="495" y="247"/>
                  </a:cubicBezTo>
                  <a:cubicBezTo>
                    <a:pt x="458" y="176"/>
                    <a:pt x="424" y="142"/>
                    <a:pt x="388" y="105"/>
                  </a:cubicBezTo>
                  <a:lnTo>
                    <a:pt x="317" y="105"/>
                  </a:lnTo>
                  <a:cubicBezTo>
                    <a:pt x="246" y="105"/>
                    <a:pt x="246" y="105"/>
                    <a:pt x="213" y="72"/>
                  </a:cubicBezTo>
                  <a:cubicBezTo>
                    <a:pt x="176" y="35"/>
                    <a:pt x="105" y="35"/>
                    <a:pt x="71" y="1"/>
                  </a:cubicBez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5974478" y="1603300"/>
              <a:ext cx="18452" cy="46001"/>
            </a:xfrm>
            <a:custGeom>
              <a:avLst/>
              <a:gdLst/>
              <a:ahLst/>
              <a:cxnLst/>
              <a:rect l="l" t="t" r="r" b="b"/>
              <a:pathLst>
                <a:path w="71" h="177" extrusionOk="0">
                  <a:moveTo>
                    <a:pt x="71" y="1"/>
                  </a:moveTo>
                  <a:cubicBezTo>
                    <a:pt x="37" y="1"/>
                    <a:pt x="37" y="1"/>
                    <a:pt x="0" y="35"/>
                  </a:cubicBezTo>
                  <a:cubicBezTo>
                    <a:pt x="37" y="72"/>
                    <a:pt x="37" y="142"/>
                    <a:pt x="71" y="176"/>
                  </a:cubicBezTo>
                  <a:lnTo>
                    <a:pt x="71" y="1"/>
                  </a:lnTo>
                  <a:close/>
                </a:path>
              </a:pathLst>
            </a:custGeom>
            <a:solidFill>
              <a:srgbClr val="D5E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5965641" y="1520394"/>
              <a:ext cx="27289" cy="92002"/>
            </a:xfrm>
            <a:custGeom>
              <a:avLst/>
              <a:gdLst/>
              <a:ahLst/>
              <a:cxnLst/>
              <a:rect l="l" t="t" r="r" b="b"/>
              <a:pathLst>
                <a:path w="105" h="354" extrusionOk="0">
                  <a:moveTo>
                    <a:pt x="0" y="1"/>
                  </a:moveTo>
                  <a:cubicBezTo>
                    <a:pt x="0" y="142"/>
                    <a:pt x="34" y="249"/>
                    <a:pt x="34" y="354"/>
                  </a:cubicBezTo>
                  <a:cubicBezTo>
                    <a:pt x="71" y="320"/>
                    <a:pt x="71" y="320"/>
                    <a:pt x="105" y="320"/>
                  </a:cubicBezTo>
                  <a:lnTo>
                    <a:pt x="105" y="1"/>
                  </a:ln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5754089" y="1263361"/>
              <a:ext cx="238841" cy="542396"/>
            </a:xfrm>
            <a:custGeom>
              <a:avLst/>
              <a:gdLst/>
              <a:ahLst/>
              <a:cxnLst/>
              <a:rect l="l" t="t" r="r" b="b"/>
              <a:pathLst>
                <a:path w="919" h="2087" extrusionOk="0">
                  <a:moveTo>
                    <a:pt x="390" y="0"/>
                  </a:moveTo>
                  <a:lnTo>
                    <a:pt x="37" y="212"/>
                  </a:lnTo>
                  <a:cubicBezTo>
                    <a:pt x="37" y="212"/>
                    <a:pt x="37" y="249"/>
                    <a:pt x="0" y="283"/>
                  </a:cubicBezTo>
                  <a:cubicBezTo>
                    <a:pt x="37" y="249"/>
                    <a:pt x="108" y="249"/>
                    <a:pt x="142" y="249"/>
                  </a:cubicBezTo>
                  <a:cubicBezTo>
                    <a:pt x="178" y="249"/>
                    <a:pt x="249" y="249"/>
                    <a:pt x="283" y="283"/>
                  </a:cubicBezTo>
                  <a:cubicBezTo>
                    <a:pt x="390" y="390"/>
                    <a:pt x="390" y="495"/>
                    <a:pt x="354" y="602"/>
                  </a:cubicBezTo>
                  <a:cubicBezTo>
                    <a:pt x="354" y="602"/>
                    <a:pt x="390" y="602"/>
                    <a:pt x="390" y="636"/>
                  </a:cubicBezTo>
                  <a:cubicBezTo>
                    <a:pt x="390" y="814"/>
                    <a:pt x="212" y="990"/>
                    <a:pt x="71" y="1131"/>
                  </a:cubicBezTo>
                  <a:lnTo>
                    <a:pt x="919" y="2086"/>
                  </a:lnTo>
                  <a:lnTo>
                    <a:pt x="919" y="1484"/>
                  </a:lnTo>
                  <a:cubicBezTo>
                    <a:pt x="885" y="1450"/>
                    <a:pt x="885" y="1380"/>
                    <a:pt x="848" y="1343"/>
                  </a:cubicBezTo>
                  <a:cubicBezTo>
                    <a:pt x="848" y="1238"/>
                    <a:pt x="814" y="1131"/>
                    <a:pt x="814" y="990"/>
                  </a:cubicBezTo>
                  <a:cubicBezTo>
                    <a:pt x="778" y="778"/>
                    <a:pt x="744" y="532"/>
                    <a:pt x="707" y="424"/>
                  </a:cubicBezTo>
                  <a:cubicBezTo>
                    <a:pt x="602" y="37"/>
                    <a:pt x="424" y="0"/>
                    <a:pt x="390"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9"/>
            <p:cNvSpPr/>
            <p:nvPr/>
          </p:nvSpPr>
          <p:spPr>
            <a:xfrm>
              <a:off x="5745253" y="1419816"/>
              <a:ext cx="110454" cy="137483"/>
            </a:xfrm>
            <a:custGeom>
              <a:avLst/>
              <a:gdLst/>
              <a:ahLst/>
              <a:cxnLst/>
              <a:rect l="l" t="t" r="r" b="b"/>
              <a:pathLst>
                <a:path w="425" h="529" extrusionOk="0">
                  <a:moveTo>
                    <a:pt x="388" y="0"/>
                  </a:moveTo>
                  <a:cubicBezTo>
                    <a:pt x="317" y="212"/>
                    <a:pt x="71" y="458"/>
                    <a:pt x="71" y="458"/>
                  </a:cubicBezTo>
                  <a:lnTo>
                    <a:pt x="34" y="424"/>
                  </a:lnTo>
                  <a:lnTo>
                    <a:pt x="0" y="424"/>
                  </a:lnTo>
                  <a:lnTo>
                    <a:pt x="105" y="529"/>
                  </a:lnTo>
                  <a:cubicBezTo>
                    <a:pt x="246" y="388"/>
                    <a:pt x="424" y="212"/>
                    <a:pt x="424" y="34"/>
                  </a:cubicBezTo>
                  <a:cubicBezTo>
                    <a:pt x="424" y="0"/>
                    <a:pt x="388" y="0"/>
                    <a:pt x="388"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9"/>
            <p:cNvSpPr/>
            <p:nvPr/>
          </p:nvSpPr>
          <p:spPr>
            <a:xfrm>
              <a:off x="5662347" y="1328074"/>
              <a:ext cx="193360" cy="211033"/>
            </a:xfrm>
            <a:custGeom>
              <a:avLst/>
              <a:gdLst/>
              <a:ahLst/>
              <a:cxnLst/>
              <a:rect l="l" t="t" r="r" b="b"/>
              <a:pathLst>
                <a:path w="744" h="812" extrusionOk="0">
                  <a:moveTo>
                    <a:pt x="495" y="0"/>
                  </a:moveTo>
                  <a:cubicBezTo>
                    <a:pt x="461" y="0"/>
                    <a:pt x="390" y="0"/>
                    <a:pt x="353" y="34"/>
                  </a:cubicBezTo>
                  <a:cubicBezTo>
                    <a:pt x="283" y="71"/>
                    <a:pt x="249" y="105"/>
                    <a:pt x="178" y="175"/>
                  </a:cubicBezTo>
                  <a:cubicBezTo>
                    <a:pt x="108" y="283"/>
                    <a:pt x="37" y="353"/>
                    <a:pt x="0" y="424"/>
                  </a:cubicBezTo>
                  <a:lnTo>
                    <a:pt x="212" y="670"/>
                  </a:lnTo>
                  <a:lnTo>
                    <a:pt x="353" y="777"/>
                  </a:lnTo>
                  <a:lnTo>
                    <a:pt x="390" y="811"/>
                  </a:lnTo>
                  <a:cubicBezTo>
                    <a:pt x="390" y="811"/>
                    <a:pt x="636" y="565"/>
                    <a:pt x="707" y="353"/>
                  </a:cubicBezTo>
                  <a:cubicBezTo>
                    <a:pt x="743" y="246"/>
                    <a:pt x="743" y="141"/>
                    <a:pt x="636" y="34"/>
                  </a:cubicBezTo>
                  <a:cubicBezTo>
                    <a:pt x="602" y="0"/>
                    <a:pt x="531" y="0"/>
                    <a:pt x="495"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a:off x="5717444" y="1501942"/>
              <a:ext cx="36905" cy="28328"/>
            </a:xfrm>
            <a:custGeom>
              <a:avLst/>
              <a:gdLst/>
              <a:ahLst/>
              <a:cxnLst/>
              <a:rect l="l" t="t" r="r" b="b"/>
              <a:pathLst>
                <a:path w="142" h="109" extrusionOk="0">
                  <a:moveTo>
                    <a:pt x="0" y="1"/>
                  </a:moveTo>
                  <a:lnTo>
                    <a:pt x="107" y="108"/>
                  </a:lnTo>
                  <a:lnTo>
                    <a:pt x="141" y="108"/>
                  </a:lnTo>
                  <a:lnTo>
                    <a:pt x="0" y="1"/>
                  </a:ln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9"/>
            <p:cNvSpPr/>
            <p:nvPr/>
          </p:nvSpPr>
          <p:spPr>
            <a:xfrm>
              <a:off x="5772541" y="1125878"/>
              <a:ext cx="28068" cy="37165"/>
            </a:xfrm>
            <a:custGeom>
              <a:avLst/>
              <a:gdLst/>
              <a:ahLst/>
              <a:cxnLst/>
              <a:rect l="l" t="t" r="r" b="b"/>
              <a:pathLst>
                <a:path w="108" h="143" extrusionOk="0">
                  <a:moveTo>
                    <a:pt x="71" y="1"/>
                  </a:moveTo>
                  <a:cubicBezTo>
                    <a:pt x="37" y="1"/>
                    <a:pt x="0" y="35"/>
                    <a:pt x="0" y="71"/>
                  </a:cubicBezTo>
                  <a:lnTo>
                    <a:pt x="37" y="142"/>
                  </a:lnTo>
                  <a:cubicBezTo>
                    <a:pt x="37" y="142"/>
                    <a:pt x="107" y="142"/>
                    <a:pt x="107" y="71"/>
                  </a:cubicBezTo>
                  <a:cubicBezTo>
                    <a:pt x="107" y="35"/>
                    <a:pt x="71" y="1"/>
                    <a:pt x="71" y="1"/>
                  </a:cubicBezTo>
                  <a:close/>
                </a:path>
              </a:pathLst>
            </a:custGeom>
            <a:solidFill>
              <a:srgbClr val="FFB6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9"/>
            <p:cNvSpPr/>
            <p:nvPr/>
          </p:nvSpPr>
          <p:spPr>
            <a:xfrm>
              <a:off x="5671703" y="1134714"/>
              <a:ext cx="18712" cy="18712"/>
            </a:xfrm>
            <a:custGeom>
              <a:avLst/>
              <a:gdLst/>
              <a:ahLst/>
              <a:cxnLst/>
              <a:rect l="l" t="t" r="r" b="b"/>
              <a:pathLst>
                <a:path w="72" h="72" extrusionOk="0">
                  <a:moveTo>
                    <a:pt x="35" y="1"/>
                  </a:moveTo>
                  <a:cubicBezTo>
                    <a:pt x="1" y="37"/>
                    <a:pt x="1" y="37"/>
                    <a:pt x="1" y="71"/>
                  </a:cubicBezTo>
                  <a:lnTo>
                    <a:pt x="35" y="71"/>
                  </a:lnTo>
                  <a:cubicBezTo>
                    <a:pt x="35" y="71"/>
                    <a:pt x="72" y="71"/>
                    <a:pt x="35" y="37"/>
                  </a:cubicBezTo>
                  <a:lnTo>
                    <a:pt x="35" y="1"/>
                  </a:lnTo>
                  <a:close/>
                </a:path>
              </a:pathLst>
            </a:custGeom>
            <a:solidFill>
              <a:srgbClr val="625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a:off x="5662347" y="1116522"/>
              <a:ext cx="36905" cy="18452"/>
            </a:xfrm>
            <a:custGeom>
              <a:avLst/>
              <a:gdLst/>
              <a:ahLst/>
              <a:cxnLst/>
              <a:rect l="l" t="t" r="r" b="b"/>
              <a:pathLst>
                <a:path w="142" h="71" extrusionOk="0">
                  <a:moveTo>
                    <a:pt x="71" y="0"/>
                  </a:moveTo>
                  <a:cubicBezTo>
                    <a:pt x="37" y="0"/>
                    <a:pt x="0" y="0"/>
                    <a:pt x="0" y="37"/>
                  </a:cubicBezTo>
                  <a:cubicBezTo>
                    <a:pt x="71" y="37"/>
                    <a:pt x="141" y="71"/>
                    <a:pt x="141" y="71"/>
                  </a:cubicBezTo>
                  <a:cubicBezTo>
                    <a:pt x="108" y="0"/>
                    <a:pt x="71" y="0"/>
                    <a:pt x="71"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9"/>
            <p:cNvSpPr/>
            <p:nvPr/>
          </p:nvSpPr>
          <p:spPr>
            <a:xfrm>
              <a:off x="5662347" y="1199427"/>
              <a:ext cx="28068" cy="18712"/>
            </a:xfrm>
            <a:custGeom>
              <a:avLst/>
              <a:gdLst/>
              <a:ahLst/>
              <a:cxnLst/>
              <a:rect l="l" t="t" r="r" b="b"/>
              <a:pathLst>
                <a:path w="108" h="72" extrusionOk="0">
                  <a:moveTo>
                    <a:pt x="71" y="0"/>
                  </a:moveTo>
                  <a:cubicBezTo>
                    <a:pt x="71" y="0"/>
                    <a:pt x="37" y="34"/>
                    <a:pt x="0" y="34"/>
                  </a:cubicBezTo>
                  <a:lnTo>
                    <a:pt x="37" y="71"/>
                  </a:lnTo>
                  <a:cubicBezTo>
                    <a:pt x="71" y="71"/>
                    <a:pt x="108" y="34"/>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9"/>
            <p:cNvSpPr/>
            <p:nvPr/>
          </p:nvSpPr>
          <p:spPr>
            <a:xfrm>
              <a:off x="5698992" y="1153167"/>
              <a:ext cx="36905" cy="36905"/>
            </a:xfrm>
            <a:custGeom>
              <a:avLst/>
              <a:gdLst/>
              <a:ahLst/>
              <a:cxnLst/>
              <a:rect l="l" t="t" r="r" b="b"/>
              <a:pathLst>
                <a:path w="142" h="142" extrusionOk="0">
                  <a:moveTo>
                    <a:pt x="37" y="0"/>
                  </a:moveTo>
                  <a:cubicBezTo>
                    <a:pt x="0" y="0"/>
                    <a:pt x="0" y="37"/>
                    <a:pt x="0" y="71"/>
                  </a:cubicBezTo>
                  <a:cubicBezTo>
                    <a:pt x="0" y="108"/>
                    <a:pt x="37" y="142"/>
                    <a:pt x="71" y="142"/>
                  </a:cubicBezTo>
                  <a:cubicBezTo>
                    <a:pt x="108" y="108"/>
                    <a:pt x="142" y="71"/>
                    <a:pt x="142" y="37"/>
                  </a:cubicBezTo>
                  <a:cubicBezTo>
                    <a:pt x="142" y="0"/>
                    <a:pt x="108" y="0"/>
                    <a:pt x="71" y="0"/>
                  </a:cubicBez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9"/>
            <p:cNvSpPr/>
            <p:nvPr/>
          </p:nvSpPr>
          <p:spPr>
            <a:xfrm>
              <a:off x="4845507" y="914326"/>
              <a:ext cx="1147425" cy="1524529"/>
            </a:xfrm>
            <a:custGeom>
              <a:avLst/>
              <a:gdLst/>
              <a:ahLst/>
              <a:cxnLst/>
              <a:rect l="l" t="t" r="r" b="b"/>
              <a:pathLst>
                <a:path w="4415" h="5866" extrusionOk="0">
                  <a:moveTo>
                    <a:pt x="0" y="1"/>
                  </a:moveTo>
                  <a:lnTo>
                    <a:pt x="0" y="213"/>
                  </a:lnTo>
                  <a:lnTo>
                    <a:pt x="2403" y="2864"/>
                  </a:lnTo>
                  <a:lnTo>
                    <a:pt x="2968" y="2864"/>
                  </a:lnTo>
                  <a:lnTo>
                    <a:pt x="2968" y="3005"/>
                  </a:lnTo>
                  <a:lnTo>
                    <a:pt x="3143" y="3005"/>
                  </a:lnTo>
                  <a:cubicBezTo>
                    <a:pt x="3214" y="3005"/>
                    <a:pt x="3251" y="3039"/>
                    <a:pt x="3251" y="3076"/>
                  </a:cubicBezTo>
                  <a:cubicBezTo>
                    <a:pt x="3251" y="3146"/>
                    <a:pt x="3214" y="3180"/>
                    <a:pt x="3143" y="3180"/>
                  </a:cubicBezTo>
                  <a:lnTo>
                    <a:pt x="2968" y="3180"/>
                  </a:lnTo>
                  <a:lnTo>
                    <a:pt x="2968" y="3217"/>
                  </a:lnTo>
                  <a:lnTo>
                    <a:pt x="2719" y="3217"/>
                  </a:lnTo>
                  <a:lnTo>
                    <a:pt x="3072" y="3604"/>
                  </a:lnTo>
                  <a:cubicBezTo>
                    <a:pt x="3214" y="3500"/>
                    <a:pt x="3392" y="3392"/>
                    <a:pt x="3462" y="3322"/>
                  </a:cubicBezTo>
                  <a:lnTo>
                    <a:pt x="3462" y="3110"/>
                  </a:lnTo>
                  <a:lnTo>
                    <a:pt x="3462" y="2935"/>
                  </a:lnTo>
                  <a:lnTo>
                    <a:pt x="3180" y="2615"/>
                  </a:lnTo>
                  <a:cubicBezTo>
                    <a:pt x="3109" y="2686"/>
                    <a:pt x="3039" y="2723"/>
                    <a:pt x="3002" y="2723"/>
                  </a:cubicBezTo>
                  <a:cubicBezTo>
                    <a:pt x="2860" y="2686"/>
                    <a:pt x="2437" y="2191"/>
                    <a:pt x="2437" y="2191"/>
                  </a:cubicBezTo>
                  <a:cubicBezTo>
                    <a:pt x="2437" y="2191"/>
                    <a:pt x="2225" y="1979"/>
                    <a:pt x="2191" y="1979"/>
                  </a:cubicBezTo>
                  <a:cubicBezTo>
                    <a:pt x="2191" y="1945"/>
                    <a:pt x="2225" y="1909"/>
                    <a:pt x="2225" y="1909"/>
                  </a:cubicBezTo>
                  <a:cubicBezTo>
                    <a:pt x="2225" y="1909"/>
                    <a:pt x="2191" y="1875"/>
                    <a:pt x="2225" y="1875"/>
                  </a:cubicBezTo>
                  <a:lnTo>
                    <a:pt x="2225" y="1838"/>
                  </a:lnTo>
                  <a:lnTo>
                    <a:pt x="2261" y="1804"/>
                  </a:lnTo>
                  <a:cubicBezTo>
                    <a:pt x="2261" y="1767"/>
                    <a:pt x="2295" y="1767"/>
                    <a:pt x="2295" y="1767"/>
                  </a:cubicBezTo>
                  <a:lnTo>
                    <a:pt x="2332" y="1733"/>
                  </a:lnTo>
                  <a:lnTo>
                    <a:pt x="2366" y="1733"/>
                  </a:lnTo>
                  <a:lnTo>
                    <a:pt x="811" y="1"/>
                  </a:lnTo>
                  <a:close/>
                  <a:moveTo>
                    <a:pt x="0" y="885"/>
                  </a:moveTo>
                  <a:lnTo>
                    <a:pt x="0" y="2827"/>
                  </a:lnTo>
                  <a:lnTo>
                    <a:pt x="1767" y="4735"/>
                  </a:lnTo>
                  <a:lnTo>
                    <a:pt x="2295" y="3392"/>
                  </a:lnTo>
                  <a:lnTo>
                    <a:pt x="2154" y="3217"/>
                  </a:lnTo>
                  <a:lnTo>
                    <a:pt x="1625" y="3217"/>
                  </a:lnTo>
                  <a:lnTo>
                    <a:pt x="1625" y="3180"/>
                  </a:lnTo>
                  <a:lnTo>
                    <a:pt x="1201" y="3180"/>
                  </a:lnTo>
                  <a:lnTo>
                    <a:pt x="811" y="2723"/>
                  </a:lnTo>
                  <a:cubicBezTo>
                    <a:pt x="777" y="2686"/>
                    <a:pt x="777" y="2652"/>
                    <a:pt x="811" y="2615"/>
                  </a:cubicBezTo>
                  <a:cubicBezTo>
                    <a:pt x="811" y="2581"/>
                    <a:pt x="848" y="2581"/>
                    <a:pt x="848" y="2581"/>
                  </a:cubicBezTo>
                  <a:cubicBezTo>
                    <a:pt x="882" y="2581"/>
                    <a:pt x="919" y="2581"/>
                    <a:pt x="919" y="2615"/>
                  </a:cubicBezTo>
                  <a:lnTo>
                    <a:pt x="1272" y="3005"/>
                  </a:lnTo>
                  <a:lnTo>
                    <a:pt x="1625" y="3005"/>
                  </a:lnTo>
                  <a:lnTo>
                    <a:pt x="1625" y="2864"/>
                  </a:lnTo>
                  <a:lnTo>
                    <a:pt x="1837" y="2864"/>
                  </a:lnTo>
                  <a:lnTo>
                    <a:pt x="0" y="885"/>
                  </a:lnTo>
                  <a:close/>
                  <a:moveTo>
                    <a:pt x="2615" y="5407"/>
                  </a:moveTo>
                  <a:lnTo>
                    <a:pt x="2719" y="5441"/>
                  </a:lnTo>
                  <a:lnTo>
                    <a:pt x="2860" y="5478"/>
                  </a:lnTo>
                  <a:lnTo>
                    <a:pt x="2860" y="5478"/>
                  </a:lnTo>
                  <a:lnTo>
                    <a:pt x="2615" y="5407"/>
                  </a:lnTo>
                  <a:close/>
                  <a:moveTo>
                    <a:pt x="2437" y="3500"/>
                  </a:moveTo>
                  <a:lnTo>
                    <a:pt x="1871" y="4876"/>
                  </a:lnTo>
                  <a:lnTo>
                    <a:pt x="2507" y="5549"/>
                  </a:lnTo>
                  <a:cubicBezTo>
                    <a:pt x="2507" y="5512"/>
                    <a:pt x="2544" y="5441"/>
                    <a:pt x="2544" y="5441"/>
                  </a:cubicBezTo>
                  <a:cubicBezTo>
                    <a:pt x="2578" y="5441"/>
                    <a:pt x="2578" y="5441"/>
                    <a:pt x="2615" y="5478"/>
                  </a:cubicBezTo>
                  <a:lnTo>
                    <a:pt x="2615" y="5407"/>
                  </a:lnTo>
                  <a:cubicBezTo>
                    <a:pt x="2615" y="5407"/>
                    <a:pt x="2544" y="4240"/>
                    <a:pt x="2544" y="4099"/>
                  </a:cubicBezTo>
                  <a:cubicBezTo>
                    <a:pt x="2544" y="4028"/>
                    <a:pt x="2615" y="3958"/>
                    <a:pt x="2756" y="3853"/>
                  </a:cubicBezTo>
                  <a:lnTo>
                    <a:pt x="2437" y="3500"/>
                  </a:lnTo>
                  <a:close/>
                  <a:moveTo>
                    <a:pt x="0" y="3853"/>
                  </a:moveTo>
                  <a:lnTo>
                    <a:pt x="0" y="5865"/>
                  </a:lnTo>
                  <a:lnTo>
                    <a:pt x="1484" y="5865"/>
                  </a:lnTo>
                  <a:lnTo>
                    <a:pt x="1377" y="5761"/>
                  </a:lnTo>
                  <a:lnTo>
                    <a:pt x="1518" y="5407"/>
                  </a:lnTo>
                  <a:lnTo>
                    <a:pt x="0" y="3853"/>
                  </a:lnTo>
                  <a:close/>
                  <a:moveTo>
                    <a:pt x="1625" y="5512"/>
                  </a:moveTo>
                  <a:lnTo>
                    <a:pt x="1555" y="5724"/>
                  </a:lnTo>
                  <a:lnTo>
                    <a:pt x="1730" y="5865"/>
                  </a:lnTo>
                  <a:lnTo>
                    <a:pt x="1979" y="5865"/>
                  </a:lnTo>
                  <a:lnTo>
                    <a:pt x="1625" y="5512"/>
                  </a:lnTo>
                  <a:close/>
                  <a:moveTo>
                    <a:pt x="3109" y="4277"/>
                  </a:moveTo>
                  <a:lnTo>
                    <a:pt x="3039" y="4311"/>
                  </a:lnTo>
                  <a:cubicBezTo>
                    <a:pt x="3039" y="4311"/>
                    <a:pt x="3109" y="4560"/>
                    <a:pt x="3039" y="4842"/>
                  </a:cubicBezTo>
                  <a:cubicBezTo>
                    <a:pt x="3002" y="4947"/>
                    <a:pt x="2860" y="5478"/>
                    <a:pt x="2860" y="5478"/>
                  </a:cubicBezTo>
                  <a:cubicBezTo>
                    <a:pt x="2860" y="5478"/>
                    <a:pt x="2897" y="5724"/>
                    <a:pt x="2860" y="5865"/>
                  </a:cubicBezTo>
                  <a:lnTo>
                    <a:pt x="4415" y="5865"/>
                  </a:lnTo>
                  <a:lnTo>
                    <a:pt x="4415" y="5653"/>
                  </a:lnTo>
                  <a:lnTo>
                    <a:pt x="3109" y="4277"/>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4845507" y="2438592"/>
              <a:ext cx="1147425" cy="202196"/>
            </a:xfrm>
            <a:custGeom>
              <a:avLst/>
              <a:gdLst/>
              <a:ahLst/>
              <a:cxnLst/>
              <a:rect l="l" t="t" r="r" b="b"/>
              <a:pathLst>
                <a:path w="4415" h="778" extrusionOk="0">
                  <a:moveTo>
                    <a:pt x="0" y="0"/>
                  </a:moveTo>
                  <a:lnTo>
                    <a:pt x="0" y="778"/>
                  </a:lnTo>
                  <a:lnTo>
                    <a:pt x="1060" y="778"/>
                  </a:lnTo>
                  <a:cubicBezTo>
                    <a:pt x="1023" y="778"/>
                    <a:pt x="989" y="744"/>
                    <a:pt x="989" y="744"/>
                  </a:cubicBezTo>
                  <a:cubicBezTo>
                    <a:pt x="989" y="673"/>
                    <a:pt x="1023" y="636"/>
                    <a:pt x="1094" y="636"/>
                  </a:cubicBezTo>
                  <a:lnTo>
                    <a:pt x="1235" y="636"/>
                  </a:lnTo>
                  <a:cubicBezTo>
                    <a:pt x="1235" y="602"/>
                    <a:pt x="1306" y="566"/>
                    <a:pt x="1343" y="566"/>
                  </a:cubicBezTo>
                  <a:lnTo>
                    <a:pt x="1484" y="566"/>
                  </a:lnTo>
                  <a:cubicBezTo>
                    <a:pt x="1555" y="566"/>
                    <a:pt x="1589" y="602"/>
                    <a:pt x="1589" y="636"/>
                  </a:cubicBezTo>
                  <a:lnTo>
                    <a:pt x="2225" y="636"/>
                  </a:lnTo>
                  <a:lnTo>
                    <a:pt x="1484" y="0"/>
                  </a:lnTo>
                  <a:close/>
                  <a:moveTo>
                    <a:pt x="1730" y="0"/>
                  </a:moveTo>
                  <a:lnTo>
                    <a:pt x="2615" y="778"/>
                  </a:lnTo>
                  <a:lnTo>
                    <a:pt x="2756" y="778"/>
                  </a:lnTo>
                  <a:lnTo>
                    <a:pt x="1979" y="0"/>
                  </a:lnTo>
                  <a:close/>
                  <a:moveTo>
                    <a:pt x="2860" y="0"/>
                  </a:moveTo>
                  <a:cubicBezTo>
                    <a:pt x="2860" y="0"/>
                    <a:pt x="2860" y="37"/>
                    <a:pt x="2827" y="37"/>
                  </a:cubicBezTo>
                  <a:lnTo>
                    <a:pt x="3533" y="778"/>
                  </a:lnTo>
                  <a:lnTo>
                    <a:pt x="4415" y="778"/>
                  </a:lnTo>
                  <a:lnTo>
                    <a:pt x="4415"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5102540" y="1795879"/>
              <a:ext cx="422585" cy="844911"/>
            </a:xfrm>
            <a:custGeom>
              <a:avLst/>
              <a:gdLst/>
              <a:ahLst/>
              <a:cxnLst/>
              <a:rect l="l" t="t" r="r" b="b"/>
              <a:pathLst>
                <a:path w="1626" h="3251" extrusionOk="0">
                  <a:moveTo>
                    <a:pt x="1306" y="0"/>
                  </a:moveTo>
                  <a:lnTo>
                    <a:pt x="778" y="1343"/>
                  </a:lnTo>
                  <a:lnTo>
                    <a:pt x="882" y="1484"/>
                  </a:lnTo>
                  <a:lnTo>
                    <a:pt x="1448" y="108"/>
                  </a:lnTo>
                  <a:lnTo>
                    <a:pt x="1306" y="0"/>
                  </a:lnTo>
                  <a:close/>
                  <a:moveTo>
                    <a:pt x="105" y="3109"/>
                  </a:moveTo>
                  <a:cubicBezTo>
                    <a:pt x="34" y="3109"/>
                    <a:pt x="0" y="3146"/>
                    <a:pt x="0" y="3217"/>
                  </a:cubicBezTo>
                  <a:cubicBezTo>
                    <a:pt x="0" y="3217"/>
                    <a:pt x="34" y="3251"/>
                    <a:pt x="71" y="3251"/>
                  </a:cubicBezTo>
                  <a:lnTo>
                    <a:pt x="246" y="3251"/>
                  </a:lnTo>
                  <a:lnTo>
                    <a:pt x="246" y="3146"/>
                  </a:lnTo>
                  <a:lnTo>
                    <a:pt x="246" y="3109"/>
                  </a:lnTo>
                  <a:close/>
                  <a:moveTo>
                    <a:pt x="529" y="2015"/>
                  </a:moveTo>
                  <a:lnTo>
                    <a:pt x="388" y="2369"/>
                  </a:lnTo>
                  <a:lnTo>
                    <a:pt x="495" y="2473"/>
                  </a:lnTo>
                  <a:lnTo>
                    <a:pt x="1236" y="3109"/>
                  </a:lnTo>
                  <a:lnTo>
                    <a:pt x="600" y="3109"/>
                  </a:lnTo>
                  <a:lnTo>
                    <a:pt x="636" y="3146"/>
                  </a:lnTo>
                  <a:lnTo>
                    <a:pt x="636" y="3251"/>
                  </a:lnTo>
                  <a:lnTo>
                    <a:pt x="1626" y="3251"/>
                  </a:lnTo>
                  <a:lnTo>
                    <a:pt x="741" y="2473"/>
                  </a:lnTo>
                  <a:lnTo>
                    <a:pt x="566" y="2332"/>
                  </a:lnTo>
                  <a:lnTo>
                    <a:pt x="636" y="2120"/>
                  </a:lnTo>
                  <a:lnTo>
                    <a:pt x="529" y="2015"/>
                  </a:ln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5047443" y="1585107"/>
              <a:ext cx="642974" cy="155936"/>
            </a:xfrm>
            <a:custGeom>
              <a:avLst/>
              <a:gdLst/>
              <a:ahLst/>
              <a:cxnLst/>
              <a:rect l="l" t="t" r="r" b="b"/>
              <a:pathLst>
                <a:path w="2474" h="600" extrusionOk="0">
                  <a:moveTo>
                    <a:pt x="71" y="0"/>
                  </a:moveTo>
                  <a:cubicBezTo>
                    <a:pt x="71" y="0"/>
                    <a:pt x="34" y="0"/>
                    <a:pt x="34" y="34"/>
                  </a:cubicBezTo>
                  <a:cubicBezTo>
                    <a:pt x="0" y="71"/>
                    <a:pt x="0" y="105"/>
                    <a:pt x="34" y="142"/>
                  </a:cubicBezTo>
                  <a:lnTo>
                    <a:pt x="424" y="599"/>
                  </a:lnTo>
                  <a:lnTo>
                    <a:pt x="848" y="599"/>
                  </a:lnTo>
                  <a:lnTo>
                    <a:pt x="848" y="424"/>
                  </a:lnTo>
                  <a:lnTo>
                    <a:pt x="495" y="424"/>
                  </a:lnTo>
                  <a:lnTo>
                    <a:pt x="142" y="34"/>
                  </a:lnTo>
                  <a:cubicBezTo>
                    <a:pt x="142" y="0"/>
                    <a:pt x="105" y="0"/>
                    <a:pt x="71" y="0"/>
                  </a:cubicBezTo>
                  <a:close/>
                  <a:moveTo>
                    <a:pt x="2191" y="424"/>
                  </a:moveTo>
                  <a:lnTo>
                    <a:pt x="2191" y="599"/>
                  </a:lnTo>
                  <a:lnTo>
                    <a:pt x="2366" y="599"/>
                  </a:lnTo>
                  <a:cubicBezTo>
                    <a:pt x="2437" y="599"/>
                    <a:pt x="2474" y="565"/>
                    <a:pt x="2474" y="495"/>
                  </a:cubicBezTo>
                  <a:cubicBezTo>
                    <a:pt x="2474" y="458"/>
                    <a:pt x="2437" y="424"/>
                    <a:pt x="2366" y="424"/>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5763705" y="1952334"/>
              <a:ext cx="165552" cy="211033"/>
            </a:xfrm>
            <a:custGeom>
              <a:avLst/>
              <a:gdLst/>
              <a:ahLst/>
              <a:cxnLst/>
              <a:rect l="l" t="t" r="r" b="b"/>
              <a:pathLst>
                <a:path w="637" h="812" extrusionOk="0">
                  <a:moveTo>
                    <a:pt x="283" y="0"/>
                  </a:moveTo>
                  <a:lnTo>
                    <a:pt x="0" y="105"/>
                  </a:lnTo>
                  <a:lnTo>
                    <a:pt x="620" y="793"/>
                  </a:lnTo>
                  <a:lnTo>
                    <a:pt x="620" y="793"/>
                  </a:lnTo>
                  <a:cubicBezTo>
                    <a:pt x="599" y="766"/>
                    <a:pt x="599" y="741"/>
                    <a:pt x="599" y="741"/>
                  </a:cubicBezTo>
                  <a:cubicBezTo>
                    <a:pt x="458" y="424"/>
                    <a:pt x="283" y="0"/>
                    <a:pt x="283" y="0"/>
                  </a:cubicBezTo>
                  <a:close/>
                  <a:moveTo>
                    <a:pt x="620" y="793"/>
                  </a:moveTo>
                  <a:cubicBezTo>
                    <a:pt x="624" y="799"/>
                    <a:pt x="630" y="805"/>
                    <a:pt x="636" y="812"/>
                  </a:cubicBezTo>
                  <a:lnTo>
                    <a:pt x="620" y="793"/>
                  </a:lnTo>
                  <a:close/>
                </a:path>
              </a:pathLst>
            </a:custGeom>
            <a:solidFill>
              <a:srgbClr val="FFDCE0">
                <a:alpha val="5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5267831" y="1658397"/>
              <a:ext cx="349036" cy="92262"/>
            </a:xfrm>
            <a:custGeom>
              <a:avLst/>
              <a:gdLst/>
              <a:ahLst/>
              <a:cxnLst/>
              <a:rect l="l" t="t" r="r" b="b"/>
              <a:pathLst>
                <a:path w="1343" h="355" extrusionOk="0">
                  <a:moveTo>
                    <a:pt x="0" y="1"/>
                  </a:moveTo>
                  <a:lnTo>
                    <a:pt x="0" y="142"/>
                  </a:lnTo>
                  <a:lnTo>
                    <a:pt x="0" y="317"/>
                  </a:lnTo>
                  <a:lnTo>
                    <a:pt x="0" y="354"/>
                  </a:lnTo>
                  <a:lnTo>
                    <a:pt x="529" y="354"/>
                  </a:lnTo>
                  <a:lnTo>
                    <a:pt x="212" y="1"/>
                  </a:lnTo>
                  <a:close/>
                  <a:moveTo>
                    <a:pt x="778" y="1"/>
                  </a:moveTo>
                  <a:lnTo>
                    <a:pt x="1094" y="354"/>
                  </a:lnTo>
                  <a:lnTo>
                    <a:pt x="1343" y="354"/>
                  </a:lnTo>
                  <a:lnTo>
                    <a:pt x="1343" y="317"/>
                  </a:lnTo>
                  <a:lnTo>
                    <a:pt x="1343" y="142"/>
                  </a:lnTo>
                  <a:lnTo>
                    <a:pt x="1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5166473" y="2585431"/>
              <a:ext cx="101618" cy="55357"/>
            </a:xfrm>
            <a:custGeom>
              <a:avLst/>
              <a:gdLst/>
              <a:ahLst/>
              <a:cxnLst/>
              <a:rect l="l" t="t" r="r" b="b"/>
              <a:pathLst>
                <a:path w="391" h="213" extrusionOk="0">
                  <a:moveTo>
                    <a:pt x="108" y="1"/>
                  </a:moveTo>
                  <a:cubicBezTo>
                    <a:pt x="71" y="1"/>
                    <a:pt x="0" y="37"/>
                    <a:pt x="0" y="71"/>
                  </a:cubicBezTo>
                  <a:lnTo>
                    <a:pt x="0" y="108"/>
                  </a:lnTo>
                  <a:lnTo>
                    <a:pt x="0" y="213"/>
                  </a:lnTo>
                  <a:lnTo>
                    <a:pt x="390" y="213"/>
                  </a:lnTo>
                  <a:lnTo>
                    <a:pt x="390" y="108"/>
                  </a:lnTo>
                  <a:lnTo>
                    <a:pt x="354" y="71"/>
                  </a:lnTo>
                  <a:cubicBezTo>
                    <a:pt x="354" y="37"/>
                    <a:pt x="320"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9"/>
            <p:cNvSpPr/>
            <p:nvPr/>
          </p:nvSpPr>
          <p:spPr>
            <a:xfrm>
              <a:off x="5506412" y="1777427"/>
              <a:ext cx="486519" cy="560848"/>
            </a:xfrm>
            <a:custGeom>
              <a:avLst/>
              <a:gdLst/>
              <a:ahLst/>
              <a:cxnLst/>
              <a:rect l="l" t="t" r="r" b="b"/>
              <a:pathLst>
                <a:path w="1872" h="2158" extrusionOk="0">
                  <a:moveTo>
                    <a:pt x="919" y="1"/>
                  </a:moveTo>
                  <a:cubicBezTo>
                    <a:pt x="849" y="71"/>
                    <a:pt x="671" y="179"/>
                    <a:pt x="529" y="283"/>
                  </a:cubicBezTo>
                  <a:lnTo>
                    <a:pt x="812" y="603"/>
                  </a:lnTo>
                  <a:lnTo>
                    <a:pt x="1165" y="425"/>
                  </a:lnTo>
                  <a:lnTo>
                    <a:pt x="1273" y="673"/>
                  </a:lnTo>
                  <a:cubicBezTo>
                    <a:pt x="1273" y="673"/>
                    <a:pt x="1448" y="1097"/>
                    <a:pt x="1589" y="1414"/>
                  </a:cubicBezTo>
                  <a:cubicBezTo>
                    <a:pt x="1660" y="1521"/>
                    <a:pt x="1767" y="1663"/>
                    <a:pt x="1872" y="1696"/>
                  </a:cubicBezTo>
                  <a:lnTo>
                    <a:pt x="1872" y="673"/>
                  </a:lnTo>
                  <a:lnTo>
                    <a:pt x="1414" y="142"/>
                  </a:lnTo>
                  <a:cubicBezTo>
                    <a:pt x="1061" y="142"/>
                    <a:pt x="919" y="1"/>
                    <a:pt x="919" y="1"/>
                  </a:cubicBezTo>
                  <a:close/>
                  <a:moveTo>
                    <a:pt x="213" y="532"/>
                  </a:moveTo>
                  <a:cubicBezTo>
                    <a:pt x="72" y="637"/>
                    <a:pt x="1" y="707"/>
                    <a:pt x="1" y="778"/>
                  </a:cubicBezTo>
                  <a:cubicBezTo>
                    <a:pt x="1" y="919"/>
                    <a:pt x="72" y="2086"/>
                    <a:pt x="72" y="2086"/>
                  </a:cubicBezTo>
                  <a:lnTo>
                    <a:pt x="176" y="2120"/>
                  </a:lnTo>
                  <a:lnTo>
                    <a:pt x="317" y="2157"/>
                  </a:lnTo>
                  <a:cubicBezTo>
                    <a:pt x="317" y="2157"/>
                    <a:pt x="459" y="1626"/>
                    <a:pt x="496" y="1521"/>
                  </a:cubicBezTo>
                  <a:cubicBezTo>
                    <a:pt x="566" y="1239"/>
                    <a:pt x="496" y="990"/>
                    <a:pt x="496" y="990"/>
                  </a:cubicBezTo>
                  <a:lnTo>
                    <a:pt x="425" y="815"/>
                  </a:lnTo>
                  <a:lnTo>
                    <a:pt x="459" y="815"/>
                  </a:lnTo>
                  <a:lnTo>
                    <a:pt x="213" y="532"/>
                  </a:lnTo>
                  <a:close/>
                </a:path>
              </a:pathLst>
            </a:custGeom>
            <a:solidFill>
              <a:srgbClr val="FFD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9"/>
            <p:cNvSpPr/>
            <p:nvPr/>
          </p:nvSpPr>
          <p:spPr>
            <a:xfrm>
              <a:off x="5506412" y="2319562"/>
              <a:ext cx="92262" cy="128907"/>
            </a:xfrm>
            <a:custGeom>
              <a:avLst/>
              <a:gdLst/>
              <a:ahLst/>
              <a:cxnLst/>
              <a:rect l="l" t="t" r="r" b="b"/>
              <a:pathLst>
                <a:path w="355" h="496" extrusionOk="0">
                  <a:moveTo>
                    <a:pt x="135" y="310"/>
                  </a:moveTo>
                  <a:cubicBezTo>
                    <a:pt x="137" y="312"/>
                    <a:pt x="140" y="315"/>
                    <a:pt x="142" y="317"/>
                  </a:cubicBezTo>
                  <a:lnTo>
                    <a:pt x="135" y="310"/>
                  </a:lnTo>
                  <a:close/>
                  <a:moveTo>
                    <a:pt x="72" y="0"/>
                  </a:moveTo>
                  <a:lnTo>
                    <a:pt x="72" y="71"/>
                  </a:lnTo>
                  <a:lnTo>
                    <a:pt x="72" y="105"/>
                  </a:lnTo>
                  <a:lnTo>
                    <a:pt x="1" y="176"/>
                  </a:lnTo>
                  <a:lnTo>
                    <a:pt x="135" y="310"/>
                  </a:lnTo>
                  <a:lnTo>
                    <a:pt x="135" y="310"/>
                  </a:lnTo>
                  <a:cubicBezTo>
                    <a:pt x="106" y="278"/>
                    <a:pt x="108" y="246"/>
                    <a:pt x="142" y="246"/>
                  </a:cubicBezTo>
                  <a:cubicBezTo>
                    <a:pt x="142" y="212"/>
                    <a:pt x="176" y="212"/>
                    <a:pt x="176" y="212"/>
                  </a:cubicBezTo>
                  <a:cubicBezTo>
                    <a:pt x="213" y="212"/>
                    <a:pt x="213" y="212"/>
                    <a:pt x="247" y="246"/>
                  </a:cubicBezTo>
                  <a:lnTo>
                    <a:pt x="247" y="317"/>
                  </a:lnTo>
                  <a:cubicBezTo>
                    <a:pt x="213" y="354"/>
                    <a:pt x="213" y="354"/>
                    <a:pt x="176" y="354"/>
                  </a:cubicBezTo>
                  <a:lnTo>
                    <a:pt x="142" y="354"/>
                  </a:lnTo>
                  <a:lnTo>
                    <a:pt x="284" y="495"/>
                  </a:lnTo>
                  <a:cubicBezTo>
                    <a:pt x="317" y="495"/>
                    <a:pt x="317" y="458"/>
                    <a:pt x="317" y="458"/>
                  </a:cubicBezTo>
                  <a:cubicBezTo>
                    <a:pt x="354" y="317"/>
                    <a:pt x="317" y="71"/>
                    <a:pt x="317" y="71"/>
                  </a:cubicBezTo>
                  <a:lnTo>
                    <a:pt x="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9"/>
            <p:cNvSpPr/>
            <p:nvPr/>
          </p:nvSpPr>
          <p:spPr>
            <a:xfrm>
              <a:off x="5506412" y="1410200"/>
              <a:ext cx="55357" cy="64973"/>
            </a:xfrm>
            <a:custGeom>
              <a:avLst/>
              <a:gdLst/>
              <a:ahLst/>
              <a:cxnLst/>
              <a:rect l="l" t="t" r="r" b="b"/>
              <a:pathLst>
                <a:path w="213" h="250" extrusionOk="0">
                  <a:moveTo>
                    <a:pt x="1" y="1"/>
                  </a:moveTo>
                  <a:lnTo>
                    <a:pt x="1" y="71"/>
                  </a:lnTo>
                  <a:lnTo>
                    <a:pt x="213" y="249"/>
                  </a:lnTo>
                  <a:lnTo>
                    <a:pt x="1" y="1"/>
                  </a:lnTo>
                  <a:close/>
                </a:path>
              </a:pathLst>
            </a:custGeom>
            <a:solidFill>
              <a:srgbClr val="D5E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9"/>
            <p:cNvSpPr/>
            <p:nvPr/>
          </p:nvSpPr>
          <p:spPr>
            <a:xfrm>
              <a:off x="5745253" y="1676849"/>
              <a:ext cx="128907" cy="137743"/>
            </a:xfrm>
            <a:custGeom>
              <a:avLst/>
              <a:gdLst/>
              <a:ahLst/>
              <a:cxnLst/>
              <a:rect l="l" t="t" r="r" b="b"/>
              <a:pathLst>
                <a:path w="496" h="530" extrusionOk="0">
                  <a:moveTo>
                    <a:pt x="0" y="1"/>
                  </a:moveTo>
                  <a:lnTo>
                    <a:pt x="0" y="176"/>
                  </a:lnTo>
                  <a:lnTo>
                    <a:pt x="0" y="388"/>
                  </a:lnTo>
                  <a:cubicBezTo>
                    <a:pt x="0" y="388"/>
                    <a:pt x="142" y="529"/>
                    <a:pt x="495" y="529"/>
                  </a:cubicBezTo>
                  <a:lnTo>
                    <a:pt x="0" y="1"/>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9"/>
            <p:cNvSpPr/>
            <p:nvPr/>
          </p:nvSpPr>
          <p:spPr>
            <a:xfrm>
              <a:off x="5414670" y="1364719"/>
              <a:ext cx="257294" cy="257294"/>
            </a:xfrm>
            <a:custGeom>
              <a:avLst/>
              <a:gdLst/>
              <a:ahLst/>
              <a:cxnLst/>
              <a:rect l="l" t="t" r="r" b="b"/>
              <a:pathLst>
                <a:path w="990" h="990" extrusionOk="0">
                  <a:moveTo>
                    <a:pt x="142" y="0"/>
                  </a:moveTo>
                  <a:lnTo>
                    <a:pt x="105" y="34"/>
                  </a:lnTo>
                  <a:cubicBezTo>
                    <a:pt x="105" y="34"/>
                    <a:pt x="71" y="34"/>
                    <a:pt x="71" y="71"/>
                  </a:cubicBezTo>
                  <a:lnTo>
                    <a:pt x="35" y="105"/>
                  </a:lnTo>
                  <a:lnTo>
                    <a:pt x="35" y="142"/>
                  </a:lnTo>
                  <a:cubicBezTo>
                    <a:pt x="1" y="142"/>
                    <a:pt x="35" y="176"/>
                    <a:pt x="35" y="176"/>
                  </a:cubicBezTo>
                  <a:cubicBezTo>
                    <a:pt x="35" y="176"/>
                    <a:pt x="1" y="212"/>
                    <a:pt x="1" y="246"/>
                  </a:cubicBezTo>
                  <a:cubicBezTo>
                    <a:pt x="35" y="246"/>
                    <a:pt x="247" y="458"/>
                    <a:pt x="247" y="458"/>
                  </a:cubicBezTo>
                  <a:cubicBezTo>
                    <a:pt x="247" y="458"/>
                    <a:pt x="670" y="953"/>
                    <a:pt x="812" y="990"/>
                  </a:cubicBezTo>
                  <a:cubicBezTo>
                    <a:pt x="849" y="990"/>
                    <a:pt x="919" y="953"/>
                    <a:pt x="990" y="882"/>
                  </a:cubicBezTo>
                  <a:lnTo>
                    <a:pt x="566" y="424"/>
                  </a:lnTo>
                  <a:lnTo>
                    <a:pt x="354" y="246"/>
                  </a:lnTo>
                  <a:lnTo>
                    <a:pt x="354" y="176"/>
                  </a:lnTo>
                  <a:lnTo>
                    <a:pt x="176" y="0"/>
                  </a:lnTo>
                  <a:close/>
                </a:path>
              </a:pathLst>
            </a:custGeom>
            <a:solidFill>
              <a:srgbClr val="FFD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9"/>
            <p:cNvSpPr/>
            <p:nvPr/>
          </p:nvSpPr>
          <p:spPr>
            <a:xfrm>
              <a:off x="5497056" y="2328398"/>
              <a:ext cx="28068" cy="36905"/>
            </a:xfrm>
            <a:custGeom>
              <a:avLst/>
              <a:gdLst/>
              <a:ahLst/>
              <a:cxnLst/>
              <a:rect l="l" t="t" r="r" b="b"/>
              <a:pathLst>
                <a:path w="108" h="142" extrusionOk="0">
                  <a:moveTo>
                    <a:pt x="37" y="0"/>
                  </a:moveTo>
                  <a:cubicBezTo>
                    <a:pt x="37" y="0"/>
                    <a:pt x="0" y="71"/>
                    <a:pt x="0" y="108"/>
                  </a:cubicBezTo>
                  <a:lnTo>
                    <a:pt x="37" y="142"/>
                  </a:lnTo>
                  <a:lnTo>
                    <a:pt x="108" y="71"/>
                  </a:lnTo>
                  <a:lnTo>
                    <a:pt x="108" y="37"/>
                  </a:lnTo>
                  <a:cubicBezTo>
                    <a:pt x="71" y="0"/>
                    <a:pt x="71"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9"/>
            <p:cNvSpPr/>
            <p:nvPr/>
          </p:nvSpPr>
          <p:spPr>
            <a:xfrm>
              <a:off x="5533701" y="2374659"/>
              <a:ext cx="36905" cy="36905"/>
            </a:xfrm>
            <a:custGeom>
              <a:avLst/>
              <a:gdLst/>
              <a:ahLst/>
              <a:cxnLst/>
              <a:rect l="l" t="t" r="r" b="b"/>
              <a:pathLst>
                <a:path w="142" h="142" extrusionOk="0">
                  <a:moveTo>
                    <a:pt x="71" y="0"/>
                  </a:moveTo>
                  <a:cubicBezTo>
                    <a:pt x="71" y="0"/>
                    <a:pt x="37" y="0"/>
                    <a:pt x="37" y="34"/>
                  </a:cubicBezTo>
                  <a:cubicBezTo>
                    <a:pt x="1" y="34"/>
                    <a:pt x="1" y="71"/>
                    <a:pt x="37" y="105"/>
                  </a:cubicBezTo>
                  <a:lnTo>
                    <a:pt x="37" y="142"/>
                  </a:lnTo>
                  <a:lnTo>
                    <a:pt x="71" y="142"/>
                  </a:lnTo>
                  <a:cubicBezTo>
                    <a:pt x="108" y="142"/>
                    <a:pt x="108" y="142"/>
                    <a:pt x="142" y="105"/>
                  </a:cubicBezTo>
                  <a:lnTo>
                    <a:pt x="142" y="34"/>
                  </a:lnTo>
                  <a:cubicBezTo>
                    <a:pt x="108" y="0"/>
                    <a:pt x="108" y="0"/>
                    <a:pt x="71" y="0"/>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9"/>
            <p:cNvSpPr/>
            <p:nvPr/>
          </p:nvSpPr>
          <p:spPr>
            <a:xfrm>
              <a:off x="5616606" y="1887621"/>
              <a:ext cx="220649" cy="147099"/>
            </a:xfrm>
            <a:custGeom>
              <a:avLst/>
              <a:gdLst/>
              <a:ahLst/>
              <a:cxnLst/>
              <a:rect l="l" t="t" r="r" b="b"/>
              <a:pathLst>
                <a:path w="849" h="566" extrusionOk="0">
                  <a:moveTo>
                    <a:pt x="741" y="1"/>
                  </a:moveTo>
                  <a:lnTo>
                    <a:pt x="388" y="179"/>
                  </a:lnTo>
                  <a:lnTo>
                    <a:pt x="566" y="354"/>
                  </a:lnTo>
                  <a:lnTo>
                    <a:pt x="849" y="249"/>
                  </a:lnTo>
                  <a:lnTo>
                    <a:pt x="741" y="1"/>
                  </a:lnTo>
                  <a:close/>
                  <a:moveTo>
                    <a:pt x="1" y="391"/>
                  </a:moveTo>
                  <a:lnTo>
                    <a:pt x="72" y="566"/>
                  </a:lnTo>
                  <a:lnTo>
                    <a:pt x="142" y="532"/>
                  </a:lnTo>
                  <a:lnTo>
                    <a:pt x="35" y="391"/>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9"/>
            <p:cNvSpPr/>
            <p:nvPr/>
          </p:nvSpPr>
          <p:spPr>
            <a:xfrm>
              <a:off x="5919380" y="2144654"/>
              <a:ext cx="73550" cy="92262"/>
            </a:xfrm>
            <a:custGeom>
              <a:avLst/>
              <a:gdLst/>
              <a:ahLst/>
              <a:cxnLst/>
              <a:rect l="l" t="t" r="r" b="b"/>
              <a:pathLst>
                <a:path w="283" h="355" extrusionOk="0">
                  <a:moveTo>
                    <a:pt x="0" y="1"/>
                  </a:moveTo>
                  <a:cubicBezTo>
                    <a:pt x="0" y="1"/>
                    <a:pt x="0" y="38"/>
                    <a:pt x="37" y="72"/>
                  </a:cubicBezTo>
                  <a:lnTo>
                    <a:pt x="283" y="354"/>
                  </a:lnTo>
                  <a:lnTo>
                    <a:pt x="283" y="283"/>
                  </a:lnTo>
                  <a:cubicBezTo>
                    <a:pt x="178" y="250"/>
                    <a:pt x="71" y="108"/>
                    <a:pt x="0" y="1"/>
                  </a:cubicBezTo>
                  <a:close/>
                </a:path>
              </a:pathLst>
            </a:custGeom>
            <a:solidFill>
              <a:srgbClr val="FFC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9"/>
            <p:cNvSpPr/>
            <p:nvPr/>
          </p:nvSpPr>
          <p:spPr>
            <a:xfrm>
              <a:off x="5680540" y="1061425"/>
              <a:ext cx="73809" cy="36905"/>
            </a:xfrm>
            <a:custGeom>
              <a:avLst/>
              <a:gdLst/>
              <a:ahLst/>
              <a:cxnLst/>
              <a:rect l="l" t="t" r="r" b="b"/>
              <a:pathLst>
                <a:path w="284" h="142" extrusionOk="0">
                  <a:moveTo>
                    <a:pt x="108" y="0"/>
                  </a:moveTo>
                  <a:cubicBezTo>
                    <a:pt x="71" y="0"/>
                    <a:pt x="38" y="0"/>
                    <a:pt x="1" y="37"/>
                  </a:cubicBezTo>
                  <a:cubicBezTo>
                    <a:pt x="1" y="37"/>
                    <a:pt x="38" y="71"/>
                    <a:pt x="38" y="108"/>
                  </a:cubicBezTo>
                  <a:cubicBezTo>
                    <a:pt x="71" y="141"/>
                    <a:pt x="71" y="141"/>
                    <a:pt x="142" y="141"/>
                  </a:cubicBezTo>
                  <a:lnTo>
                    <a:pt x="213" y="141"/>
                  </a:lnTo>
                  <a:cubicBezTo>
                    <a:pt x="283" y="37"/>
                    <a:pt x="179" y="0"/>
                    <a:pt x="108"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9"/>
            <p:cNvSpPr/>
            <p:nvPr/>
          </p:nvSpPr>
          <p:spPr>
            <a:xfrm>
              <a:off x="4799246" y="914326"/>
              <a:ext cx="46521" cy="1864469"/>
            </a:xfrm>
            <a:custGeom>
              <a:avLst/>
              <a:gdLst/>
              <a:ahLst/>
              <a:cxnLst/>
              <a:rect l="l" t="t" r="r" b="b"/>
              <a:pathLst>
                <a:path w="179" h="7174" extrusionOk="0">
                  <a:moveTo>
                    <a:pt x="0" y="1"/>
                  </a:moveTo>
                  <a:lnTo>
                    <a:pt x="0" y="7174"/>
                  </a:lnTo>
                  <a:lnTo>
                    <a:pt x="178" y="7174"/>
                  </a:lnTo>
                  <a:lnTo>
                    <a:pt x="178"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5056279" y="914326"/>
              <a:ext cx="689235" cy="762784"/>
            </a:xfrm>
            <a:custGeom>
              <a:avLst/>
              <a:gdLst/>
              <a:ahLst/>
              <a:cxnLst/>
              <a:rect l="l" t="t" r="r" b="b"/>
              <a:pathLst>
                <a:path w="2652" h="2935" extrusionOk="0">
                  <a:moveTo>
                    <a:pt x="0" y="1"/>
                  </a:moveTo>
                  <a:lnTo>
                    <a:pt x="1555" y="1733"/>
                  </a:lnTo>
                  <a:cubicBezTo>
                    <a:pt x="1592" y="1733"/>
                    <a:pt x="1626" y="1767"/>
                    <a:pt x="1626" y="1767"/>
                  </a:cubicBezTo>
                  <a:lnTo>
                    <a:pt x="1626" y="1697"/>
                  </a:lnTo>
                  <a:lnTo>
                    <a:pt x="1733" y="1804"/>
                  </a:lnTo>
                  <a:lnTo>
                    <a:pt x="1733" y="1909"/>
                  </a:lnTo>
                  <a:lnTo>
                    <a:pt x="1945" y="2157"/>
                  </a:lnTo>
                  <a:lnTo>
                    <a:pt x="2157" y="2333"/>
                  </a:lnTo>
                  <a:lnTo>
                    <a:pt x="2332" y="2087"/>
                  </a:lnTo>
                  <a:lnTo>
                    <a:pt x="2403" y="2121"/>
                  </a:lnTo>
                  <a:lnTo>
                    <a:pt x="2298" y="2050"/>
                  </a:lnTo>
                  <a:lnTo>
                    <a:pt x="2332" y="2016"/>
                  </a:lnTo>
                  <a:lnTo>
                    <a:pt x="566" y="1"/>
                  </a:lnTo>
                  <a:close/>
                  <a:moveTo>
                    <a:pt x="2581" y="2474"/>
                  </a:moveTo>
                  <a:cubicBezTo>
                    <a:pt x="2510" y="2511"/>
                    <a:pt x="2440" y="2581"/>
                    <a:pt x="2369" y="2615"/>
                  </a:cubicBezTo>
                  <a:lnTo>
                    <a:pt x="2651" y="2935"/>
                  </a:lnTo>
                  <a:cubicBezTo>
                    <a:pt x="2615" y="2827"/>
                    <a:pt x="2615" y="2756"/>
                    <a:pt x="2615" y="2652"/>
                  </a:cubicBezTo>
                  <a:cubicBezTo>
                    <a:pt x="2581" y="2652"/>
                    <a:pt x="2581" y="2615"/>
                    <a:pt x="2581" y="2615"/>
                  </a:cubicBezTo>
                  <a:lnTo>
                    <a:pt x="2581" y="2474"/>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9"/>
            <p:cNvSpPr/>
            <p:nvPr/>
          </p:nvSpPr>
          <p:spPr>
            <a:xfrm>
              <a:off x="5873899" y="1805495"/>
              <a:ext cx="119031" cy="147099"/>
            </a:xfrm>
            <a:custGeom>
              <a:avLst/>
              <a:gdLst/>
              <a:ahLst/>
              <a:cxnLst/>
              <a:rect l="l" t="t" r="r" b="b"/>
              <a:pathLst>
                <a:path w="458" h="566" extrusionOk="0">
                  <a:moveTo>
                    <a:pt x="458" y="0"/>
                  </a:moveTo>
                  <a:cubicBezTo>
                    <a:pt x="353" y="34"/>
                    <a:pt x="246" y="34"/>
                    <a:pt x="105" y="34"/>
                  </a:cubicBezTo>
                  <a:lnTo>
                    <a:pt x="0" y="34"/>
                  </a:lnTo>
                  <a:lnTo>
                    <a:pt x="458" y="565"/>
                  </a:lnTo>
                  <a:lnTo>
                    <a:pt x="458" y="0"/>
                  </a:lnTo>
                  <a:close/>
                </a:path>
              </a:pathLst>
            </a:custGeom>
            <a:solidFill>
              <a:srgbClr val="FF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9"/>
            <p:cNvSpPr/>
            <p:nvPr/>
          </p:nvSpPr>
          <p:spPr>
            <a:xfrm>
              <a:off x="5726801" y="1557039"/>
              <a:ext cx="266130" cy="257553"/>
            </a:xfrm>
            <a:custGeom>
              <a:avLst/>
              <a:gdLst/>
              <a:ahLst/>
              <a:cxnLst/>
              <a:rect l="l" t="t" r="r" b="b"/>
              <a:pathLst>
                <a:path w="1024" h="991" extrusionOk="0">
                  <a:moveTo>
                    <a:pt x="176" y="1"/>
                  </a:moveTo>
                  <a:cubicBezTo>
                    <a:pt x="105" y="71"/>
                    <a:pt x="71" y="108"/>
                    <a:pt x="1" y="142"/>
                  </a:cubicBezTo>
                  <a:cubicBezTo>
                    <a:pt x="1" y="142"/>
                    <a:pt x="1" y="179"/>
                    <a:pt x="35" y="179"/>
                  </a:cubicBezTo>
                  <a:cubicBezTo>
                    <a:pt x="35" y="283"/>
                    <a:pt x="35" y="354"/>
                    <a:pt x="71" y="462"/>
                  </a:cubicBezTo>
                  <a:lnTo>
                    <a:pt x="566" y="990"/>
                  </a:lnTo>
                  <a:lnTo>
                    <a:pt x="671" y="990"/>
                  </a:lnTo>
                  <a:cubicBezTo>
                    <a:pt x="812" y="990"/>
                    <a:pt x="919" y="990"/>
                    <a:pt x="1024" y="956"/>
                  </a:cubicBezTo>
                  <a:lnTo>
                    <a:pt x="176" y="1"/>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9"/>
            <p:cNvSpPr/>
            <p:nvPr/>
          </p:nvSpPr>
          <p:spPr>
            <a:xfrm>
              <a:off x="5726801" y="1530010"/>
              <a:ext cx="46001" cy="64193"/>
            </a:xfrm>
            <a:custGeom>
              <a:avLst/>
              <a:gdLst/>
              <a:ahLst/>
              <a:cxnLst/>
              <a:rect l="l" t="t" r="r" b="b"/>
              <a:pathLst>
                <a:path w="177" h="247" extrusionOk="0">
                  <a:moveTo>
                    <a:pt x="71" y="0"/>
                  </a:moveTo>
                  <a:cubicBezTo>
                    <a:pt x="71" y="34"/>
                    <a:pt x="35" y="71"/>
                    <a:pt x="1" y="105"/>
                  </a:cubicBezTo>
                  <a:lnTo>
                    <a:pt x="1" y="246"/>
                  </a:lnTo>
                  <a:cubicBezTo>
                    <a:pt x="71" y="212"/>
                    <a:pt x="105" y="175"/>
                    <a:pt x="176" y="105"/>
                  </a:cubicBezTo>
                  <a:lnTo>
                    <a:pt x="71" y="0"/>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9"/>
            <p:cNvSpPr/>
            <p:nvPr/>
          </p:nvSpPr>
          <p:spPr>
            <a:xfrm>
              <a:off x="5653511" y="1438008"/>
              <a:ext cx="64193" cy="64193"/>
            </a:xfrm>
            <a:custGeom>
              <a:avLst/>
              <a:gdLst/>
              <a:ahLst/>
              <a:cxnLst/>
              <a:rect l="l" t="t" r="r" b="b"/>
              <a:pathLst>
                <a:path w="247" h="247" extrusionOk="0">
                  <a:moveTo>
                    <a:pt x="34" y="1"/>
                  </a:moveTo>
                  <a:lnTo>
                    <a:pt x="0" y="35"/>
                  </a:lnTo>
                  <a:lnTo>
                    <a:pt x="105" y="106"/>
                  </a:lnTo>
                  <a:lnTo>
                    <a:pt x="246" y="247"/>
                  </a:lnTo>
                  <a:lnTo>
                    <a:pt x="34" y="1"/>
                  </a:ln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9"/>
            <p:cNvSpPr/>
            <p:nvPr/>
          </p:nvSpPr>
          <p:spPr>
            <a:xfrm>
              <a:off x="5460151" y="1355103"/>
              <a:ext cx="285362" cy="239101"/>
            </a:xfrm>
            <a:custGeom>
              <a:avLst/>
              <a:gdLst/>
              <a:ahLst/>
              <a:cxnLst/>
              <a:rect l="l" t="t" r="r" b="b"/>
              <a:pathLst>
                <a:path w="1098" h="920" extrusionOk="0">
                  <a:moveTo>
                    <a:pt x="72" y="1"/>
                  </a:moveTo>
                  <a:lnTo>
                    <a:pt x="72" y="71"/>
                  </a:lnTo>
                  <a:cubicBezTo>
                    <a:pt x="72" y="71"/>
                    <a:pt x="38" y="37"/>
                    <a:pt x="1" y="37"/>
                  </a:cubicBezTo>
                  <a:lnTo>
                    <a:pt x="179" y="213"/>
                  </a:lnTo>
                  <a:lnTo>
                    <a:pt x="179" y="108"/>
                  </a:lnTo>
                  <a:lnTo>
                    <a:pt x="72" y="1"/>
                  </a:lnTo>
                  <a:close/>
                  <a:moveTo>
                    <a:pt x="778" y="391"/>
                  </a:moveTo>
                  <a:lnTo>
                    <a:pt x="603" y="637"/>
                  </a:lnTo>
                  <a:lnTo>
                    <a:pt x="391" y="461"/>
                  </a:lnTo>
                  <a:lnTo>
                    <a:pt x="815" y="919"/>
                  </a:lnTo>
                  <a:cubicBezTo>
                    <a:pt x="886" y="885"/>
                    <a:pt x="956" y="815"/>
                    <a:pt x="1027" y="778"/>
                  </a:cubicBezTo>
                  <a:cubicBezTo>
                    <a:pt x="1061" y="744"/>
                    <a:pt x="1097" y="707"/>
                    <a:pt x="1097" y="673"/>
                  </a:cubicBezTo>
                  <a:lnTo>
                    <a:pt x="990" y="566"/>
                  </a:lnTo>
                  <a:lnTo>
                    <a:pt x="849" y="425"/>
                  </a:lnTo>
                  <a:lnTo>
                    <a:pt x="778" y="391"/>
                  </a:lnTo>
                  <a:close/>
                </a:path>
              </a:pathLst>
            </a:custGeom>
            <a:solidFill>
              <a:srgbClr val="FFE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9"/>
            <p:cNvSpPr/>
            <p:nvPr/>
          </p:nvSpPr>
          <p:spPr>
            <a:xfrm>
              <a:off x="4845507" y="969423"/>
              <a:ext cx="798650" cy="946528"/>
            </a:xfrm>
            <a:custGeom>
              <a:avLst/>
              <a:gdLst/>
              <a:ahLst/>
              <a:cxnLst/>
              <a:rect l="l" t="t" r="r" b="b"/>
              <a:pathLst>
                <a:path w="3073" h="3642" extrusionOk="0">
                  <a:moveTo>
                    <a:pt x="0" y="1"/>
                  </a:moveTo>
                  <a:lnTo>
                    <a:pt x="0" y="673"/>
                  </a:lnTo>
                  <a:lnTo>
                    <a:pt x="1837" y="2652"/>
                  </a:lnTo>
                  <a:lnTo>
                    <a:pt x="2403" y="2652"/>
                  </a:lnTo>
                  <a:lnTo>
                    <a:pt x="0" y="1"/>
                  </a:lnTo>
                  <a:close/>
                  <a:moveTo>
                    <a:pt x="2154" y="3005"/>
                  </a:moveTo>
                  <a:lnTo>
                    <a:pt x="2295" y="3180"/>
                  </a:lnTo>
                  <a:lnTo>
                    <a:pt x="2366" y="3005"/>
                  </a:lnTo>
                  <a:close/>
                  <a:moveTo>
                    <a:pt x="2544" y="3005"/>
                  </a:moveTo>
                  <a:lnTo>
                    <a:pt x="2437" y="3288"/>
                  </a:lnTo>
                  <a:lnTo>
                    <a:pt x="2756" y="3641"/>
                  </a:lnTo>
                  <a:cubicBezTo>
                    <a:pt x="2827" y="3570"/>
                    <a:pt x="2968" y="3463"/>
                    <a:pt x="3072" y="3392"/>
                  </a:cubicBezTo>
                  <a:lnTo>
                    <a:pt x="2719" y="3005"/>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9"/>
            <p:cNvSpPr/>
            <p:nvPr/>
          </p:nvSpPr>
          <p:spPr>
            <a:xfrm>
              <a:off x="5441959" y="1750398"/>
              <a:ext cx="64713" cy="73550"/>
            </a:xfrm>
            <a:custGeom>
              <a:avLst/>
              <a:gdLst/>
              <a:ahLst/>
              <a:cxnLst/>
              <a:rect l="l" t="t" r="r" b="b"/>
              <a:pathLst>
                <a:path w="249" h="283" extrusionOk="0">
                  <a:moveTo>
                    <a:pt x="71" y="0"/>
                  </a:moveTo>
                  <a:lnTo>
                    <a:pt x="0" y="175"/>
                  </a:lnTo>
                  <a:lnTo>
                    <a:pt x="142" y="283"/>
                  </a:lnTo>
                  <a:lnTo>
                    <a:pt x="249" y="0"/>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9"/>
            <p:cNvSpPr/>
            <p:nvPr/>
          </p:nvSpPr>
          <p:spPr>
            <a:xfrm>
              <a:off x="5653511" y="1979363"/>
              <a:ext cx="339420" cy="404393"/>
            </a:xfrm>
            <a:custGeom>
              <a:avLst/>
              <a:gdLst/>
              <a:ahLst/>
              <a:cxnLst/>
              <a:rect l="l" t="t" r="r" b="b"/>
              <a:pathLst>
                <a:path w="1306" h="1556" extrusionOk="0">
                  <a:moveTo>
                    <a:pt x="424" y="1"/>
                  </a:moveTo>
                  <a:lnTo>
                    <a:pt x="0" y="179"/>
                  </a:lnTo>
                  <a:lnTo>
                    <a:pt x="1306" y="1555"/>
                  </a:lnTo>
                  <a:lnTo>
                    <a:pt x="1306" y="1061"/>
                  </a:lnTo>
                  <a:cubicBezTo>
                    <a:pt x="1235" y="1027"/>
                    <a:pt x="1201" y="956"/>
                    <a:pt x="1165" y="919"/>
                  </a:cubicBezTo>
                  <a:cubicBezTo>
                    <a:pt x="1131" y="919"/>
                    <a:pt x="1094" y="815"/>
                    <a:pt x="1060" y="708"/>
                  </a:cubicBezTo>
                  <a:lnTo>
                    <a:pt x="424" y="1"/>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5322928" y="1658397"/>
              <a:ext cx="229485" cy="92262"/>
            </a:xfrm>
            <a:custGeom>
              <a:avLst/>
              <a:gdLst/>
              <a:ahLst/>
              <a:cxnLst/>
              <a:rect l="l" t="t" r="r" b="b"/>
              <a:pathLst>
                <a:path w="883" h="355" extrusionOk="0">
                  <a:moveTo>
                    <a:pt x="0" y="1"/>
                  </a:moveTo>
                  <a:lnTo>
                    <a:pt x="317" y="354"/>
                  </a:lnTo>
                  <a:lnTo>
                    <a:pt x="882" y="354"/>
                  </a:lnTo>
                  <a:lnTo>
                    <a:pt x="5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5561509" y="1850977"/>
              <a:ext cx="156195" cy="138263"/>
            </a:xfrm>
            <a:custGeom>
              <a:avLst/>
              <a:gdLst/>
              <a:ahLst/>
              <a:cxnLst/>
              <a:rect l="l" t="t" r="r" b="b"/>
              <a:pathLst>
                <a:path w="601" h="532" extrusionOk="0">
                  <a:moveTo>
                    <a:pt x="317" y="0"/>
                  </a:moveTo>
                  <a:cubicBezTo>
                    <a:pt x="213" y="71"/>
                    <a:pt x="72" y="178"/>
                    <a:pt x="1" y="249"/>
                  </a:cubicBezTo>
                  <a:lnTo>
                    <a:pt x="247" y="532"/>
                  </a:lnTo>
                  <a:lnTo>
                    <a:pt x="600" y="320"/>
                  </a:lnTo>
                  <a:lnTo>
                    <a:pt x="317" y="0"/>
                  </a:lnTo>
                  <a:close/>
                </a:path>
              </a:pathLst>
            </a:custGeom>
            <a:solidFill>
              <a:srgbClr val="FF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5625443" y="1933882"/>
              <a:ext cx="138523" cy="92002"/>
            </a:xfrm>
            <a:custGeom>
              <a:avLst/>
              <a:gdLst/>
              <a:ahLst/>
              <a:cxnLst/>
              <a:rect l="l" t="t" r="r" b="b"/>
              <a:pathLst>
                <a:path w="533" h="354" extrusionOk="0">
                  <a:moveTo>
                    <a:pt x="354" y="1"/>
                  </a:moveTo>
                  <a:lnTo>
                    <a:pt x="1" y="213"/>
                  </a:lnTo>
                  <a:lnTo>
                    <a:pt x="108" y="354"/>
                  </a:lnTo>
                  <a:lnTo>
                    <a:pt x="532" y="176"/>
                  </a:lnTo>
                  <a:lnTo>
                    <a:pt x="354" y="1"/>
                  </a:lnTo>
                  <a:close/>
                </a:path>
              </a:pathLst>
            </a:custGeom>
            <a:solidFill>
              <a:srgbClr val="FFE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5928996" y="2163107"/>
              <a:ext cx="63934" cy="92002"/>
            </a:xfrm>
            <a:custGeom>
              <a:avLst/>
              <a:gdLst/>
              <a:ahLst/>
              <a:cxnLst/>
              <a:rect l="l" t="t" r="r" b="b"/>
              <a:pathLst>
                <a:path w="246" h="354" extrusionOk="0">
                  <a:moveTo>
                    <a:pt x="0" y="1"/>
                  </a:moveTo>
                  <a:lnTo>
                    <a:pt x="0" y="1"/>
                  </a:lnTo>
                  <a:cubicBezTo>
                    <a:pt x="34" y="108"/>
                    <a:pt x="71" y="212"/>
                    <a:pt x="105" y="212"/>
                  </a:cubicBezTo>
                  <a:cubicBezTo>
                    <a:pt x="141" y="249"/>
                    <a:pt x="175" y="320"/>
                    <a:pt x="246" y="354"/>
                  </a:cubicBezTo>
                  <a:lnTo>
                    <a:pt x="246" y="283"/>
                  </a:lnTo>
                  <a:lnTo>
                    <a:pt x="0" y="1"/>
                  </a:lnTo>
                  <a:close/>
                </a:path>
              </a:pathLst>
            </a:custGeom>
            <a:solidFill>
              <a:srgbClr val="FFE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4845507" y="1649041"/>
              <a:ext cx="651810" cy="789813"/>
            </a:xfrm>
            <a:custGeom>
              <a:avLst/>
              <a:gdLst/>
              <a:ahLst/>
              <a:cxnLst/>
              <a:rect l="l" t="t" r="r" b="b"/>
              <a:pathLst>
                <a:path w="2508" h="3039" extrusionOk="0">
                  <a:moveTo>
                    <a:pt x="0" y="0"/>
                  </a:moveTo>
                  <a:lnTo>
                    <a:pt x="0" y="1026"/>
                  </a:lnTo>
                  <a:lnTo>
                    <a:pt x="1518" y="2580"/>
                  </a:lnTo>
                  <a:lnTo>
                    <a:pt x="1767" y="1908"/>
                  </a:lnTo>
                  <a:lnTo>
                    <a:pt x="0" y="0"/>
                  </a:lnTo>
                  <a:close/>
                  <a:moveTo>
                    <a:pt x="1871" y="2049"/>
                  </a:moveTo>
                  <a:lnTo>
                    <a:pt x="1625" y="2685"/>
                  </a:lnTo>
                  <a:lnTo>
                    <a:pt x="1979" y="3038"/>
                  </a:lnTo>
                  <a:lnTo>
                    <a:pt x="2120" y="3038"/>
                  </a:lnTo>
                  <a:cubicBezTo>
                    <a:pt x="1979" y="2968"/>
                    <a:pt x="1979" y="2863"/>
                    <a:pt x="2083" y="2863"/>
                  </a:cubicBezTo>
                  <a:lnTo>
                    <a:pt x="2120" y="2863"/>
                  </a:lnTo>
                  <a:lnTo>
                    <a:pt x="2120" y="2897"/>
                  </a:lnTo>
                  <a:cubicBezTo>
                    <a:pt x="2225" y="2897"/>
                    <a:pt x="2437" y="2826"/>
                    <a:pt x="2507" y="2756"/>
                  </a:cubicBezTo>
                  <a:lnTo>
                    <a:pt x="2507" y="2722"/>
                  </a:lnTo>
                  <a:lnTo>
                    <a:pt x="1871" y="2049"/>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5359573" y="2438592"/>
              <a:ext cx="404393" cy="202196"/>
            </a:xfrm>
            <a:custGeom>
              <a:avLst/>
              <a:gdLst/>
              <a:ahLst/>
              <a:cxnLst/>
              <a:rect l="l" t="t" r="r" b="b"/>
              <a:pathLst>
                <a:path w="1556" h="778" extrusionOk="0">
                  <a:moveTo>
                    <a:pt x="1" y="0"/>
                  </a:moveTo>
                  <a:lnTo>
                    <a:pt x="778" y="778"/>
                  </a:lnTo>
                  <a:lnTo>
                    <a:pt x="1555" y="778"/>
                  </a:lnTo>
                  <a:lnTo>
                    <a:pt x="849" y="37"/>
                  </a:lnTo>
                  <a:cubicBezTo>
                    <a:pt x="849" y="71"/>
                    <a:pt x="812" y="71"/>
                    <a:pt x="741" y="71"/>
                  </a:cubicBezTo>
                  <a:cubicBezTo>
                    <a:pt x="566" y="71"/>
                    <a:pt x="283" y="37"/>
                    <a:pt x="142" y="0"/>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5239763" y="2144654"/>
              <a:ext cx="92262" cy="202456"/>
            </a:xfrm>
            <a:custGeom>
              <a:avLst/>
              <a:gdLst/>
              <a:ahLst/>
              <a:cxnLst/>
              <a:rect l="l" t="t" r="r" b="b"/>
              <a:pathLst>
                <a:path w="355" h="779" extrusionOk="0">
                  <a:moveTo>
                    <a:pt x="250" y="1"/>
                  </a:moveTo>
                  <a:lnTo>
                    <a:pt x="1" y="673"/>
                  </a:lnTo>
                  <a:lnTo>
                    <a:pt x="108" y="778"/>
                  </a:lnTo>
                  <a:lnTo>
                    <a:pt x="354" y="142"/>
                  </a:lnTo>
                  <a:lnTo>
                    <a:pt x="250" y="1"/>
                  </a:lnTo>
                  <a:close/>
                </a:path>
              </a:pathLst>
            </a:custGeom>
            <a:solidFill>
              <a:srgbClr val="EB8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5359573" y="2365043"/>
              <a:ext cx="220649" cy="92262"/>
            </a:xfrm>
            <a:custGeom>
              <a:avLst/>
              <a:gdLst/>
              <a:ahLst/>
              <a:cxnLst/>
              <a:rect l="l" t="t" r="r" b="b"/>
              <a:pathLst>
                <a:path w="849" h="355" extrusionOk="0">
                  <a:moveTo>
                    <a:pt x="529" y="1"/>
                  </a:moveTo>
                  <a:cubicBezTo>
                    <a:pt x="459" y="71"/>
                    <a:pt x="247" y="142"/>
                    <a:pt x="142" y="142"/>
                  </a:cubicBezTo>
                  <a:lnTo>
                    <a:pt x="142" y="108"/>
                  </a:lnTo>
                  <a:lnTo>
                    <a:pt x="105" y="108"/>
                  </a:lnTo>
                  <a:cubicBezTo>
                    <a:pt x="1" y="108"/>
                    <a:pt x="1" y="213"/>
                    <a:pt x="142" y="283"/>
                  </a:cubicBezTo>
                  <a:cubicBezTo>
                    <a:pt x="283" y="320"/>
                    <a:pt x="566" y="354"/>
                    <a:pt x="741" y="354"/>
                  </a:cubicBezTo>
                  <a:cubicBezTo>
                    <a:pt x="812" y="354"/>
                    <a:pt x="849" y="354"/>
                    <a:pt x="849" y="320"/>
                  </a:cubicBezTo>
                  <a:lnTo>
                    <a:pt x="707" y="179"/>
                  </a:lnTo>
                  <a:lnTo>
                    <a:pt x="707" y="142"/>
                  </a:lnTo>
                  <a:lnTo>
                    <a:pt x="566" y="1"/>
                  </a:lnTo>
                  <a:lnTo>
                    <a:pt x="529" y="71"/>
                  </a:lnTo>
                  <a:lnTo>
                    <a:pt x="5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5497056" y="2356206"/>
              <a:ext cx="9616" cy="27549"/>
            </a:xfrm>
            <a:custGeom>
              <a:avLst/>
              <a:gdLst/>
              <a:ahLst/>
              <a:cxnLst/>
              <a:rect l="l" t="t" r="r" b="b"/>
              <a:pathLst>
                <a:path w="37" h="106" extrusionOk="0">
                  <a:moveTo>
                    <a:pt x="0" y="1"/>
                  </a:moveTo>
                  <a:lnTo>
                    <a:pt x="0" y="35"/>
                  </a:lnTo>
                  <a:lnTo>
                    <a:pt x="0" y="105"/>
                  </a:lnTo>
                  <a:lnTo>
                    <a:pt x="37" y="3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5543317" y="2401947"/>
              <a:ext cx="260" cy="9616"/>
            </a:xfrm>
            <a:custGeom>
              <a:avLst/>
              <a:gdLst/>
              <a:ahLst/>
              <a:cxnLst/>
              <a:rect l="l" t="t" r="r" b="b"/>
              <a:pathLst>
                <a:path w="1" h="37" extrusionOk="0">
                  <a:moveTo>
                    <a:pt x="0" y="0"/>
                  </a:moveTo>
                  <a:lnTo>
                    <a:pt x="0" y="0"/>
                  </a:lnTo>
                  <a:lnTo>
                    <a:pt x="0" y="37"/>
                  </a:lnTo>
                  <a:close/>
                </a:path>
              </a:pathLst>
            </a:custGeom>
            <a:solidFill>
              <a:srgbClr val="FFD9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95810" y="616476"/>
            <a:ext cx="7812895"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Lập </a:t>
            </a:r>
            <a:r>
              <a:rPr lang="vi-VN" sz="2000" dirty="0"/>
              <a:t>bảng thống kê số bạn theo bốn loại thể trạng: gầy, bình thường, có nguy cơ béo phì và béo phì.</a:t>
            </a:r>
          </a:p>
          <a:p>
            <a:pPr marL="342900" indent="-342900" algn="just">
              <a:lnSpc>
                <a:spcPct val="150000"/>
              </a:lnSpc>
              <a:buFont typeface="Wingdings" panose="05000000000000000000" pitchFamily="2" charset="2"/>
              <a:buChar char="Ø"/>
            </a:pPr>
            <a:r>
              <a:rPr lang="vi-VN" sz="2000" dirty="0" smtClean="0"/>
              <a:t>Các </a:t>
            </a:r>
            <a:r>
              <a:rPr lang="vi-VN" sz="2000" dirty="0"/>
              <a:t>thành viên trong nhóm thảo luận chuẩn bị cho các bạn lời khuyên về chế độ ăn uống và rèn luyện tập thể dục, thể thao.</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39"/>
                                        </p:tgtEl>
                                        <p:attrNameLst>
                                          <p:attrName>style.visibility</p:attrName>
                                        </p:attrNameLst>
                                      </p:cBhvr>
                                      <p:to>
                                        <p:strVal val="visible"/>
                                      </p:to>
                                    </p:set>
                                    <p:animEffect transition="in" filter="fade">
                                      <p:cBhvr>
                                        <p:cTn id="15" dur="500"/>
                                        <p:tgtEl>
                                          <p:spTgt spid="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5" name="Google Shape;1335;p37"/>
          <p:cNvGrpSpPr/>
          <p:nvPr/>
        </p:nvGrpSpPr>
        <p:grpSpPr>
          <a:xfrm>
            <a:off x="1792404" y="3693774"/>
            <a:ext cx="672756" cy="614974"/>
            <a:chOff x="413053" y="2344223"/>
            <a:chExt cx="672756" cy="614974"/>
          </a:xfrm>
        </p:grpSpPr>
        <p:sp>
          <p:nvSpPr>
            <p:cNvPr id="1336" name="Google Shape;1336;p37"/>
            <p:cNvSpPr/>
            <p:nvPr/>
          </p:nvSpPr>
          <p:spPr>
            <a:xfrm rot="5400000">
              <a:off x="470746" y="2344133"/>
              <a:ext cx="614974" cy="615153"/>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rot="5400000">
              <a:off x="413091" y="2344185"/>
              <a:ext cx="203221" cy="203298"/>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37"/>
          <p:cNvGrpSpPr/>
          <p:nvPr/>
        </p:nvGrpSpPr>
        <p:grpSpPr>
          <a:xfrm>
            <a:off x="1794777" y="2605646"/>
            <a:ext cx="672756" cy="614974"/>
            <a:chOff x="413053" y="2344223"/>
            <a:chExt cx="672756" cy="614974"/>
          </a:xfrm>
        </p:grpSpPr>
        <p:sp>
          <p:nvSpPr>
            <p:cNvPr id="1339" name="Google Shape;1339;p37"/>
            <p:cNvSpPr/>
            <p:nvPr/>
          </p:nvSpPr>
          <p:spPr>
            <a:xfrm rot="5400000">
              <a:off x="470746" y="2344133"/>
              <a:ext cx="614974" cy="615153"/>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rot="5400000">
              <a:off x="413091" y="2344185"/>
              <a:ext cx="203221" cy="203298"/>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37"/>
          <p:cNvGrpSpPr/>
          <p:nvPr/>
        </p:nvGrpSpPr>
        <p:grpSpPr>
          <a:xfrm>
            <a:off x="1803950" y="1430736"/>
            <a:ext cx="672756" cy="614974"/>
            <a:chOff x="413053" y="2344223"/>
            <a:chExt cx="672756" cy="614974"/>
          </a:xfrm>
        </p:grpSpPr>
        <p:sp>
          <p:nvSpPr>
            <p:cNvPr id="1345" name="Google Shape;1345;p37"/>
            <p:cNvSpPr/>
            <p:nvPr/>
          </p:nvSpPr>
          <p:spPr>
            <a:xfrm rot="5400000">
              <a:off x="470746" y="2344133"/>
              <a:ext cx="614974" cy="615153"/>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rot="5400000">
              <a:off x="413091" y="2344185"/>
              <a:ext cx="203221" cy="203298"/>
            </a:xfrm>
            <a:custGeom>
              <a:avLst/>
              <a:gdLst/>
              <a:ahLst/>
              <a:cxnLst/>
              <a:rect l="l" t="t" r="r" b="b"/>
              <a:pathLst>
                <a:path w="3437" h="3438" extrusionOk="0">
                  <a:moveTo>
                    <a:pt x="1716" y="1"/>
                  </a:moveTo>
                  <a:cubicBezTo>
                    <a:pt x="764" y="1"/>
                    <a:pt x="0" y="765"/>
                    <a:pt x="0" y="1722"/>
                  </a:cubicBezTo>
                  <a:cubicBezTo>
                    <a:pt x="0" y="2674"/>
                    <a:pt x="764" y="3437"/>
                    <a:pt x="1716" y="3437"/>
                  </a:cubicBezTo>
                  <a:cubicBezTo>
                    <a:pt x="2673" y="3437"/>
                    <a:pt x="3437" y="2674"/>
                    <a:pt x="3437" y="1722"/>
                  </a:cubicBezTo>
                  <a:cubicBezTo>
                    <a:pt x="3437" y="765"/>
                    <a:pt x="2673" y="1"/>
                    <a:pt x="1716"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37"/>
          <p:cNvSpPr txBox="1">
            <a:spLocks noGrp="1"/>
          </p:cNvSpPr>
          <p:nvPr>
            <p:ph type="title" idx="4"/>
          </p:nvPr>
        </p:nvSpPr>
        <p:spPr>
          <a:xfrm>
            <a:off x="1850007" y="1447034"/>
            <a:ext cx="626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348" name="Google Shape;1348;p37"/>
          <p:cNvSpPr txBox="1">
            <a:spLocks noGrp="1"/>
          </p:cNvSpPr>
          <p:nvPr>
            <p:ph type="title"/>
          </p:nvPr>
        </p:nvSpPr>
        <p:spPr>
          <a:xfrm>
            <a:off x="1840834" y="3712362"/>
            <a:ext cx="626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03</a:t>
            </a:r>
            <a:endParaRPr b="1" dirty="0">
              <a:latin typeface="+mn-lt"/>
            </a:endParaRPr>
          </a:p>
        </p:txBody>
      </p:sp>
      <p:sp>
        <p:nvSpPr>
          <p:cNvPr id="1350" name="Google Shape;1350;p37"/>
          <p:cNvSpPr txBox="1">
            <a:spLocks noGrp="1"/>
          </p:cNvSpPr>
          <p:nvPr>
            <p:ph type="title" idx="3"/>
          </p:nvPr>
        </p:nvSpPr>
        <p:spPr>
          <a:xfrm>
            <a:off x="1844895" y="2626295"/>
            <a:ext cx="626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359" name="Google Shape;1359;p37"/>
          <p:cNvSpPr txBox="1">
            <a:spLocks noGrp="1"/>
          </p:cNvSpPr>
          <p:nvPr>
            <p:ph type="ctrTitle" idx="15"/>
          </p:nvPr>
        </p:nvSpPr>
        <p:spPr>
          <a:xfrm>
            <a:off x="720000" y="540000"/>
            <a:ext cx="7704000" cy="50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accent3">
                    <a:lumMod val="25000"/>
                  </a:schemeClr>
                </a:solidFill>
                <a:latin typeface="+mn-lt"/>
              </a:rPr>
              <a:t>HƯỚNG DẪN VỀ NHÀ</a:t>
            </a:r>
            <a:endParaRPr b="1" dirty="0">
              <a:solidFill>
                <a:schemeClr val="accent3">
                  <a:lumMod val="25000"/>
                </a:schemeClr>
              </a:solidFill>
              <a:latin typeface="+mn-lt"/>
            </a:endParaRPr>
          </a:p>
        </p:txBody>
      </p:sp>
      <p:sp>
        <p:nvSpPr>
          <p:cNvPr id="11" name="Rectangle 10"/>
          <p:cNvSpPr/>
          <p:nvPr/>
        </p:nvSpPr>
        <p:spPr>
          <a:xfrm>
            <a:off x="2625048" y="1257015"/>
            <a:ext cx="5060022" cy="1015663"/>
          </a:xfrm>
          <a:prstGeom prst="rect">
            <a:avLst/>
          </a:prstGeom>
        </p:spPr>
        <p:txBody>
          <a:bodyPr wrap="square">
            <a:spAutoFit/>
          </a:bodyPr>
          <a:lstStyle/>
          <a:p>
            <a:pPr algn="just">
              <a:lnSpc>
                <a:spcPct val="150000"/>
              </a:lnSpc>
            </a:pPr>
            <a:r>
              <a:rPr lang="en-US" sz="2000" dirty="0" err="1"/>
              <a:t>Tính</a:t>
            </a:r>
            <a:r>
              <a:rPr lang="en-US" sz="2000" dirty="0"/>
              <a:t> </a:t>
            </a:r>
            <a:r>
              <a:rPr lang="en-US" sz="2000" dirty="0" err="1"/>
              <a:t>chỉ</a:t>
            </a:r>
            <a:r>
              <a:rPr lang="en-US" sz="2000" dirty="0"/>
              <a:t> </a:t>
            </a:r>
            <a:r>
              <a:rPr lang="en-US" sz="2000" dirty="0" err="1" smtClean="0"/>
              <a:t>số</a:t>
            </a:r>
            <a:r>
              <a:rPr lang="en-US" sz="2000" dirty="0" smtClean="0"/>
              <a:t> BMI </a:t>
            </a:r>
            <a:r>
              <a:rPr lang="en-US" sz="2000" dirty="0" err="1" smtClean="0"/>
              <a:t>và</a:t>
            </a:r>
            <a:r>
              <a:rPr lang="en-US" sz="2000" dirty="0" smtClean="0"/>
              <a:t> </a:t>
            </a:r>
            <a:r>
              <a:rPr lang="en-US" sz="2000" dirty="0" err="1"/>
              <a:t>lập</a:t>
            </a:r>
            <a:r>
              <a:rPr lang="en-US" sz="2000" dirty="0"/>
              <a:t> </a:t>
            </a:r>
            <a:r>
              <a:rPr lang="en-US" sz="2000" dirty="0" err="1"/>
              <a:t>bảng</a:t>
            </a:r>
            <a:r>
              <a:rPr lang="en-US" sz="2000" dirty="0"/>
              <a:t> </a:t>
            </a:r>
            <a:r>
              <a:rPr lang="en-US" sz="2000" dirty="0" err="1"/>
              <a:t>thống</a:t>
            </a:r>
            <a:r>
              <a:rPr lang="en-US" sz="2000" dirty="0"/>
              <a:t> </a:t>
            </a:r>
            <a:r>
              <a:rPr lang="en-US" sz="2000" dirty="0" err="1"/>
              <a:t>kê</a:t>
            </a:r>
            <a:r>
              <a:rPr lang="en-US" sz="2000" dirty="0"/>
              <a:t> </a:t>
            </a:r>
            <a:r>
              <a:rPr lang="en-US" sz="2000" dirty="0" err="1"/>
              <a:t>thể</a:t>
            </a:r>
            <a:r>
              <a:rPr lang="en-US" sz="2000" dirty="0"/>
              <a:t> </a:t>
            </a:r>
            <a:r>
              <a:rPr lang="en-US" sz="2000" dirty="0" err="1"/>
              <a:t>trạng</a:t>
            </a:r>
            <a:r>
              <a:rPr lang="en-US" sz="2000" dirty="0"/>
              <a:t> </a:t>
            </a:r>
            <a:r>
              <a:rPr lang="en-US" sz="2000" dirty="0" err="1"/>
              <a:t>của</a:t>
            </a:r>
            <a:r>
              <a:rPr lang="en-US" sz="2000" dirty="0"/>
              <a:t> </a:t>
            </a:r>
            <a:r>
              <a:rPr lang="en-US" sz="2000" dirty="0" err="1"/>
              <a:t>các</a:t>
            </a:r>
            <a:r>
              <a:rPr lang="en-US" sz="2000" dirty="0"/>
              <a:t> </a:t>
            </a:r>
            <a:r>
              <a:rPr lang="en-US" sz="2000" dirty="0" err="1"/>
              <a:t>thành</a:t>
            </a:r>
            <a:r>
              <a:rPr lang="en-US" sz="2000" dirty="0"/>
              <a:t> </a:t>
            </a:r>
            <a:r>
              <a:rPr lang="en-US" sz="2000" dirty="0" err="1"/>
              <a:t>viên</a:t>
            </a:r>
            <a:r>
              <a:rPr lang="en-US" sz="2000" dirty="0"/>
              <a:t> </a:t>
            </a:r>
            <a:r>
              <a:rPr lang="en-US" sz="2000" dirty="0" err="1"/>
              <a:t>trong</a:t>
            </a:r>
            <a:r>
              <a:rPr lang="en-US" sz="2000" dirty="0"/>
              <a:t> </a:t>
            </a:r>
            <a:r>
              <a:rPr lang="en-US" sz="2000" dirty="0" err="1"/>
              <a:t>gia</a:t>
            </a:r>
            <a:r>
              <a:rPr lang="en-US" sz="2000" dirty="0"/>
              <a:t> </a:t>
            </a:r>
            <a:r>
              <a:rPr lang="en-US" sz="2000" dirty="0" err="1"/>
              <a:t>đình</a:t>
            </a:r>
            <a:r>
              <a:rPr lang="en-US" sz="2000" dirty="0"/>
              <a:t> </a:t>
            </a:r>
            <a:r>
              <a:rPr lang="en-US" sz="2000" dirty="0" err="1"/>
              <a:t>em</a:t>
            </a:r>
            <a:r>
              <a:rPr lang="en-US" sz="2000" dirty="0"/>
              <a:t>.</a:t>
            </a:r>
          </a:p>
        </p:txBody>
      </p:sp>
      <p:sp>
        <p:nvSpPr>
          <p:cNvPr id="12" name="Rectangle 11"/>
          <p:cNvSpPr/>
          <p:nvPr/>
        </p:nvSpPr>
        <p:spPr>
          <a:xfrm>
            <a:off x="2625048" y="2487493"/>
            <a:ext cx="4624839" cy="1015663"/>
          </a:xfrm>
          <a:prstGeom prst="rect">
            <a:avLst/>
          </a:prstGeom>
        </p:spPr>
        <p:txBody>
          <a:bodyPr wrap="square">
            <a:spAutoFit/>
          </a:bodyPr>
          <a:lstStyle/>
          <a:p>
            <a:pPr algn="just">
              <a:lnSpc>
                <a:spcPct val="150000"/>
              </a:lnSpc>
            </a:pPr>
            <a:r>
              <a:rPr lang="vi-VN" sz="2000" dirty="0"/>
              <a:t>Ôn và ghi nhớ lại các kiến thức đã học trong </a:t>
            </a:r>
            <a:r>
              <a:rPr lang="vi-VN" sz="2000" dirty="0" smtClean="0"/>
              <a:t>chương</a:t>
            </a:r>
            <a:r>
              <a:rPr lang="en-US" sz="2000" dirty="0" smtClean="0"/>
              <a:t>.</a:t>
            </a:r>
            <a:endParaRPr lang="en-US" sz="2000" dirty="0"/>
          </a:p>
        </p:txBody>
      </p:sp>
      <p:sp>
        <p:nvSpPr>
          <p:cNvPr id="13" name="TextBox 12"/>
          <p:cNvSpPr txBox="1"/>
          <p:nvPr/>
        </p:nvSpPr>
        <p:spPr>
          <a:xfrm>
            <a:off x="2625048" y="3801205"/>
            <a:ext cx="5352836" cy="400110"/>
          </a:xfrm>
          <a:prstGeom prst="rect">
            <a:avLst/>
          </a:prstGeom>
          <a:noFill/>
        </p:spPr>
        <p:txBody>
          <a:bodyPr wrap="square" rtlCol="0">
            <a:spAutoFit/>
          </a:bodyPr>
          <a:lstStyle/>
          <a:p>
            <a:pPr algn="just"/>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r>
              <a:rPr lang="en-US" sz="2000" dirty="0" err="1" smtClean="0"/>
              <a:t>bài</a:t>
            </a:r>
            <a:r>
              <a:rPr lang="en-US" sz="2000" dirty="0" smtClean="0"/>
              <a:t> “</a:t>
            </a:r>
            <a:r>
              <a:rPr lang="en-US" sz="2000" b="1" dirty="0" err="1" smtClean="0"/>
              <a:t>Bài</a:t>
            </a:r>
            <a:r>
              <a:rPr lang="en-US" sz="2000" b="1" dirty="0" smtClean="0"/>
              <a:t> </a:t>
            </a:r>
            <a:r>
              <a:rPr lang="en-US" sz="2000" b="1" dirty="0" err="1" smtClean="0"/>
              <a:t>tập</a:t>
            </a:r>
            <a:r>
              <a:rPr lang="en-US" sz="2000" b="1" dirty="0" smtClean="0"/>
              <a:t> </a:t>
            </a:r>
            <a:r>
              <a:rPr lang="en-US" sz="2000" b="1" dirty="0" err="1" smtClean="0"/>
              <a:t>cuối</a:t>
            </a:r>
            <a:r>
              <a:rPr lang="en-US" sz="2000" b="1" dirty="0" smtClean="0"/>
              <a:t> </a:t>
            </a:r>
            <a:r>
              <a:rPr lang="en-US" sz="2000" b="1" dirty="0" err="1" smtClean="0"/>
              <a:t>chương</a:t>
            </a:r>
            <a:r>
              <a:rPr lang="en-US" sz="2000" b="1" dirty="0" smtClean="0"/>
              <a:t> 2</a:t>
            </a:r>
            <a:r>
              <a:rPr lang="en-US" sz="2000" dirty="0" smtClean="0"/>
              <a:t>”.</a:t>
            </a:r>
            <a:endParaRPr lang="en-US" sz="20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411" y="1221034"/>
            <a:ext cx="838702" cy="102979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6" y="2487493"/>
            <a:ext cx="673727" cy="74527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395" y="4113861"/>
            <a:ext cx="1174031" cy="771005"/>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44"/>
                                        </p:tgtEl>
                                        <p:attrNameLst>
                                          <p:attrName>style.visibility</p:attrName>
                                        </p:attrNameLst>
                                      </p:cBhvr>
                                      <p:to>
                                        <p:strVal val="visible"/>
                                      </p:to>
                                    </p:set>
                                    <p:animEffect transition="in" filter="fade">
                                      <p:cBhvr>
                                        <p:cTn id="7" dur="500"/>
                                        <p:tgtEl>
                                          <p:spTgt spid="1344"/>
                                        </p:tgtEl>
                                      </p:cBhvr>
                                    </p:animEffect>
                                    <p:anim calcmode="lin" valueType="num">
                                      <p:cBhvr>
                                        <p:cTn id="8" dur="500" fill="hold"/>
                                        <p:tgtEl>
                                          <p:spTgt spid="1344"/>
                                        </p:tgtEl>
                                        <p:attrNameLst>
                                          <p:attrName>ppt_x</p:attrName>
                                        </p:attrNameLst>
                                      </p:cBhvr>
                                      <p:tavLst>
                                        <p:tav tm="0">
                                          <p:val>
                                            <p:strVal val="#ppt_x"/>
                                          </p:val>
                                        </p:tav>
                                        <p:tav tm="100000">
                                          <p:val>
                                            <p:strVal val="#ppt_x"/>
                                          </p:val>
                                        </p:tav>
                                      </p:tavLst>
                                    </p:anim>
                                    <p:anim calcmode="lin" valueType="num">
                                      <p:cBhvr>
                                        <p:cTn id="9" dur="500" fill="hold"/>
                                        <p:tgtEl>
                                          <p:spTgt spid="13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7"/>
                                        </p:tgtEl>
                                        <p:attrNameLst>
                                          <p:attrName>style.visibility</p:attrName>
                                        </p:attrNameLst>
                                      </p:cBhvr>
                                      <p:to>
                                        <p:strVal val="visible"/>
                                      </p:to>
                                    </p:set>
                                    <p:animEffect transition="in" filter="fade">
                                      <p:cBhvr>
                                        <p:cTn id="12" dur="500"/>
                                        <p:tgtEl>
                                          <p:spTgt spid="1347"/>
                                        </p:tgtEl>
                                      </p:cBhvr>
                                    </p:animEffect>
                                    <p:anim calcmode="lin" valueType="num">
                                      <p:cBhvr>
                                        <p:cTn id="13" dur="500" fill="hold"/>
                                        <p:tgtEl>
                                          <p:spTgt spid="1347"/>
                                        </p:tgtEl>
                                        <p:attrNameLst>
                                          <p:attrName>ppt_x</p:attrName>
                                        </p:attrNameLst>
                                      </p:cBhvr>
                                      <p:tavLst>
                                        <p:tav tm="0">
                                          <p:val>
                                            <p:strVal val="#ppt_x"/>
                                          </p:val>
                                        </p:tav>
                                        <p:tav tm="100000">
                                          <p:val>
                                            <p:strVal val="#ppt_x"/>
                                          </p:val>
                                        </p:tav>
                                      </p:tavLst>
                                    </p:anim>
                                    <p:anim calcmode="lin" valueType="num">
                                      <p:cBhvr>
                                        <p:cTn id="14" dur="500" fill="hold"/>
                                        <p:tgtEl>
                                          <p:spTgt spid="13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350"/>
                                        </p:tgtEl>
                                        <p:attrNameLst>
                                          <p:attrName>style.visibility</p:attrName>
                                        </p:attrNameLst>
                                      </p:cBhvr>
                                      <p:to>
                                        <p:strVal val="visible"/>
                                      </p:to>
                                    </p:set>
                                    <p:anim calcmode="lin" valueType="num">
                                      <p:cBhvr>
                                        <p:cTn id="29" dur="500" fill="hold"/>
                                        <p:tgtEl>
                                          <p:spTgt spid="1350"/>
                                        </p:tgtEl>
                                        <p:attrNameLst>
                                          <p:attrName>ppt_w</p:attrName>
                                        </p:attrNameLst>
                                      </p:cBhvr>
                                      <p:tavLst>
                                        <p:tav tm="0">
                                          <p:val>
                                            <p:strVal val="#ppt_w+.3"/>
                                          </p:val>
                                        </p:tav>
                                        <p:tav tm="100000">
                                          <p:val>
                                            <p:strVal val="#ppt_w"/>
                                          </p:val>
                                        </p:tav>
                                      </p:tavLst>
                                    </p:anim>
                                    <p:anim calcmode="lin" valueType="num">
                                      <p:cBhvr>
                                        <p:cTn id="30" dur="500" fill="hold"/>
                                        <p:tgtEl>
                                          <p:spTgt spid="1350"/>
                                        </p:tgtEl>
                                        <p:attrNameLst>
                                          <p:attrName>ppt_h</p:attrName>
                                        </p:attrNameLst>
                                      </p:cBhvr>
                                      <p:tavLst>
                                        <p:tav tm="0">
                                          <p:val>
                                            <p:strVal val="#ppt_h"/>
                                          </p:val>
                                        </p:tav>
                                        <p:tav tm="100000">
                                          <p:val>
                                            <p:strVal val="#ppt_h"/>
                                          </p:val>
                                        </p:tav>
                                      </p:tavLst>
                                    </p:anim>
                                    <p:animEffect transition="in" filter="fade">
                                      <p:cBhvr>
                                        <p:cTn id="31" dur="500"/>
                                        <p:tgtEl>
                                          <p:spTgt spid="1350"/>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338"/>
                                        </p:tgtEl>
                                        <p:attrNameLst>
                                          <p:attrName>style.visibility</p:attrName>
                                        </p:attrNameLst>
                                      </p:cBhvr>
                                      <p:to>
                                        <p:strVal val="visible"/>
                                      </p:to>
                                    </p:set>
                                    <p:anim calcmode="lin" valueType="num">
                                      <p:cBhvr>
                                        <p:cTn id="34" dur="500" fill="hold"/>
                                        <p:tgtEl>
                                          <p:spTgt spid="1338"/>
                                        </p:tgtEl>
                                        <p:attrNameLst>
                                          <p:attrName>ppt_w</p:attrName>
                                        </p:attrNameLst>
                                      </p:cBhvr>
                                      <p:tavLst>
                                        <p:tav tm="0">
                                          <p:val>
                                            <p:strVal val="#ppt_w+.3"/>
                                          </p:val>
                                        </p:tav>
                                        <p:tav tm="100000">
                                          <p:val>
                                            <p:strVal val="#ppt_w"/>
                                          </p:val>
                                        </p:tav>
                                      </p:tavLst>
                                    </p:anim>
                                    <p:anim calcmode="lin" valueType="num">
                                      <p:cBhvr>
                                        <p:cTn id="35" dur="500" fill="hold"/>
                                        <p:tgtEl>
                                          <p:spTgt spid="1338"/>
                                        </p:tgtEl>
                                        <p:attrNameLst>
                                          <p:attrName>ppt_h</p:attrName>
                                        </p:attrNameLst>
                                      </p:cBhvr>
                                      <p:tavLst>
                                        <p:tav tm="0">
                                          <p:val>
                                            <p:strVal val="#ppt_h"/>
                                          </p:val>
                                        </p:tav>
                                        <p:tav tm="100000">
                                          <p:val>
                                            <p:strVal val="#ppt_h"/>
                                          </p:val>
                                        </p:tav>
                                      </p:tavLst>
                                    </p:anim>
                                    <p:animEffect transition="in" filter="fade">
                                      <p:cBhvr>
                                        <p:cTn id="36" dur="500"/>
                                        <p:tgtEl>
                                          <p:spTgt spid="1338"/>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ppt_w+.3"/>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animEffect transition="in" filter="fade">
                                      <p:cBhvr>
                                        <p:cTn id="41" dur="500"/>
                                        <p:tgtEl>
                                          <p:spTgt spid="15"/>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ppt_w+.3"/>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348"/>
                                        </p:tgtEl>
                                        <p:attrNameLst>
                                          <p:attrName>style.visibility</p:attrName>
                                        </p:attrNameLst>
                                      </p:cBhvr>
                                      <p:to>
                                        <p:strVal val="visible"/>
                                      </p:to>
                                    </p:set>
                                    <p:animEffect transition="in" filter="fade">
                                      <p:cBhvr>
                                        <p:cTn id="51" dur="500"/>
                                        <p:tgtEl>
                                          <p:spTgt spid="1348"/>
                                        </p:tgtEl>
                                      </p:cBhvr>
                                    </p:animEffect>
                                    <p:anim calcmode="lin" valueType="num">
                                      <p:cBhvr>
                                        <p:cTn id="52" dur="500" fill="hold"/>
                                        <p:tgtEl>
                                          <p:spTgt spid="1348"/>
                                        </p:tgtEl>
                                        <p:attrNameLst>
                                          <p:attrName>ppt_x</p:attrName>
                                        </p:attrNameLst>
                                      </p:cBhvr>
                                      <p:tavLst>
                                        <p:tav tm="0">
                                          <p:val>
                                            <p:strVal val="#ppt_x"/>
                                          </p:val>
                                        </p:tav>
                                        <p:tav tm="100000">
                                          <p:val>
                                            <p:strVal val="#ppt_x"/>
                                          </p:val>
                                        </p:tav>
                                      </p:tavLst>
                                    </p:anim>
                                    <p:anim calcmode="lin" valueType="num">
                                      <p:cBhvr>
                                        <p:cTn id="53" dur="500" fill="hold"/>
                                        <p:tgtEl>
                                          <p:spTgt spid="1348"/>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335"/>
                                        </p:tgtEl>
                                        <p:attrNameLst>
                                          <p:attrName>style.visibility</p:attrName>
                                        </p:attrNameLst>
                                      </p:cBhvr>
                                      <p:to>
                                        <p:strVal val="visible"/>
                                      </p:to>
                                    </p:set>
                                    <p:animEffect transition="in" filter="fade">
                                      <p:cBhvr>
                                        <p:cTn id="56" dur="500"/>
                                        <p:tgtEl>
                                          <p:spTgt spid="1335"/>
                                        </p:tgtEl>
                                      </p:cBhvr>
                                    </p:animEffect>
                                    <p:anim calcmode="lin" valueType="num">
                                      <p:cBhvr>
                                        <p:cTn id="57" dur="500" fill="hold"/>
                                        <p:tgtEl>
                                          <p:spTgt spid="1335"/>
                                        </p:tgtEl>
                                        <p:attrNameLst>
                                          <p:attrName>ppt_x</p:attrName>
                                        </p:attrNameLst>
                                      </p:cBhvr>
                                      <p:tavLst>
                                        <p:tav tm="0">
                                          <p:val>
                                            <p:strVal val="#ppt_x"/>
                                          </p:val>
                                        </p:tav>
                                        <p:tav tm="100000">
                                          <p:val>
                                            <p:strVal val="#ppt_x"/>
                                          </p:val>
                                        </p:tav>
                                      </p:tavLst>
                                    </p:anim>
                                    <p:anim calcmode="lin" valueType="num">
                                      <p:cBhvr>
                                        <p:cTn id="58" dur="500" fill="hold"/>
                                        <p:tgtEl>
                                          <p:spTgt spid="133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anim calcmode="lin" valueType="num">
                                      <p:cBhvr>
                                        <p:cTn id="67" dur="500" fill="hold"/>
                                        <p:tgtEl>
                                          <p:spTgt spid="16"/>
                                        </p:tgtEl>
                                        <p:attrNameLst>
                                          <p:attrName>ppt_x</p:attrName>
                                        </p:attrNameLst>
                                      </p:cBhvr>
                                      <p:tavLst>
                                        <p:tav tm="0">
                                          <p:val>
                                            <p:strVal val="#ppt_x"/>
                                          </p:val>
                                        </p:tav>
                                        <p:tav tm="100000">
                                          <p:val>
                                            <p:strVal val="#ppt_x"/>
                                          </p:val>
                                        </p:tav>
                                      </p:tavLst>
                                    </p:anim>
                                    <p:anim calcmode="lin" valueType="num">
                                      <p:cBhvr>
                                        <p:cTn id="6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 grpId="0"/>
      <p:bldP spid="1348" grpId="0"/>
      <p:bldP spid="135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grpSp>
        <p:nvGrpSpPr>
          <p:cNvPr id="1174" name="Google Shape;1174;p34"/>
          <p:cNvGrpSpPr/>
          <p:nvPr/>
        </p:nvGrpSpPr>
        <p:grpSpPr>
          <a:xfrm>
            <a:off x="0" y="2222494"/>
            <a:ext cx="3183941" cy="2921006"/>
            <a:chOff x="5117987" y="1328696"/>
            <a:chExt cx="3004569" cy="2756446"/>
          </a:xfrm>
        </p:grpSpPr>
        <p:sp>
          <p:nvSpPr>
            <p:cNvPr id="1175" name="Google Shape;1175;p34"/>
            <p:cNvSpPr/>
            <p:nvPr/>
          </p:nvSpPr>
          <p:spPr>
            <a:xfrm>
              <a:off x="6701829" y="1472058"/>
              <a:ext cx="495321" cy="664899"/>
            </a:xfrm>
            <a:custGeom>
              <a:avLst/>
              <a:gdLst/>
              <a:ahLst/>
              <a:cxnLst/>
              <a:rect l="l" t="t" r="r" b="b"/>
              <a:pathLst>
                <a:path w="4837" h="6493" extrusionOk="0">
                  <a:moveTo>
                    <a:pt x="4516" y="128"/>
                  </a:moveTo>
                  <a:cubicBezTo>
                    <a:pt x="4643" y="128"/>
                    <a:pt x="4709" y="189"/>
                    <a:pt x="4709" y="317"/>
                  </a:cubicBezTo>
                  <a:lnTo>
                    <a:pt x="4709" y="6238"/>
                  </a:lnTo>
                  <a:cubicBezTo>
                    <a:pt x="4709" y="6299"/>
                    <a:pt x="4643" y="6426"/>
                    <a:pt x="4516" y="6426"/>
                  </a:cubicBezTo>
                  <a:lnTo>
                    <a:pt x="316" y="6426"/>
                  </a:lnTo>
                  <a:cubicBezTo>
                    <a:pt x="188" y="6426"/>
                    <a:pt x="61" y="6299"/>
                    <a:pt x="61" y="6238"/>
                  </a:cubicBezTo>
                  <a:lnTo>
                    <a:pt x="61" y="317"/>
                  </a:lnTo>
                  <a:cubicBezTo>
                    <a:pt x="61" y="189"/>
                    <a:pt x="188" y="128"/>
                    <a:pt x="316" y="128"/>
                  </a:cubicBezTo>
                  <a:close/>
                  <a:moveTo>
                    <a:pt x="316" y="1"/>
                  </a:moveTo>
                  <a:cubicBezTo>
                    <a:pt x="127" y="1"/>
                    <a:pt x="0" y="189"/>
                    <a:pt x="0" y="317"/>
                  </a:cubicBezTo>
                  <a:lnTo>
                    <a:pt x="0" y="6238"/>
                  </a:lnTo>
                  <a:cubicBezTo>
                    <a:pt x="0" y="6365"/>
                    <a:pt x="127" y="6492"/>
                    <a:pt x="316" y="6492"/>
                  </a:cubicBezTo>
                  <a:lnTo>
                    <a:pt x="4516" y="6492"/>
                  </a:lnTo>
                  <a:cubicBezTo>
                    <a:pt x="4643" y="6492"/>
                    <a:pt x="4837" y="6365"/>
                    <a:pt x="4837" y="6238"/>
                  </a:cubicBezTo>
                  <a:lnTo>
                    <a:pt x="4837" y="317"/>
                  </a:lnTo>
                  <a:cubicBezTo>
                    <a:pt x="4837" y="189"/>
                    <a:pt x="4643" y="1"/>
                    <a:pt x="4516" y="1"/>
                  </a:cubicBez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6786208" y="1563297"/>
              <a:ext cx="319701" cy="488665"/>
            </a:xfrm>
            <a:custGeom>
              <a:avLst/>
              <a:gdLst/>
              <a:ahLst/>
              <a:cxnLst/>
              <a:rect l="l" t="t" r="r" b="b"/>
              <a:pathLst>
                <a:path w="3122" h="4772" extrusionOk="0">
                  <a:moveTo>
                    <a:pt x="1" y="1"/>
                  </a:moveTo>
                  <a:lnTo>
                    <a:pt x="1" y="4771"/>
                  </a:lnTo>
                  <a:lnTo>
                    <a:pt x="3122" y="4771"/>
                  </a:lnTo>
                  <a:lnTo>
                    <a:pt x="3122" y="1"/>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7288282" y="1778135"/>
              <a:ext cx="495423" cy="664797"/>
            </a:xfrm>
            <a:custGeom>
              <a:avLst/>
              <a:gdLst/>
              <a:ahLst/>
              <a:cxnLst/>
              <a:rect l="l" t="t" r="r" b="b"/>
              <a:pathLst>
                <a:path w="4838" h="6492" extrusionOk="0">
                  <a:moveTo>
                    <a:pt x="4516" y="67"/>
                  </a:moveTo>
                  <a:cubicBezTo>
                    <a:pt x="4644" y="67"/>
                    <a:pt x="4771" y="194"/>
                    <a:pt x="4771" y="321"/>
                  </a:cubicBezTo>
                  <a:lnTo>
                    <a:pt x="4771" y="6176"/>
                  </a:lnTo>
                  <a:cubicBezTo>
                    <a:pt x="4771" y="6303"/>
                    <a:pt x="4644" y="6430"/>
                    <a:pt x="4516" y="6430"/>
                  </a:cubicBezTo>
                  <a:lnTo>
                    <a:pt x="316" y="6430"/>
                  </a:lnTo>
                  <a:cubicBezTo>
                    <a:pt x="189" y="6430"/>
                    <a:pt x="128" y="6303"/>
                    <a:pt x="128" y="6176"/>
                  </a:cubicBezTo>
                  <a:lnTo>
                    <a:pt x="128" y="321"/>
                  </a:lnTo>
                  <a:cubicBezTo>
                    <a:pt x="128" y="194"/>
                    <a:pt x="189" y="67"/>
                    <a:pt x="316" y="67"/>
                  </a:cubicBezTo>
                  <a:close/>
                  <a:moveTo>
                    <a:pt x="316" y="0"/>
                  </a:moveTo>
                  <a:cubicBezTo>
                    <a:pt x="128" y="0"/>
                    <a:pt x="1" y="128"/>
                    <a:pt x="1" y="321"/>
                  </a:cubicBezTo>
                  <a:lnTo>
                    <a:pt x="1" y="6176"/>
                  </a:lnTo>
                  <a:cubicBezTo>
                    <a:pt x="1" y="6364"/>
                    <a:pt x="128" y="6492"/>
                    <a:pt x="316" y="6492"/>
                  </a:cubicBezTo>
                  <a:lnTo>
                    <a:pt x="4516" y="6492"/>
                  </a:lnTo>
                  <a:cubicBezTo>
                    <a:pt x="4710" y="6492"/>
                    <a:pt x="4837" y="6364"/>
                    <a:pt x="4837" y="6176"/>
                  </a:cubicBezTo>
                  <a:lnTo>
                    <a:pt x="4837" y="321"/>
                  </a:lnTo>
                  <a:cubicBezTo>
                    <a:pt x="4837" y="128"/>
                    <a:pt x="4710" y="0"/>
                    <a:pt x="4516" y="0"/>
                  </a:cubicBez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7379521" y="1863128"/>
              <a:ext cx="319189" cy="495321"/>
            </a:xfrm>
            <a:custGeom>
              <a:avLst/>
              <a:gdLst/>
              <a:ahLst/>
              <a:cxnLst/>
              <a:rect l="l" t="t" r="r" b="b"/>
              <a:pathLst>
                <a:path w="3117" h="4837" extrusionOk="0">
                  <a:moveTo>
                    <a:pt x="1" y="0"/>
                  </a:moveTo>
                  <a:lnTo>
                    <a:pt x="1" y="4837"/>
                  </a:lnTo>
                  <a:lnTo>
                    <a:pt x="3116" y="4837"/>
                  </a:lnTo>
                  <a:lnTo>
                    <a:pt x="3116" y="0"/>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339481" y="1328696"/>
              <a:ext cx="1121000" cy="1876935"/>
            </a:xfrm>
            <a:custGeom>
              <a:avLst/>
              <a:gdLst/>
              <a:ahLst/>
              <a:cxnLst/>
              <a:rect l="l" t="t" r="r" b="b"/>
              <a:pathLst>
                <a:path w="10947" h="18329" extrusionOk="0">
                  <a:moveTo>
                    <a:pt x="10565" y="62"/>
                  </a:moveTo>
                  <a:cubicBezTo>
                    <a:pt x="10758" y="62"/>
                    <a:pt x="10886" y="189"/>
                    <a:pt x="10886" y="383"/>
                  </a:cubicBezTo>
                  <a:lnTo>
                    <a:pt x="10886" y="17947"/>
                  </a:lnTo>
                  <a:cubicBezTo>
                    <a:pt x="10886" y="18074"/>
                    <a:pt x="10758" y="18202"/>
                    <a:pt x="10565" y="18202"/>
                  </a:cubicBezTo>
                  <a:lnTo>
                    <a:pt x="383" y="18202"/>
                  </a:lnTo>
                  <a:cubicBezTo>
                    <a:pt x="194" y="18202"/>
                    <a:pt x="67" y="18074"/>
                    <a:pt x="67" y="17947"/>
                  </a:cubicBezTo>
                  <a:lnTo>
                    <a:pt x="67" y="383"/>
                  </a:lnTo>
                  <a:cubicBezTo>
                    <a:pt x="67" y="189"/>
                    <a:pt x="194" y="62"/>
                    <a:pt x="383" y="62"/>
                  </a:cubicBezTo>
                  <a:close/>
                  <a:moveTo>
                    <a:pt x="383" y="1"/>
                  </a:moveTo>
                  <a:cubicBezTo>
                    <a:pt x="194" y="1"/>
                    <a:pt x="1" y="189"/>
                    <a:pt x="1" y="383"/>
                  </a:cubicBezTo>
                  <a:lnTo>
                    <a:pt x="1" y="17947"/>
                  </a:lnTo>
                  <a:cubicBezTo>
                    <a:pt x="1" y="18135"/>
                    <a:pt x="194" y="18329"/>
                    <a:pt x="383" y="18329"/>
                  </a:cubicBezTo>
                  <a:lnTo>
                    <a:pt x="10565" y="18329"/>
                  </a:lnTo>
                  <a:cubicBezTo>
                    <a:pt x="10758" y="18329"/>
                    <a:pt x="10947" y="18135"/>
                    <a:pt x="10947" y="17947"/>
                  </a:cubicBezTo>
                  <a:lnTo>
                    <a:pt x="10947" y="383"/>
                  </a:lnTo>
                  <a:cubicBezTo>
                    <a:pt x="10947" y="189"/>
                    <a:pt x="10758" y="1"/>
                    <a:pt x="10565" y="1"/>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5424475" y="1413177"/>
              <a:ext cx="951626" cy="1701213"/>
            </a:xfrm>
            <a:custGeom>
              <a:avLst/>
              <a:gdLst/>
              <a:ahLst/>
              <a:cxnLst/>
              <a:rect l="l" t="t" r="r" b="b"/>
              <a:pathLst>
                <a:path w="9293" h="16613" extrusionOk="0">
                  <a:moveTo>
                    <a:pt x="1" y="1"/>
                  </a:moveTo>
                  <a:lnTo>
                    <a:pt x="1" y="16613"/>
                  </a:lnTo>
                  <a:lnTo>
                    <a:pt x="9292" y="16613"/>
                  </a:lnTo>
                  <a:lnTo>
                    <a:pt x="9292" y="1"/>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5424475" y="1784894"/>
              <a:ext cx="951626" cy="1049011"/>
            </a:xfrm>
            <a:custGeom>
              <a:avLst/>
              <a:gdLst/>
              <a:ahLst/>
              <a:cxnLst/>
              <a:rect l="l" t="t" r="r" b="b"/>
              <a:pathLst>
                <a:path w="9293" h="10244" extrusionOk="0">
                  <a:moveTo>
                    <a:pt x="9292" y="1"/>
                  </a:moveTo>
                  <a:cubicBezTo>
                    <a:pt x="8335" y="1019"/>
                    <a:pt x="8335" y="2735"/>
                    <a:pt x="8335" y="2735"/>
                  </a:cubicBezTo>
                  <a:cubicBezTo>
                    <a:pt x="8335" y="2735"/>
                    <a:pt x="8078" y="2542"/>
                    <a:pt x="7701" y="2542"/>
                  </a:cubicBezTo>
                  <a:cubicBezTo>
                    <a:pt x="7428" y="2542"/>
                    <a:pt x="7093" y="2643"/>
                    <a:pt x="6747" y="2989"/>
                  </a:cubicBezTo>
                  <a:cubicBezTo>
                    <a:pt x="5983" y="3819"/>
                    <a:pt x="6619" y="5474"/>
                    <a:pt x="6619" y="5535"/>
                  </a:cubicBezTo>
                  <a:cubicBezTo>
                    <a:pt x="6619" y="5535"/>
                    <a:pt x="6339" y="5254"/>
                    <a:pt x="5576" y="5254"/>
                  </a:cubicBezTo>
                  <a:cubicBezTo>
                    <a:pt x="5449" y="5254"/>
                    <a:pt x="5308" y="5262"/>
                    <a:pt x="5153" y="5280"/>
                  </a:cubicBezTo>
                  <a:cubicBezTo>
                    <a:pt x="4008" y="5474"/>
                    <a:pt x="4008" y="7001"/>
                    <a:pt x="4008" y="7001"/>
                  </a:cubicBezTo>
                  <a:cubicBezTo>
                    <a:pt x="4008" y="7001"/>
                    <a:pt x="3946" y="6298"/>
                    <a:pt x="3498" y="6044"/>
                  </a:cubicBezTo>
                  <a:cubicBezTo>
                    <a:pt x="3277" y="5916"/>
                    <a:pt x="2943" y="5885"/>
                    <a:pt x="2665" y="5885"/>
                  </a:cubicBezTo>
                  <a:cubicBezTo>
                    <a:pt x="2387" y="5885"/>
                    <a:pt x="2165" y="5916"/>
                    <a:pt x="2165" y="5916"/>
                  </a:cubicBezTo>
                  <a:cubicBezTo>
                    <a:pt x="2165" y="5916"/>
                    <a:pt x="2928" y="4710"/>
                    <a:pt x="2098" y="4328"/>
                  </a:cubicBezTo>
                  <a:cubicBezTo>
                    <a:pt x="1799" y="4189"/>
                    <a:pt x="1574" y="4143"/>
                    <a:pt x="1410" y="4143"/>
                  </a:cubicBezTo>
                  <a:cubicBezTo>
                    <a:pt x="1122" y="4143"/>
                    <a:pt x="1019" y="4286"/>
                    <a:pt x="1019" y="4328"/>
                  </a:cubicBezTo>
                  <a:cubicBezTo>
                    <a:pt x="1019" y="4262"/>
                    <a:pt x="1207" y="3946"/>
                    <a:pt x="1019" y="3183"/>
                  </a:cubicBezTo>
                  <a:cubicBezTo>
                    <a:pt x="953" y="2801"/>
                    <a:pt x="637" y="2480"/>
                    <a:pt x="1" y="2353"/>
                  </a:cubicBezTo>
                  <a:lnTo>
                    <a:pt x="1" y="10117"/>
                  </a:lnTo>
                  <a:cubicBezTo>
                    <a:pt x="255" y="10183"/>
                    <a:pt x="383" y="10244"/>
                    <a:pt x="383" y="10244"/>
                  </a:cubicBezTo>
                  <a:cubicBezTo>
                    <a:pt x="510" y="10244"/>
                    <a:pt x="6171" y="9801"/>
                    <a:pt x="6171" y="9674"/>
                  </a:cubicBezTo>
                  <a:cubicBezTo>
                    <a:pt x="6171" y="9608"/>
                    <a:pt x="7637" y="9226"/>
                    <a:pt x="9292" y="8844"/>
                  </a:cubicBezTo>
                  <a:lnTo>
                    <a:pt x="9292" y="1"/>
                  </a:ln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5424475" y="2214979"/>
              <a:ext cx="951626" cy="899401"/>
            </a:xfrm>
            <a:custGeom>
              <a:avLst/>
              <a:gdLst/>
              <a:ahLst/>
              <a:cxnLst/>
              <a:rect l="l" t="t" r="r" b="b"/>
              <a:pathLst>
                <a:path w="9293" h="8783" extrusionOk="0">
                  <a:moveTo>
                    <a:pt x="9292" y="1"/>
                  </a:moveTo>
                  <a:cubicBezTo>
                    <a:pt x="7256" y="1146"/>
                    <a:pt x="5535" y="3244"/>
                    <a:pt x="3565" y="4898"/>
                  </a:cubicBezTo>
                  <a:cubicBezTo>
                    <a:pt x="2480" y="5789"/>
                    <a:pt x="1335" y="6553"/>
                    <a:pt x="1" y="7062"/>
                  </a:cubicBezTo>
                  <a:lnTo>
                    <a:pt x="1" y="8783"/>
                  </a:lnTo>
                  <a:lnTo>
                    <a:pt x="9292" y="8783"/>
                  </a:lnTo>
                  <a:lnTo>
                    <a:pt x="9292" y="1"/>
                  </a:ln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5424475" y="2501703"/>
              <a:ext cx="951626" cy="612674"/>
            </a:xfrm>
            <a:custGeom>
              <a:avLst/>
              <a:gdLst/>
              <a:ahLst/>
              <a:cxnLst/>
              <a:rect l="l" t="t" r="r" b="b"/>
              <a:pathLst>
                <a:path w="9293" h="5983" extrusionOk="0">
                  <a:moveTo>
                    <a:pt x="1" y="1"/>
                  </a:moveTo>
                  <a:lnTo>
                    <a:pt x="1" y="5983"/>
                  </a:lnTo>
                  <a:lnTo>
                    <a:pt x="9292" y="5983"/>
                  </a:lnTo>
                  <a:lnTo>
                    <a:pt x="9292" y="3946"/>
                  </a:lnTo>
                  <a:cubicBezTo>
                    <a:pt x="8274" y="3819"/>
                    <a:pt x="7062" y="3626"/>
                    <a:pt x="5601" y="3117"/>
                  </a:cubicBezTo>
                  <a:cubicBezTo>
                    <a:pt x="4710" y="2801"/>
                    <a:pt x="4074" y="2480"/>
                    <a:pt x="3565" y="2098"/>
                  </a:cubicBezTo>
                  <a:cubicBezTo>
                    <a:pt x="2480" y="1401"/>
                    <a:pt x="1783" y="637"/>
                    <a:pt x="1"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7503120" y="2205149"/>
              <a:ext cx="240031" cy="289901"/>
            </a:xfrm>
            <a:custGeom>
              <a:avLst/>
              <a:gdLst/>
              <a:ahLst/>
              <a:cxnLst/>
              <a:rect l="l" t="t" r="r" b="b"/>
              <a:pathLst>
                <a:path w="2344" h="2831" extrusionOk="0">
                  <a:moveTo>
                    <a:pt x="1006" y="1"/>
                  </a:moveTo>
                  <a:cubicBezTo>
                    <a:pt x="990" y="1"/>
                    <a:pt x="974" y="10"/>
                    <a:pt x="957" y="31"/>
                  </a:cubicBezTo>
                  <a:cubicBezTo>
                    <a:pt x="764" y="285"/>
                    <a:pt x="703" y="2006"/>
                    <a:pt x="703" y="2006"/>
                  </a:cubicBezTo>
                  <a:cubicBezTo>
                    <a:pt x="703" y="2006"/>
                    <a:pt x="194" y="988"/>
                    <a:pt x="127" y="988"/>
                  </a:cubicBezTo>
                  <a:cubicBezTo>
                    <a:pt x="124" y="986"/>
                    <a:pt x="120" y="985"/>
                    <a:pt x="117" y="985"/>
                  </a:cubicBezTo>
                  <a:cubicBezTo>
                    <a:pt x="1" y="985"/>
                    <a:pt x="13" y="2030"/>
                    <a:pt x="448" y="2831"/>
                  </a:cubicBezTo>
                  <a:lnTo>
                    <a:pt x="1655" y="2831"/>
                  </a:lnTo>
                  <a:cubicBezTo>
                    <a:pt x="2091" y="2276"/>
                    <a:pt x="2344" y="1112"/>
                    <a:pt x="2004" y="1112"/>
                  </a:cubicBezTo>
                  <a:cubicBezTo>
                    <a:pt x="1995" y="1112"/>
                    <a:pt x="1986" y="1113"/>
                    <a:pt x="1975" y="1115"/>
                  </a:cubicBezTo>
                  <a:cubicBezTo>
                    <a:pt x="1655" y="1115"/>
                    <a:pt x="1400" y="2006"/>
                    <a:pt x="1400" y="2006"/>
                  </a:cubicBezTo>
                  <a:cubicBezTo>
                    <a:pt x="1400" y="2006"/>
                    <a:pt x="1235" y="1"/>
                    <a:pt x="1006" y="1"/>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7490013" y="2494945"/>
              <a:ext cx="234707" cy="176337"/>
            </a:xfrm>
            <a:custGeom>
              <a:avLst/>
              <a:gdLst/>
              <a:ahLst/>
              <a:cxnLst/>
              <a:rect l="l" t="t" r="r" b="b"/>
              <a:pathLst>
                <a:path w="2292" h="1722" extrusionOk="0">
                  <a:moveTo>
                    <a:pt x="1" y="1"/>
                  </a:moveTo>
                  <a:lnTo>
                    <a:pt x="322" y="1721"/>
                  </a:lnTo>
                  <a:lnTo>
                    <a:pt x="1976" y="1721"/>
                  </a:lnTo>
                  <a:lnTo>
                    <a:pt x="2292"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6812320" y="2671178"/>
              <a:ext cx="1023513" cy="866530"/>
            </a:xfrm>
            <a:custGeom>
              <a:avLst/>
              <a:gdLst/>
              <a:ahLst/>
              <a:cxnLst/>
              <a:rect l="l" t="t" r="r" b="b"/>
              <a:pathLst>
                <a:path w="9995" h="8462" extrusionOk="0">
                  <a:moveTo>
                    <a:pt x="9674" y="62"/>
                  </a:moveTo>
                  <a:cubicBezTo>
                    <a:pt x="9801" y="62"/>
                    <a:pt x="9928" y="189"/>
                    <a:pt x="9928" y="316"/>
                  </a:cubicBezTo>
                  <a:lnTo>
                    <a:pt x="9928" y="8146"/>
                  </a:lnTo>
                  <a:cubicBezTo>
                    <a:pt x="9928" y="8274"/>
                    <a:pt x="9801" y="8401"/>
                    <a:pt x="9674" y="8401"/>
                  </a:cubicBezTo>
                  <a:lnTo>
                    <a:pt x="321" y="8401"/>
                  </a:lnTo>
                  <a:cubicBezTo>
                    <a:pt x="194" y="8401"/>
                    <a:pt x="67" y="8274"/>
                    <a:pt x="67" y="8146"/>
                  </a:cubicBezTo>
                  <a:lnTo>
                    <a:pt x="67" y="316"/>
                  </a:lnTo>
                  <a:cubicBezTo>
                    <a:pt x="67" y="189"/>
                    <a:pt x="194" y="62"/>
                    <a:pt x="321" y="62"/>
                  </a:cubicBezTo>
                  <a:close/>
                  <a:moveTo>
                    <a:pt x="321" y="0"/>
                  </a:moveTo>
                  <a:cubicBezTo>
                    <a:pt x="128" y="0"/>
                    <a:pt x="0" y="128"/>
                    <a:pt x="0" y="316"/>
                  </a:cubicBezTo>
                  <a:lnTo>
                    <a:pt x="0" y="8146"/>
                  </a:lnTo>
                  <a:cubicBezTo>
                    <a:pt x="0" y="8335"/>
                    <a:pt x="128" y="8462"/>
                    <a:pt x="321" y="8462"/>
                  </a:cubicBezTo>
                  <a:lnTo>
                    <a:pt x="9674" y="8462"/>
                  </a:lnTo>
                  <a:cubicBezTo>
                    <a:pt x="9867" y="8462"/>
                    <a:pt x="9994" y="8335"/>
                    <a:pt x="9994" y="8146"/>
                  </a:cubicBezTo>
                  <a:lnTo>
                    <a:pt x="9994" y="316"/>
                  </a:lnTo>
                  <a:cubicBezTo>
                    <a:pt x="9994" y="128"/>
                    <a:pt x="9867" y="0"/>
                    <a:pt x="9674" y="0"/>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6871201" y="2716541"/>
              <a:ext cx="905648" cy="234707"/>
            </a:xfrm>
            <a:custGeom>
              <a:avLst/>
              <a:gdLst/>
              <a:ahLst/>
              <a:cxnLst/>
              <a:rect l="l" t="t" r="r" b="b"/>
              <a:pathLst>
                <a:path w="8844" h="2292" extrusionOk="0">
                  <a:moveTo>
                    <a:pt x="189" y="0"/>
                  </a:moveTo>
                  <a:cubicBezTo>
                    <a:pt x="62" y="0"/>
                    <a:pt x="1" y="67"/>
                    <a:pt x="1" y="194"/>
                  </a:cubicBezTo>
                  <a:lnTo>
                    <a:pt x="1" y="2037"/>
                  </a:lnTo>
                  <a:cubicBezTo>
                    <a:pt x="1" y="2164"/>
                    <a:pt x="62" y="2291"/>
                    <a:pt x="189" y="2291"/>
                  </a:cubicBezTo>
                  <a:lnTo>
                    <a:pt x="8656" y="2291"/>
                  </a:lnTo>
                  <a:cubicBezTo>
                    <a:pt x="8783" y="2291"/>
                    <a:pt x="8844" y="2164"/>
                    <a:pt x="8844" y="2037"/>
                  </a:cubicBezTo>
                  <a:lnTo>
                    <a:pt x="8844" y="194"/>
                  </a:lnTo>
                  <a:cubicBezTo>
                    <a:pt x="8844" y="67"/>
                    <a:pt x="8783" y="0"/>
                    <a:pt x="8656"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7112049" y="2814539"/>
              <a:ext cx="423946" cy="32462"/>
            </a:xfrm>
            <a:custGeom>
              <a:avLst/>
              <a:gdLst/>
              <a:ahLst/>
              <a:cxnLst/>
              <a:rect l="l" t="t" r="r" b="b"/>
              <a:pathLst>
                <a:path w="4140" h="317" extrusionOk="0">
                  <a:moveTo>
                    <a:pt x="128" y="1"/>
                  </a:moveTo>
                  <a:cubicBezTo>
                    <a:pt x="67" y="1"/>
                    <a:pt x="1" y="62"/>
                    <a:pt x="1" y="189"/>
                  </a:cubicBezTo>
                  <a:cubicBezTo>
                    <a:pt x="1" y="255"/>
                    <a:pt x="67" y="316"/>
                    <a:pt x="128" y="316"/>
                  </a:cubicBezTo>
                  <a:lnTo>
                    <a:pt x="4013" y="316"/>
                  </a:lnTo>
                  <a:cubicBezTo>
                    <a:pt x="4074" y="316"/>
                    <a:pt x="4140" y="255"/>
                    <a:pt x="4140" y="189"/>
                  </a:cubicBezTo>
                  <a:cubicBezTo>
                    <a:pt x="4140" y="62"/>
                    <a:pt x="4074" y="1"/>
                    <a:pt x="4013" y="1"/>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6871201" y="2984014"/>
              <a:ext cx="905648" cy="234707"/>
            </a:xfrm>
            <a:custGeom>
              <a:avLst/>
              <a:gdLst/>
              <a:ahLst/>
              <a:cxnLst/>
              <a:rect l="l" t="t" r="r" b="b"/>
              <a:pathLst>
                <a:path w="8844" h="2292" extrusionOk="0">
                  <a:moveTo>
                    <a:pt x="189" y="0"/>
                  </a:moveTo>
                  <a:cubicBezTo>
                    <a:pt x="62" y="0"/>
                    <a:pt x="1" y="127"/>
                    <a:pt x="1" y="255"/>
                  </a:cubicBezTo>
                  <a:lnTo>
                    <a:pt x="1" y="2098"/>
                  </a:lnTo>
                  <a:cubicBezTo>
                    <a:pt x="1" y="2225"/>
                    <a:pt x="62" y="2291"/>
                    <a:pt x="189" y="2291"/>
                  </a:cubicBezTo>
                  <a:lnTo>
                    <a:pt x="8656" y="2291"/>
                  </a:lnTo>
                  <a:cubicBezTo>
                    <a:pt x="8783" y="2291"/>
                    <a:pt x="8844" y="2225"/>
                    <a:pt x="8844" y="2098"/>
                  </a:cubicBezTo>
                  <a:lnTo>
                    <a:pt x="8844" y="255"/>
                  </a:lnTo>
                  <a:cubicBezTo>
                    <a:pt x="8844" y="127"/>
                    <a:pt x="8783" y="0"/>
                    <a:pt x="8656"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7112049" y="3088258"/>
              <a:ext cx="423946" cy="32462"/>
            </a:xfrm>
            <a:custGeom>
              <a:avLst/>
              <a:gdLst/>
              <a:ahLst/>
              <a:cxnLst/>
              <a:rect l="l" t="t" r="r" b="b"/>
              <a:pathLst>
                <a:path w="4140" h="317" extrusionOk="0">
                  <a:moveTo>
                    <a:pt x="128" y="0"/>
                  </a:moveTo>
                  <a:cubicBezTo>
                    <a:pt x="67" y="0"/>
                    <a:pt x="1" y="61"/>
                    <a:pt x="1" y="128"/>
                  </a:cubicBezTo>
                  <a:cubicBezTo>
                    <a:pt x="1" y="255"/>
                    <a:pt x="67" y="316"/>
                    <a:pt x="128" y="316"/>
                  </a:cubicBezTo>
                  <a:lnTo>
                    <a:pt x="4013" y="316"/>
                  </a:lnTo>
                  <a:cubicBezTo>
                    <a:pt x="4074" y="316"/>
                    <a:pt x="4140" y="255"/>
                    <a:pt x="4140" y="128"/>
                  </a:cubicBezTo>
                  <a:cubicBezTo>
                    <a:pt x="4140" y="61"/>
                    <a:pt x="4074" y="0"/>
                    <a:pt x="4013" y="0"/>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6871201" y="3257630"/>
              <a:ext cx="905648" cy="234707"/>
            </a:xfrm>
            <a:custGeom>
              <a:avLst/>
              <a:gdLst/>
              <a:ahLst/>
              <a:cxnLst/>
              <a:rect l="l" t="t" r="r" b="b"/>
              <a:pathLst>
                <a:path w="8844" h="2292" extrusionOk="0">
                  <a:moveTo>
                    <a:pt x="189" y="1"/>
                  </a:moveTo>
                  <a:cubicBezTo>
                    <a:pt x="62" y="1"/>
                    <a:pt x="1" y="128"/>
                    <a:pt x="1" y="189"/>
                  </a:cubicBezTo>
                  <a:lnTo>
                    <a:pt x="1" y="2099"/>
                  </a:lnTo>
                  <a:cubicBezTo>
                    <a:pt x="1" y="2165"/>
                    <a:pt x="62" y="2292"/>
                    <a:pt x="189" y="2292"/>
                  </a:cubicBezTo>
                  <a:lnTo>
                    <a:pt x="8656" y="2292"/>
                  </a:lnTo>
                  <a:cubicBezTo>
                    <a:pt x="8783" y="2292"/>
                    <a:pt x="8844" y="2165"/>
                    <a:pt x="8844" y="2099"/>
                  </a:cubicBezTo>
                  <a:lnTo>
                    <a:pt x="8844" y="189"/>
                  </a:lnTo>
                  <a:cubicBezTo>
                    <a:pt x="8844" y="128"/>
                    <a:pt x="8783" y="1"/>
                    <a:pt x="865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112049" y="3355219"/>
              <a:ext cx="423946" cy="39118"/>
            </a:xfrm>
            <a:custGeom>
              <a:avLst/>
              <a:gdLst/>
              <a:ahLst/>
              <a:cxnLst/>
              <a:rect l="l" t="t" r="r" b="b"/>
              <a:pathLst>
                <a:path w="4140" h="382" extrusionOk="0">
                  <a:moveTo>
                    <a:pt x="128" y="0"/>
                  </a:moveTo>
                  <a:cubicBezTo>
                    <a:pt x="67" y="0"/>
                    <a:pt x="1" y="127"/>
                    <a:pt x="1" y="193"/>
                  </a:cubicBezTo>
                  <a:cubicBezTo>
                    <a:pt x="1" y="255"/>
                    <a:pt x="67" y="382"/>
                    <a:pt x="128" y="382"/>
                  </a:cubicBezTo>
                  <a:lnTo>
                    <a:pt x="4013" y="382"/>
                  </a:lnTo>
                  <a:cubicBezTo>
                    <a:pt x="4074" y="382"/>
                    <a:pt x="4140" y="255"/>
                    <a:pt x="4140" y="193"/>
                  </a:cubicBezTo>
                  <a:cubicBezTo>
                    <a:pt x="4140" y="127"/>
                    <a:pt x="4074" y="0"/>
                    <a:pt x="4013" y="0"/>
                  </a:cubicBezTo>
                  <a:close/>
                </a:path>
              </a:pathLst>
            </a:custGeom>
            <a:solidFill>
              <a:srgbClr val="FF8062">
                <a:alpha val="7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5197041" y="2524436"/>
              <a:ext cx="364143" cy="674423"/>
            </a:xfrm>
            <a:custGeom>
              <a:avLst/>
              <a:gdLst/>
              <a:ahLst/>
              <a:cxnLst/>
              <a:rect l="l" t="t" r="r" b="b"/>
              <a:pathLst>
                <a:path w="3556" h="6586" extrusionOk="0">
                  <a:moveTo>
                    <a:pt x="2014" y="0"/>
                  </a:moveTo>
                  <a:cubicBezTo>
                    <a:pt x="1965" y="0"/>
                    <a:pt x="1907" y="11"/>
                    <a:pt x="1840" y="33"/>
                  </a:cubicBezTo>
                  <a:cubicBezTo>
                    <a:pt x="949" y="288"/>
                    <a:pt x="1519" y="1815"/>
                    <a:pt x="1519" y="1815"/>
                  </a:cubicBezTo>
                  <a:cubicBezTo>
                    <a:pt x="1519" y="1815"/>
                    <a:pt x="1198" y="1276"/>
                    <a:pt x="984" y="1276"/>
                  </a:cubicBezTo>
                  <a:cubicBezTo>
                    <a:pt x="913" y="1276"/>
                    <a:pt x="853" y="1336"/>
                    <a:pt x="822" y="1495"/>
                  </a:cubicBezTo>
                  <a:cubicBezTo>
                    <a:pt x="712" y="1821"/>
                    <a:pt x="951" y="2310"/>
                    <a:pt x="1179" y="2672"/>
                  </a:cubicBezTo>
                  <a:lnTo>
                    <a:pt x="1179" y="2672"/>
                  </a:lnTo>
                  <a:cubicBezTo>
                    <a:pt x="1037" y="2498"/>
                    <a:pt x="879" y="2343"/>
                    <a:pt x="768" y="2343"/>
                  </a:cubicBezTo>
                  <a:cubicBezTo>
                    <a:pt x="695" y="2343"/>
                    <a:pt x="643" y="2409"/>
                    <a:pt x="628" y="2579"/>
                  </a:cubicBezTo>
                  <a:cubicBezTo>
                    <a:pt x="539" y="3158"/>
                    <a:pt x="1014" y="3706"/>
                    <a:pt x="1305" y="3982"/>
                  </a:cubicBezTo>
                  <a:lnTo>
                    <a:pt x="1305" y="3982"/>
                  </a:lnTo>
                  <a:cubicBezTo>
                    <a:pt x="1154" y="3866"/>
                    <a:pt x="948" y="3738"/>
                    <a:pt x="778" y="3738"/>
                  </a:cubicBezTo>
                  <a:cubicBezTo>
                    <a:pt x="658" y="3738"/>
                    <a:pt x="555" y="3802"/>
                    <a:pt x="501" y="3979"/>
                  </a:cubicBezTo>
                  <a:cubicBezTo>
                    <a:pt x="419" y="4390"/>
                    <a:pt x="1000" y="4879"/>
                    <a:pt x="1423" y="5174"/>
                  </a:cubicBezTo>
                  <a:lnTo>
                    <a:pt x="1423" y="5174"/>
                  </a:lnTo>
                  <a:cubicBezTo>
                    <a:pt x="1306" y="5123"/>
                    <a:pt x="1167" y="5079"/>
                    <a:pt x="1010" y="5058"/>
                  </a:cubicBezTo>
                  <a:cubicBezTo>
                    <a:pt x="981" y="5051"/>
                    <a:pt x="951" y="5047"/>
                    <a:pt x="921" y="5047"/>
                  </a:cubicBezTo>
                  <a:cubicBezTo>
                    <a:pt x="437" y="5047"/>
                    <a:pt x="1" y="5986"/>
                    <a:pt x="2222" y="6586"/>
                  </a:cubicBezTo>
                  <a:cubicBezTo>
                    <a:pt x="2222" y="6586"/>
                    <a:pt x="3556" y="5440"/>
                    <a:pt x="3174" y="4931"/>
                  </a:cubicBezTo>
                  <a:cubicBezTo>
                    <a:pt x="3114" y="4847"/>
                    <a:pt x="3036" y="4814"/>
                    <a:pt x="2949" y="4814"/>
                  </a:cubicBezTo>
                  <a:cubicBezTo>
                    <a:pt x="2793" y="4814"/>
                    <a:pt x="2607" y="4922"/>
                    <a:pt x="2443" y="5049"/>
                  </a:cubicBezTo>
                  <a:lnTo>
                    <a:pt x="2443" y="5049"/>
                  </a:lnTo>
                  <a:cubicBezTo>
                    <a:pt x="2818" y="4669"/>
                    <a:pt x="3295" y="4103"/>
                    <a:pt x="3174" y="3786"/>
                  </a:cubicBezTo>
                  <a:cubicBezTo>
                    <a:pt x="3130" y="3666"/>
                    <a:pt x="3033" y="3620"/>
                    <a:pt x="2910" y="3620"/>
                  </a:cubicBezTo>
                  <a:cubicBezTo>
                    <a:pt x="2583" y="3620"/>
                    <a:pt x="2074" y="3946"/>
                    <a:pt x="1900" y="4064"/>
                  </a:cubicBezTo>
                  <a:lnTo>
                    <a:pt x="1900" y="4064"/>
                  </a:lnTo>
                  <a:cubicBezTo>
                    <a:pt x="2157" y="3881"/>
                    <a:pt x="3133" y="3141"/>
                    <a:pt x="2858" y="2640"/>
                  </a:cubicBezTo>
                  <a:cubicBezTo>
                    <a:pt x="2800" y="2496"/>
                    <a:pt x="2710" y="2440"/>
                    <a:pt x="2605" y="2440"/>
                  </a:cubicBezTo>
                  <a:cubicBezTo>
                    <a:pt x="2277" y="2440"/>
                    <a:pt x="1806" y="2978"/>
                    <a:pt x="1725" y="3074"/>
                  </a:cubicBezTo>
                  <a:lnTo>
                    <a:pt x="1725" y="3074"/>
                  </a:lnTo>
                  <a:cubicBezTo>
                    <a:pt x="1843" y="2932"/>
                    <a:pt x="2776" y="1795"/>
                    <a:pt x="2537" y="1495"/>
                  </a:cubicBezTo>
                  <a:cubicBezTo>
                    <a:pt x="2470" y="1413"/>
                    <a:pt x="2396" y="1381"/>
                    <a:pt x="2323" y="1381"/>
                  </a:cubicBezTo>
                  <a:cubicBezTo>
                    <a:pt x="2051" y="1381"/>
                    <a:pt x="1774" y="1815"/>
                    <a:pt x="1774" y="1815"/>
                  </a:cubicBezTo>
                  <a:cubicBezTo>
                    <a:pt x="1774" y="1815"/>
                    <a:pt x="2653" y="0"/>
                    <a:pt x="2014"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5352589" y="2619055"/>
              <a:ext cx="150224" cy="723166"/>
            </a:xfrm>
            <a:custGeom>
              <a:avLst/>
              <a:gdLst/>
              <a:ahLst/>
              <a:cxnLst/>
              <a:rect l="l" t="t" r="r" b="b"/>
              <a:pathLst>
                <a:path w="1467" h="7062" extrusionOk="0">
                  <a:moveTo>
                    <a:pt x="194" y="0"/>
                  </a:moveTo>
                  <a:cubicBezTo>
                    <a:pt x="127" y="0"/>
                    <a:pt x="127" y="61"/>
                    <a:pt x="127" y="61"/>
                  </a:cubicBezTo>
                  <a:cubicBezTo>
                    <a:pt x="127" y="61"/>
                    <a:pt x="0" y="825"/>
                    <a:pt x="0" y="1910"/>
                  </a:cubicBezTo>
                  <a:cubicBezTo>
                    <a:pt x="0" y="3371"/>
                    <a:pt x="255" y="5407"/>
                    <a:pt x="1400" y="7062"/>
                  </a:cubicBezTo>
                  <a:lnTo>
                    <a:pt x="1466" y="7062"/>
                  </a:lnTo>
                  <a:lnTo>
                    <a:pt x="1466" y="7001"/>
                  </a:lnTo>
                  <a:cubicBezTo>
                    <a:pt x="321" y="5407"/>
                    <a:pt x="66" y="3371"/>
                    <a:pt x="66" y="1910"/>
                  </a:cubicBezTo>
                  <a:cubicBezTo>
                    <a:pt x="66" y="1334"/>
                    <a:pt x="127" y="891"/>
                    <a:pt x="127" y="571"/>
                  </a:cubicBezTo>
                  <a:cubicBezTo>
                    <a:pt x="127" y="443"/>
                    <a:pt x="194" y="316"/>
                    <a:pt x="194" y="189"/>
                  </a:cubicBezTo>
                  <a:lnTo>
                    <a:pt x="194" y="128"/>
                  </a:lnTo>
                  <a:lnTo>
                    <a:pt x="194" y="61"/>
                  </a:lnTo>
                  <a:lnTo>
                    <a:pt x="194" y="0"/>
                  </a:lnTo>
                  <a:close/>
                </a:path>
              </a:pathLst>
            </a:custGeom>
            <a:solidFill>
              <a:srgbClr val="1E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5521961" y="2565602"/>
              <a:ext cx="365065" cy="659370"/>
            </a:xfrm>
            <a:custGeom>
              <a:avLst/>
              <a:gdLst/>
              <a:ahLst/>
              <a:cxnLst/>
              <a:rect l="l" t="t" r="r" b="b"/>
              <a:pathLst>
                <a:path w="3565" h="6439" extrusionOk="0">
                  <a:moveTo>
                    <a:pt x="2468" y="1"/>
                  </a:moveTo>
                  <a:cubicBezTo>
                    <a:pt x="1970" y="1"/>
                    <a:pt x="2485" y="1856"/>
                    <a:pt x="2485" y="1856"/>
                  </a:cubicBezTo>
                  <a:cubicBezTo>
                    <a:pt x="2485" y="1856"/>
                    <a:pt x="2205" y="1295"/>
                    <a:pt x="1923" y="1295"/>
                  </a:cubicBezTo>
                  <a:cubicBezTo>
                    <a:pt x="1876" y="1295"/>
                    <a:pt x="1829" y="1311"/>
                    <a:pt x="1783" y="1347"/>
                  </a:cubicBezTo>
                  <a:cubicBezTo>
                    <a:pt x="1449" y="1570"/>
                    <a:pt x="2041" y="2765"/>
                    <a:pt x="2195" y="3062"/>
                  </a:cubicBezTo>
                  <a:lnTo>
                    <a:pt x="2195" y="3062"/>
                  </a:lnTo>
                  <a:cubicBezTo>
                    <a:pt x="2086" y="2862"/>
                    <a:pt x="1745" y="2282"/>
                    <a:pt x="1444" y="2282"/>
                  </a:cubicBezTo>
                  <a:cubicBezTo>
                    <a:pt x="1362" y="2282"/>
                    <a:pt x="1283" y="2325"/>
                    <a:pt x="1213" y="2432"/>
                  </a:cubicBezTo>
                  <a:cubicBezTo>
                    <a:pt x="878" y="2878"/>
                    <a:pt x="1666" y="3814"/>
                    <a:pt x="1866" y="4037"/>
                  </a:cubicBezTo>
                  <a:lnTo>
                    <a:pt x="1866" y="4037"/>
                  </a:lnTo>
                  <a:cubicBezTo>
                    <a:pt x="1717" y="3877"/>
                    <a:pt x="1226" y="3375"/>
                    <a:pt x="913" y="3375"/>
                  </a:cubicBezTo>
                  <a:cubicBezTo>
                    <a:pt x="825" y="3375"/>
                    <a:pt x="752" y="3414"/>
                    <a:pt x="703" y="3511"/>
                  </a:cubicBezTo>
                  <a:cubicBezTo>
                    <a:pt x="501" y="3794"/>
                    <a:pt x="860" y="4432"/>
                    <a:pt x="1151" y="4862"/>
                  </a:cubicBezTo>
                  <a:lnTo>
                    <a:pt x="1151" y="4862"/>
                  </a:lnTo>
                  <a:cubicBezTo>
                    <a:pt x="1004" y="4698"/>
                    <a:pt x="826" y="4550"/>
                    <a:pt x="662" y="4550"/>
                  </a:cubicBezTo>
                  <a:cubicBezTo>
                    <a:pt x="586" y="4550"/>
                    <a:pt x="514" y="4581"/>
                    <a:pt x="449" y="4656"/>
                  </a:cubicBezTo>
                  <a:cubicBezTo>
                    <a:pt x="1" y="5038"/>
                    <a:pt x="1085" y="6438"/>
                    <a:pt x="1085" y="6438"/>
                  </a:cubicBezTo>
                  <a:cubicBezTo>
                    <a:pt x="3504" y="6311"/>
                    <a:pt x="3056" y="5165"/>
                    <a:pt x="2546" y="5165"/>
                  </a:cubicBezTo>
                  <a:cubicBezTo>
                    <a:pt x="2367" y="5165"/>
                    <a:pt x="2212" y="5185"/>
                    <a:pt x="2084" y="5211"/>
                  </a:cubicBezTo>
                  <a:lnTo>
                    <a:pt x="2084" y="5211"/>
                  </a:lnTo>
                  <a:cubicBezTo>
                    <a:pt x="2556" y="5025"/>
                    <a:pt x="3249" y="4674"/>
                    <a:pt x="3249" y="4213"/>
                  </a:cubicBezTo>
                  <a:cubicBezTo>
                    <a:pt x="3227" y="3979"/>
                    <a:pt x="3099" y="3901"/>
                    <a:pt x="2938" y="3901"/>
                  </a:cubicBezTo>
                  <a:cubicBezTo>
                    <a:pt x="2797" y="3901"/>
                    <a:pt x="2630" y="3962"/>
                    <a:pt x="2488" y="4029"/>
                  </a:cubicBezTo>
                  <a:lnTo>
                    <a:pt x="2488" y="4029"/>
                  </a:lnTo>
                  <a:cubicBezTo>
                    <a:pt x="2852" y="3796"/>
                    <a:pt x="3397" y="3360"/>
                    <a:pt x="3437" y="2813"/>
                  </a:cubicBezTo>
                  <a:cubicBezTo>
                    <a:pt x="3454" y="2622"/>
                    <a:pt x="3395" y="2551"/>
                    <a:pt x="3297" y="2551"/>
                  </a:cubicBezTo>
                  <a:cubicBezTo>
                    <a:pt x="3159" y="2551"/>
                    <a:pt x="2946" y="2691"/>
                    <a:pt x="2757" y="2841"/>
                  </a:cubicBezTo>
                  <a:lnTo>
                    <a:pt x="2757" y="2841"/>
                  </a:lnTo>
                  <a:cubicBezTo>
                    <a:pt x="3081" y="2523"/>
                    <a:pt x="3477" y="2050"/>
                    <a:pt x="3437" y="1668"/>
                  </a:cubicBezTo>
                  <a:cubicBezTo>
                    <a:pt x="3437" y="1491"/>
                    <a:pt x="3378" y="1427"/>
                    <a:pt x="3293" y="1427"/>
                  </a:cubicBezTo>
                  <a:cubicBezTo>
                    <a:pt x="3071" y="1427"/>
                    <a:pt x="2674" y="1856"/>
                    <a:pt x="2674" y="1856"/>
                  </a:cubicBezTo>
                  <a:cubicBezTo>
                    <a:pt x="2674" y="1856"/>
                    <a:pt x="3565" y="522"/>
                    <a:pt x="2674" y="74"/>
                  </a:cubicBezTo>
                  <a:cubicBezTo>
                    <a:pt x="2591" y="23"/>
                    <a:pt x="2523" y="1"/>
                    <a:pt x="2468" y="1"/>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5521961" y="2671178"/>
              <a:ext cx="280583" cy="677802"/>
            </a:xfrm>
            <a:custGeom>
              <a:avLst/>
              <a:gdLst/>
              <a:ahLst/>
              <a:cxnLst/>
              <a:rect l="l" t="t" r="r" b="b"/>
              <a:pathLst>
                <a:path w="2740" h="6619" extrusionOk="0">
                  <a:moveTo>
                    <a:pt x="2674" y="0"/>
                  </a:moveTo>
                  <a:lnTo>
                    <a:pt x="2674" y="62"/>
                  </a:lnTo>
                  <a:cubicBezTo>
                    <a:pt x="2613" y="316"/>
                    <a:pt x="2546" y="1401"/>
                    <a:pt x="2231" y="2673"/>
                  </a:cubicBezTo>
                  <a:cubicBezTo>
                    <a:pt x="1849" y="3946"/>
                    <a:pt x="1213" y="5473"/>
                    <a:pt x="67" y="6553"/>
                  </a:cubicBezTo>
                  <a:cubicBezTo>
                    <a:pt x="1" y="6553"/>
                    <a:pt x="1" y="6553"/>
                    <a:pt x="67" y="6619"/>
                  </a:cubicBezTo>
                  <a:lnTo>
                    <a:pt x="128" y="6619"/>
                  </a:lnTo>
                  <a:cubicBezTo>
                    <a:pt x="1340" y="5407"/>
                    <a:pt x="2037" y="3819"/>
                    <a:pt x="2358" y="2419"/>
                  </a:cubicBezTo>
                  <a:cubicBezTo>
                    <a:pt x="2674" y="1080"/>
                    <a:pt x="2740" y="0"/>
                    <a:pt x="2740" y="0"/>
                  </a:cubicBezTo>
                  <a:close/>
                </a:path>
              </a:pathLst>
            </a:custGeom>
            <a:solidFill>
              <a:srgbClr val="1E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5346342" y="3289989"/>
              <a:ext cx="378070" cy="319701"/>
            </a:xfrm>
            <a:custGeom>
              <a:avLst/>
              <a:gdLst/>
              <a:ahLst/>
              <a:cxnLst/>
              <a:rect l="l" t="t" r="r" b="b"/>
              <a:pathLst>
                <a:path w="3692" h="3122" extrusionOk="0">
                  <a:moveTo>
                    <a:pt x="0" y="1"/>
                  </a:moveTo>
                  <a:lnTo>
                    <a:pt x="316" y="2546"/>
                  </a:lnTo>
                  <a:cubicBezTo>
                    <a:pt x="382" y="2867"/>
                    <a:pt x="698" y="3121"/>
                    <a:pt x="1018" y="3121"/>
                  </a:cubicBezTo>
                  <a:lnTo>
                    <a:pt x="2607" y="3121"/>
                  </a:lnTo>
                  <a:cubicBezTo>
                    <a:pt x="2989" y="3121"/>
                    <a:pt x="3243" y="2867"/>
                    <a:pt x="3309" y="2546"/>
                  </a:cubicBezTo>
                  <a:lnTo>
                    <a:pt x="3691" y="1"/>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5117987" y="3596579"/>
              <a:ext cx="2887238" cy="456203"/>
            </a:xfrm>
            <a:custGeom>
              <a:avLst/>
              <a:gdLst/>
              <a:ahLst/>
              <a:cxnLst/>
              <a:rect l="l" t="t" r="r" b="b"/>
              <a:pathLst>
                <a:path w="28195" h="4455" extrusionOk="0">
                  <a:moveTo>
                    <a:pt x="14831" y="61"/>
                  </a:moveTo>
                  <a:cubicBezTo>
                    <a:pt x="15722" y="61"/>
                    <a:pt x="16613" y="127"/>
                    <a:pt x="17437" y="127"/>
                  </a:cubicBezTo>
                  <a:cubicBezTo>
                    <a:pt x="17885" y="189"/>
                    <a:pt x="18267" y="189"/>
                    <a:pt x="18710" y="189"/>
                  </a:cubicBezTo>
                  <a:cubicBezTo>
                    <a:pt x="19601" y="255"/>
                    <a:pt x="20492" y="316"/>
                    <a:pt x="21322" y="382"/>
                  </a:cubicBezTo>
                  <a:cubicBezTo>
                    <a:pt x="21765" y="443"/>
                    <a:pt x="22213" y="509"/>
                    <a:pt x="22595" y="509"/>
                  </a:cubicBezTo>
                  <a:cubicBezTo>
                    <a:pt x="23613" y="637"/>
                    <a:pt x="24438" y="764"/>
                    <a:pt x="25201" y="952"/>
                  </a:cubicBezTo>
                  <a:cubicBezTo>
                    <a:pt x="25710" y="1018"/>
                    <a:pt x="26092" y="1146"/>
                    <a:pt x="26474" y="1273"/>
                  </a:cubicBezTo>
                  <a:cubicBezTo>
                    <a:pt x="26983" y="1400"/>
                    <a:pt x="27431" y="1528"/>
                    <a:pt x="27686" y="1716"/>
                  </a:cubicBezTo>
                  <a:cubicBezTo>
                    <a:pt x="27813" y="1782"/>
                    <a:pt x="27940" y="1909"/>
                    <a:pt x="28001" y="1970"/>
                  </a:cubicBezTo>
                  <a:cubicBezTo>
                    <a:pt x="28068" y="2037"/>
                    <a:pt x="28068" y="2164"/>
                    <a:pt x="28068" y="2225"/>
                  </a:cubicBezTo>
                  <a:cubicBezTo>
                    <a:pt x="28068" y="2291"/>
                    <a:pt x="28068" y="2352"/>
                    <a:pt x="28001" y="2480"/>
                  </a:cubicBezTo>
                  <a:cubicBezTo>
                    <a:pt x="27874" y="2607"/>
                    <a:pt x="27686" y="2734"/>
                    <a:pt x="27431" y="2861"/>
                  </a:cubicBezTo>
                  <a:cubicBezTo>
                    <a:pt x="27177" y="2989"/>
                    <a:pt x="26856" y="3055"/>
                    <a:pt x="26474" y="3182"/>
                  </a:cubicBezTo>
                  <a:cubicBezTo>
                    <a:pt x="26092" y="3309"/>
                    <a:pt x="25710" y="3437"/>
                    <a:pt x="25201" y="3498"/>
                  </a:cubicBezTo>
                  <a:cubicBezTo>
                    <a:pt x="24438" y="3625"/>
                    <a:pt x="23613" y="3819"/>
                    <a:pt x="22595" y="3880"/>
                  </a:cubicBezTo>
                  <a:cubicBezTo>
                    <a:pt x="22213" y="3946"/>
                    <a:pt x="21765" y="4007"/>
                    <a:pt x="21322" y="4073"/>
                  </a:cubicBezTo>
                  <a:cubicBezTo>
                    <a:pt x="20492" y="4134"/>
                    <a:pt x="19601" y="4200"/>
                    <a:pt x="18710" y="4261"/>
                  </a:cubicBezTo>
                  <a:lnTo>
                    <a:pt x="17437" y="4261"/>
                  </a:lnTo>
                  <a:cubicBezTo>
                    <a:pt x="16613" y="4328"/>
                    <a:pt x="15722" y="4328"/>
                    <a:pt x="14831" y="4328"/>
                  </a:cubicBezTo>
                  <a:lnTo>
                    <a:pt x="10885" y="4328"/>
                  </a:lnTo>
                  <a:cubicBezTo>
                    <a:pt x="10503" y="4261"/>
                    <a:pt x="10055" y="4261"/>
                    <a:pt x="9612" y="4261"/>
                  </a:cubicBezTo>
                  <a:cubicBezTo>
                    <a:pt x="8721" y="4200"/>
                    <a:pt x="7830" y="4134"/>
                    <a:pt x="7001" y="4073"/>
                  </a:cubicBezTo>
                  <a:cubicBezTo>
                    <a:pt x="6558" y="4007"/>
                    <a:pt x="6176" y="3946"/>
                    <a:pt x="5728" y="3946"/>
                  </a:cubicBezTo>
                  <a:cubicBezTo>
                    <a:pt x="4776" y="3819"/>
                    <a:pt x="3885" y="3691"/>
                    <a:pt x="3121" y="3498"/>
                  </a:cubicBezTo>
                  <a:cubicBezTo>
                    <a:pt x="2612" y="3437"/>
                    <a:pt x="2230" y="3309"/>
                    <a:pt x="1848" y="3243"/>
                  </a:cubicBezTo>
                  <a:cubicBezTo>
                    <a:pt x="1273" y="3055"/>
                    <a:pt x="830" y="2928"/>
                    <a:pt x="575" y="2734"/>
                  </a:cubicBezTo>
                  <a:cubicBezTo>
                    <a:pt x="382" y="2673"/>
                    <a:pt x="321" y="2546"/>
                    <a:pt x="194" y="2480"/>
                  </a:cubicBezTo>
                  <a:cubicBezTo>
                    <a:pt x="127" y="2418"/>
                    <a:pt x="127" y="2291"/>
                    <a:pt x="127" y="2225"/>
                  </a:cubicBezTo>
                  <a:cubicBezTo>
                    <a:pt x="127" y="2164"/>
                    <a:pt x="127" y="2037"/>
                    <a:pt x="194" y="1970"/>
                  </a:cubicBezTo>
                  <a:cubicBezTo>
                    <a:pt x="321" y="1843"/>
                    <a:pt x="509" y="1716"/>
                    <a:pt x="830" y="1589"/>
                  </a:cubicBezTo>
                  <a:cubicBezTo>
                    <a:pt x="1085" y="1461"/>
                    <a:pt x="1400" y="1334"/>
                    <a:pt x="1848" y="1207"/>
                  </a:cubicBezTo>
                  <a:cubicBezTo>
                    <a:pt x="2230" y="1080"/>
                    <a:pt x="2612" y="1018"/>
                    <a:pt x="3121" y="891"/>
                  </a:cubicBezTo>
                  <a:cubicBezTo>
                    <a:pt x="3885" y="764"/>
                    <a:pt x="4776" y="637"/>
                    <a:pt x="5728" y="509"/>
                  </a:cubicBezTo>
                  <a:cubicBezTo>
                    <a:pt x="6176" y="443"/>
                    <a:pt x="6558" y="443"/>
                    <a:pt x="7001" y="382"/>
                  </a:cubicBezTo>
                  <a:cubicBezTo>
                    <a:pt x="7830" y="316"/>
                    <a:pt x="8721" y="255"/>
                    <a:pt x="9612" y="189"/>
                  </a:cubicBezTo>
                  <a:cubicBezTo>
                    <a:pt x="10055" y="189"/>
                    <a:pt x="10503" y="127"/>
                    <a:pt x="10885" y="127"/>
                  </a:cubicBezTo>
                  <a:cubicBezTo>
                    <a:pt x="11776" y="127"/>
                    <a:pt x="12601" y="61"/>
                    <a:pt x="13558" y="61"/>
                  </a:cubicBezTo>
                  <a:close/>
                  <a:moveTo>
                    <a:pt x="13558" y="0"/>
                  </a:moveTo>
                  <a:cubicBezTo>
                    <a:pt x="12601" y="0"/>
                    <a:pt x="11776" y="0"/>
                    <a:pt x="10885" y="61"/>
                  </a:cubicBezTo>
                  <a:cubicBezTo>
                    <a:pt x="10437" y="61"/>
                    <a:pt x="10055" y="61"/>
                    <a:pt x="9612" y="127"/>
                  </a:cubicBezTo>
                  <a:cubicBezTo>
                    <a:pt x="8721" y="189"/>
                    <a:pt x="7830" y="255"/>
                    <a:pt x="7001" y="316"/>
                  </a:cubicBezTo>
                  <a:cubicBezTo>
                    <a:pt x="6558" y="316"/>
                    <a:pt x="6110" y="382"/>
                    <a:pt x="5728" y="443"/>
                  </a:cubicBezTo>
                  <a:cubicBezTo>
                    <a:pt x="4776" y="570"/>
                    <a:pt x="3885" y="698"/>
                    <a:pt x="3121" y="825"/>
                  </a:cubicBezTo>
                  <a:cubicBezTo>
                    <a:pt x="2612" y="891"/>
                    <a:pt x="2164" y="1018"/>
                    <a:pt x="1848" y="1146"/>
                  </a:cubicBezTo>
                  <a:cubicBezTo>
                    <a:pt x="1273" y="1273"/>
                    <a:pt x="830" y="1461"/>
                    <a:pt x="509" y="1655"/>
                  </a:cubicBezTo>
                  <a:cubicBezTo>
                    <a:pt x="382" y="1716"/>
                    <a:pt x="255" y="1782"/>
                    <a:pt x="127" y="1909"/>
                  </a:cubicBezTo>
                  <a:cubicBezTo>
                    <a:pt x="66" y="2037"/>
                    <a:pt x="0" y="2098"/>
                    <a:pt x="0" y="2225"/>
                  </a:cubicBezTo>
                  <a:cubicBezTo>
                    <a:pt x="0" y="2352"/>
                    <a:pt x="66" y="2418"/>
                    <a:pt x="127" y="2546"/>
                  </a:cubicBezTo>
                  <a:cubicBezTo>
                    <a:pt x="255" y="2673"/>
                    <a:pt x="509" y="2800"/>
                    <a:pt x="764" y="2928"/>
                  </a:cubicBezTo>
                  <a:cubicBezTo>
                    <a:pt x="1018" y="3055"/>
                    <a:pt x="1400" y="3182"/>
                    <a:pt x="1848" y="3309"/>
                  </a:cubicBezTo>
                  <a:cubicBezTo>
                    <a:pt x="2164" y="3437"/>
                    <a:pt x="2612" y="3498"/>
                    <a:pt x="3121" y="3625"/>
                  </a:cubicBezTo>
                  <a:cubicBezTo>
                    <a:pt x="3885" y="3752"/>
                    <a:pt x="4776" y="3880"/>
                    <a:pt x="5728" y="4007"/>
                  </a:cubicBezTo>
                  <a:cubicBezTo>
                    <a:pt x="6110" y="4073"/>
                    <a:pt x="6558" y="4073"/>
                    <a:pt x="7001" y="4134"/>
                  </a:cubicBezTo>
                  <a:cubicBezTo>
                    <a:pt x="7830" y="4200"/>
                    <a:pt x="8721" y="4261"/>
                    <a:pt x="9612" y="4328"/>
                  </a:cubicBezTo>
                  <a:cubicBezTo>
                    <a:pt x="10055" y="4328"/>
                    <a:pt x="10437" y="4389"/>
                    <a:pt x="10885" y="4389"/>
                  </a:cubicBezTo>
                  <a:cubicBezTo>
                    <a:pt x="11776" y="4389"/>
                    <a:pt x="12601" y="4455"/>
                    <a:pt x="13558" y="4455"/>
                  </a:cubicBezTo>
                  <a:lnTo>
                    <a:pt x="14831" y="4455"/>
                  </a:lnTo>
                  <a:cubicBezTo>
                    <a:pt x="15722" y="4455"/>
                    <a:pt x="16613" y="4389"/>
                    <a:pt x="17437" y="4389"/>
                  </a:cubicBezTo>
                  <a:cubicBezTo>
                    <a:pt x="17885" y="4389"/>
                    <a:pt x="18267" y="4328"/>
                    <a:pt x="18710" y="4328"/>
                  </a:cubicBezTo>
                  <a:cubicBezTo>
                    <a:pt x="19601" y="4261"/>
                    <a:pt x="20492" y="4200"/>
                    <a:pt x="21322" y="4134"/>
                  </a:cubicBezTo>
                  <a:cubicBezTo>
                    <a:pt x="21765" y="4073"/>
                    <a:pt x="22213" y="4007"/>
                    <a:pt x="22595" y="4007"/>
                  </a:cubicBezTo>
                  <a:cubicBezTo>
                    <a:pt x="23613" y="3880"/>
                    <a:pt x="24504" y="3752"/>
                    <a:pt x="25267" y="3564"/>
                  </a:cubicBezTo>
                  <a:cubicBezTo>
                    <a:pt x="25710" y="3498"/>
                    <a:pt x="26158" y="3371"/>
                    <a:pt x="26540" y="3309"/>
                  </a:cubicBezTo>
                  <a:cubicBezTo>
                    <a:pt x="27049" y="3116"/>
                    <a:pt x="27431" y="2989"/>
                    <a:pt x="27747" y="2800"/>
                  </a:cubicBezTo>
                  <a:cubicBezTo>
                    <a:pt x="27874" y="2673"/>
                    <a:pt x="28001" y="2607"/>
                    <a:pt x="28068" y="2546"/>
                  </a:cubicBezTo>
                  <a:cubicBezTo>
                    <a:pt x="28129" y="2418"/>
                    <a:pt x="28195" y="2352"/>
                    <a:pt x="28195" y="2225"/>
                  </a:cubicBezTo>
                  <a:cubicBezTo>
                    <a:pt x="28195" y="2098"/>
                    <a:pt x="28129" y="2037"/>
                    <a:pt x="28068" y="1909"/>
                  </a:cubicBezTo>
                  <a:cubicBezTo>
                    <a:pt x="27940" y="1782"/>
                    <a:pt x="27747" y="1655"/>
                    <a:pt x="27492" y="1528"/>
                  </a:cubicBezTo>
                  <a:cubicBezTo>
                    <a:pt x="27238" y="1400"/>
                    <a:pt x="26922" y="1273"/>
                    <a:pt x="26540" y="1146"/>
                  </a:cubicBezTo>
                  <a:cubicBezTo>
                    <a:pt x="26158" y="1080"/>
                    <a:pt x="25710" y="952"/>
                    <a:pt x="25267" y="825"/>
                  </a:cubicBezTo>
                  <a:cubicBezTo>
                    <a:pt x="24504" y="698"/>
                    <a:pt x="23613" y="570"/>
                    <a:pt x="22595" y="443"/>
                  </a:cubicBezTo>
                  <a:cubicBezTo>
                    <a:pt x="22213" y="382"/>
                    <a:pt x="21765" y="382"/>
                    <a:pt x="21322" y="316"/>
                  </a:cubicBezTo>
                  <a:cubicBezTo>
                    <a:pt x="20492" y="255"/>
                    <a:pt x="19601" y="189"/>
                    <a:pt x="18710" y="127"/>
                  </a:cubicBezTo>
                  <a:cubicBezTo>
                    <a:pt x="18267" y="127"/>
                    <a:pt x="17885" y="61"/>
                    <a:pt x="17437" y="61"/>
                  </a:cubicBezTo>
                  <a:cubicBezTo>
                    <a:pt x="16613" y="0"/>
                    <a:pt x="15722" y="0"/>
                    <a:pt x="14831" y="0"/>
                  </a:cubicBez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6506243" y="3602825"/>
              <a:ext cx="130461" cy="443198"/>
            </a:xfrm>
            <a:custGeom>
              <a:avLst/>
              <a:gdLst/>
              <a:ahLst/>
              <a:cxnLst/>
              <a:rect l="l" t="t" r="r" b="b"/>
              <a:pathLst>
                <a:path w="1274" h="4328" extrusionOk="0">
                  <a:moveTo>
                    <a:pt x="1" y="0"/>
                  </a:moveTo>
                  <a:lnTo>
                    <a:pt x="1" y="4328"/>
                  </a:lnTo>
                  <a:lnTo>
                    <a:pt x="1274" y="4328"/>
                  </a:lnTo>
                  <a:lnTo>
                    <a:pt x="1274" y="0"/>
                  </a:lnTo>
                  <a:close/>
                </a:path>
              </a:pathLst>
            </a:custGeom>
            <a:solidFill>
              <a:srgbClr val="4EA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6903560" y="3609584"/>
              <a:ext cx="130461" cy="430193"/>
            </a:xfrm>
            <a:custGeom>
              <a:avLst/>
              <a:gdLst/>
              <a:ahLst/>
              <a:cxnLst/>
              <a:rect l="l" t="t" r="r" b="b"/>
              <a:pathLst>
                <a:path w="1274" h="4201" extrusionOk="0">
                  <a:moveTo>
                    <a:pt x="0" y="0"/>
                  </a:moveTo>
                  <a:lnTo>
                    <a:pt x="0" y="4201"/>
                  </a:lnTo>
                  <a:cubicBezTo>
                    <a:pt x="448" y="4201"/>
                    <a:pt x="830" y="4201"/>
                    <a:pt x="1273" y="4134"/>
                  </a:cubicBezTo>
                  <a:lnTo>
                    <a:pt x="1273" y="62"/>
                  </a:lnTo>
                  <a:cubicBezTo>
                    <a:pt x="830" y="0"/>
                    <a:pt x="448" y="0"/>
                    <a:pt x="0" y="0"/>
                  </a:cubicBezTo>
                  <a:close/>
                </a:path>
              </a:pathLst>
            </a:custGeom>
            <a:solidFill>
              <a:srgbClr val="4EA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7301287" y="3635696"/>
              <a:ext cx="130461" cy="378070"/>
            </a:xfrm>
            <a:custGeom>
              <a:avLst/>
              <a:gdLst/>
              <a:ahLst/>
              <a:cxnLst/>
              <a:rect l="l" t="t" r="r" b="b"/>
              <a:pathLst>
                <a:path w="1274" h="3692" extrusionOk="0">
                  <a:moveTo>
                    <a:pt x="1" y="0"/>
                  </a:moveTo>
                  <a:lnTo>
                    <a:pt x="1" y="3691"/>
                  </a:lnTo>
                  <a:cubicBezTo>
                    <a:pt x="444" y="3691"/>
                    <a:pt x="892" y="3625"/>
                    <a:pt x="1274" y="3564"/>
                  </a:cubicBezTo>
                  <a:lnTo>
                    <a:pt x="1274" y="127"/>
                  </a:lnTo>
                  <a:cubicBezTo>
                    <a:pt x="892" y="61"/>
                    <a:pt x="444" y="0"/>
                    <a:pt x="1" y="0"/>
                  </a:cubicBezTo>
                  <a:close/>
                </a:path>
              </a:pathLst>
            </a:custGeom>
            <a:solidFill>
              <a:srgbClr val="4EA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7698604" y="3687818"/>
              <a:ext cx="130461" cy="273722"/>
            </a:xfrm>
            <a:custGeom>
              <a:avLst/>
              <a:gdLst/>
              <a:ahLst/>
              <a:cxnLst/>
              <a:rect l="l" t="t" r="r" b="b"/>
              <a:pathLst>
                <a:path w="1274" h="2673" extrusionOk="0">
                  <a:moveTo>
                    <a:pt x="0" y="0"/>
                  </a:moveTo>
                  <a:lnTo>
                    <a:pt x="0" y="2673"/>
                  </a:lnTo>
                  <a:cubicBezTo>
                    <a:pt x="509" y="2546"/>
                    <a:pt x="957" y="2480"/>
                    <a:pt x="1273" y="2352"/>
                  </a:cubicBezTo>
                  <a:lnTo>
                    <a:pt x="1273" y="316"/>
                  </a:lnTo>
                  <a:cubicBezTo>
                    <a:pt x="957" y="189"/>
                    <a:pt x="509" y="127"/>
                    <a:pt x="0" y="0"/>
                  </a:cubicBezTo>
                  <a:close/>
                </a:path>
              </a:pathLst>
            </a:custGeom>
            <a:solidFill>
              <a:srgbClr val="4EA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5965154" y="3648701"/>
              <a:ext cx="938519" cy="338952"/>
            </a:xfrm>
            <a:custGeom>
              <a:avLst/>
              <a:gdLst/>
              <a:ahLst/>
              <a:cxnLst/>
              <a:rect l="l" t="t" r="r" b="b"/>
              <a:pathLst>
                <a:path w="9165" h="3310" extrusionOk="0">
                  <a:moveTo>
                    <a:pt x="1339" y="571"/>
                  </a:moveTo>
                  <a:cubicBezTo>
                    <a:pt x="509" y="891"/>
                    <a:pt x="0" y="1273"/>
                    <a:pt x="0" y="1655"/>
                  </a:cubicBezTo>
                  <a:cubicBezTo>
                    <a:pt x="0" y="2037"/>
                    <a:pt x="509" y="2419"/>
                    <a:pt x="1339" y="2673"/>
                  </a:cubicBezTo>
                  <a:lnTo>
                    <a:pt x="1339" y="571"/>
                  </a:lnTo>
                  <a:close/>
                  <a:moveTo>
                    <a:pt x="5285" y="0"/>
                  </a:moveTo>
                  <a:cubicBezTo>
                    <a:pt x="4267" y="0"/>
                    <a:pt x="3376" y="128"/>
                    <a:pt x="2612" y="255"/>
                  </a:cubicBezTo>
                  <a:lnTo>
                    <a:pt x="2612" y="2989"/>
                  </a:lnTo>
                  <a:cubicBezTo>
                    <a:pt x="3376" y="3182"/>
                    <a:pt x="4267" y="3243"/>
                    <a:pt x="5285" y="3310"/>
                  </a:cubicBezTo>
                  <a:lnTo>
                    <a:pt x="5285" y="0"/>
                  </a:lnTo>
                  <a:close/>
                  <a:moveTo>
                    <a:pt x="6558" y="0"/>
                  </a:moveTo>
                  <a:lnTo>
                    <a:pt x="6558" y="3310"/>
                  </a:lnTo>
                  <a:cubicBezTo>
                    <a:pt x="7510" y="3310"/>
                    <a:pt x="8401" y="3182"/>
                    <a:pt x="9164" y="3055"/>
                  </a:cubicBezTo>
                  <a:lnTo>
                    <a:pt x="9164" y="189"/>
                  </a:lnTo>
                  <a:cubicBezTo>
                    <a:pt x="8401" y="61"/>
                    <a:pt x="7510" y="0"/>
                    <a:pt x="6558"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102269" y="3674711"/>
              <a:ext cx="130461" cy="280071"/>
            </a:xfrm>
            <a:custGeom>
              <a:avLst/>
              <a:gdLst/>
              <a:ahLst/>
              <a:cxnLst/>
              <a:rect l="l" t="t" r="r" b="b"/>
              <a:pathLst>
                <a:path w="1274" h="2735" extrusionOk="0">
                  <a:moveTo>
                    <a:pt x="1273" y="1"/>
                  </a:moveTo>
                  <a:cubicBezTo>
                    <a:pt x="825" y="128"/>
                    <a:pt x="382" y="189"/>
                    <a:pt x="0" y="317"/>
                  </a:cubicBezTo>
                  <a:lnTo>
                    <a:pt x="0" y="2419"/>
                  </a:lnTo>
                  <a:cubicBezTo>
                    <a:pt x="382" y="2546"/>
                    <a:pt x="825" y="2674"/>
                    <a:pt x="1273" y="2735"/>
                  </a:cubicBezTo>
                  <a:lnTo>
                    <a:pt x="1273" y="1"/>
                  </a:lnTo>
                  <a:close/>
                </a:path>
              </a:pathLst>
            </a:custGeom>
            <a:solidFill>
              <a:srgbClr val="41A1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033917" y="3700823"/>
              <a:ext cx="176235" cy="234707"/>
            </a:xfrm>
            <a:custGeom>
              <a:avLst/>
              <a:gdLst/>
              <a:ahLst/>
              <a:cxnLst/>
              <a:rect l="l" t="t" r="r" b="b"/>
              <a:pathLst>
                <a:path w="1721" h="2292" extrusionOk="0">
                  <a:moveTo>
                    <a:pt x="0" y="0"/>
                  </a:moveTo>
                  <a:lnTo>
                    <a:pt x="0" y="2291"/>
                  </a:lnTo>
                  <a:cubicBezTo>
                    <a:pt x="1085" y="1971"/>
                    <a:pt x="1721" y="1589"/>
                    <a:pt x="1721" y="1146"/>
                  </a:cubicBezTo>
                  <a:cubicBezTo>
                    <a:pt x="1721" y="698"/>
                    <a:pt x="1085" y="255"/>
                    <a:pt x="0"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4"/>
            <p:cNvGrpSpPr/>
            <p:nvPr/>
          </p:nvGrpSpPr>
          <p:grpSpPr>
            <a:xfrm>
              <a:off x="5307225" y="3609584"/>
              <a:ext cx="1726796" cy="430193"/>
              <a:chOff x="5307225" y="3609584"/>
              <a:chExt cx="1726796" cy="430193"/>
            </a:xfrm>
          </p:grpSpPr>
          <p:sp>
            <p:nvSpPr>
              <p:cNvPr id="1207" name="Google Shape;1207;p34"/>
              <p:cNvSpPr/>
              <p:nvPr/>
            </p:nvSpPr>
            <p:spPr>
              <a:xfrm>
                <a:off x="5307225" y="3687818"/>
                <a:ext cx="130461" cy="273722"/>
              </a:xfrm>
              <a:custGeom>
                <a:avLst/>
                <a:gdLst/>
                <a:ahLst/>
                <a:cxnLst/>
                <a:rect l="l" t="t" r="r" b="b"/>
                <a:pathLst>
                  <a:path w="1274" h="2673" extrusionOk="0">
                    <a:moveTo>
                      <a:pt x="1273" y="0"/>
                    </a:moveTo>
                    <a:cubicBezTo>
                      <a:pt x="764" y="61"/>
                      <a:pt x="382" y="189"/>
                      <a:pt x="0" y="255"/>
                    </a:cubicBezTo>
                    <a:lnTo>
                      <a:pt x="0" y="2352"/>
                    </a:lnTo>
                    <a:cubicBezTo>
                      <a:pt x="382" y="2480"/>
                      <a:pt x="764" y="2607"/>
                      <a:pt x="1273" y="2673"/>
                    </a:cubicBezTo>
                    <a:lnTo>
                      <a:pt x="1273" y="0"/>
                    </a:ln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5704440" y="3628835"/>
                <a:ext cx="130461" cy="384931"/>
              </a:xfrm>
              <a:custGeom>
                <a:avLst/>
                <a:gdLst/>
                <a:ahLst/>
                <a:cxnLst/>
                <a:rect l="l" t="t" r="r" b="b"/>
                <a:pathLst>
                  <a:path w="1274" h="3759" extrusionOk="0">
                    <a:moveTo>
                      <a:pt x="1274" y="1"/>
                    </a:moveTo>
                    <a:cubicBezTo>
                      <a:pt x="831" y="67"/>
                      <a:pt x="383" y="128"/>
                      <a:pt x="1" y="128"/>
                    </a:cubicBezTo>
                    <a:lnTo>
                      <a:pt x="1" y="3631"/>
                    </a:lnTo>
                    <a:cubicBezTo>
                      <a:pt x="383" y="3692"/>
                      <a:pt x="831" y="3758"/>
                      <a:pt x="1274" y="3758"/>
                    </a:cubicBezTo>
                    <a:lnTo>
                      <a:pt x="1274" y="1"/>
                    </a:ln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6102269" y="3609584"/>
                <a:ext cx="130461" cy="430193"/>
              </a:xfrm>
              <a:custGeom>
                <a:avLst/>
                <a:gdLst/>
                <a:ahLst/>
                <a:cxnLst/>
                <a:rect l="l" t="t" r="r" b="b"/>
                <a:pathLst>
                  <a:path w="1274" h="4201" extrusionOk="0">
                    <a:moveTo>
                      <a:pt x="0" y="0"/>
                    </a:moveTo>
                    <a:lnTo>
                      <a:pt x="0" y="4134"/>
                    </a:lnTo>
                    <a:cubicBezTo>
                      <a:pt x="443" y="4201"/>
                      <a:pt x="891" y="4201"/>
                      <a:pt x="1273" y="4201"/>
                    </a:cubicBezTo>
                    <a:lnTo>
                      <a:pt x="1273" y="0"/>
                    </a:ln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6506243" y="3648701"/>
                <a:ext cx="130461" cy="338952"/>
              </a:xfrm>
              <a:custGeom>
                <a:avLst/>
                <a:gdLst/>
                <a:ahLst/>
                <a:cxnLst/>
                <a:rect l="l" t="t" r="r" b="b"/>
                <a:pathLst>
                  <a:path w="1274" h="3310" extrusionOk="0">
                    <a:moveTo>
                      <a:pt x="1" y="0"/>
                    </a:moveTo>
                    <a:lnTo>
                      <a:pt x="1" y="3310"/>
                    </a:lnTo>
                    <a:lnTo>
                      <a:pt x="1274" y="3310"/>
                    </a:lnTo>
                    <a:lnTo>
                      <a:pt x="1274" y="0"/>
                    </a:ln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6903560" y="3667952"/>
                <a:ext cx="130461" cy="293588"/>
              </a:xfrm>
              <a:custGeom>
                <a:avLst/>
                <a:gdLst/>
                <a:ahLst/>
                <a:cxnLst/>
                <a:rect l="l" t="t" r="r" b="b"/>
                <a:pathLst>
                  <a:path w="1274" h="2867" extrusionOk="0">
                    <a:moveTo>
                      <a:pt x="0" y="1"/>
                    </a:moveTo>
                    <a:lnTo>
                      <a:pt x="0" y="2867"/>
                    </a:lnTo>
                    <a:cubicBezTo>
                      <a:pt x="448" y="2801"/>
                      <a:pt x="891" y="2740"/>
                      <a:pt x="1273" y="2612"/>
                    </a:cubicBezTo>
                    <a:lnTo>
                      <a:pt x="1273" y="321"/>
                    </a:lnTo>
                    <a:cubicBezTo>
                      <a:pt x="891" y="194"/>
                      <a:pt x="448" y="67"/>
                      <a:pt x="0" y="1"/>
                    </a:cubicBezTo>
                    <a:close/>
                  </a:path>
                </a:pathLst>
              </a:custGeom>
              <a:solidFill>
                <a:srgbClr val="378E6D">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34"/>
            <p:cNvSpPr/>
            <p:nvPr/>
          </p:nvSpPr>
          <p:spPr>
            <a:xfrm>
              <a:off x="6069398" y="2126402"/>
              <a:ext cx="1023513" cy="1106254"/>
            </a:xfrm>
            <a:custGeom>
              <a:avLst/>
              <a:gdLst/>
              <a:ahLst/>
              <a:cxnLst/>
              <a:rect l="l" t="t" r="r" b="b"/>
              <a:pathLst>
                <a:path w="9995" h="10803" extrusionOk="0">
                  <a:moveTo>
                    <a:pt x="4262" y="0"/>
                  </a:moveTo>
                  <a:cubicBezTo>
                    <a:pt x="3396" y="0"/>
                    <a:pt x="2201" y="940"/>
                    <a:pt x="2485" y="2266"/>
                  </a:cubicBezTo>
                  <a:cubicBezTo>
                    <a:pt x="2801" y="4048"/>
                    <a:pt x="958" y="4109"/>
                    <a:pt x="1339" y="5763"/>
                  </a:cubicBezTo>
                  <a:cubicBezTo>
                    <a:pt x="1721" y="7418"/>
                    <a:pt x="1" y="7418"/>
                    <a:pt x="576" y="9200"/>
                  </a:cubicBezTo>
                  <a:cubicBezTo>
                    <a:pt x="972" y="10309"/>
                    <a:pt x="1737" y="10803"/>
                    <a:pt x="2473" y="10803"/>
                  </a:cubicBezTo>
                  <a:cubicBezTo>
                    <a:pt x="2919" y="10803"/>
                    <a:pt x="3355" y="10621"/>
                    <a:pt x="3692" y="10284"/>
                  </a:cubicBezTo>
                  <a:cubicBezTo>
                    <a:pt x="3860" y="10127"/>
                    <a:pt x="4066" y="10066"/>
                    <a:pt x="4298" y="10066"/>
                  </a:cubicBezTo>
                  <a:cubicBezTo>
                    <a:pt x="5102" y="10066"/>
                    <a:pt x="6223" y="10802"/>
                    <a:pt x="7223" y="10802"/>
                  </a:cubicBezTo>
                  <a:cubicBezTo>
                    <a:pt x="7454" y="10802"/>
                    <a:pt x="7679" y="10763"/>
                    <a:pt x="7892" y="10666"/>
                  </a:cubicBezTo>
                  <a:cubicBezTo>
                    <a:pt x="9292" y="10030"/>
                    <a:pt x="8467" y="9139"/>
                    <a:pt x="8401" y="8375"/>
                  </a:cubicBezTo>
                  <a:cubicBezTo>
                    <a:pt x="8401" y="7611"/>
                    <a:pt x="9994" y="7291"/>
                    <a:pt x="8849" y="5575"/>
                  </a:cubicBezTo>
                  <a:cubicBezTo>
                    <a:pt x="7703" y="3854"/>
                    <a:pt x="7322" y="3157"/>
                    <a:pt x="7322" y="2011"/>
                  </a:cubicBezTo>
                  <a:cubicBezTo>
                    <a:pt x="7322" y="1074"/>
                    <a:pt x="6299" y="222"/>
                    <a:pt x="5473" y="222"/>
                  </a:cubicBezTo>
                  <a:cubicBezTo>
                    <a:pt x="5289" y="222"/>
                    <a:pt x="5115" y="264"/>
                    <a:pt x="4964" y="357"/>
                  </a:cubicBezTo>
                  <a:cubicBezTo>
                    <a:pt x="4818" y="112"/>
                    <a:pt x="4560" y="0"/>
                    <a:pt x="4262" y="0"/>
                  </a:cubicBezTo>
                  <a:close/>
                </a:path>
              </a:pathLst>
            </a:custGeom>
            <a:solidFill>
              <a:srgbClr val="54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5998025" y="3329106"/>
              <a:ext cx="1114139" cy="345711"/>
            </a:xfrm>
            <a:custGeom>
              <a:avLst/>
              <a:gdLst/>
              <a:ahLst/>
              <a:cxnLst/>
              <a:rect l="l" t="t" r="r" b="b"/>
              <a:pathLst>
                <a:path w="10880" h="3376" extrusionOk="0">
                  <a:moveTo>
                    <a:pt x="0" y="0"/>
                  </a:moveTo>
                  <a:lnTo>
                    <a:pt x="952" y="2358"/>
                  </a:lnTo>
                  <a:lnTo>
                    <a:pt x="3116" y="3376"/>
                  </a:lnTo>
                  <a:lnTo>
                    <a:pt x="8589" y="3121"/>
                  </a:lnTo>
                  <a:lnTo>
                    <a:pt x="10880" y="0"/>
                  </a:lnTo>
                  <a:lnTo>
                    <a:pt x="10880" y="0"/>
                  </a:lnTo>
                  <a:lnTo>
                    <a:pt x="8207" y="321"/>
                  </a:lnTo>
                  <a:lnTo>
                    <a:pt x="2673" y="321"/>
                  </a:lnTo>
                  <a:lnTo>
                    <a:pt x="0" y="0"/>
                  </a:ln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6128279" y="2606050"/>
              <a:ext cx="443300" cy="756038"/>
            </a:xfrm>
            <a:custGeom>
              <a:avLst/>
              <a:gdLst/>
              <a:ahLst/>
              <a:cxnLst/>
              <a:rect l="l" t="t" r="r" b="b"/>
              <a:pathLst>
                <a:path w="4329" h="7383" extrusionOk="0">
                  <a:moveTo>
                    <a:pt x="1589" y="0"/>
                  </a:moveTo>
                  <a:lnTo>
                    <a:pt x="1" y="1079"/>
                  </a:lnTo>
                  <a:cubicBezTo>
                    <a:pt x="510" y="1909"/>
                    <a:pt x="892" y="2673"/>
                    <a:pt x="1019" y="2927"/>
                  </a:cubicBezTo>
                  <a:cubicBezTo>
                    <a:pt x="1589" y="3946"/>
                    <a:pt x="1528" y="5789"/>
                    <a:pt x="1462" y="6746"/>
                  </a:cubicBezTo>
                  <a:cubicBezTo>
                    <a:pt x="1462" y="6873"/>
                    <a:pt x="1462" y="6934"/>
                    <a:pt x="1401" y="7061"/>
                  </a:cubicBezTo>
                  <a:lnTo>
                    <a:pt x="1401" y="7382"/>
                  </a:lnTo>
                  <a:lnTo>
                    <a:pt x="4328" y="7382"/>
                  </a:lnTo>
                  <a:lnTo>
                    <a:pt x="4328" y="825"/>
                  </a:lnTo>
                  <a:lnTo>
                    <a:pt x="4135" y="764"/>
                  </a:lnTo>
                  <a:lnTo>
                    <a:pt x="3565" y="698"/>
                  </a:lnTo>
                  <a:cubicBezTo>
                    <a:pt x="3565" y="698"/>
                    <a:pt x="3310" y="825"/>
                    <a:pt x="2989" y="891"/>
                  </a:cubicBezTo>
                  <a:cubicBezTo>
                    <a:pt x="2860" y="916"/>
                    <a:pt x="2730" y="931"/>
                    <a:pt x="2604" y="931"/>
                  </a:cubicBezTo>
                  <a:cubicBezTo>
                    <a:pt x="2422" y="931"/>
                    <a:pt x="2249" y="900"/>
                    <a:pt x="2098" y="825"/>
                  </a:cubicBezTo>
                  <a:cubicBezTo>
                    <a:pt x="2037" y="698"/>
                    <a:pt x="1844" y="382"/>
                    <a:pt x="15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5939041" y="1699901"/>
              <a:ext cx="612674" cy="1016754"/>
            </a:xfrm>
            <a:custGeom>
              <a:avLst/>
              <a:gdLst/>
              <a:ahLst/>
              <a:cxnLst/>
              <a:rect l="l" t="t" r="r" b="b"/>
              <a:pathLst>
                <a:path w="5983" h="9929" extrusionOk="0">
                  <a:moveTo>
                    <a:pt x="5983" y="1"/>
                  </a:moveTo>
                  <a:cubicBezTo>
                    <a:pt x="5983" y="1"/>
                    <a:pt x="5092" y="1019"/>
                    <a:pt x="5092" y="1528"/>
                  </a:cubicBezTo>
                  <a:cubicBezTo>
                    <a:pt x="5092" y="2037"/>
                    <a:pt x="5219" y="2419"/>
                    <a:pt x="5219" y="2419"/>
                  </a:cubicBezTo>
                  <a:lnTo>
                    <a:pt x="958" y="5031"/>
                  </a:lnTo>
                  <a:cubicBezTo>
                    <a:pt x="255" y="5474"/>
                    <a:pt x="1" y="6365"/>
                    <a:pt x="383" y="7067"/>
                  </a:cubicBezTo>
                  <a:cubicBezTo>
                    <a:pt x="831" y="7892"/>
                    <a:pt x="1401" y="8976"/>
                    <a:pt x="1849" y="9928"/>
                  </a:cubicBezTo>
                  <a:lnTo>
                    <a:pt x="3437" y="8849"/>
                  </a:lnTo>
                  <a:cubicBezTo>
                    <a:pt x="2928" y="7892"/>
                    <a:pt x="2292" y="6431"/>
                    <a:pt x="2292" y="6431"/>
                  </a:cubicBezTo>
                  <a:lnTo>
                    <a:pt x="5983" y="3310"/>
                  </a:lnTo>
                  <a:lnTo>
                    <a:pt x="5983" y="1"/>
                  </a:lnTo>
                  <a:close/>
                </a:path>
              </a:pathLst>
            </a:custGeom>
            <a:solidFill>
              <a:srgbClr val="FE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6538601" y="2606050"/>
              <a:ext cx="436951" cy="756038"/>
            </a:xfrm>
            <a:custGeom>
              <a:avLst/>
              <a:gdLst/>
              <a:ahLst/>
              <a:cxnLst/>
              <a:rect l="l" t="t" r="r" b="b"/>
              <a:pathLst>
                <a:path w="4267" h="7383" extrusionOk="0">
                  <a:moveTo>
                    <a:pt x="2740" y="0"/>
                  </a:moveTo>
                  <a:cubicBezTo>
                    <a:pt x="2485" y="382"/>
                    <a:pt x="2292" y="698"/>
                    <a:pt x="2164" y="825"/>
                  </a:cubicBezTo>
                  <a:cubicBezTo>
                    <a:pt x="2053" y="900"/>
                    <a:pt x="1874" y="931"/>
                    <a:pt x="1694" y="931"/>
                  </a:cubicBezTo>
                  <a:cubicBezTo>
                    <a:pt x="1569" y="931"/>
                    <a:pt x="1444" y="916"/>
                    <a:pt x="1339" y="891"/>
                  </a:cubicBezTo>
                  <a:cubicBezTo>
                    <a:pt x="1019" y="825"/>
                    <a:pt x="764" y="698"/>
                    <a:pt x="764" y="698"/>
                  </a:cubicBezTo>
                  <a:lnTo>
                    <a:pt x="128" y="764"/>
                  </a:lnTo>
                  <a:lnTo>
                    <a:pt x="1" y="825"/>
                  </a:lnTo>
                  <a:lnTo>
                    <a:pt x="1" y="7382"/>
                  </a:lnTo>
                  <a:lnTo>
                    <a:pt x="2928" y="7382"/>
                  </a:lnTo>
                  <a:lnTo>
                    <a:pt x="2928" y="7061"/>
                  </a:lnTo>
                  <a:cubicBezTo>
                    <a:pt x="2867" y="6934"/>
                    <a:pt x="2867" y="6873"/>
                    <a:pt x="2867" y="6746"/>
                  </a:cubicBezTo>
                  <a:cubicBezTo>
                    <a:pt x="2801" y="5789"/>
                    <a:pt x="2740" y="3946"/>
                    <a:pt x="3310" y="2927"/>
                  </a:cubicBezTo>
                  <a:cubicBezTo>
                    <a:pt x="3437" y="2673"/>
                    <a:pt x="3819" y="1909"/>
                    <a:pt x="4267" y="1079"/>
                  </a:cubicBezTo>
                  <a:lnTo>
                    <a:pt x="2740"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6649604" y="2716541"/>
              <a:ext cx="325947" cy="645545"/>
            </a:xfrm>
            <a:custGeom>
              <a:avLst/>
              <a:gdLst/>
              <a:ahLst/>
              <a:cxnLst/>
              <a:rect l="l" t="t" r="r" b="b"/>
              <a:pathLst>
                <a:path w="3183" h="6304" extrusionOk="0">
                  <a:moveTo>
                    <a:pt x="3183" y="0"/>
                  </a:moveTo>
                  <a:cubicBezTo>
                    <a:pt x="3183" y="0"/>
                    <a:pt x="2037" y="510"/>
                    <a:pt x="1401" y="2739"/>
                  </a:cubicBezTo>
                  <a:cubicBezTo>
                    <a:pt x="1019" y="4073"/>
                    <a:pt x="637" y="5346"/>
                    <a:pt x="1" y="6303"/>
                  </a:cubicBezTo>
                  <a:lnTo>
                    <a:pt x="1844" y="6303"/>
                  </a:lnTo>
                  <a:lnTo>
                    <a:pt x="1844" y="5982"/>
                  </a:lnTo>
                  <a:cubicBezTo>
                    <a:pt x="1783" y="5855"/>
                    <a:pt x="1783" y="5794"/>
                    <a:pt x="1783" y="5667"/>
                  </a:cubicBezTo>
                  <a:cubicBezTo>
                    <a:pt x="1717" y="4710"/>
                    <a:pt x="1656" y="2867"/>
                    <a:pt x="2226" y="1848"/>
                  </a:cubicBezTo>
                  <a:cubicBezTo>
                    <a:pt x="2353" y="1594"/>
                    <a:pt x="2735" y="830"/>
                    <a:pt x="3183"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6271641" y="3296747"/>
              <a:ext cx="566798" cy="32462"/>
            </a:xfrm>
            <a:custGeom>
              <a:avLst/>
              <a:gdLst/>
              <a:ahLst/>
              <a:cxnLst/>
              <a:rect l="l" t="t" r="r" b="b"/>
              <a:pathLst>
                <a:path w="5535" h="317" extrusionOk="0">
                  <a:moveTo>
                    <a:pt x="62" y="1"/>
                  </a:moveTo>
                  <a:cubicBezTo>
                    <a:pt x="62" y="128"/>
                    <a:pt x="62" y="189"/>
                    <a:pt x="1" y="316"/>
                  </a:cubicBezTo>
                  <a:lnTo>
                    <a:pt x="5535" y="316"/>
                  </a:lnTo>
                  <a:cubicBezTo>
                    <a:pt x="5474" y="189"/>
                    <a:pt x="5474" y="128"/>
                    <a:pt x="547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6551606" y="1699901"/>
              <a:ext cx="619535" cy="1016754"/>
            </a:xfrm>
            <a:custGeom>
              <a:avLst/>
              <a:gdLst/>
              <a:ahLst/>
              <a:cxnLst/>
              <a:rect l="l" t="t" r="r" b="b"/>
              <a:pathLst>
                <a:path w="6050" h="9929" extrusionOk="0">
                  <a:moveTo>
                    <a:pt x="1" y="1"/>
                  </a:moveTo>
                  <a:lnTo>
                    <a:pt x="1" y="3310"/>
                  </a:lnTo>
                  <a:lnTo>
                    <a:pt x="194" y="3437"/>
                  </a:lnTo>
                  <a:lnTo>
                    <a:pt x="3758" y="6431"/>
                  </a:lnTo>
                  <a:cubicBezTo>
                    <a:pt x="3758" y="6431"/>
                    <a:pt x="3122" y="7892"/>
                    <a:pt x="2613" y="8849"/>
                  </a:cubicBezTo>
                  <a:lnTo>
                    <a:pt x="4140" y="9928"/>
                  </a:lnTo>
                  <a:cubicBezTo>
                    <a:pt x="4649" y="8976"/>
                    <a:pt x="5219" y="7892"/>
                    <a:pt x="5667" y="7067"/>
                  </a:cubicBezTo>
                  <a:cubicBezTo>
                    <a:pt x="6049" y="6365"/>
                    <a:pt x="5795" y="5474"/>
                    <a:pt x="5092" y="5031"/>
                  </a:cubicBezTo>
                  <a:lnTo>
                    <a:pt x="831" y="2419"/>
                  </a:lnTo>
                  <a:cubicBezTo>
                    <a:pt x="831" y="2419"/>
                    <a:pt x="958" y="2037"/>
                    <a:pt x="958" y="1528"/>
                  </a:cubicBezTo>
                  <a:cubicBezTo>
                    <a:pt x="958" y="1146"/>
                    <a:pt x="449" y="449"/>
                    <a:pt x="194" y="128"/>
                  </a:cubicBezTo>
                  <a:cubicBezTo>
                    <a:pt x="67" y="67"/>
                    <a:pt x="1" y="1"/>
                    <a:pt x="1" y="1"/>
                  </a:cubicBezTo>
                  <a:close/>
                </a:path>
              </a:pathLst>
            </a:custGeom>
            <a:solidFill>
              <a:srgbClr val="FE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6551606" y="1699901"/>
              <a:ext cx="19968" cy="352060"/>
            </a:xfrm>
            <a:custGeom>
              <a:avLst/>
              <a:gdLst/>
              <a:ahLst/>
              <a:cxnLst/>
              <a:rect l="l" t="t" r="r" b="b"/>
              <a:pathLst>
                <a:path w="195" h="3438" extrusionOk="0">
                  <a:moveTo>
                    <a:pt x="1" y="1"/>
                  </a:moveTo>
                  <a:lnTo>
                    <a:pt x="1" y="3310"/>
                  </a:lnTo>
                  <a:lnTo>
                    <a:pt x="194" y="3437"/>
                  </a:lnTo>
                  <a:lnTo>
                    <a:pt x="194" y="128"/>
                  </a:lnTo>
                  <a:cubicBezTo>
                    <a:pt x="67" y="67"/>
                    <a:pt x="1" y="1"/>
                    <a:pt x="1" y="1"/>
                  </a:cubicBezTo>
                  <a:close/>
                </a:path>
              </a:pathLst>
            </a:custGeom>
            <a:solidFill>
              <a:srgbClr val="F1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6434357" y="2677424"/>
              <a:ext cx="241465" cy="137219"/>
            </a:xfrm>
            <a:custGeom>
              <a:avLst/>
              <a:gdLst/>
              <a:ahLst/>
              <a:cxnLst/>
              <a:rect l="l" t="t" r="r" b="b"/>
              <a:pathLst>
                <a:path w="2358" h="1340" extrusionOk="0">
                  <a:moveTo>
                    <a:pt x="576" y="1"/>
                  </a:moveTo>
                  <a:cubicBezTo>
                    <a:pt x="576" y="1"/>
                    <a:pt x="321" y="128"/>
                    <a:pt x="0" y="194"/>
                  </a:cubicBezTo>
                  <a:cubicBezTo>
                    <a:pt x="0" y="830"/>
                    <a:pt x="448" y="1273"/>
                    <a:pt x="1019" y="1340"/>
                  </a:cubicBezTo>
                  <a:lnTo>
                    <a:pt x="1339" y="1340"/>
                  </a:lnTo>
                  <a:cubicBezTo>
                    <a:pt x="1909" y="1273"/>
                    <a:pt x="2357" y="830"/>
                    <a:pt x="2357" y="194"/>
                  </a:cubicBezTo>
                  <a:cubicBezTo>
                    <a:pt x="2037" y="128"/>
                    <a:pt x="1782" y="1"/>
                    <a:pt x="1782" y="1"/>
                  </a:cubicBezTo>
                  <a:lnTo>
                    <a:pt x="1146" y="67"/>
                  </a:lnTo>
                  <a:lnTo>
                    <a:pt x="576" y="1"/>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6473474" y="2560174"/>
              <a:ext cx="163230" cy="215352"/>
            </a:xfrm>
            <a:custGeom>
              <a:avLst/>
              <a:gdLst/>
              <a:ahLst/>
              <a:cxnLst/>
              <a:rect l="l" t="t" r="r" b="b"/>
              <a:pathLst>
                <a:path w="1594" h="2103" extrusionOk="0">
                  <a:moveTo>
                    <a:pt x="0" y="0"/>
                  </a:moveTo>
                  <a:lnTo>
                    <a:pt x="0" y="1339"/>
                  </a:lnTo>
                  <a:cubicBezTo>
                    <a:pt x="0" y="1782"/>
                    <a:pt x="382" y="2103"/>
                    <a:pt x="764" y="2103"/>
                  </a:cubicBezTo>
                  <a:cubicBezTo>
                    <a:pt x="1212" y="2103"/>
                    <a:pt x="1594" y="1782"/>
                    <a:pt x="1594" y="1339"/>
                  </a:cubicBezTo>
                  <a:lnTo>
                    <a:pt x="1594" y="0"/>
                  </a:lnTo>
                  <a:close/>
                </a:path>
              </a:pathLst>
            </a:custGeom>
            <a:solidFill>
              <a:srgbClr val="F1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473474" y="2560174"/>
              <a:ext cx="163230" cy="119709"/>
            </a:xfrm>
            <a:custGeom>
              <a:avLst/>
              <a:gdLst/>
              <a:ahLst/>
              <a:cxnLst/>
              <a:rect l="l" t="t" r="r" b="b"/>
              <a:pathLst>
                <a:path w="1594" h="1169" extrusionOk="0">
                  <a:moveTo>
                    <a:pt x="0" y="0"/>
                  </a:moveTo>
                  <a:lnTo>
                    <a:pt x="0" y="636"/>
                  </a:lnTo>
                  <a:cubicBezTo>
                    <a:pt x="282" y="806"/>
                    <a:pt x="806" y="1168"/>
                    <a:pt x="1361" y="1168"/>
                  </a:cubicBezTo>
                  <a:cubicBezTo>
                    <a:pt x="1438" y="1168"/>
                    <a:pt x="1516" y="1161"/>
                    <a:pt x="1594" y="1146"/>
                  </a:cubicBezTo>
                  <a:lnTo>
                    <a:pt x="1594" y="0"/>
                  </a:lnTo>
                  <a:close/>
                </a:path>
              </a:pathLst>
            </a:custGeom>
            <a:solidFill>
              <a:srgbClr val="D0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408244" y="2214979"/>
              <a:ext cx="293690" cy="417188"/>
            </a:xfrm>
            <a:custGeom>
              <a:avLst/>
              <a:gdLst/>
              <a:ahLst/>
              <a:cxnLst/>
              <a:rect l="l" t="t" r="r" b="b"/>
              <a:pathLst>
                <a:path w="2868" h="4074" extrusionOk="0">
                  <a:moveTo>
                    <a:pt x="1849" y="1"/>
                  </a:moveTo>
                  <a:cubicBezTo>
                    <a:pt x="1722" y="316"/>
                    <a:pt x="1274" y="1207"/>
                    <a:pt x="1" y="1462"/>
                  </a:cubicBezTo>
                  <a:cubicBezTo>
                    <a:pt x="1" y="1844"/>
                    <a:pt x="1" y="2480"/>
                    <a:pt x="67" y="2928"/>
                  </a:cubicBezTo>
                  <a:cubicBezTo>
                    <a:pt x="67" y="3565"/>
                    <a:pt x="831" y="4074"/>
                    <a:pt x="1401" y="4074"/>
                  </a:cubicBezTo>
                  <a:cubicBezTo>
                    <a:pt x="2037" y="4074"/>
                    <a:pt x="2801" y="3565"/>
                    <a:pt x="2801" y="2928"/>
                  </a:cubicBezTo>
                  <a:cubicBezTo>
                    <a:pt x="2867" y="2480"/>
                    <a:pt x="2867" y="1783"/>
                    <a:pt x="2867" y="1401"/>
                  </a:cubicBezTo>
                  <a:cubicBezTo>
                    <a:pt x="2419" y="1080"/>
                    <a:pt x="2103" y="444"/>
                    <a:pt x="1976" y="128"/>
                  </a:cubicBezTo>
                  <a:lnTo>
                    <a:pt x="1849" y="1"/>
                  </a:lnTo>
                  <a:close/>
                </a:path>
              </a:pathLst>
            </a:custGeom>
            <a:solidFill>
              <a:srgbClr val="FE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545360" y="2423571"/>
              <a:ext cx="32462" cy="84482"/>
            </a:xfrm>
            <a:custGeom>
              <a:avLst/>
              <a:gdLst/>
              <a:ahLst/>
              <a:cxnLst/>
              <a:rect l="l" t="t" r="r" b="b"/>
              <a:pathLst>
                <a:path w="317" h="825" extrusionOk="0">
                  <a:moveTo>
                    <a:pt x="128" y="0"/>
                  </a:moveTo>
                  <a:lnTo>
                    <a:pt x="316" y="637"/>
                  </a:lnTo>
                  <a:lnTo>
                    <a:pt x="189" y="0"/>
                  </a:lnTo>
                  <a:close/>
                  <a:moveTo>
                    <a:pt x="316" y="637"/>
                  </a:moveTo>
                  <a:lnTo>
                    <a:pt x="316" y="637"/>
                  </a:lnTo>
                  <a:cubicBezTo>
                    <a:pt x="316" y="698"/>
                    <a:pt x="255" y="764"/>
                    <a:pt x="189" y="764"/>
                  </a:cubicBezTo>
                  <a:lnTo>
                    <a:pt x="1" y="764"/>
                  </a:lnTo>
                  <a:lnTo>
                    <a:pt x="1" y="825"/>
                  </a:lnTo>
                  <a:lnTo>
                    <a:pt x="189" y="825"/>
                  </a:lnTo>
                  <a:cubicBezTo>
                    <a:pt x="255" y="825"/>
                    <a:pt x="316" y="764"/>
                    <a:pt x="316" y="637"/>
                  </a:cubicBezTo>
                  <a:close/>
                </a:path>
              </a:pathLst>
            </a:custGeom>
            <a:solidFill>
              <a:srgbClr val="D0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467228" y="2423571"/>
              <a:ext cx="26113" cy="39220"/>
            </a:xfrm>
            <a:custGeom>
              <a:avLst/>
              <a:gdLst/>
              <a:ahLst/>
              <a:cxnLst/>
              <a:rect l="l" t="t" r="r" b="b"/>
              <a:pathLst>
                <a:path w="255" h="383" extrusionOk="0">
                  <a:moveTo>
                    <a:pt x="127" y="0"/>
                  </a:moveTo>
                  <a:cubicBezTo>
                    <a:pt x="0" y="0"/>
                    <a:pt x="0" y="61"/>
                    <a:pt x="0" y="189"/>
                  </a:cubicBezTo>
                  <a:cubicBezTo>
                    <a:pt x="0" y="316"/>
                    <a:pt x="0" y="382"/>
                    <a:pt x="127" y="382"/>
                  </a:cubicBezTo>
                  <a:cubicBezTo>
                    <a:pt x="188" y="382"/>
                    <a:pt x="255" y="316"/>
                    <a:pt x="255" y="189"/>
                  </a:cubicBezTo>
                  <a:cubicBezTo>
                    <a:pt x="255" y="61"/>
                    <a:pt x="188"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616836" y="2423571"/>
              <a:ext cx="26113" cy="39220"/>
            </a:xfrm>
            <a:custGeom>
              <a:avLst/>
              <a:gdLst/>
              <a:ahLst/>
              <a:cxnLst/>
              <a:rect l="l" t="t" r="r" b="b"/>
              <a:pathLst>
                <a:path w="255" h="383" extrusionOk="0">
                  <a:moveTo>
                    <a:pt x="127" y="0"/>
                  </a:moveTo>
                  <a:cubicBezTo>
                    <a:pt x="66" y="0"/>
                    <a:pt x="0" y="61"/>
                    <a:pt x="0" y="189"/>
                  </a:cubicBezTo>
                  <a:cubicBezTo>
                    <a:pt x="0" y="316"/>
                    <a:pt x="66" y="382"/>
                    <a:pt x="127" y="382"/>
                  </a:cubicBezTo>
                  <a:cubicBezTo>
                    <a:pt x="194" y="382"/>
                    <a:pt x="255" y="316"/>
                    <a:pt x="255" y="189"/>
                  </a:cubicBezTo>
                  <a:cubicBezTo>
                    <a:pt x="255" y="61"/>
                    <a:pt x="194"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447362" y="2375033"/>
              <a:ext cx="58984" cy="22529"/>
            </a:xfrm>
            <a:custGeom>
              <a:avLst/>
              <a:gdLst/>
              <a:ahLst/>
              <a:cxnLst/>
              <a:rect l="l" t="t" r="r" b="b"/>
              <a:pathLst>
                <a:path w="576" h="220" extrusionOk="0">
                  <a:moveTo>
                    <a:pt x="377" y="1"/>
                  </a:moveTo>
                  <a:cubicBezTo>
                    <a:pt x="357" y="1"/>
                    <a:pt x="339" y="8"/>
                    <a:pt x="321" y="26"/>
                  </a:cubicBezTo>
                  <a:cubicBezTo>
                    <a:pt x="255" y="26"/>
                    <a:pt x="128" y="26"/>
                    <a:pt x="128" y="92"/>
                  </a:cubicBezTo>
                  <a:cubicBezTo>
                    <a:pt x="67" y="92"/>
                    <a:pt x="1" y="153"/>
                    <a:pt x="1" y="153"/>
                  </a:cubicBezTo>
                  <a:lnTo>
                    <a:pt x="1" y="220"/>
                  </a:lnTo>
                  <a:lnTo>
                    <a:pt x="67" y="220"/>
                  </a:lnTo>
                  <a:lnTo>
                    <a:pt x="128" y="153"/>
                  </a:lnTo>
                  <a:cubicBezTo>
                    <a:pt x="194" y="92"/>
                    <a:pt x="255" y="92"/>
                    <a:pt x="321" y="92"/>
                  </a:cubicBezTo>
                  <a:cubicBezTo>
                    <a:pt x="382" y="92"/>
                    <a:pt x="449" y="92"/>
                    <a:pt x="510" y="153"/>
                  </a:cubicBezTo>
                  <a:lnTo>
                    <a:pt x="576" y="153"/>
                  </a:lnTo>
                  <a:lnTo>
                    <a:pt x="576" y="92"/>
                  </a:lnTo>
                  <a:cubicBezTo>
                    <a:pt x="486" y="45"/>
                    <a:pt x="426" y="1"/>
                    <a:pt x="377" y="1"/>
                  </a:cubicBezTo>
                  <a:close/>
                </a:path>
              </a:pathLst>
            </a:custGeom>
            <a:solidFill>
              <a:srgbClr val="54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603729" y="2375033"/>
              <a:ext cx="59086" cy="22529"/>
            </a:xfrm>
            <a:custGeom>
              <a:avLst/>
              <a:gdLst/>
              <a:ahLst/>
              <a:cxnLst/>
              <a:rect l="l" t="t" r="r" b="b"/>
              <a:pathLst>
                <a:path w="577" h="220" extrusionOk="0">
                  <a:moveTo>
                    <a:pt x="189" y="1"/>
                  </a:moveTo>
                  <a:cubicBezTo>
                    <a:pt x="126" y="1"/>
                    <a:pt x="48" y="45"/>
                    <a:pt x="1" y="92"/>
                  </a:cubicBezTo>
                  <a:lnTo>
                    <a:pt x="1" y="153"/>
                  </a:lnTo>
                  <a:lnTo>
                    <a:pt x="67" y="153"/>
                  </a:lnTo>
                  <a:cubicBezTo>
                    <a:pt x="128" y="92"/>
                    <a:pt x="194" y="92"/>
                    <a:pt x="255" y="92"/>
                  </a:cubicBezTo>
                  <a:cubicBezTo>
                    <a:pt x="322" y="92"/>
                    <a:pt x="383" y="92"/>
                    <a:pt x="449" y="153"/>
                  </a:cubicBezTo>
                  <a:lnTo>
                    <a:pt x="510" y="220"/>
                  </a:lnTo>
                  <a:lnTo>
                    <a:pt x="576" y="220"/>
                  </a:lnTo>
                  <a:lnTo>
                    <a:pt x="576" y="153"/>
                  </a:lnTo>
                  <a:cubicBezTo>
                    <a:pt x="576" y="153"/>
                    <a:pt x="510" y="92"/>
                    <a:pt x="449" y="92"/>
                  </a:cubicBezTo>
                  <a:cubicBezTo>
                    <a:pt x="449" y="26"/>
                    <a:pt x="322" y="26"/>
                    <a:pt x="255" y="26"/>
                  </a:cubicBezTo>
                  <a:cubicBezTo>
                    <a:pt x="238" y="8"/>
                    <a:pt x="214" y="1"/>
                    <a:pt x="189" y="1"/>
                  </a:cubicBezTo>
                  <a:close/>
                </a:path>
              </a:pathLst>
            </a:custGeom>
            <a:solidFill>
              <a:srgbClr val="54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519350" y="2540821"/>
              <a:ext cx="58472" cy="19456"/>
            </a:xfrm>
            <a:custGeom>
              <a:avLst/>
              <a:gdLst/>
              <a:ahLst/>
              <a:cxnLst/>
              <a:rect l="l" t="t" r="r" b="b"/>
              <a:pathLst>
                <a:path w="571" h="190" extrusionOk="0">
                  <a:moveTo>
                    <a:pt x="509" y="1"/>
                  </a:moveTo>
                  <a:cubicBezTo>
                    <a:pt x="443" y="62"/>
                    <a:pt x="316" y="128"/>
                    <a:pt x="255" y="128"/>
                  </a:cubicBezTo>
                  <a:cubicBezTo>
                    <a:pt x="189" y="128"/>
                    <a:pt x="127" y="62"/>
                    <a:pt x="61" y="62"/>
                  </a:cubicBezTo>
                  <a:lnTo>
                    <a:pt x="0" y="62"/>
                  </a:lnTo>
                  <a:lnTo>
                    <a:pt x="255" y="189"/>
                  </a:lnTo>
                  <a:cubicBezTo>
                    <a:pt x="382" y="189"/>
                    <a:pt x="443" y="128"/>
                    <a:pt x="509" y="62"/>
                  </a:cubicBezTo>
                  <a:cubicBezTo>
                    <a:pt x="570" y="62"/>
                    <a:pt x="570" y="62"/>
                    <a:pt x="509" y="1"/>
                  </a:cubicBezTo>
                  <a:close/>
                </a:path>
              </a:pathLst>
            </a:custGeom>
            <a:solidFill>
              <a:srgbClr val="D0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6160638" y="3602825"/>
              <a:ext cx="482316" cy="303828"/>
            </a:xfrm>
            <a:custGeom>
              <a:avLst/>
              <a:gdLst/>
              <a:ahLst/>
              <a:cxnLst/>
              <a:rect l="l" t="t" r="r" b="b"/>
              <a:pathLst>
                <a:path w="4710" h="2967" extrusionOk="0">
                  <a:moveTo>
                    <a:pt x="3055" y="0"/>
                  </a:moveTo>
                  <a:cubicBezTo>
                    <a:pt x="2867" y="66"/>
                    <a:pt x="2612" y="509"/>
                    <a:pt x="2230" y="703"/>
                  </a:cubicBezTo>
                  <a:cubicBezTo>
                    <a:pt x="1849" y="957"/>
                    <a:pt x="255" y="1721"/>
                    <a:pt x="128" y="1976"/>
                  </a:cubicBezTo>
                  <a:cubicBezTo>
                    <a:pt x="0" y="2230"/>
                    <a:pt x="448" y="2103"/>
                    <a:pt x="703" y="2357"/>
                  </a:cubicBezTo>
                  <a:cubicBezTo>
                    <a:pt x="974" y="2519"/>
                    <a:pt x="1388" y="2967"/>
                    <a:pt x="1865" y="2967"/>
                  </a:cubicBezTo>
                  <a:cubicBezTo>
                    <a:pt x="1943" y="2967"/>
                    <a:pt x="2022" y="2955"/>
                    <a:pt x="2103" y="2928"/>
                  </a:cubicBezTo>
                  <a:cubicBezTo>
                    <a:pt x="2673" y="2800"/>
                    <a:pt x="3885" y="1655"/>
                    <a:pt x="4710" y="1594"/>
                  </a:cubicBezTo>
                  <a:lnTo>
                    <a:pt x="4582" y="382"/>
                  </a:lnTo>
                  <a:cubicBezTo>
                    <a:pt x="4582" y="382"/>
                    <a:pt x="3310" y="0"/>
                    <a:pt x="3055" y="0"/>
                  </a:cubicBezTo>
                  <a:close/>
                </a:path>
              </a:pathLst>
            </a:custGeom>
            <a:solidFill>
              <a:srgbClr val="F1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6499484" y="3325113"/>
              <a:ext cx="808161" cy="486309"/>
            </a:xfrm>
            <a:custGeom>
              <a:avLst/>
              <a:gdLst/>
              <a:ahLst/>
              <a:cxnLst/>
              <a:rect l="l" t="t" r="r" b="b"/>
              <a:pathLst>
                <a:path w="7892" h="4749" extrusionOk="0">
                  <a:moveTo>
                    <a:pt x="6189" y="1"/>
                  </a:moveTo>
                  <a:cubicBezTo>
                    <a:pt x="6015" y="1"/>
                    <a:pt x="5838" y="34"/>
                    <a:pt x="5667" y="106"/>
                  </a:cubicBezTo>
                  <a:lnTo>
                    <a:pt x="1" y="2397"/>
                  </a:lnTo>
                  <a:lnTo>
                    <a:pt x="764" y="4749"/>
                  </a:lnTo>
                  <a:lnTo>
                    <a:pt x="6685" y="2840"/>
                  </a:lnTo>
                  <a:cubicBezTo>
                    <a:pt x="7449" y="2585"/>
                    <a:pt x="7892" y="1760"/>
                    <a:pt x="7576" y="997"/>
                  </a:cubicBezTo>
                  <a:cubicBezTo>
                    <a:pt x="7379" y="403"/>
                    <a:pt x="6797" y="1"/>
                    <a:pt x="618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467228" y="3602825"/>
              <a:ext cx="482316" cy="303828"/>
            </a:xfrm>
            <a:custGeom>
              <a:avLst/>
              <a:gdLst/>
              <a:ahLst/>
              <a:cxnLst/>
              <a:rect l="l" t="t" r="r" b="b"/>
              <a:pathLst>
                <a:path w="4710" h="2967" extrusionOk="0">
                  <a:moveTo>
                    <a:pt x="1655" y="0"/>
                  </a:moveTo>
                  <a:cubicBezTo>
                    <a:pt x="1400" y="0"/>
                    <a:pt x="127" y="382"/>
                    <a:pt x="127" y="382"/>
                  </a:cubicBezTo>
                  <a:lnTo>
                    <a:pt x="0" y="1528"/>
                  </a:lnTo>
                  <a:lnTo>
                    <a:pt x="0" y="1594"/>
                  </a:lnTo>
                  <a:lnTo>
                    <a:pt x="61" y="1594"/>
                  </a:lnTo>
                  <a:cubicBezTo>
                    <a:pt x="316" y="1594"/>
                    <a:pt x="509" y="1721"/>
                    <a:pt x="764" y="1848"/>
                  </a:cubicBezTo>
                  <a:cubicBezTo>
                    <a:pt x="1461" y="2230"/>
                    <a:pt x="2164" y="2867"/>
                    <a:pt x="2607" y="2928"/>
                  </a:cubicBezTo>
                  <a:cubicBezTo>
                    <a:pt x="2688" y="2955"/>
                    <a:pt x="2767" y="2967"/>
                    <a:pt x="2845" y="2967"/>
                  </a:cubicBezTo>
                  <a:cubicBezTo>
                    <a:pt x="3320" y="2967"/>
                    <a:pt x="3727" y="2519"/>
                    <a:pt x="3946" y="2357"/>
                  </a:cubicBezTo>
                  <a:cubicBezTo>
                    <a:pt x="4261" y="2103"/>
                    <a:pt x="4709" y="2230"/>
                    <a:pt x="4582" y="1976"/>
                  </a:cubicBezTo>
                  <a:cubicBezTo>
                    <a:pt x="4455" y="1721"/>
                    <a:pt x="2861" y="957"/>
                    <a:pt x="2479" y="703"/>
                  </a:cubicBezTo>
                  <a:cubicBezTo>
                    <a:pt x="2352" y="637"/>
                    <a:pt x="2225" y="509"/>
                    <a:pt x="2098" y="382"/>
                  </a:cubicBezTo>
                  <a:cubicBezTo>
                    <a:pt x="1909" y="194"/>
                    <a:pt x="1782" y="66"/>
                    <a:pt x="1655" y="0"/>
                  </a:cubicBezTo>
                  <a:close/>
                </a:path>
              </a:pathLst>
            </a:custGeom>
            <a:solidFill>
              <a:srgbClr val="FE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467228" y="3602825"/>
              <a:ext cx="214840" cy="189342"/>
            </a:xfrm>
            <a:custGeom>
              <a:avLst/>
              <a:gdLst/>
              <a:ahLst/>
              <a:cxnLst/>
              <a:rect l="l" t="t" r="r" b="b"/>
              <a:pathLst>
                <a:path w="2098" h="1849" extrusionOk="0">
                  <a:moveTo>
                    <a:pt x="1655" y="0"/>
                  </a:moveTo>
                  <a:cubicBezTo>
                    <a:pt x="1400" y="0"/>
                    <a:pt x="127" y="382"/>
                    <a:pt x="127" y="382"/>
                  </a:cubicBezTo>
                  <a:lnTo>
                    <a:pt x="0" y="1528"/>
                  </a:lnTo>
                  <a:lnTo>
                    <a:pt x="61" y="1594"/>
                  </a:lnTo>
                  <a:cubicBezTo>
                    <a:pt x="316" y="1594"/>
                    <a:pt x="509" y="1721"/>
                    <a:pt x="764" y="1848"/>
                  </a:cubicBezTo>
                  <a:cubicBezTo>
                    <a:pt x="1146" y="1085"/>
                    <a:pt x="1716" y="637"/>
                    <a:pt x="2098" y="382"/>
                  </a:cubicBezTo>
                  <a:cubicBezTo>
                    <a:pt x="1909" y="194"/>
                    <a:pt x="1782" y="66"/>
                    <a:pt x="1655" y="0"/>
                  </a:cubicBezTo>
                  <a:close/>
                </a:path>
              </a:pathLst>
            </a:custGeom>
            <a:solidFill>
              <a:srgbClr val="F18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5802438" y="3325113"/>
              <a:ext cx="808263" cy="486309"/>
            </a:xfrm>
            <a:custGeom>
              <a:avLst/>
              <a:gdLst/>
              <a:ahLst/>
              <a:cxnLst/>
              <a:rect l="l" t="t" r="r" b="b"/>
              <a:pathLst>
                <a:path w="7893" h="4749" extrusionOk="0">
                  <a:moveTo>
                    <a:pt x="1679" y="1"/>
                  </a:moveTo>
                  <a:cubicBezTo>
                    <a:pt x="1059" y="1"/>
                    <a:pt x="514" y="403"/>
                    <a:pt x="317" y="997"/>
                  </a:cubicBezTo>
                  <a:cubicBezTo>
                    <a:pt x="1" y="1760"/>
                    <a:pt x="444" y="2585"/>
                    <a:pt x="1207" y="2840"/>
                  </a:cubicBezTo>
                  <a:lnTo>
                    <a:pt x="7128" y="4749"/>
                  </a:lnTo>
                  <a:lnTo>
                    <a:pt x="7892" y="2397"/>
                  </a:lnTo>
                  <a:lnTo>
                    <a:pt x="2226" y="106"/>
                  </a:lnTo>
                  <a:cubicBezTo>
                    <a:pt x="2042" y="34"/>
                    <a:pt x="1857" y="1"/>
                    <a:pt x="1679"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806074" y="4013659"/>
              <a:ext cx="977637" cy="71477"/>
            </a:xfrm>
            <a:custGeom>
              <a:avLst/>
              <a:gdLst/>
              <a:ahLst/>
              <a:cxnLst/>
              <a:rect l="l" t="t" r="r" b="b"/>
              <a:pathLst>
                <a:path w="9547" h="698" extrusionOk="0">
                  <a:moveTo>
                    <a:pt x="316" y="0"/>
                  </a:moveTo>
                  <a:cubicBezTo>
                    <a:pt x="189" y="0"/>
                    <a:pt x="0" y="188"/>
                    <a:pt x="0" y="382"/>
                  </a:cubicBezTo>
                  <a:cubicBezTo>
                    <a:pt x="0" y="570"/>
                    <a:pt x="189" y="698"/>
                    <a:pt x="316" y="698"/>
                  </a:cubicBezTo>
                  <a:lnTo>
                    <a:pt x="9225" y="698"/>
                  </a:lnTo>
                  <a:cubicBezTo>
                    <a:pt x="9419" y="698"/>
                    <a:pt x="9546" y="570"/>
                    <a:pt x="9546" y="382"/>
                  </a:cubicBezTo>
                  <a:cubicBezTo>
                    <a:pt x="9546" y="188"/>
                    <a:pt x="9419" y="0"/>
                    <a:pt x="9225"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203289" y="3498581"/>
              <a:ext cx="919267" cy="586562"/>
            </a:xfrm>
            <a:custGeom>
              <a:avLst/>
              <a:gdLst/>
              <a:ahLst/>
              <a:cxnLst/>
              <a:rect l="l" t="t" r="r" b="b"/>
              <a:pathLst>
                <a:path w="8977" h="5728" extrusionOk="0">
                  <a:moveTo>
                    <a:pt x="1401" y="0"/>
                  </a:moveTo>
                  <a:cubicBezTo>
                    <a:pt x="1274" y="0"/>
                    <a:pt x="1085" y="127"/>
                    <a:pt x="1085" y="255"/>
                  </a:cubicBezTo>
                  <a:lnTo>
                    <a:pt x="67" y="5473"/>
                  </a:lnTo>
                  <a:cubicBezTo>
                    <a:pt x="1" y="5600"/>
                    <a:pt x="128" y="5728"/>
                    <a:pt x="255" y="5728"/>
                  </a:cubicBezTo>
                  <a:lnTo>
                    <a:pt x="7576" y="5728"/>
                  </a:lnTo>
                  <a:cubicBezTo>
                    <a:pt x="7765" y="5728"/>
                    <a:pt x="7892" y="5600"/>
                    <a:pt x="7892" y="5473"/>
                  </a:cubicBezTo>
                  <a:lnTo>
                    <a:pt x="8910" y="255"/>
                  </a:lnTo>
                  <a:cubicBezTo>
                    <a:pt x="8976" y="127"/>
                    <a:pt x="8849" y="0"/>
                    <a:pt x="8722"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33374" y="3752946"/>
              <a:ext cx="91343" cy="97590"/>
            </a:xfrm>
            <a:custGeom>
              <a:avLst/>
              <a:gdLst/>
              <a:ahLst/>
              <a:cxnLst/>
              <a:rect l="l" t="t" r="r" b="b"/>
              <a:pathLst>
                <a:path w="892" h="953" extrusionOk="0">
                  <a:moveTo>
                    <a:pt x="449" y="1"/>
                  </a:moveTo>
                  <a:cubicBezTo>
                    <a:pt x="194" y="1"/>
                    <a:pt x="1" y="255"/>
                    <a:pt x="1" y="510"/>
                  </a:cubicBezTo>
                  <a:cubicBezTo>
                    <a:pt x="1" y="764"/>
                    <a:pt x="194" y="953"/>
                    <a:pt x="449" y="953"/>
                  </a:cubicBezTo>
                  <a:cubicBezTo>
                    <a:pt x="703" y="953"/>
                    <a:pt x="892" y="764"/>
                    <a:pt x="892" y="510"/>
                  </a:cubicBezTo>
                  <a:cubicBezTo>
                    <a:pt x="892" y="255"/>
                    <a:pt x="703" y="1"/>
                    <a:pt x="44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ular Callout 5"/>
          <p:cNvSpPr/>
          <p:nvPr/>
        </p:nvSpPr>
        <p:spPr>
          <a:xfrm>
            <a:off x="2838751" y="739106"/>
            <a:ext cx="5668251" cy="2695284"/>
          </a:xfrm>
          <a:prstGeom prst="wedgeRoundRectCallout">
            <a:avLst>
              <a:gd name="adj1" fmla="val -37690"/>
              <a:gd name="adj2" fmla="val 64025"/>
              <a:gd name="adj3" fmla="val 16667"/>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smtClean="0">
                <a:solidFill>
                  <a:schemeClr val="tx1">
                    <a:lumMod val="90000"/>
                    <a:lumOff val="10000"/>
                  </a:schemeClr>
                </a:solidFill>
              </a:rPr>
              <a:t>HẸN GẶP LẠI CÁC EM TRONG TIẾT HỌC SAU!</a:t>
            </a:r>
            <a:endParaRPr lang="en-US" sz="3600" b="1" dirty="0">
              <a:solidFill>
                <a:schemeClr val="tx1">
                  <a:lumMod val="90000"/>
                  <a:lumOff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03"/>
        <p:cNvGrpSpPr/>
        <p:nvPr/>
      </p:nvGrpSpPr>
      <p:grpSpPr>
        <a:xfrm>
          <a:off x="0" y="0"/>
          <a:ext cx="0" cy="0"/>
          <a:chOff x="0" y="0"/>
          <a:chExt cx="0" cy="0"/>
        </a:xfrm>
      </p:grpSpPr>
      <p:sp>
        <p:nvSpPr>
          <p:cNvPr id="4204" name="Google Shape;4204;p67"/>
          <p:cNvSpPr txBox="1">
            <a:spLocks noGrp="1"/>
          </p:cNvSpPr>
          <p:nvPr>
            <p:ph type="ctrTitle"/>
          </p:nvPr>
        </p:nvSpPr>
        <p:spPr>
          <a:xfrm flipH="1">
            <a:off x="2567078" y="553335"/>
            <a:ext cx="3852000" cy="53912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solidFill>
                  <a:schemeClr val="tx1">
                    <a:lumMod val="75000"/>
                    <a:lumOff val="25000"/>
                  </a:schemeClr>
                </a:solidFill>
                <a:latin typeface="+mn-lt"/>
              </a:rPr>
              <a:t>KHỞI ĐỘNG</a:t>
            </a:r>
            <a:endParaRPr sz="3200" b="1" dirty="0">
              <a:solidFill>
                <a:schemeClr val="tx1">
                  <a:lumMod val="75000"/>
                  <a:lumOff val="25000"/>
                </a:schemeClr>
              </a:solidFill>
              <a:latin typeface="+mn-lt"/>
            </a:endParaRPr>
          </a:p>
        </p:txBody>
      </p:sp>
      <p:grpSp>
        <p:nvGrpSpPr>
          <p:cNvPr id="4211" name="Google Shape;4211;p67"/>
          <p:cNvGrpSpPr/>
          <p:nvPr/>
        </p:nvGrpSpPr>
        <p:grpSpPr>
          <a:xfrm>
            <a:off x="4695290" y="1373897"/>
            <a:ext cx="3851955" cy="3208620"/>
            <a:chOff x="5946223" y="107966"/>
            <a:chExt cx="2849290" cy="2373415"/>
          </a:xfrm>
        </p:grpSpPr>
        <p:sp>
          <p:nvSpPr>
            <p:cNvPr id="4212" name="Google Shape;4212;p67"/>
            <p:cNvSpPr/>
            <p:nvPr/>
          </p:nvSpPr>
          <p:spPr>
            <a:xfrm>
              <a:off x="7067933" y="107966"/>
              <a:ext cx="1590615" cy="2042116"/>
            </a:xfrm>
            <a:custGeom>
              <a:avLst/>
              <a:gdLst/>
              <a:ahLst/>
              <a:cxnLst/>
              <a:rect l="l" t="t" r="r" b="b"/>
              <a:pathLst>
                <a:path w="9593" h="12316" extrusionOk="0">
                  <a:moveTo>
                    <a:pt x="0" y="1"/>
                  </a:moveTo>
                  <a:lnTo>
                    <a:pt x="0" y="12316"/>
                  </a:lnTo>
                  <a:lnTo>
                    <a:pt x="9592" y="12316"/>
                  </a:lnTo>
                  <a:lnTo>
                    <a:pt x="95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7"/>
            <p:cNvSpPr/>
            <p:nvPr/>
          </p:nvSpPr>
          <p:spPr>
            <a:xfrm>
              <a:off x="7116350" y="172633"/>
              <a:ext cx="1477533" cy="1929034"/>
            </a:xfrm>
            <a:custGeom>
              <a:avLst/>
              <a:gdLst/>
              <a:ahLst/>
              <a:cxnLst/>
              <a:rect l="l" t="t" r="r" b="b"/>
              <a:pathLst>
                <a:path w="8911" h="11634" extrusionOk="0">
                  <a:moveTo>
                    <a:pt x="0" y="0"/>
                  </a:moveTo>
                  <a:lnTo>
                    <a:pt x="0" y="11634"/>
                  </a:lnTo>
                  <a:lnTo>
                    <a:pt x="8911" y="11634"/>
                  </a:lnTo>
                  <a:lnTo>
                    <a:pt x="89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7"/>
            <p:cNvSpPr/>
            <p:nvPr/>
          </p:nvSpPr>
          <p:spPr>
            <a:xfrm>
              <a:off x="7156974" y="204966"/>
              <a:ext cx="1436909" cy="1896701"/>
            </a:xfrm>
            <a:custGeom>
              <a:avLst/>
              <a:gdLst/>
              <a:ahLst/>
              <a:cxnLst/>
              <a:rect l="l" t="t" r="r" b="b"/>
              <a:pathLst>
                <a:path w="8666" h="11439" extrusionOk="0">
                  <a:moveTo>
                    <a:pt x="0" y="0"/>
                  </a:moveTo>
                  <a:lnTo>
                    <a:pt x="0" y="11439"/>
                  </a:lnTo>
                  <a:lnTo>
                    <a:pt x="8666" y="11439"/>
                  </a:lnTo>
                  <a:lnTo>
                    <a:pt x="8666" y="4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7"/>
            <p:cNvSpPr/>
            <p:nvPr/>
          </p:nvSpPr>
          <p:spPr>
            <a:xfrm>
              <a:off x="7116350" y="172633"/>
              <a:ext cx="387498" cy="226165"/>
            </a:xfrm>
            <a:custGeom>
              <a:avLst/>
              <a:gdLst/>
              <a:ahLst/>
              <a:cxnLst/>
              <a:rect l="l" t="t" r="r" b="b"/>
              <a:pathLst>
                <a:path w="2337" h="1364" extrusionOk="0">
                  <a:moveTo>
                    <a:pt x="0" y="0"/>
                  </a:moveTo>
                  <a:lnTo>
                    <a:pt x="0" y="1364"/>
                  </a:lnTo>
                  <a:lnTo>
                    <a:pt x="23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7"/>
            <p:cNvSpPr/>
            <p:nvPr/>
          </p:nvSpPr>
          <p:spPr>
            <a:xfrm>
              <a:off x="7116350" y="390176"/>
              <a:ext cx="1477533" cy="1041784"/>
            </a:xfrm>
            <a:custGeom>
              <a:avLst/>
              <a:gdLst/>
              <a:ahLst/>
              <a:cxnLst/>
              <a:rect l="l" t="t" r="r" b="b"/>
              <a:pathLst>
                <a:path w="8911" h="6283" extrusionOk="0">
                  <a:moveTo>
                    <a:pt x="8911" y="1"/>
                  </a:moveTo>
                  <a:lnTo>
                    <a:pt x="0" y="5212"/>
                  </a:lnTo>
                  <a:lnTo>
                    <a:pt x="0" y="6283"/>
                  </a:lnTo>
                  <a:lnTo>
                    <a:pt x="8911" y="1072"/>
                  </a:lnTo>
                  <a:lnTo>
                    <a:pt x="8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7"/>
            <p:cNvSpPr/>
            <p:nvPr/>
          </p:nvSpPr>
          <p:spPr>
            <a:xfrm>
              <a:off x="7778267" y="1625632"/>
              <a:ext cx="815619" cy="476041"/>
            </a:xfrm>
            <a:custGeom>
              <a:avLst/>
              <a:gdLst/>
              <a:ahLst/>
              <a:cxnLst/>
              <a:rect l="l" t="t" r="r" b="b"/>
              <a:pathLst>
                <a:path w="4919" h="2871" extrusionOk="0">
                  <a:moveTo>
                    <a:pt x="4919" y="0"/>
                  </a:moveTo>
                  <a:lnTo>
                    <a:pt x="0" y="2871"/>
                  </a:lnTo>
                  <a:lnTo>
                    <a:pt x="974" y="2871"/>
                  </a:lnTo>
                  <a:lnTo>
                    <a:pt x="4919" y="534"/>
                  </a:lnTo>
                  <a:lnTo>
                    <a:pt x="49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7"/>
            <p:cNvSpPr/>
            <p:nvPr/>
          </p:nvSpPr>
          <p:spPr>
            <a:xfrm>
              <a:off x="8084851" y="1803216"/>
              <a:ext cx="509037" cy="298458"/>
            </a:xfrm>
            <a:custGeom>
              <a:avLst/>
              <a:gdLst/>
              <a:ahLst/>
              <a:cxnLst/>
              <a:rect l="l" t="t" r="r" b="b"/>
              <a:pathLst>
                <a:path w="3070" h="1800" extrusionOk="0">
                  <a:moveTo>
                    <a:pt x="3070" y="0"/>
                  </a:moveTo>
                  <a:lnTo>
                    <a:pt x="1" y="1800"/>
                  </a:lnTo>
                  <a:lnTo>
                    <a:pt x="3070" y="1800"/>
                  </a:lnTo>
                  <a:lnTo>
                    <a:pt x="30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7"/>
            <p:cNvSpPr/>
            <p:nvPr/>
          </p:nvSpPr>
          <p:spPr>
            <a:xfrm>
              <a:off x="7116350" y="172633"/>
              <a:ext cx="783452" cy="452164"/>
            </a:xfrm>
            <a:custGeom>
              <a:avLst/>
              <a:gdLst/>
              <a:ahLst/>
              <a:cxnLst/>
              <a:rect l="l" t="t" r="r" b="b"/>
              <a:pathLst>
                <a:path w="4725" h="2727" extrusionOk="0">
                  <a:moveTo>
                    <a:pt x="3945" y="0"/>
                  </a:moveTo>
                  <a:lnTo>
                    <a:pt x="0" y="2287"/>
                  </a:lnTo>
                  <a:lnTo>
                    <a:pt x="0" y="2727"/>
                  </a:lnTo>
                  <a:lnTo>
                    <a:pt x="47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7"/>
            <p:cNvSpPr/>
            <p:nvPr/>
          </p:nvSpPr>
          <p:spPr>
            <a:xfrm>
              <a:off x="7810434" y="164176"/>
              <a:ext cx="48582" cy="1945946"/>
            </a:xfrm>
            <a:custGeom>
              <a:avLst/>
              <a:gdLst/>
              <a:ahLst/>
              <a:cxnLst/>
              <a:rect l="l" t="t" r="r" b="b"/>
              <a:pathLst>
                <a:path w="293" h="11736" extrusionOk="0">
                  <a:moveTo>
                    <a:pt x="1" y="1"/>
                  </a:moveTo>
                  <a:lnTo>
                    <a:pt x="1" y="11735"/>
                  </a:lnTo>
                  <a:lnTo>
                    <a:pt x="293" y="11735"/>
                  </a:lnTo>
                  <a:lnTo>
                    <a:pt x="2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7"/>
            <p:cNvSpPr/>
            <p:nvPr/>
          </p:nvSpPr>
          <p:spPr>
            <a:xfrm>
              <a:off x="7084017" y="374093"/>
              <a:ext cx="1542199" cy="40789"/>
            </a:xfrm>
            <a:custGeom>
              <a:avLst/>
              <a:gdLst/>
              <a:ahLst/>
              <a:cxnLst/>
              <a:rect l="l" t="t" r="r" b="b"/>
              <a:pathLst>
                <a:path w="9301" h="246" extrusionOk="0">
                  <a:moveTo>
                    <a:pt x="0" y="1"/>
                  </a:moveTo>
                  <a:lnTo>
                    <a:pt x="0" y="246"/>
                  </a:lnTo>
                  <a:lnTo>
                    <a:pt x="9301" y="246"/>
                  </a:lnTo>
                  <a:lnTo>
                    <a:pt x="9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7"/>
            <p:cNvSpPr/>
            <p:nvPr/>
          </p:nvSpPr>
          <p:spPr>
            <a:xfrm>
              <a:off x="8012557" y="567760"/>
              <a:ext cx="710496" cy="1243243"/>
            </a:xfrm>
            <a:custGeom>
              <a:avLst/>
              <a:gdLst/>
              <a:ahLst/>
              <a:cxnLst/>
              <a:rect l="l" t="t" r="r" b="b"/>
              <a:pathLst>
                <a:path w="4285" h="7498" extrusionOk="0">
                  <a:moveTo>
                    <a:pt x="2764" y="2543"/>
                  </a:moveTo>
                  <a:cubicBezTo>
                    <a:pt x="2720" y="2583"/>
                    <a:pt x="2676" y="2583"/>
                    <a:pt x="2676" y="2583"/>
                  </a:cubicBezTo>
                  <a:cubicBezTo>
                    <a:pt x="2703" y="2569"/>
                    <a:pt x="2733" y="2556"/>
                    <a:pt x="2764" y="2543"/>
                  </a:cubicBezTo>
                  <a:close/>
                  <a:moveTo>
                    <a:pt x="905" y="4466"/>
                  </a:moveTo>
                  <a:lnTo>
                    <a:pt x="905" y="4466"/>
                  </a:lnTo>
                  <a:cubicBezTo>
                    <a:pt x="912" y="4475"/>
                    <a:pt x="918" y="4480"/>
                    <a:pt x="924" y="4480"/>
                  </a:cubicBezTo>
                  <a:cubicBezTo>
                    <a:pt x="924" y="4487"/>
                    <a:pt x="923" y="4490"/>
                    <a:pt x="921" y="4490"/>
                  </a:cubicBezTo>
                  <a:cubicBezTo>
                    <a:pt x="918" y="4490"/>
                    <a:pt x="912" y="4480"/>
                    <a:pt x="905" y="4466"/>
                  </a:cubicBezTo>
                  <a:close/>
                  <a:moveTo>
                    <a:pt x="4039" y="1"/>
                  </a:moveTo>
                  <a:cubicBezTo>
                    <a:pt x="3895" y="1"/>
                    <a:pt x="3747" y="52"/>
                    <a:pt x="3650" y="98"/>
                  </a:cubicBezTo>
                  <a:cubicBezTo>
                    <a:pt x="3311" y="246"/>
                    <a:pt x="2968" y="488"/>
                    <a:pt x="2774" y="780"/>
                  </a:cubicBezTo>
                  <a:cubicBezTo>
                    <a:pt x="2676" y="877"/>
                    <a:pt x="2579" y="1025"/>
                    <a:pt x="2532" y="1123"/>
                  </a:cubicBezTo>
                  <a:cubicBezTo>
                    <a:pt x="2482" y="1169"/>
                    <a:pt x="2482" y="1220"/>
                    <a:pt x="2482" y="1317"/>
                  </a:cubicBezTo>
                  <a:cubicBezTo>
                    <a:pt x="2445" y="1317"/>
                    <a:pt x="2437" y="1379"/>
                    <a:pt x="2435" y="1379"/>
                  </a:cubicBezTo>
                  <a:cubicBezTo>
                    <a:pt x="2435" y="1379"/>
                    <a:pt x="2435" y="1374"/>
                    <a:pt x="2435" y="1364"/>
                  </a:cubicBezTo>
                  <a:cubicBezTo>
                    <a:pt x="2384" y="1364"/>
                    <a:pt x="2435" y="1220"/>
                    <a:pt x="2435" y="1169"/>
                  </a:cubicBezTo>
                  <a:cubicBezTo>
                    <a:pt x="2384" y="975"/>
                    <a:pt x="2384" y="780"/>
                    <a:pt x="2338" y="636"/>
                  </a:cubicBezTo>
                  <a:cubicBezTo>
                    <a:pt x="2338" y="552"/>
                    <a:pt x="2265" y="431"/>
                    <a:pt x="2213" y="431"/>
                  </a:cubicBezTo>
                  <a:cubicBezTo>
                    <a:pt x="2205" y="431"/>
                    <a:pt x="2197" y="434"/>
                    <a:pt x="2190" y="441"/>
                  </a:cubicBezTo>
                  <a:cubicBezTo>
                    <a:pt x="2092" y="538"/>
                    <a:pt x="2045" y="636"/>
                    <a:pt x="2045" y="733"/>
                  </a:cubicBezTo>
                  <a:cubicBezTo>
                    <a:pt x="1948" y="1025"/>
                    <a:pt x="1897" y="1317"/>
                    <a:pt x="1897" y="1609"/>
                  </a:cubicBezTo>
                  <a:lnTo>
                    <a:pt x="1897" y="1901"/>
                  </a:lnTo>
                  <a:lnTo>
                    <a:pt x="1897" y="1999"/>
                  </a:lnTo>
                  <a:lnTo>
                    <a:pt x="1897" y="2096"/>
                  </a:lnTo>
                  <a:cubicBezTo>
                    <a:pt x="1851" y="1901"/>
                    <a:pt x="1851" y="1753"/>
                    <a:pt x="1800" y="1609"/>
                  </a:cubicBezTo>
                  <a:cubicBezTo>
                    <a:pt x="1800" y="1415"/>
                    <a:pt x="1753" y="1220"/>
                    <a:pt x="1656" y="1072"/>
                  </a:cubicBezTo>
                  <a:cubicBezTo>
                    <a:pt x="1638" y="1038"/>
                    <a:pt x="1615" y="1022"/>
                    <a:pt x="1589" y="1022"/>
                  </a:cubicBezTo>
                  <a:cubicBezTo>
                    <a:pt x="1543" y="1022"/>
                    <a:pt x="1492" y="1076"/>
                    <a:pt x="1461" y="1169"/>
                  </a:cubicBezTo>
                  <a:cubicBezTo>
                    <a:pt x="1461" y="1220"/>
                    <a:pt x="1461" y="1267"/>
                    <a:pt x="1411" y="1317"/>
                  </a:cubicBezTo>
                  <a:lnTo>
                    <a:pt x="1411" y="1512"/>
                  </a:lnTo>
                  <a:cubicBezTo>
                    <a:pt x="1369" y="1904"/>
                    <a:pt x="1443" y="2615"/>
                    <a:pt x="1459" y="2754"/>
                  </a:cubicBezTo>
                  <a:lnTo>
                    <a:pt x="1459" y="2754"/>
                  </a:lnTo>
                  <a:cubicBezTo>
                    <a:pt x="1448" y="2700"/>
                    <a:pt x="1411" y="2616"/>
                    <a:pt x="1411" y="2532"/>
                  </a:cubicBezTo>
                  <a:cubicBezTo>
                    <a:pt x="1364" y="2338"/>
                    <a:pt x="1313" y="2096"/>
                    <a:pt x="1216" y="1901"/>
                  </a:cubicBezTo>
                  <a:cubicBezTo>
                    <a:pt x="1216" y="1857"/>
                    <a:pt x="1139" y="1698"/>
                    <a:pt x="1089" y="1698"/>
                  </a:cubicBezTo>
                  <a:cubicBezTo>
                    <a:pt x="1083" y="1698"/>
                    <a:pt x="1077" y="1701"/>
                    <a:pt x="1072" y="1707"/>
                  </a:cubicBezTo>
                  <a:cubicBezTo>
                    <a:pt x="974" y="1753"/>
                    <a:pt x="974" y="1948"/>
                    <a:pt x="974" y="1999"/>
                  </a:cubicBezTo>
                  <a:cubicBezTo>
                    <a:pt x="924" y="2388"/>
                    <a:pt x="974" y="2778"/>
                    <a:pt x="1021" y="3117"/>
                  </a:cubicBezTo>
                  <a:cubicBezTo>
                    <a:pt x="1060" y="3191"/>
                    <a:pt x="1097" y="3296"/>
                    <a:pt x="1111" y="3384"/>
                  </a:cubicBezTo>
                  <a:lnTo>
                    <a:pt x="1111" y="3384"/>
                  </a:lnTo>
                  <a:cubicBezTo>
                    <a:pt x="1069" y="3237"/>
                    <a:pt x="948" y="2919"/>
                    <a:pt x="877" y="2778"/>
                  </a:cubicBezTo>
                  <a:cubicBezTo>
                    <a:pt x="832" y="2733"/>
                    <a:pt x="751" y="2575"/>
                    <a:pt x="700" y="2575"/>
                  </a:cubicBezTo>
                  <a:cubicBezTo>
                    <a:pt x="694" y="2575"/>
                    <a:pt x="688" y="2577"/>
                    <a:pt x="682" y="2583"/>
                  </a:cubicBezTo>
                  <a:cubicBezTo>
                    <a:pt x="585" y="2630"/>
                    <a:pt x="585" y="2824"/>
                    <a:pt x="585" y="2922"/>
                  </a:cubicBezTo>
                  <a:cubicBezTo>
                    <a:pt x="534" y="3265"/>
                    <a:pt x="632" y="3654"/>
                    <a:pt x="729" y="3993"/>
                  </a:cubicBezTo>
                  <a:cubicBezTo>
                    <a:pt x="763" y="4091"/>
                    <a:pt x="817" y="4275"/>
                    <a:pt x="864" y="4386"/>
                  </a:cubicBezTo>
                  <a:lnTo>
                    <a:pt x="864" y="4386"/>
                  </a:lnTo>
                  <a:cubicBezTo>
                    <a:pt x="852" y="4366"/>
                    <a:pt x="839" y="4347"/>
                    <a:pt x="826" y="4336"/>
                  </a:cubicBezTo>
                  <a:lnTo>
                    <a:pt x="534" y="3751"/>
                  </a:lnTo>
                  <a:cubicBezTo>
                    <a:pt x="494" y="3708"/>
                    <a:pt x="416" y="3594"/>
                    <a:pt x="333" y="3594"/>
                  </a:cubicBezTo>
                  <a:cubicBezTo>
                    <a:pt x="319" y="3594"/>
                    <a:pt x="306" y="3597"/>
                    <a:pt x="293" y="3603"/>
                  </a:cubicBezTo>
                  <a:cubicBezTo>
                    <a:pt x="196" y="3654"/>
                    <a:pt x="242" y="3849"/>
                    <a:pt x="242" y="3895"/>
                  </a:cubicBezTo>
                  <a:cubicBezTo>
                    <a:pt x="293" y="4238"/>
                    <a:pt x="390" y="4628"/>
                    <a:pt x="534" y="4920"/>
                  </a:cubicBezTo>
                  <a:cubicBezTo>
                    <a:pt x="585" y="5017"/>
                    <a:pt x="632" y="5161"/>
                    <a:pt x="729" y="5259"/>
                  </a:cubicBezTo>
                  <a:cubicBezTo>
                    <a:pt x="729" y="5309"/>
                    <a:pt x="729" y="5356"/>
                    <a:pt x="780" y="5407"/>
                  </a:cubicBezTo>
                  <a:cubicBezTo>
                    <a:pt x="780" y="5407"/>
                    <a:pt x="826" y="5453"/>
                    <a:pt x="780" y="5453"/>
                  </a:cubicBezTo>
                  <a:cubicBezTo>
                    <a:pt x="729" y="5407"/>
                    <a:pt x="729" y="5309"/>
                    <a:pt x="682" y="5259"/>
                  </a:cubicBezTo>
                  <a:cubicBezTo>
                    <a:pt x="585" y="5064"/>
                    <a:pt x="488" y="4869"/>
                    <a:pt x="340" y="4725"/>
                  </a:cubicBezTo>
                  <a:cubicBezTo>
                    <a:pt x="298" y="4680"/>
                    <a:pt x="177" y="4522"/>
                    <a:pt x="118" y="4522"/>
                  </a:cubicBezTo>
                  <a:cubicBezTo>
                    <a:pt x="110" y="4522"/>
                    <a:pt x="103" y="4525"/>
                    <a:pt x="98" y="4530"/>
                  </a:cubicBezTo>
                  <a:cubicBezTo>
                    <a:pt x="1" y="4530"/>
                    <a:pt x="1" y="4628"/>
                    <a:pt x="1" y="4674"/>
                  </a:cubicBezTo>
                  <a:cubicBezTo>
                    <a:pt x="1" y="4822"/>
                    <a:pt x="48" y="4920"/>
                    <a:pt x="98" y="5064"/>
                  </a:cubicBezTo>
                  <a:cubicBezTo>
                    <a:pt x="196" y="5407"/>
                    <a:pt x="340" y="5699"/>
                    <a:pt x="488" y="6037"/>
                  </a:cubicBezTo>
                  <a:cubicBezTo>
                    <a:pt x="585" y="6135"/>
                    <a:pt x="682" y="6283"/>
                    <a:pt x="729" y="6427"/>
                  </a:cubicBezTo>
                  <a:lnTo>
                    <a:pt x="682" y="6380"/>
                  </a:lnTo>
                  <a:cubicBezTo>
                    <a:pt x="632" y="6330"/>
                    <a:pt x="632" y="6283"/>
                    <a:pt x="585" y="6232"/>
                  </a:cubicBezTo>
                  <a:cubicBezTo>
                    <a:pt x="488" y="6135"/>
                    <a:pt x="390" y="5991"/>
                    <a:pt x="242" y="5893"/>
                  </a:cubicBezTo>
                  <a:cubicBezTo>
                    <a:pt x="209" y="5857"/>
                    <a:pt x="174" y="5823"/>
                    <a:pt x="140" y="5823"/>
                  </a:cubicBezTo>
                  <a:cubicBezTo>
                    <a:pt x="126" y="5823"/>
                    <a:pt x="112" y="5829"/>
                    <a:pt x="98" y="5843"/>
                  </a:cubicBezTo>
                  <a:cubicBezTo>
                    <a:pt x="1" y="5991"/>
                    <a:pt x="98" y="6185"/>
                    <a:pt x="145" y="6283"/>
                  </a:cubicBezTo>
                  <a:cubicBezTo>
                    <a:pt x="293" y="6575"/>
                    <a:pt x="437" y="6914"/>
                    <a:pt x="632" y="7206"/>
                  </a:cubicBezTo>
                  <a:cubicBezTo>
                    <a:pt x="682" y="7256"/>
                    <a:pt x="780" y="7498"/>
                    <a:pt x="877" y="7498"/>
                  </a:cubicBezTo>
                  <a:cubicBezTo>
                    <a:pt x="1072" y="7451"/>
                    <a:pt x="1411" y="7354"/>
                    <a:pt x="1605" y="7354"/>
                  </a:cubicBezTo>
                  <a:cubicBezTo>
                    <a:pt x="1753" y="7303"/>
                    <a:pt x="1897" y="7354"/>
                    <a:pt x="2045" y="7256"/>
                  </a:cubicBezTo>
                  <a:cubicBezTo>
                    <a:pt x="2092" y="7256"/>
                    <a:pt x="2287" y="7108"/>
                    <a:pt x="2143" y="7011"/>
                  </a:cubicBezTo>
                  <a:cubicBezTo>
                    <a:pt x="2092" y="6964"/>
                    <a:pt x="1948" y="6964"/>
                    <a:pt x="1897" y="6964"/>
                  </a:cubicBezTo>
                  <a:cubicBezTo>
                    <a:pt x="1783" y="6964"/>
                    <a:pt x="1605" y="7026"/>
                    <a:pt x="1464" y="7026"/>
                  </a:cubicBezTo>
                  <a:cubicBezTo>
                    <a:pt x="1428" y="7026"/>
                    <a:pt x="1394" y="7022"/>
                    <a:pt x="1364" y="7011"/>
                  </a:cubicBezTo>
                  <a:lnTo>
                    <a:pt x="1411" y="7011"/>
                  </a:lnTo>
                  <a:cubicBezTo>
                    <a:pt x="1461" y="7011"/>
                    <a:pt x="1461" y="6964"/>
                    <a:pt x="1508" y="6964"/>
                  </a:cubicBezTo>
                  <a:cubicBezTo>
                    <a:pt x="1605" y="6964"/>
                    <a:pt x="1703" y="6914"/>
                    <a:pt x="1753" y="6914"/>
                  </a:cubicBezTo>
                  <a:cubicBezTo>
                    <a:pt x="1995" y="6816"/>
                    <a:pt x="2190" y="6770"/>
                    <a:pt x="2384" y="6672"/>
                  </a:cubicBezTo>
                  <a:cubicBezTo>
                    <a:pt x="2482" y="6622"/>
                    <a:pt x="2579" y="6575"/>
                    <a:pt x="2630" y="6427"/>
                  </a:cubicBezTo>
                  <a:cubicBezTo>
                    <a:pt x="2630" y="6330"/>
                    <a:pt x="2532" y="6283"/>
                    <a:pt x="2435" y="6283"/>
                  </a:cubicBezTo>
                  <a:cubicBezTo>
                    <a:pt x="2338" y="6258"/>
                    <a:pt x="2240" y="6245"/>
                    <a:pt x="2149" y="6245"/>
                  </a:cubicBezTo>
                  <a:cubicBezTo>
                    <a:pt x="2057" y="6245"/>
                    <a:pt x="1971" y="6258"/>
                    <a:pt x="1897" y="6283"/>
                  </a:cubicBezTo>
                  <a:cubicBezTo>
                    <a:pt x="1851" y="6283"/>
                    <a:pt x="1703" y="6330"/>
                    <a:pt x="1703" y="6330"/>
                  </a:cubicBezTo>
                  <a:cubicBezTo>
                    <a:pt x="1656" y="6283"/>
                    <a:pt x="1703" y="6283"/>
                    <a:pt x="1703" y="6283"/>
                  </a:cubicBezTo>
                  <a:cubicBezTo>
                    <a:pt x="1753" y="6283"/>
                    <a:pt x="1800" y="6283"/>
                    <a:pt x="1800" y="6232"/>
                  </a:cubicBezTo>
                  <a:cubicBezTo>
                    <a:pt x="1897" y="6232"/>
                    <a:pt x="1995" y="6185"/>
                    <a:pt x="2092" y="6135"/>
                  </a:cubicBezTo>
                  <a:cubicBezTo>
                    <a:pt x="2190" y="6135"/>
                    <a:pt x="2240" y="6088"/>
                    <a:pt x="2338" y="6037"/>
                  </a:cubicBezTo>
                  <a:cubicBezTo>
                    <a:pt x="2435" y="6037"/>
                    <a:pt x="2482" y="5991"/>
                    <a:pt x="2579" y="5940"/>
                  </a:cubicBezTo>
                  <a:cubicBezTo>
                    <a:pt x="2630" y="5940"/>
                    <a:pt x="2676" y="5940"/>
                    <a:pt x="2727" y="5893"/>
                  </a:cubicBezTo>
                  <a:cubicBezTo>
                    <a:pt x="2774" y="5893"/>
                    <a:pt x="2824" y="5843"/>
                    <a:pt x="2871" y="5843"/>
                  </a:cubicBezTo>
                  <a:cubicBezTo>
                    <a:pt x="2968" y="5796"/>
                    <a:pt x="3261" y="5699"/>
                    <a:pt x="3214" y="5551"/>
                  </a:cubicBezTo>
                  <a:cubicBezTo>
                    <a:pt x="3214" y="5407"/>
                    <a:pt x="2922" y="5407"/>
                    <a:pt x="2824" y="5407"/>
                  </a:cubicBezTo>
                  <a:cubicBezTo>
                    <a:pt x="2541" y="5407"/>
                    <a:pt x="2226" y="5438"/>
                    <a:pt x="1934" y="5533"/>
                  </a:cubicBezTo>
                  <a:lnTo>
                    <a:pt x="1934" y="5533"/>
                  </a:lnTo>
                  <a:cubicBezTo>
                    <a:pt x="2019" y="5492"/>
                    <a:pt x="2104" y="5453"/>
                    <a:pt x="2190" y="5453"/>
                  </a:cubicBezTo>
                  <a:cubicBezTo>
                    <a:pt x="2482" y="5309"/>
                    <a:pt x="2774" y="5212"/>
                    <a:pt x="3066" y="5114"/>
                  </a:cubicBezTo>
                  <a:cubicBezTo>
                    <a:pt x="3163" y="5064"/>
                    <a:pt x="3409" y="4966"/>
                    <a:pt x="3311" y="4822"/>
                  </a:cubicBezTo>
                  <a:cubicBezTo>
                    <a:pt x="3253" y="4764"/>
                    <a:pt x="3157" y="4744"/>
                    <a:pt x="3054" y="4744"/>
                  </a:cubicBezTo>
                  <a:cubicBezTo>
                    <a:pt x="2894" y="4744"/>
                    <a:pt x="2717" y="4792"/>
                    <a:pt x="2630" y="4822"/>
                  </a:cubicBezTo>
                  <a:lnTo>
                    <a:pt x="2532" y="4822"/>
                  </a:lnTo>
                  <a:cubicBezTo>
                    <a:pt x="2435" y="4822"/>
                    <a:pt x="2384" y="4869"/>
                    <a:pt x="2287" y="4869"/>
                  </a:cubicBezTo>
                  <a:cubicBezTo>
                    <a:pt x="2190" y="4920"/>
                    <a:pt x="2092" y="4920"/>
                    <a:pt x="2045" y="4966"/>
                  </a:cubicBezTo>
                  <a:lnTo>
                    <a:pt x="1913" y="4966"/>
                  </a:lnTo>
                  <a:cubicBezTo>
                    <a:pt x="1990" y="4917"/>
                    <a:pt x="2066" y="4909"/>
                    <a:pt x="2143" y="4869"/>
                  </a:cubicBezTo>
                  <a:cubicBezTo>
                    <a:pt x="2384" y="4725"/>
                    <a:pt x="2676" y="4628"/>
                    <a:pt x="2922" y="4530"/>
                  </a:cubicBezTo>
                  <a:cubicBezTo>
                    <a:pt x="3019" y="4480"/>
                    <a:pt x="3261" y="4382"/>
                    <a:pt x="3261" y="4238"/>
                  </a:cubicBezTo>
                  <a:cubicBezTo>
                    <a:pt x="3214" y="4141"/>
                    <a:pt x="3116" y="4090"/>
                    <a:pt x="3019" y="4090"/>
                  </a:cubicBezTo>
                  <a:cubicBezTo>
                    <a:pt x="2967" y="4078"/>
                    <a:pt x="2912" y="4072"/>
                    <a:pt x="2854" y="4072"/>
                  </a:cubicBezTo>
                  <a:cubicBezTo>
                    <a:pt x="2694" y="4072"/>
                    <a:pt x="2515" y="4116"/>
                    <a:pt x="2338" y="4188"/>
                  </a:cubicBezTo>
                  <a:cubicBezTo>
                    <a:pt x="2287" y="4188"/>
                    <a:pt x="2240" y="4188"/>
                    <a:pt x="2190" y="4238"/>
                  </a:cubicBezTo>
                  <a:lnTo>
                    <a:pt x="2092" y="4238"/>
                  </a:lnTo>
                  <a:lnTo>
                    <a:pt x="2045" y="4285"/>
                  </a:lnTo>
                  <a:cubicBezTo>
                    <a:pt x="2045" y="4238"/>
                    <a:pt x="2143" y="4188"/>
                    <a:pt x="2143" y="4188"/>
                  </a:cubicBezTo>
                  <a:lnTo>
                    <a:pt x="2435" y="4043"/>
                  </a:lnTo>
                  <a:cubicBezTo>
                    <a:pt x="2727" y="3895"/>
                    <a:pt x="3066" y="3751"/>
                    <a:pt x="3358" y="3557"/>
                  </a:cubicBezTo>
                  <a:cubicBezTo>
                    <a:pt x="3409" y="3506"/>
                    <a:pt x="3650" y="3362"/>
                    <a:pt x="3603" y="3265"/>
                  </a:cubicBezTo>
                  <a:cubicBezTo>
                    <a:pt x="3553" y="3167"/>
                    <a:pt x="3455" y="3167"/>
                    <a:pt x="3358" y="3167"/>
                  </a:cubicBezTo>
                  <a:cubicBezTo>
                    <a:pt x="3163" y="3167"/>
                    <a:pt x="2922" y="3214"/>
                    <a:pt x="2676" y="3265"/>
                  </a:cubicBezTo>
                  <a:cubicBezTo>
                    <a:pt x="2630" y="3311"/>
                    <a:pt x="2579" y="3311"/>
                    <a:pt x="2482" y="3362"/>
                  </a:cubicBezTo>
                  <a:cubicBezTo>
                    <a:pt x="2482" y="3362"/>
                    <a:pt x="2438" y="3383"/>
                    <a:pt x="2410" y="3383"/>
                  </a:cubicBezTo>
                  <a:cubicBezTo>
                    <a:pt x="2395" y="3383"/>
                    <a:pt x="2384" y="3377"/>
                    <a:pt x="2384" y="3362"/>
                  </a:cubicBezTo>
                  <a:lnTo>
                    <a:pt x="2482" y="3311"/>
                  </a:lnTo>
                  <a:cubicBezTo>
                    <a:pt x="2579" y="3265"/>
                    <a:pt x="2630" y="3265"/>
                    <a:pt x="2727" y="3214"/>
                  </a:cubicBezTo>
                  <a:cubicBezTo>
                    <a:pt x="2968" y="3070"/>
                    <a:pt x="3261" y="2922"/>
                    <a:pt x="3506" y="2778"/>
                  </a:cubicBezTo>
                  <a:cubicBezTo>
                    <a:pt x="3603" y="2727"/>
                    <a:pt x="3798" y="2630"/>
                    <a:pt x="3845" y="2532"/>
                  </a:cubicBezTo>
                  <a:cubicBezTo>
                    <a:pt x="3895" y="2435"/>
                    <a:pt x="3747" y="2388"/>
                    <a:pt x="3701" y="2388"/>
                  </a:cubicBezTo>
                  <a:cubicBezTo>
                    <a:pt x="3455" y="2388"/>
                    <a:pt x="3214" y="2435"/>
                    <a:pt x="3019" y="2486"/>
                  </a:cubicBezTo>
                  <a:cubicBezTo>
                    <a:pt x="2930" y="2528"/>
                    <a:pt x="2841" y="2532"/>
                    <a:pt x="2787" y="2532"/>
                  </a:cubicBezTo>
                  <a:lnTo>
                    <a:pt x="2787" y="2532"/>
                  </a:lnTo>
                  <a:cubicBezTo>
                    <a:pt x="2863" y="2500"/>
                    <a:pt x="2938" y="2468"/>
                    <a:pt x="2968" y="2435"/>
                  </a:cubicBezTo>
                  <a:cubicBezTo>
                    <a:pt x="3261" y="2338"/>
                    <a:pt x="3506" y="2240"/>
                    <a:pt x="3798" y="2143"/>
                  </a:cubicBezTo>
                  <a:cubicBezTo>
                    <a:pt x="3798" y="2096"/>
                    <a:pt x="3845" y="2096"/>
                    <a:pt x="3895" y="2046"/>
                  </a:cubicBezTo>
                  <a:cubicBezTo>
                    <a:pt x="3895" y="2046"/>
                    <a:pt x="3942" y="1999"/>
                    <a:pt x="3993" y="1999"/>
                  </a:cubicBezTo>
                  <a:cubicBezTo>
                    <a:pt x="4137" y="1804"/>
                    <a:pt x="3747" y="1753"/>
                    <a:pt x="3650" y="1753"/>
                  </a:cubicBezTo>
                  <a:lnTo>
                    <a:pt x="3409" y="1753"/>
                  </a:lnTo>
                  <a:cubicBezTo>
                    <a:pt x="3276" y="1753"/>
                    <a:pt x="3106" y="1831"/>
                    <a:pt x="2969" y="1848"/>
                  </a:cubicBezTo>
                  <a:lnTo>
                    <a:pt x="2969" y="1848"/>
                  </a:lnTo>
                  <a:cubicBezTo>
                    <a:pt x="2971" y="1804"/>
                    <a:pt x="3019" y="1804"/>
                    <a:pt x="3019" y="1804"/>
                  </a:cubicBezTo>
                  <a:cubicBezTo>
                    <a:pt x="3116" y="1753"/>
                    <a:pt x="3163" y="1753"/>
                    <a:pt x="3214" y="1707"/>
                  </a:cubicBezTo>
                  <a:cubicBezTo>
                    <a:pt x="3506" y="1609"/>
                    <a:pt x="3845" y="1461"/>
                    <a:pt x="4090" y="1267"/>
                  </a:cubicBezTo>
                  <a:cubicBezTo>
                    <a:pt x="4137" y="1220"/>
                    <a:pt x="4285" y="1123"/>
                    <a:pt x="4234" y="1025"/>
                  </a:cubicBezTo>
                  <a:cubicBezTo>
                    <a:pt x="4186" y="1000"/>
                    <a:pt x="4125" y="987"/>
                    <a:pt x="4065" y="987"/>
                  </a:cubicBezTo>
                  <a:cubicBezTo>
                    <a:pt x="4004" y="987"/>
                    <a:pt x="3944" y="1000"/>
                    <a:pt x="3895" y="1025"/>
                  </a:cubicBezTo>
                  <a:cubicBezTo>
                    <a:pt x="3701" y="1025"/>
                    <a:pt x="3455" y="1123"/>
                    <a:pt x="3261" y="1169"/>
                  </a:cubicBezTo>
                  <a:cubicBezTo>
                    <a:pt x="3163" y="1220"/>
                    <a:pt x="3116" y="1267"/>
                    <a:pt x="3066" y="1317"/>
                  </a:cubicBezTo>
                  <a:lnTo>
                    <a:pt x="2968" y="1364"/>
                  </a:lnTo>
                  <a:cubicBezTo>
                    <a:pt x="2922" y="1364"/>
                    <a:pt x="2968" y="1317"/>
                    <a:pt x="3019" y="1317"/>
                  </a:cubicBezTo>
                  <a:cubicBezTo>
                    <a:pt x="3066" y="1267"/>
                    <a:pt x="3116" y="1169"/>
                    <a:pt x="3163" y="1123"/>
                  </a:cubicBezTo>
                  <a:cubicBezTo>
                    <a:pt x="3409" y="877"/>
                    <a:pt x="3650" y="682"/>
                    <a:pt x="3895" y="441"/>
                  </a:cubicBezTo>
                  <a:cubicBezTo>
                    <a:pt x="3895" y="390"/>
                    <a:pt x="3895" y="390"/>
                    <a:pt x="3942" y="344"/>
                  </a:cubicBezTo>
                  <a:cubicBezTo>
                    <a:pt x="3942" y="344"/>
                    <a:pt x="4187" y="1"/>
                    <a:pt x="4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7"/>
            <p:cNvSpPr/>
            <p:nvPr/>
          </p:nvSpPr>
          <p:spPr>
            <a:xfrm>
              <a:off x="8141724" y="689299"/>
              <a:ext cx="403747" cy="1347869"/>
            </a:xfrm>
            <a:custGeom>
              <a:avLst/>
              <a:gdLst/>
              <a:ahLst/>
              <a:cxnLst/>
              <a:rect l="l" t="t" r="r" b="b"/>
              <a:pathLst>
                <a:path w="2435" h="8129" extrusionOk="0">
                  <a:moveTo>
                    <a:pt x="2384" y="0"/>
                  </a:moveTo>
                  <a:cubicBezTo>
                    <a:pt x="2384" y="0"/>
                    <a:pt x="47" y="2189"/>
                    <a:pt x="1" y="8128"/>
                  </a:cubicBezTo>
                  <a:lnTo>
                    <a:pt x="47" y="8128"/>
                  </a:lnTo>
                  <a:cubicBezTo>
                    <a:pt x="98" y="5160"/>
                    <a:pt x="682" y="3162"/>
                    <a:pt x="1266" y="1850"/>
                  </a:cubicBezTo>
                  <a:cubicBezTo>
                    <a:pt x="1559" y="1215"/>
                    <a:pt x="1851" y="779"/>
                    <a:pt x="2045" y="487"/>
                  </a:cubicBezTo>
                  <a:cubicBezTo>
                    <a:pt x="2189" y="339"/>
                    <a:pt x="2287" y="242"/>
                    <a:pt x="2337" y="144"/>
                  </a:cubicBezTo>
                  <a:lnTo>
                    <a:pt x="2384" y="97"/>
                  </a:lnTo>
                  <a:lnTo>
                    <a:pt x="2435" y="47"/>
                  </a:lnTo>
                  <a:lnTo>
                    <a:pt x="2435" y="0"/>
                  </a:ln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7"/>
            <p:cNvSpPr/>
            <p:nvPr/>
          </p:nvSpPr>
          <p:spPr>
            <a:xfrm>
              <a:off x="8367724" y="802216"/>
              <a:ext cx="24042" cy="113248"/>
            </a:xfrm>
            <a:custGeom>
              <a:avLst/>
              <a:gdLst/>
              <a:ahLst/>
              <a:cxnLst/>
              <a:rect l="l" t="t" r="r" b="b"/>
              <a:pathLst>
                <a:path w="145" h="683" extrusionOk="0">
                  <a:moveTo>
                    <a:pt x="1" y="1"/>
                  </a:moveTo>
                  <a:cubicBezTo>
                    <a:pt x="48" y="242"/>
                    <a:pt x="48" y="437"/>
                    <a:pt x="98" y="632"/>
                  </a:cubicBezTo>
                  <a:cubicBezTo>
                    <a:pt x="98" y="632"/>
                    <a:pt x="98" y="682"/>
                    <a:pt x="145" y="682"/>
                  </a:cubicBezTo>
                  <a:lnTo>
                    <a:pt x="145" y="632"/>
                  </a:lnTo>
                  <a:cubicBezTo>
                    <a:pt x="145" y="437"/>
                    <a:pt x="98" y="195"/>
                    <a:pt x="48" y="1"/>
                  </a:cubicBez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7"/>
            <p:cNvSpPr/>
            <p:nvPr/>
          </p:nvSpPr>
          <p:spPr>
            <a:xfrm>
              <a:off x="8407850" y="810009"/>
              <a:ext cx="145415" cy="73122"/>
            </a:xfrm>
            <a:custGeom>
              <a:avLst/>
              <a:gdLst/>
              <a:ahLst/>
              <a:cxnLst/>
              <a:rect l="l" t="t" r="r" b="b"/>
              <a:pathLst>
                <a:path w="877" h="441" extrusionOk="0">
                  <a:moveTo>
                    <a:pt x="830" y="0"/>
                  </a:moveTo>
                  <a:cubicBezTo>
                    <a:pt x="538" y="98"/>
                    <a:pt x="246" y="195"/>
                    <a:pt x="0" y="390"/>
                  </a:cubicBezTo>
                  <a:cubicBezTo>
                    <a:pt x="0" y="440"/>
                    <a:pt x="0" y="440"/>
                    <a:pt x="51" y="440"/>
                  </a:cubicBezTo>
                  <a:cubicBezTo>
                    <a:pt x="292" y="292"/>
                    <a:pt x="584" y="148"/>
                    <a:pt x="877" y="98"/>
                  </a:cubicBezTo>
                  <a:lnTo>
                    <a:pt x="877" y="51"/>
                  </a:lnTo>
                  <a:cubicBezTo>
                    <a:pt x="877" y="0"/>
                    <a:pt x="877" y="0"/>
                    <a:pt x="830" y="0"/>
                  </a:cubicBez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7"/>
            <p:cNvSpPr/>
            <p:nvPr/>
          </p:nvSpPr>
          <p:spPr>
            <a:xfrm>
              <a:off x="8270891" y="915299"/>
              <a:ext cx="48582" cy="161499"/>
            </a:xfrm>
            <a:custGeom>
              <a:avLst/>
              <a:gdLst/>
              <a:ahLst/>
              <a:cxnLst/>
              <a:rect l="l" t="t" r="r" b="b"/>
              <a:pathLst>
                <a:path w="293" h="974" extrusionOk="0">
                  <a:moveTo>
                    <a:pt x="1" y="0"/>
                  </a:moveTo>
                  <a:cubicBezTo>
                    <a:pt x="47" y="339"/>
                    <a:pt x="145" y="682"/>
                    <a:pt x="242" y="974"/>
                  </a:cubicBezTo>
                  <a:lnTo>
                    <a:pt x="293" y="974"/>
                  </a:lnTo>
                  <a:cubicBezTo>
                    <a:pt x="195" y="682"/>
                    <a:pt x="98" y="292"/>
                    <a:pt x="47" y="0"/>
                  </a:cubicBez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7"/>
            <p:cNvSpPr/>
            <p:nvPr/>
          </p:nvSpPr>
          <p:spPr>
            <a:xfrm>
              <a:off x="8303224" y="1019926"/>
              <a:ext cx="177748" cy="89206"/>
            </a:xfrm>
            <a:custGeom>
              <a:avLst/>
              <a:gdLst/>
              <a:ahLst/>
              <a:cxnLst/>
              <a:rect l="l" t="t" r="r" b="b"/>
              <a:pathLst>
                <a:path w="1072" h="538" extrusionOk="0">
                  <a:moveTo>
                    <a:pt x="1071" y="0"/>
                  </a:moveTo>
                  <a:cubicBezTo>
                    <a:pt x="682" y="97"/>
                    <a:pt x="339" y="245"/>
                    <a:pt x="0" y="487"/>
                  </a:cubicBezTo>
                  <a:cubicBezTo>
                    <a:pt x="0" y="538"/>
                    <a:pt x="0" y="538"/>
                    <a:pt x="47" y="538"/>
                  </a:cubicBezTo>
                  <a:cubicBezTo>
                    <a:pt x="339" y="292"/>
                    <a:pt x="682" y="148"/>
                    <a:pt x="1071" y="51"/>
                  </a:cubicBezTo>
                  <a:lnTo>
                    <a:pt x="1071" y="0"/>
                  </a:ln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7"/>
            <p:cNvSpPr/>
            <p:nvPr/>
          </p:nvSpPr>
          <p:spPr>
            <a:xfrm>
              <a:off x="8165601" y="1141299"/>
              <a:ext cx="80915" cy="153208"/>
            </a:xfrm>
            <a:custGeom>
              <a:avLst/>
              <a:gdLst/>
              <a:ahLst/>
              <a:cxnLst/>
              <a:rect l="l" t="t" r="r" b="b"/>
              <a:pathLst>
                <a:path w="488" h="924" extrusionOk="0">
                  <a:moveTo>
                    <a:pt x="1" y="0"/>
                  </a:moveTo>
                  <a:cubicBezTo>
                    <a:pt x="98" y="339"/>
                    <a:pt x="246" y="631"/>
                    <a:pt x="441" y="923"/>
                  </a:cubicBezTo>
                  <a:lnTo>
                    <a:pt x="488" y="923"/>
                  </a:lnTo>
                  <a:cubicBezTo>
                    <a:pt x="293" y="584"/>
                    <a:pt x="149" y="292"/>
                    <a:pt x="51" y="0"/>
                  </a:cubicBez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7"/>
            <p:cNvSpPr/>
            <p:nvPr/>
          </p:nvSpPr>
          <p:spPr>
            <a:xfrm>
              <a:off x="8214018" y="1302633"/>
              <a:ext cx="186205" cy="88708"/>
            </a:xfrm>
            <a:custGeom>
              <a:avLst/>
              <a:gdLst/>
              <a:ahLst/>
              <a:cxnLst/>
              <a:rect l="l" t="t" r="r" b="b"/>
              <a:pathLst>
                <a:path w="1123" h="535" extrusionOk="0">
                  <a:moveTo>
                    <a:pt x="1072" y="1"/>
                  </a:moveTo>
                  <a:cubicBezTo>
                    <a:pt x="682" y="98"/>
                    <a:pt x="344" y="293"/>
                    <a:pt x="1" y="488"/>
                  </a:cubicBezTo>
                  <a:lnTo>
                    <a:pt x="1" y="534"/>
                  </a:lnTo>
                  <a:lnTo>
                    <a:pt x="52" y="534"/>
                  </a:lnTo>
                  <a:cubicBezTo>
                    <a:pt x="344" y="340"/>
                    <a:pt x="733" y="145"/>
                    <a:pt x="1123" y="48"/>
                  </a:cubicBezTo>
                  <a:cubicBezTo>
                    <a:pt x="1123" y="1"/>
                    <a:pt x="1123" y="1"/>
                    <a:pt x="1072" y="1"/>
                  </a:cubicBezTo>
                  <a:close/>
                </a:path>
              </a:pathLst>
            </a:custGeom>
            <a:solidFill>
              <a:srgbClr val="3D6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7"/>
            <p:cNvSpPr/>
            <p:nvPr/>
          </p:nvSpPr>
          <p:spPr>
            <a:xfrm>
              <a:off x="7770474" y="904853"/>
              <a:ext cx="516664" cy="885757"/>
            </a:xfrm>
            <a:custGeom>
              <a:avLst/>
              <a:gdLst/>
              <a:ahLst/>
              <a:cxnLst/>
              <a:rect l="l" t="t" r="r" b="b"/>
              <a:pathLst>
                <a:path w="3116" h="5342" extrusionOk="0">
                  <a:moveTo>
                    <a:pt x="826" y="1181"/>
                  </a:moveTo>
                  <a:lnTo>
                    <a:pt x="877" y="1232"/>
                  </a:lnTo>
                  <a:cubicBezTo>
                    <a:pt x="877" y="1245"/>
                    <a:pt x="872" y="1251"/>
                    <a:pt x="866" y="1251"/>
                  </a:cubicBezTo>
                  <a:cubicBezTo>
                    <a:pt x="851" y="1251"/>
                    <a:pt x="826" y="1217"/>
                    <a:pt x="826" y="1181"/>
                  </a:cubicBezTo>
                  <a:close/>
                  <a:moveTo>
                    <a:pt x="1984" y="2458"/>
                  </a:moveTo>
                  <a:cubicBezTo>
                    <a:pt x="1969" y="2503"/>
                    <a:pt x="1956" y="2549"/>
                    <a:pt x="1948" y="2595"/>
                  </a:cubicBezTo>
                  <a:lnTo>
                    <a:pt x="1948" y="2544"/>
                  </a:lnTo>
                  <a:cubicBezTo>
                    <a:pt x="1948" y="2501"/>
                    <a:pt x="1948" y="2498"/>
                    <a:pt x="1984" y="2458"/>
                  </a:cubicBezTo>
                  <a:close/>
                  <a:moveTo>
                    <a:pt x="393" y="0"/>
                  </a:moveTo>
                  <a:cubicBezTo>
                    <a:pt x="375" y="0"/>
                    <a:pt x="357" y="4"/>
                    <a:pt x="339" y="13"/>
                  </a:cubicBezTo>
                  <a:cubicBezTo>
                    <a:pt x="242" y="13"/>
                    <a:pt x="292" y="258"/>
                    <a:pt x="292" y="355"/>
                  </a:cubicBezTo>
                  <a:cubicBezTo>
                    <a:pt x="390" y="597"/>
                    <a:pt x="534" y="791"/>
                    <a:pt x="682" y="1037"/>
                  </a:cubicBezTo>
                  <a:lnTo>
                    <a:pt x="826" y="1181"/>
                  </a:lnTo>
                  <a:cubicBezTo>
                    <a:pt x="779" y="1181"/>
                    <a:pt x="729" y="1134"/>
                    <a:pt x="682" y="1134"/>
                  </a:cubicBezTo>
                  <a:cubicBezTo>
                    <a:pt x="581" y="1100"/>
                    <a:pt x="436" y="1021"/>
                    <a:pt x="307" y="1021"/>
                  </a:cubicBezTo>
                  <a:cubicBezTo>
                    <a:pt x="247" y="1021"/>
                    <a:pt x="191" y="1038"/>
                    <a:pt x="144" y="1084"/>
                  </a:cubicBezTo>
                  <a:cubicBezTo>
                    <a:pt x="98" y="1181"/>
                    <a:pt x="144" y="1278"/>
                    <a:pt x="195" y="1376"/>
                  </a:cubicBezTo>
                  <a:cubicBezTo>
                    <a:pt x="339" y="1524"/>
                    <a:pt x="534" y="1621"/>
                    <a:pt x="682" y="1765"/>
                  </a:cubicBezTo>
                  <a:cubicBezTo>
                    <a:pt x="729" y="1765"/>
                    <a:pt x="877" y="1816"/>
                    <a:pt x="877" y="1862"/>
                  </a:cubicBezTo>
                  <a:cubicBezTo>
                    <a:pt x="877" y="1862"/>
                    <a:pt x="826" y="1862"/>
                    <a:pt x="826" y="1816"/>
                  </a:cubicBezTo>
                  <a:cubicBezTo>
                    <a:pt x="779" y="1816"/>
                    <a:pt x="729" y="1816"/>
                    <a:pt x="682" y="1765"/>
                  </a:cubicBezTo>
                  <a:cubicBezTo>
                    <a:pt x="580" y="1733"/>
                    <a:pt x="456" y="1677"/>
                    <a:pt x="341" y="1677"/>
                  </a:cubicBezTo>
                  <a:cubicBezTo>
                    <a:pt x="290" y="1677"/>
                    <a:pt x="240" y="1688"/>
                    <a:pt x="195" y="1718"/>
                  </a:cubicBezTo>
                  <a:cubicBezTo>
                    <a:pt x="0" y="1862"/>
                    <a:pt x="339" y="2108"/>
                    <a:pt x="437" y="2155"/>
                  </a:cubicBezTo>
                  <a:cubicBezTo>
                    <a:pt x="487" y="2205"/>
                    <a:pt x="534" y="2252"/>
                    <a:pt x="585" y="2252"/>
                  </a:cubicBezTo>
                  <a:cubicBezTo>
                    <a:pt x="682" y="2303"/>
                    <a:pt x="779" y="2349"/>
                    <a:pt x="877" y="2447"/>
                  </a:cubicBezTo>
                  <a:lnTo>
                    <a:pt x="1021" y="2497"/>
                  </a:lnTo>
                  <a:lnTo>
                    <a:pt x="923" y="2497"/>
                  </a:lnTo>
                  <a:cubicBezTo>
                    <a:pt x="826" y="2447"/>
                    <a:pt x="779" y="2447"/>
                    <a:pt x="729" y="2447"/>
                  </a:cubicBezTo>
                  <a:cubicBezTo>
                    <a:pt x="631" y="2447"/>
                    <a:pt x="195" y="2447"/>
                    <a:pt x="292" y="2641"/>
                  </a:cubicBezTo>
                  <a:cubicBezTo>
                    <a:pt x="339" y="2836"/>
                    <a:pt x="682" y="2836"/>
                    <a:pt x="779" y="2887"/>
                  </a:cubicBezTo>
                  <a:lnTo>
                    <a:pt x="1021" y="2887"/>
                  </a:lnTo>
                  <a:cubicBezTo>
                    <a:pt x="1021" y="2933"/>
                    <a:pt x="877" y="2933"/>
                    <a:pt x="877" y="2933"/>
                  </a:cubicBezTo>
                  <a:cubicBezTo>
                    <a:pt x="729" y="2933"/>
                    <a:pt x="534" y="2933"/>
                    <a:pt x="437" y="3031"/>
                  </a:cubicBezTo>
                  <a:cubicBezTo>
                    <a:pt x="390" y="3031"/>
                    <a:pt x="292" y="3081"/>
                    <a:pt x="292" y="3128"/>
                  </a:cubicBezTo>
                  <a:cubicBezTo>
                    <a:pt x="339" y="3226"/>
                    <a:pt x="390" y="3276"/>
                    <a:pt x="487" y="3276"/>
                  </a:cubicBezTo>
                  <a:cubicBezTo>
                    <a:pt x="682" y="3420"/>
                    <a:pt x="877" y="3471"/>
                    <a:pt x="1118" y="3471"/>
                  </a:cubicBezTo>
                  <a:cubicBezTo>
                    <a:pt x="1143" y="3494"/>
                    <a:pt x="1192" y="3494"/>
                    <a:pt x="1234" y="3494"/>
                  </a:cubicBezTo>
                  <a:cubicBezTo>
                    <a:pt x="1277" y="3494"/>
                    <a:pt x="1313" y="3494"/>
                    <a:pt x="1313" y="3518"/>
                  </a:cubicBezTo>
                  <a:lnTo>
                    <a:pt x="1215" y="3518"/>
                  </a:lnTo>
                  <a:cubicBezTo>
                    <a:pt x="1169" y="3518"/>
                    <a:pt x="1071" y="3568"/>
                    <a:pt x="1021" y="3568"/>
                  </a:cubicBezTo>
                  <a:cubicBezTo>
                    <a:pt x="877" y="3615"/>
                    <a:pt x="729" y="3666"/>
                    <a:pt x="585" y="3763"/>
                  </a:cubicBezTo>
                  <a:cubicBezTo>
                    <a:pt x="534" y="3763"/>
                    <a:pt x="487" y="3860"/>
                    <a:pt x="487" y="3958"/>
                  </a:cubicBezTo>
                  <a:cubicBezTo>
                    <a:pt x="534" y="4055"/>
                    <a:pt x="682" y="4055"/>
                    <a:pt x="779" y="4102"/>
                  </a:cubicBezTo>
                  <a:lnTo>
                    <a:pt x="1266" y="4102"/>
                  </a:lnTo>
                  <a:cubicBezTo>
                    <a:pt x="1297" y="4102"/>
                    <a:pt x="1373" y="4081"/>
                    <a:pt x="1435" y="4081"/>
                  </a:cubicBezTo>
                  <a:cubicBezTo>
                    <a:pt x="1465" y="4081"/>
                    <a:pt x="1492" y="4086"/>
                    <a:pt x="1508" y="4102"/>
                  </a:cubicBezTo>
                  <a:lnTo>
                    <a:pt x="1410" y="4152"/>
                  </a:lnTo>
                  <a:cubicBezTo>
                    <a:pt x="1363" y="4152"/>
                    <a:pt x="1313" y="4199"/>
                    <a:pt x="1266" y="4199"/>
                  </a:cubicBezTo>
                  <a:cubicBezTo>
                    <a:pt x="1118" y="4250"/>
                    <a:pt x="729" y="4394"/>
                    <a:pt x="779" y="4639"/>
                  </a:cubicBezTo>
                  <a:cubicBezTo>
                    <a:pt x="779" y="4737"/>
                    <a:pt x="923" y="4737"/>
                    <a:pt x="974" y="4783"/>
                  </a:cubicBezTo>
                  <a:lnTo>
                    <a:pt x="1656" y="4783"/>
                  </a:lnTo>
                  <a:cubicBezTo>
                    <a:pt x="1702" y="4783"/>
                    <a:pt x="1605" y="4834"/>
                    <a:pt x="1605" y="4834"/>
                  </a:cubicBezTo>
                  <a:cubicBezTo>
                    <a:pt x="1508" y="4834"/>
                    <a:pt x="1461" y="4834"/>
                    <a:pt x="1410" y="4881"/>
                  </a:cubicBezTo>
                  <a:cubicBezTo>
                    <a:pt x="1313" y="4931"/>
                    <a:pt x="1071" y="4978"/>
                    <a:pt x="1071" y="5173"/>
                  </a:cubicBezTo>
                  <a:cubicBezTo>
                    <a:pt x="1071" y="5270"/>
                    <a:pt x="1215" y="5321"/>
                    <a:pt x="1266" y="5321"/>
                  </a:cubicBezTo>
                  <a:cubicBezTo>
                    <a:pt x="1363" y="5336"/>
                    <a:pt x="1515" y="5342"/>
                    <a:pt x="1674" y="5342"/>
                  </a:cubicBezTo>
                  <a:cubicBezTo>
                    <a:pt x="1991" y="5342"/>
                    <a:pt x="2337" y="5321"/>
                    <a:pt x="2337" y="5321"/>
                  </a:cubicBezTo>
                  <a:cubicBezTo>
                    <a:pt x="2341" y="5322"/>
                    <a:pt x="2345" y="5323"/>
                    <a:pt x="2349" y="5323"/>
                  </a:cubicBezTo>
                  <a:cubicBezTo>
                    <a:pt x="2501" y="5323"/>
                    <a:pt x="2873" y="4484"/>
                    <a:pt x="2968" y="4199"/>
                  </a:cubicBezTo>
                  <a:cubicBezTo>
                    <a:pt x="3019" y="4152"/>
                    <a:pt x="3116" y="4004"/>
                    <a:pt x="3065" y="3907"/>
                  </a:cubicBezTo>
                  <a:cubicBezTo>
                    <a:pt x="3046" y="3866"/>
                    <a:pt x="3017" y="3852"/>
                    <a:pt x="2987" y="3852"/>
                  </a:cubicBezTo>
                  <a:cubicBezTo>
                    <a:pt x="2945" y="3852"/>
                    <a:pt x="2900" y="3880"/>
                    <a:pt x="2871" y="3907"/>
                  </a:cubicBezTo>
                  <a:cubicBezTo>
                    <a:pt x="2727" y="3958"/>
                    <a:pt x="2629" y="4055"/>
                    <a:pt x="2532" y="4199"/>
                  </a:cubicBezTo>
                  <a:lnTo>
                    <a:pt x="2434" y="4297"/>
                  </a:lnTo>
                  <a:cubicBezTo>
                    <a:pt x="2434" y="4345"/>
                    <a:pt x="2434" y="4347"/>
                    <a:pt x="2390" y="4347"/>
                  </a:cubicBezTo>
                  <a:lnTo>
                    <a:pt x="2390" y="4347"/>
                  </a:lnTo>
                  <a:cubicBezTo>
                    <a:pt x="2412" y="4255"/>
                    <a:pt x="2489" y="4145"/>
                    <a:pt x="2532" y="4102"/>
                  </a:cubicBezTo>
                  <a:cubicBezTo>
                    <a:pt x="2676" y="3860"/>
                    <a:pt x="2773" y="3666"/>
                    <a:pt x="2871" y="3420"/>
                  </a:cubicBezTo>
                  <a:cubicBezTo>
                    <a:pt x="2913" y="3340"/>
                    <a:pt x="2952" y="3093"/>
                    <a:pt x="2853" y="3093"/>
                  </a:cubicBezTo>
                  <a:cubicBezTo>
                    <a:pt x="2833" y="3093"/>
                    <a:pt x="2807" y="3104"/>
                    <a:pt x="2773" y="3128"/>
                  </a:cubicBezTo>
                  <a:cubicBezTo>
                    <a:pt x="2579" y="3179"/>
                    <a:pt x="2481" y="3374"/>
                    <a:pt x="2384" y="3518"/>
                  </a:cubicBezTo>
                  <a:cubicBezTo>
                    <a:pt x="2384" y="3518"/>
                    <a:pt x="2364" y="3579"/>
                    <a:pt x="2337" y="3623"/>
                  </a:cubicBezTo>
                  <a:lnTo>
                    <a:pt x="2337" y="3623"/>
                  </a:lnTo>
                  <a:lnTo>
                    <a:pt x="2337" y="3568"/>
                  </a:lnTo>
                  <a:cubicBezTo>
                    <a:pt x="2384" y="3518"/>
                    <a:pt x="2434" y="3420"/>
                    <a:pt x="2434" y="3323"/>
                  </a:cubicBezTo>
                  <a:cubicBezTo>
                    <a:pt x="2532" y="3128"/>
                    <a:pt x="2629" y="2933"/>
                    <a:pt x="2727" y="2692"/>
                  </a:cubicBezTo>
                  <a:cubicBezTo>
                    <a:pt x="2727" y="2641"/>
                    <a:pt x="2773" y="2497"/>
                    <a:pt x="2773" y="2447"/>
                  </a:cubicBezTo>
                  <a:cubicBezTo>
                    <a:pt x="2761" y="2409"/>
                    <a:pt x="2739" y="2394"/>
                    <a:pt x="2711" y="2394"/>
                  </a:cubicBezTo>
                  <a:cubicBezTo>
                    <a:pt x="2634" y="2394"/>
                    <a:pt x="2519" y="2510"/>
                    <a:pt x="2481" y="2544"/>
                  </a:cubicBezTo>
                  <a:lnTo>
                    <a:pt x="2434" y="2595"/>
                  </a:lnTo>
                  <a:cubicBezTo>
                    <a:pt x="2434" y="2641"/>
                    <a:pt x="2384" y="2641"/>
                    <a:pt x="2384" y="2692"/>
                  </a:cubicBezTo>
                  <a:cubicBezTo>
                    <a:pt x="2337" y="2692"/>
                    <a:pt x="2337" y="2739"/>
                    <a:pt x="2286" y="2789"/>
                  </a:cubicBezTo>
                  <a:cubicBezTo>
                    <a:pt x="2240" y="2887"/>
                    <a:pt x="2142" y="3031"/>
                    <a:pt x="2092" y="3128"/>
                  </a:cubicBezTo>
                  <a:lnTo>
                    <a:pt x="2092" y="3081"/>
                  </a:lnTo>
                  <a:lnTo>
                    <a:pt x="2142" y="3031"/>
                  </a:lnTo>
                  <a:cubicBezTo>
                    <a:pt x="2189" y="2933"/>
                    <a:pt x="2189" y="2836"/>
                    <a:pt x="2240" y="2789"/>
                  </a:cubicBezTo>
                  <a:cubicBezTo>
                    <a:pt x="2337" y="2544"/>
                    <a:pt x="2481" y="2349"/>
                    <a:pt x="2532" y="2155"/>
                  </a:cubicBezTo>
                  <a:cubicBezTo>
                    <a:pt x="2579" y="2057"/>
                    <a:pt x="2579" y="1913"/>
                    <a:pt x="2532" y="1862"/>
                  </a:cubicBezTo>
                  <a:cubicBezTo>
                    <a:pt x="2509" y="1839"/>
                    <a:pt x="2485" y="1830"/>
                    <a:pt x="2463" y="1830"/>
                  </a:cubicBezTo>
                  <a:cubicBezTo>
                    <a:pt x="2391" y="1830"/>
                    <a:pt x="2325" y="1924"/>
                    <a:pt x="2286" y="1960"/>
                  </a:cubicBezTo>
                  <a:cubicBezTo>
                    <a:pt x="2176" y="2074"/>
                    <a:pt x="2063" y="2242"/>
                    <a:pt x="1995" y="2426"/>
                  </a:cubicBezTo>
                  <a:lnTo>
                    <a:pt x="1995" y="2426"/>
                  </a:lnTo>
                  <a:cubicBezTo>
                    <a:pt x="2001" y="2336"/>
                    <a:pt x="2045" y="2249"/>
                    <a:pt x="2045" y="2205"/>
                  </a:cubicBezTo>
                  <a:cubicBezTo>
                    <a:pt x="2142" y="1960"/>
                    <a:pt x="2189" y="1765"/>
                    <a:pt x="2240" y="1524"/>
                  </a:cubicBezTo>
                  <a:cubicBezTo>
                    <a:pt x="2240" y="1473"/>
                    <a:pt x="2240" y="1329"/>
                    <a:pt x="2142" y="1278"/>
                  </a:cubicBezTo>
                  <a:cubicBezTo>
                    <a:pt x="2133" y="1270"/>
                    <a:pt x="2124" y="1266"/>
                    <a:pt x="2115" y="1266"/>
                  </a:cubicBezTo>
                  <a:cubicBezTo>
                    <a:pt x="2074" y="1266"/>
                    <a:pt x="2036" y="1338"/>
                    <a:pt x="1994" y="1376"/>
                  </a:cubicBezTo>
                  <a:cubicBezTo>
                    <a:pt x="1867" y="1506"/>
                    <a:pt x="1813" y="1674"/>
                    <a:pt x="1702" y="1845"/>
                  </a:cubicBezTo>
                  <a:lnTo>
                    <a:pt x="1702" y="1845"/>
                  </a:lnTo>
                  <a:lnTo>
                    <a:pt x="1702" y="1765"/>
                  </a:lnTo>
                  <a:cubicBezTo>
                    <a:pt x="1753" y="1668"/>
                    <a:pt x="1753" y="1570"/>
                    <a:pt x="1800" y="1426"/>
                  </a:cubicBezTo>
                  <a:cubicBezTo>
                    <a:pt x="1850" y="1181"/>
                    <a:pt x="1897" y="694"/>
                    <a:pt x="1656" y="499"/>
                  </a:cubicBezTo>
                  <a:cubicBezTo>
                    <a:pt x="1633" y="477"/>
                    <a:pt x="1613" y="468"/>
                    <a:pt x="1595" y="468"/>
                  </a:cubicBezTo>
                  <a:cubicBezTo>
                    <a:pt x="1535" y="468"/>
                    <a:pt x="1497" y="572"/>
                    <a:pt x="1461" y="647"/>
                  </a:cubicBezTo>
                  <a:cubicBezTo>
                    <a:pt x="1410" y="791"/>
                    <a:pt x="1363" y="939"/>
                    <a:pt x="1363" y="1084"/>
                  </a:cubicBezTo>
                  <a:cubicBezTo>
                    <a:pt x="1313" y="1134"/>
                    <a:pt x="1363" y="1232"/>
                    <a:pt x="1313" y="1278"/>
                  </a:cubicBezTo>
                  <a:lnTo>
                    <a:pt x="1313" y="1232"/>
                  </a:lnTo>
                  <a:lnTo>
                    <a:pt x="1313" y="1084"/>
                  </a:lnTo>
                  <a:cubicBezTo>
                    <a:pt x="1266" y="986"/>
                    <a:pt x="1215" y="889"/>
                    <a:pt x="1215" y="791"/>
                  </a:cubicBezTo>
                  <a:cubicBezTo>
                    <a:pt x="1071" y="499"/>
                    <a:pt x="877" y="258"/>
                    <a:pt x="631" y="110"/>
                  </a:cubicBezTo>
                  <a:cubicBezTo>
                    <a:pt x="552" y="72"/>
                    <a:pt x="473"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7"/>
            <p:cNvSpPr/>
            <p:nvPr/>
          </p:nvSpPr>
          <p:spPr>
            <a:xfrm>
              <a:off x="7899640" y="1012133"/>
              <a:ext cx="266125" cy="1017244"/>
            </a:xfrm>
            <a:custGeom>
              <a:avLst/>
              <a:gdLst/>
              <a:ahLst/>
              <a:cxnLst/>
              <a:rect l="l" t="t" r="r" b="b"/>
              <a:pathLst>
                <a:path w="1605" h="6135" extrusionOk="0">
                  <a:moveTo>
                    <a:pt x="0" y="0"/>
                  </a:moveTo>
                  <a:lnTo>
                    <a:pt x="0" y="47"/>
                  </a:lnTo>
                  <a:lnTo>
                    <a:pt x="0" y="98"/>
                  </a:lnTo>
                  <a:cubicBezTo>
                    <a:pt x="144" y="390"/>
                    <a:pt x="1507" y="2824"/>
                    <a:pt x="1558" y="6084"/>
                  </a:cubicBezTo>
                  <a:cubicBezTo>
                    <a:pt x="1558" y="6084"/>
                    <a:pt x="1558" y="6134"/>
                    <a:pt x="1605" y="6134"/>
                  </a:cubicBezTo>
                  <a:lnTo>
                    <a:pt x="1605" y="6084"/>
                  </a:lnTo>
                  <a:cubicBezTo>
                    <a:pt x="1558" y="2629"/>
                    <a:pt x="47" y="0"/>
                    <a:pt x="47" y="0"/>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7"/>
            <p:cNvSpPr/>
            <p:nvPr/>
          </p:nvSpPr>
          <p:spPr>
            <a:xfrm>
              <a:off x="7883391" y="1238133"/>
              <a:ext cx="153208" cy="88708"/>
            </a:xfrm>
            <a:custGeom>
              <a:avLst/>
              <a:gdLst/>
              <a:ahLst/>
              <a:cxnLst/>
              <a:rect l="l" t="t" r="r" b="b"/>
              <a:pathLst>
                <a:path w="924" h="535" extrusionOk="0">
                  <a:moveTo>
                    <a:pt x="48" y="0"/>
                  </a:moveTo>
                  <a:lnTo>
                    <a:pt x="1" y="47"/>
                  </a:lnTo>
                  <a:cubicBezTo>
                    <a:pt x="1" y="47"/>
                    <a:pt x="1" y="98"/>
                    <a:pt x="48" y="98"/>
                  </a:cubicBezTo>
                  <a:cubicBezTo>
                    <a:pt x="145" y="98"/>
                    <a:pt x="293" y="195"/>
                    <a:pt x="437" y="242"/>
                  </a:cubicBezTo>
                  <a:cubicBezTo>
                    <a:pt x="632" y="339"/>
                    <a:pt x="780" y="437"/>
                    <a:pt x="877" y="534"/>
                  </a:cubicBezTo>
                  <a:lnTo>
                    <a:pt x="924" y="534"/>
                  </a:lnTo>
                  <a:lnTo>
                    <a:pt x="924" y="487"/>
                  </a:lnTo>
                  <a:cubicBezTo>
                    <a:pt x="827" y="390"/>
                    <a:pt x="632" y="293"/>
                    <a:pt x="488" y="195"/>
                  </a:cubicBezTo>
                  <a:cubicBezTo>
                    <a:pt x="340" y="145"/>
                    <a:pt x="145" y="47"/>
                    <a:pt x="48" y="0"/>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7"/>
            <p:cNvSpPr/>
            <p:nvPr/>
          </p:nvSpPr>
          <p:spPr>
            <a:xfrm>
              <a:off x="7996474" y="1084426"/>
              <a:ext cx="40126" cy="145415"/>
            </a:xfrm>
            <a:custGeom>
              <a:avLst/>
              <a:gdLst/>
              <a:ahLst/>
              <a:cxnLst/>
              <a:rect l="l" t="t" r="r" b="b"/>
              <a:pathLst>
                <a:path w="242" h="877" extrusionOk="0">
                  <a:moveTo>
                    <a:pt x="195" y="1"/>
                  </a:moveTo>
                  <a:lnTo>
                    <a:pt x="195" y="51"/>
                  </a:lnTo>
                  <a:cubicBezTo>
                    <a:pt x="145" y="293"/>
                    <a:pt x="98" y="585"/>
                    <a:pt x="0" y="830"/>
                  </a:cubicBezTo>
                  <a:lnTo>
                    <a:pt x="0" y="877"/>
                  </a:lnTo>
                  <a:lnTo>
                    <a:pt x="47" y="877"/>
                  </a:lnTo>
                  <a:cubicBezTo>
                    <a:pt x="145" y="585"/>
                    <a:pt x="195" y="293"/>
                    <a:pt x="242" y="51"/>
                  </a:cubicBezTo>
                  <a:cubicBezTo>
                    <a:pt x="242" y="1"/>
                    <a:pt x="242" y="1"/>
                    <a:pt x="195" y="1"/>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7"/>
            <p:cNvSpPr/>
            <p:nvPr/>
          </p:nvSpPr>
          <p:spPr>
            <a:xfrm>
              <a:off x="8068767" y="1342759"/>
              <a:ext cx="57039" cy="113082"/>
            </a:xfrm>
            <a:custGeom>
              <a:avLst/>
              <a:gdLst/>
              <a:ahLst/>
              <a:cxnLst/>
              <a:rect l="l" t="t" r="r" b="b"/>
              <a:pathLst>
                <a:path w="344" h="682" extrusionOk="0">
                  <a:moveTo>
                    <a:pt x="246" y="0"/>
                  </a:moveTo>
                  <a:cubicBezTo>
                    <a:pt x="195" y="246"/>
                    <a:pt x="98" y="440"/>
                    <a:pt x="1" y="635"/>
                  </a:cubicBezTo>
                  <a:cubicBezTo>
                    <a:pt x="1" y="635"/>
                    <a:pt x="1" y="682"/>
                    <a:pt x="51" y="682"/>
                  </a:cubicBezTo>
                  <a:lnTo>
                    <a:pt x="98" y="635"/>
                  </a:lnTo>
                  <a:cubicBezTo>
                    <a:pt x="149" y="440"/>
                    <a:pt x="246" y="246"/>
                    <a:pt x="343" y="51"/>
                  </a:cubicBezTo>
                  <a:cubicBezTo>
                    <a:pt x="343" y="0"/>
                    <a:pt x="343" y="0"/>
                    <a:pt x="293" y="0"/>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7"/>
            <p:cNvSpPr/>
            <p:nvPr/>
          </p:nvSpPr>
          <p:spPr>
            <a:xfrm>
              <a:off x="7996474" y="1536426"/>
              <a:ext cx="104792" cy="16415"/>
            </a:xfrm>
            <a:custGeom>
              <a:avLst/>
              <a:gdLst/>
              <a:ahLst/>
              <a:cxnLst/>
              <a:rect l="l" t="t" r="r" b="b"/>
              <a:pathLst>
                <a:path w="632" h="99" extrusionOk="0">
                  <a:moveTo>
                    <a:pt x="0" y="1"/>
                  </a:moveTo>
                  <a:lnTo>
                    <a:pt x="47" y="51"/>
                  </a:lnTo>
                  <a:lnTo>
                    <a:pt x="145" y="51"/>
                  </a:lnTo>
                  <a:cubicBezTo>
                    <a:pt x="293" y="51"/>
                    <a:pt x="437" y="51"/>
                    <a:pt x="585" y="98"/>
                  </a:cubicBezTo>
                  <a:cubicBezTo>
                    <a:pt x="631" y="98"/>
                    <a:pt x="631" y="98"/>
                    <a:pt x="631" y="51"/>
                  </a:cubicBezTo>
                  <a:cubicBezTo>
                    <a:pt x="487" y="1"/>
                    <a:pt x="293" y="1"/>
                    <a:pt x="145" y="1"/>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7"/>
            <p:cNvSpPr/>
            <p:nvPr/>
          </p:nvSpPr>
          <p:spPr>
            <a:xfrm>
              <a:off x="8117184" y="1536426"/>
              <a:ext cx="64832" cy="113248"/>
            </a:xfrm>
            <a:custGeom>
              <a:avLst/>
              <a:gdLst/>
              <a:ahLst/>
              <a:cxnLst/>
              <a:rect l="l" t="t" r="r" b="b"/>
              <a:pathLst>
                <a:path w="391" h="683" extrusionOk="0">
                  <a:moveTo>
                    <a:pt x="343" y="1"/>
                  </a:moveTo>
                  <a:cubicBezTo>
                    <a:pt x="246" y="246"/>
                    <a:pt x="98" y="441"/>
                    <a:pt x="1" y="636"/>
                  </a:cubicBezTo>
                  <a:lnTo>
                    <a:pt x="1" y="682"/>
                  </a:lnTo>
                  <a:lnTo>
                    <a:pt x="51" y="682"/>
                  </a:lnTo>
                  <a:cubicBezTo>
                    <a:pt x="149" y="441"/>
                    <a:pt x="293" y="246"/>
                    <a:pt x="390" y="51"/>
                  </a:cubicBezTo>
                  <a:lnTo>
                    <a:pt x="390" y="1"/>
                  </a:ln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7"/>
            <p:cNvSpPr/>
            <p:nvPr/>
          </p:nvSpPr>
          <p:spPr>
            <a:xfrm>
              <a:off x="8036434" y="1738550"/>
              <a:ext cx="105455" cy="7959"/>
            </a:xfrm>
            <a:custGeom>
              <a:avLst/>
              <a:gdLst/>
              <a:ahLst/>
              <a:cxnLst/>
              <a:rect l="l" t="t" r="r" b="b"/>
              <a:pathLst>
                <a:path w="636" h="48" extrusionOk="0">
                  <a:moveTo>
                    <a:pt x="1" y="1"/>
                  </a:moveTo>
                  <a:lnTo>
                    <a:pt x="1" y="47"/>
                  </a:lnTo>
                  <a:lnTo>
                    <a:pt x="636" y="47"/>
                  </a:lnTo>
                  <a:cubicBezTo>
                    <a:pt x="636" y="1"/>
                    <a:pt x="585" y="1"/>
                    <a:pt x="585" y="1"/>
                  </a:cubicBezTo>
                  <a:close/>
                </a:path>
              </a:pathLst>
            </a:custGeom>
            <a:solidFill>
              <a:srgbClr val="075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7"/>
            <p:cNvSpPr/>
            <p:nvPr/>
          </p:nvSpPr>
          <p:spPr>
            <a:xfrm>
              <a:off x="8157973" y="1375092"/>
              <a:ext cx="637539" cy="439728"/>
            </a:xfrm>
            <a:custGeom>
              <a:avLst/>
              <a:gdLst/>
              <a:ahLst/>
              <a:cxnLst/>
              <a:rect l="l" t="t" r="r" b="b"/>
              <a:pathLst>
                <a:path w="3845" h="2652" extrusionOk="0">
                  <a:moveTo>
                    <a:pt x="2091" y="0"/>
                  </a:moveTo>
                  <a:cubicBezTo>
                    <a:pt x="2045" y="0"/>
                    <a:pt x="1947" y="97"/>
                    <a:pt x="1897" y="148"/>
                  </a:cubicBezTo>
                  <a:cubicBezTo>
                    <a:pt x="1702" y="292"/>
                    <a:pt x="1558" y="487"/>
                    <a:pt x="1410" y="682"/>
                  </a:cubicBezTo>
                  <a:cubicBezTo>
                    <a:pt x="1363" y="779"/>
                    <a:pt x="1215" y="1122"/>
                    <a:pt x="1215" y="1122"/>
                  </a:cubicBezTo>
                  <a:cubicBezTo>
                    <a:pt x="1313" y="876"/>
                    <a:pt x="1410" y="584"/>
                    <a:pt x="1410" y="390"/>
                  </a:cubicBezTo>
                  <a:lnTo>
                    <a:pt x="1410" y="292"/>
                  </a:lnTo>
                  <a:cubicBezTo>
                    <a:pt x="1410" y="190"/>
                    <a:pt x="1380" y="154"/>
                    <a:pt x="1340" y="154"/>
                  </a:cubicBezTo>
                  <a:cubicBezTo>
                    <a:pt x="1264" y="154"/>
                    <a:pt x="1151" y="280"/>
                    <a:pt x="1118" y="343"/>
                  </a:cubicBezTo>
                  <a:cubicBezTo>
                    <a:pt x="826" y="682"/>
                    <a:pt x="923" y="1168"/>
                    <a:pt x="728" y="1558"/>
                  </a:cubicBezTo>
                  <a:lnTo>
                    <a:pt x="728" y="1461"/>
                  </a:lnTo>
                  <a:lnTo>
                    <a:pt x="728" y="1316"/>
                  </a:lnTo>
                  <a:cubicBezTo>
                    <a:pt x="728" y="1122"/>
                    <a:pt x="779" y="927"/>
                    <a:pt x="728" y="779"/>
                  </a:cubicBezTo>
                  <a:cubicBezTo>
                    <a:pt x="728" y="741"/>
                    <a:pt x="697" y="669"/>
                    <a:pt x="633" y="669"/>
                  </a:cubicBezTo>
                  <a:cubicBezTo>
                    <a:pt x="619" y="669"/>
                    <a:pt x="602" y="673"/>
                    <a:pt x="584" y="682"/>
                  </a:cubicBezTo>
                  <a:cubicBezTo>
                    <a:pt x="487" y="682"/>
                    <a:pt x="436" y="876"/>
                    <a:pt x="436" y="974"/>
                  </a:cubicBezTo>
                  <a:cubicBezTo>
                    <a:pt x="339" y="1219"/>
                    <a:pt x="390" y="1461"/>
                    <a:pt x="390" y="1753"/>
                  </a:cubicBezTo>
                  <a:cubicBezTo>
                    <a:pt x="390" y="1803"/>
                    <a:pt x="436" y="1998"/>
                    <a:pt x="390" y="2045"/>
                  </a:cubicBezTo>
                  <a:lnTo>
                    <a:pt x="390" y="1998"/>
                  </a:lnTo>
                  <a:cubicBezTo>
                    <a:pt x="390" y="1947"/>
                    <a:pt x="339" y="1901"/>
                    <a:pt x="339" y="1850"/>
                  </a:cubicBezTo>
                  <a:cubicBezTo>
                    <a:pt x="292" y="1706"/>
                    <a:pt x="292" y="1558"/>
                    <a:pt x="242" y="1414"/>
                  </a:cubicBezTo>
                  <a:cubicBezTo>
                    <a:pt x="195" y="1414"/>
                    <a:pt x="195" y="1316"/>
                    <a:pt x="97" y="1316"/>
                  </a:cubicBezTo>
                  <a:cubicBezTo>
                    <a:pt x="0" y="1414"/>
                    <a:pt x="0" y="1609"/>
                    <a:pt x="47" y="1706"/>
                  </a:cubicBezTo>
                  <a:cubicBezTo>
                    <a:pt x="47" y="2045"/>
                    <a:pt x="195" y="2337"/>
                    <a:pt x="292" y="2629"/>
                  </a:cubicBezTo>
                  <a:cubicBezTo>
                    <a:pt x="292" y="2629"/>
                    <a:pt x="573" y="2651"/>
                    <a:pt x="832" y="2651"/>
                  </a:cubicBezTo>
                  <a:cubicBezTo>
                    <a:pt x="962" y="2651"/>
                    <a:pt x="1087" y="2646"/>
                    <a:pt x="1168" y="2629"/>
                  </a:cubicBezTo>
                  <a:cubicBezTo>
                    <a:pt x="1266" y="2629"/>
                    <a:pt x="1410" y="2629"/>
                    <a:pt x="1461" y="2532"/>
                  </a:cubicBezTo>
                  <a:cubicBezTo>
                    <a:pt x="1507" y="2434"/>
                    <a:pt x="1266" y="2337"/>
                    <a:pt x="1215" y="2337"/>
                  </a:cubicBezTo>
                  <a:cubicBezTo>
                    <a:pt x="1168" y="2290"/>
                    <a:pt x="1071" y="2290"/>
                    <a:pt x="1118" y="2290"/>
                  </a:cubicBezTo>
                  <a:cubicBezTo>
                    <a:pt x="1118" y="2273"/>
                    <a:pt x="1139" y="2268"/>
                    <a:pt x="1170" y="2268"/>
                  </a:cubicBezTo>
                  <a:cubicBezTo>
                    <a:pt x="1232" y="2268"/>
                    <a:pt x="1329" y="2290"/>
                    <a:pt x="1363" y="2290"/>
                  </a:cubicBezTo>
                  <a:cubicBezTo>
                    <a:pt x="1459" y="2290"/>
                    <a:pt x="1578" y="2311"/>
                    <a:pt x="1704" y="2311"/>
                  </a:cubicBezTo>
                  <a:cubicBezTo>
                    <a:pt x="1767" y="2311"/>
                    <a:pt x="1832" y="2306"/>
                    <a:pt x="1897" y="2290"/>
                  </a:cubicBezTo>
                  <a:cubicBezTo>
                    <a:pt x="1947" y="2290"/>
                    <a:pt x="2045" y="2290"/>
                    <a:pt x="2091" y="2239"/>
                  </a:cubicBezTo>
                  <a:cubicBezTo>
                    <a:pt x="2142" y="2142"/>
                    <a:pt x="1897" y="1998"/>
                    <a:pt x="1850" y="1947"/>
                  </a:cubicBezTo>
                  <a:cubicBezTo>
                    <a:pt x="1799" y="1947"/>
                    <a:pt x="1799" y="1947"/>
                    <a:pt x="1753" y="1901"/>
                  </a:cubicBezTo>
                  <a:cubicBezTo>
                    <a:pt x="1799" y="1901"/>
                    <a:pt x="1897" y="1947"/>
                    <a:pt x="1947" y="1947"/>
                  </a:cubicBezTo>
                  <a:cubicBezTo>
                    <a:pt x="2142" y="1998"/>
                    <a:pt x="2286" y="2045"/>
                    <a:pt x="2481" y="2045"/>
                  </a:cubicBezTo>
                  <a:cubicBezTo>
                    <a:pt x="2532" y="2045"/>
                    <a:pt x="2726" y="2045"/>
                    <a:pt x="2726" y="1947"/>
                  </a:cubicBezTo>
                  <a:cubicBezTo>
                    <a:pt x="2676" y="1803"/>
                    <a:pt x="2532" y="1706"/>
                    <a:pt x="2434" y="1655"/>
                  </a:cubicBezTo>
                  <a:lnTo>
                    <a:pt x="2286" y="1558"/>
                  </a:lnTo>
                  <a:cubicBezTo>
                    <a:pt x="2286" y="1542"/>
                    <a:pt x="2292" y="1537"/>
                    <a:pt x="2301" y="1537"/>
                  </a:cubicBezTo>
                  <a:cubicBezTo>
                    <a:pt x="2320" y="1537"/>
                    <a:pt x="2352" y="1558"/>
                    <a:pt x="2384" y="1558"/>
                  </a:cubicBezTo>
                  <a:cubicBezTo>
                    <a:pt x="2434" y="1609"/>
                    <a:pt x="2532" y="1609"/>
                    <a:pt x="2578" y="1655"/>
                  </a:cubicBezTo>
                  <a:cubicBezTo>
                    <a:pt x="2773" y="1706"/>
                    <a:pt x="2968" y="1753"/>
                    <a:pt x="3162" y="1753"/>
                  </a:cubicBezTo>
                  <a:cubicBezTo>
                    <a:pt x="3260" y="1753"/>
                    <a:pt x="3357" y="1706"/>
                    <a:pt x="3357" y="1609"/>
                  </a:cubicBezTo>
                  <a:cubicBezTo>
                    <a:pt x="3357" y="1414"/>
                    <a:pt x="2968" y="1266"/>
                    <a:pt x="2870" y="1219"/>
                  </a:cubicBezTo>
                  <a:cubicBezTo>
                    <a:pt x="2824" y="1219"/>
                    <a:pt x="2629" y="1168"/>
                    <a:pt x="2629" y="1168"/>
                  </a:cubicBezTo>
                  <a:cubicBezTo>
                    <a:pt x="2629" y="1122"/>
                    <a:pt x="2870" y="1122"/>
                    <a:pt x="2921" y="1071"/>
                  </a:cubicBezTo>
                  <a:cubicBezTo>
                    <a:pt x="2968" y="1071"/>
                    <a:pt x="3065" y="1071"/>
                    <a:pt x="3116" y="1024"/>
                  </a:cubicBezTo>
                  <a:lnTo>
                    <a:pt x="3260" y="1024"/>
                  </a:lnTo>
                  <a:cubicBezTo>
                    <a:pt x="3408" y="974"/>
                    <a:pt x="3844" y="876"/>
                    <a:pt x="3797" y="682"/>
                  </a:cubicBezTo>
                  <a:cubicBezTo>
                    <a:pt x="3747" y="584"/>
                    <a:pt x="3603" y="584"/>
                    <a:pt x="3552" y="584"/>
                  </a:cubicBezTo>
                  <a:cubicBezTo>
                    <a:pt x="3260" y="584"/>
                    <a:pt x="3018" y="584"/>
                    <a:pt x="2773" y="682"/>
                  </a:cubicBezTo>
                  <a:cubicBezTo>
                    <a:pt x="2676" y="682"/>
                    <a:pt x="2578" y="732"/>
                    <a:pt x="2532" y="779"/>
                  </a:cubicBezTo>
                  <a:lnTo>
                    <a:pt x="2384" y="830"/>
                  </a:lnTo>
                  <a:lnTo>
                    <a:pt x="2532" y="682"/>
                  </a:lnTo>
                  <a:cubicBezTo>
                    <a:pt x="2676" y="538"/>
                    <a:pt x="2773" y="390"/>
                    <a:pt x="2870" y="245"/>
                  </a:cubicBezTo>
                  <a:cubicBezTo>
                    <a:pt x="2870" y="148"/>
                    <a:pt x="2921" y="51"/>
                    <a:pt x="2773" y="51"/>
                  </a:cubicBezTo>
                  <a:cubicBezTo>
                    <a:pt x="2481" y="51"/>
                    <a:pt x="2189" y="343"/>
                    <a:pt x="2045" y="538"/>
                  </a:cubicBezTo>
                  <a:cubicBezTo>
                    <a:pt x="1994" y="635"/>
                    <a:pt x="1799" y="876"/>
                    <a:pt x="1799" y="876"/>
                  </a:cubicBezTo>
                  <a:cubicBezTo>
                    <a:pt x="1897" y="635"/>
                    <a:pt x="2045" y="440"/>
                    <a:pt x="2091" y="245"/>
                  </a:cubicBezTo>
                  <a:cubicBezTo>
                    <a:pt x="2142" y="195"/>
                    <a:pt x="2239" y="0"/>
                    <a:pt x="2091"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7"/>
            <p:cNvSpPr/>
            <p:nvPr/>
          </p:nvSpPr>
          <p:spPr>
            <a:xfrm>
              <a:off x="8165601" y="1504259"/>
              <a:ext cx="541370" cy="428287"/>
            </a:xfrm>
            <a:custGeom>
              <a:avLst/>
              <a:gdLst/>
              <a:ahLst/>
              <a:cxnLst/>
              <a:rect l="l" t="t" r="r" b="b"/>
              <a:pathLst>
                <a:path w="3265" h="2583" extrusionOk="0">
                  <a:moveTo>
                    <a:pt x="3214" y="0"/>
                  </a:moveTo>
                  <a:cubicBezTo>
                    <a:pt x="3214" y="0"/>
                    <a:pt x="2532" y="51"/>
                    <a:pt x="1804" y="389"/>
                  </a:cubicBezTo>
                  <a:cubicBezTo>
                    <a:pt x="1072" y="779"/>
                    <a:pt x="246" y="1414"/>
                    <a:pt x="1" y="2531"/>
                  </a:cubicBezTo>
                  <a:lnTo>
                    <a:pt x="1" y="2582"/>
                  </a:lnTo>
                  <a:cubicBezTo>
                    <a:pt x="51" y="2582"/>
                    <a:pt x="51" y="2582"/>
                    <a:pt x="51" y="2531"/>
                  </a:cubicBezTo>
                  <a:cubicBezTo>
                    <a:pt x="293" y="1414"/>
                    <a:pt x="1122" y="830"/>
                    <a:pt x="1851" y="440"/>
                  </a:cubicBezTo>
                  <a:cubicBezTo>
                    <a:pt x="2193" y="292"/>
                    <a:pt x="2532" y="195"/>
                    <a:pt x="2824" y="97"/>
                  </a:cubicBezTo>
                  <a:cubicBezTo>
                    <a:pt x="2922" y="97"/>
                    <a:pt x="3019" y="51"/>
                    <a:pt x="3116" y="51"/>
                  </a:cubicBezTo>
                  <a:lnTo>
                    <a:pt x="3214" y="51"/>
                  </a:lnTo>
                  <a:cubicBezTo>
                    <a:pt x="3264" y="51"/>
                    <a:pt x="3264" y="51"/>
                    <a:pt x="3264" y="0"/>
                  </a:cubicBez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7"/>
            <p:cNvSpPr/>
            <p:nvPr/>
          </p:nvSpPr>
          <p:spPr>
            <a:xfrm>
              <a:off x="8464723" y="1496466"/>
              <a:ext cx="64666" cy="80915"/>
            </a:xfrm>
            <a:custGeom>
              <a:avLst/>
              <a:gdLst/>
              <a:ahLst/>
              <a:cxnLst/>
              <a:rect l="l" t="t" r="r" b="b"/>
              <a:pathLst>
                <a:path w="390" h="488" extrusionOk="0">
                  <a:moveTo>
                    <a:pt x="339" y="0"/>
                  </a:moveTo>
                  <a:cubicBezTo>
                    <a:pt x="241" y="144"/>
                    <a:pt x="97" y="292"/>
                    <a:pt x="0" y="436"/>
                  </a:cubicBezTo>
                  <a:lnTo>
                    <a:pt x="0" y="487"/>
                  </a:lnTo>
                  <a:lnTo>
                    <a:pt x="47" y="487"/>
                  </a:lnTo>
                  <a:cubicBezTo>
                    <a:pt x="144" y="339"/>
                    <a:pt x="292" y="195"/>
                    <a:pt x="389" y="47"/>
                  </a:cubicBezTo>
                  <a:lnTo>
                    <a:pt x="389" y="0"/>
                  </a:ln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7"/>
            <p:cNvSpPr/>
            <p:nvPr/>
          </p:nvSpPr>
          <p:spPr>
            <a:xfrm>
              <a:off x="8319307" y="1584843"/>
              <a:ext cx="32499" cy="89372"/>
            </a:xfrm>
            <a:custGeom>
              <a:avLst/>
              <a:gdLst/>
              <a:ahLst/>
              <a:cxnLst/>
              <a:rect l="l" t="t" r="r" b="b"/>
              <a:pathLst>
                <a:path w="196" h="539" extrusionOk="0">
                  <a:moveTo>
                    <a:pt x="145" y="1"/>
                  </a:moveTo>
                  <a:cubicBezTo>
                    <a:pt x="98" y="196"/>
                    <a:pt x="47" y="344"/>
                    <a:pt x="1" y="488"/>
                  </a:cubicBezTo>
                  <a:lnTo>
                    <a:pt x="1" y="538"/>
                  </a:lnTo>
                  <a:lnTo>
                    <a:pt x="47" y="538"/>
                  </a:lnTo>
                  <a:cubicBezTo>
                    <a:pt x="98" y="344"/>
                    <a:pt x="145" y="196"/>
                    <a:pt x="195" y="51"/>
                  </a:cubicBezTo>
                  <a:cubicBezTo>
                    <a:pt x="195" y="1"/>
                    <a:pt x="195" y="1"/>
                    <a:pt x="145" y="1"/>
                  </a:cubicBez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7"/>
            <p:cNvSpPr/>
            <p:nvPr/>
          </p:nvSpPr>
          <p:spPr>
            <a:xfrm>
              <a:off x="8375517" y="1617176"/>
              <a:ext cx="113248" cy="32499"/>
            </a:xfrm>
            <a:custGeom>
              <a:avLst/>
              <a:gdLst/>
              <a:ahLst/>
              <a:cxnLst/>
              <a:rect l="l" t="t" r="r" b="b"/>
              <a:pathLst>
                <a:path w="683" h="196" extrusionOk="0">
                  <a:moveTo>
                    <a:pt x="51" y="1"/>
                  </a:moveTo>
                  <a:lnTo>
                    <a:pt x="1" y="51"/>
                  </a:lnTo>
                  <a:lnTo>
                    <a:pt x="51" y="98"/>
                  </a:lnTo>
                  <a:cubicBezTo>
                    <a:pt x="246" y="98"/>
                    <a:pt x="441" y="149"/>
                    <a:pt x="635" y="195"/>
                  </a:cubicBezTo>
                  <a:lnTo>
                    <a:pt x="682" y="195"/>
                  </a:lnTo>
                  <a:cubicBezTo>
                    <a:pt x="682" y="149"/>
                    <a:pt x="682" y="149"/>
                    <a:pt x="635" y="149"/>
                  </a:cubicBezTo>
                  <a:lnTo>
                    <a:pt x="51" y="1"/>
                  </a:ln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7"/>
            <p:cNvSpPr/>
            <p:nvPr/>
          </p:nvSpPr>
          <p:spPr>
            <a:xfrm>
              <a:off x="8238558" y="1754799"/>
              <a:ext cx="80915" cy="16249"/>
            </a:xfrm>
            <a:custGeom>
              <a:avLst/>
              <a:gdLst/>
              <a:ahLst/>
              <a:cxnLst/>
              <a:rect l="l" t="t" r="r" b="b"/>
              <a:pathLst>
                <a:path w="488" h="98" extrusionOk="0">
                  <a:moveTo>
                    <a:pt x="48" y="0"/>
                  </a:moveTo>
                  <a:cubicBezTo>
                    <a:pt x="1" y="0"/>
                    <a:pt x="1" y="47"/>
                    <a:pt x="1" y="47"/>
                  </a:cubicBezTo>
                  <a:cubicBezTo>
                    <a:pt x="1" y="47"/>
                    <a:pt x="22" y="69"/>
                    <a:pt x="36" y="69"/>
                  </a:cubicBezTo>
                  <a:cubicBezTo>
                    <a:pt x="42" y="69"/>
                    <a:pt x="48" y="64"/>
                    <a:pt x="48" y="47"/>
                  </a:cubicBezTo>
                  <a:lnTo>
                    <a:pt x="242" y="47"/>
                  </a:lnTo>
                  <a:cubicBezTo>
                    <a:pt x="293" y="47"/>
                    <a:pt x="390" y="47"/>
                    <a:pt x="437" y="97"/>
                  </a:cubicBezTo>
                  <a:cubicBezTo>
                    <a:pt x="488" y="97"/>
                    <a:pt x="488" y="97"/>
                    <a:pt x="488" y="47"/>
                  </a:cubicBezTo>
                  <a:cubicBezTo>
                    <a:pt x="390" y="0"/>
                    <a:pt x="293" y="0"/>
                    <a:pt x="242" y="0"/>
                  </a:cubicBez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7"/>
            <p:cNvSpPr/>
            <p:nvPr/>
          </p:nvSpPr>
          <p:spPr>
            <a:xfrm>
              <a:off x="8270891" y="1657800"/>
              <a:ext cx="7959" cy="64832"/>
            </a:xfrm>
            <a:custGeom>
              <a:avLst/>
              <a:gdLst/>
              <a:ahLst/>
              <a:cxnLst/>
              <a:rect l="l" t="t" r="r" b="b"/>
              <a:pathLst>
                <a:path w="48" h="391" extrusionOk="0">
                  <a:moveTo>
                    <a:pt x="1" y="1"/>
                  </a:moveTo>
                  <a:lnTo>
                    <a:pt x="1" y="48"/>
                  </a:lnTo>
                  <a:lnTo>
                    <a:pt x="1" y="196"/>
                  </a:lnTo>
                  <a:lnTo>
                    <a:pt x="1" y="390"/>
                  </a:lnTo>
                  <a:lnTo>
                    <a:pt x="47" y="390"/>
                  </a:lnTo>
                  <a:lnTo>
                    <a:pt x="47" y="196"/>
                  </a:lnTo>
                  <a:lnTo>
                    <a:pt x="47" y="48"/>
                  </a:lnTo>
                  <a:cubicBezTo>
                    <a:pt x="47" y="1"/>
                    <a:pt x="47" y="1"/>
                    <a:pt x="1" y="1"/>
                  </a:cubicBezTo>
                  <a:close/>
                </a:path>
              </a:pathLst>
            </a:custGeom>
            <a:solidFill>
              <a:srgbClr val="14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7"/>
            <p:cNvSpPr/>
            <p:nvPr/>
          </p:nvSpPr>
          <p:spPr>
            <a:xfrm>
              <a:off x="8012557" y="1786966"/>
              <a:ext cx="339247" cy="403747"/>
            </a:xfrm>
            <a:custGeom>
              <a:avLst/>
              <a:gdLst/>
              <a:ahLst/>
              <a:cxnLst/>
              <a:rect l="l" t="t" r="r" b="b"/>
              <a:pathLst>
                <a:path w="2046" h="2435" extrusionOk="0">
                  <a:moveTo>
                    <a:pt x="1" y="1"/>
                  </a:moveTo>
                  <a:lnTo>
                    <a:pt x="390" y="2435"/>
                  </a:lnTo>
                  <a:lnTo>
                    <a:pt x="1753" y="2435"/>
                  </a:lnTo>
                  <a:lnTo>
                    <a:pt x="2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7"/>
            <p:cNvSpPr/>
            <p:nvPr/>
          </p:nvSpPr>
          <p:spPr>
            <a:xfrm>
              <a:off x="7980390" y="1770883"/>
              <a:ext cx="339081" cy="387664"/>
            </a:xfrm>
            <a:custGeom>
              <a:avLst/>
              <a:gdLst/>
              <a:ahLst/>
              <a:cxnLst/>
              <a:rect l="l" t="t" r="r" b="b"/>
              <a:pathLst>
                <a:path w="2045" h="2338" extrusionOk="0">
                  <a:moveTo>
                    <a:pt x="0" y="0"/>
                  </a:moveTo>
                  <a:lnTo>
                    <a:pt x="339" y="2337"/>
                  </a:lnTo>
                  <a:lnTo>
                    <a:pt x="1702" y="2337"/>
                  </a:lnTo>
                  <a:lnTo>
                    <a:pt x="20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7"/>
            <p:cNvSpPr/>
            <p:nvPr/>
          </p:nvSpPr>
          <p:spPr>
            <a:xfrm>
              <a:off x="6043057" y="1302633"/>
              <a:ext cx="662079" cy="355331"/>
            </a:xfrm>
            <a:custGeom>
              <a:avLst/>
              <a:gdLst/>
              <a:ahLst/>
              <a:cxnLst/>
              <a:rect l="l" t="t" r="r" b="b"/>
              <a:pathLst>
                <a:path w="3993" h="2143" extrusionOk="0">
                  <a:moveTo>
                    <a:pt x="242" y="1"/>
                  </a:moveTo>
                  <a:cubicBezTo>
                    <a:pt x="144" y="1"/>
                    <a:pt x="98" y="1"/>
                    <a:pt x="47" y="98"/>
                  </a:cubicBezTo>
                  <a:cubicBezTo>
                    <a:pt x="47" y="145"/>
                    <a:pt x="0" y="196"/>
                    <a:pt x="47" y="242"/>
                  </a:cubicBezTo>
                  <a:cubicBezTo>
                    <a:pt x="144" y="682"/>
                    <a:pt x="339" y="1605"/>
                    <a:pt x="436" y="1995"/>
                  </a:cubicBezTo>
                  <a:cubicBezTo>
                    <a:pt x="487" y="2092"/>
                    <a:pt x="534" y="2143"/>
                    <a:pt x="631" y="2143"/>
                  </a:cubicBezTo>
                  <a:lnTo>
                    <a:pt x="3798" y="2143"/>
                  </a:lnTo>
                  <a:cubicBezTo>
                    <a:pt x="3844" y="2143"/>
                    <a:pt x="3895" y="2143"/>
                    <a:pt x="3942" y="2092"/>
                  </a:cubicBezTo>
                  <a:cubicBezTo>
                    <a:pt x="3992" y="2046"/>
                    <a:pt x="3992" y="1948"/>
                    <a:pt x="3992" y="1898"/>
                  </a:cubicBezTo>
                  <a:cubicBezTo>
                    <a:pt x="3895" y="1461"/>
                    <a:pt x="3650" y="534"/>
                    <a:pt x="3552" y="145"/>
                  </a:cubicBezTo>
                  <a:cubicBezTo>
                    <a:pt x="3552" y="48"/>
                    <a:pt x="3455" y="1"/>
                    <a:pt x="3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7"/>
            <p:cNvSpPr/>
            <p:nvPr/>
          </p:nvSpPr>
          <p:spPr>
            <a:xfrm>
              <a:off x="6066934" y="1326676"/>
              <a:ext cx="613663" cy="306748"/>
            </a:xfrm>
            <a:custGeom>
              <a:avLst/>
              <a:gdLst/>
              <a:ahLst/>
              <a:cxnLst/>
              <a:rect l="l" t="t" r="r" b="b"/>
              <a:pathLst>
                <a:path w="3701" h="1850" extrusionOk="0">
                  <a:moveTo>
                    <a:pt x="0" y="0"/>
                  </a:moveTo>
                  <a:lnTo>
                    <a:pt x="440" y="1850"/>
                  </a:lnTo>
                  <a:lnTo>
                    <a:pt x="3700" y="1850"/>
                  </a:lnTo>
                  <a:lnTo>
                    <a:pt x="32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7"/>
            <p:cNvSpPr/>
            <p:nvPr/>
          </p:nvSpPr>
          <p:spPr>
            <a:xfrm>
              <a:off x="6155974" y="1657800"/>
              <a:ext cx="750622" cy="32499"/>
            </a:xfrm>
            <a:custGeom>
              <a:avLst/>
              <a:gdLst/>
              <a:ahLst/>
              <a:cxnLst/>
              <a:rect l="l" t="t" r="r" b="b"/>
              <a:pathLst>
                <a:path w="4527" h="196" extrusionOk="0">
                  <a:moveTo>
                    <a:pt x="1" y="1"/>
                  </a:moveTo>
                  <a:lnTo>
                    <a:pt x="1" y="196"/>
                  </a:lnTo>
                  <a:lnTo>
                    <a:pt x="4526" y="196"/>
                  </a:lnTo>
                  <a:lnTo>
                    <a:pt x="4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7"/>
            <p:cNvSpPr/>
            <p:nvPr/>
          </p:nvSpPr>
          <p:spPr>
            <a:xfrm>
              <a:off x="6155974" y="1657800"/>
              <a:ext cx="242414" cy="32499"/>
            </a:xfrm>
            <a:custGeom>
              <a:avLst/>
              <a:gdLst/>
              <a:ahLst/>
              <a:cxnLst/>
              <a:rect l="l" t="t" r="r" b="b"/>
              <a:pathLst>
                <a:path w="1462" h="196" extrusionOk="0">
                  <a:moveTo>
                    <a:pt x="1" y="1"/>
                  </a:moveTo>
                  <a:lnTo>
                    <a:pt x="1" y="196"/>
                  </a:lnTo>
                  <a:lnTo>
                    <a:pt x="1461" y="196"/>
                  </a:lnTo>
                  <a:lnTo>
                    <a:pt x="14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7"/>
            <p:cNvSpPr/>
            <p:nvPr/>
          </p:nvSpPr>
          <p:spPr>
            <a:xfrm>
              <a:off x="6252973" y="1593299"/>
              <a:ext cx="314542" cy="24042"/>
            </a:xfrm>
            <a:custGeom>
              <a:avLst/>
              <a:gdLst/>
              <a:ahLst/>
              <a:cxnLst/>
              <a:rect l="l" t="t" r="r" b="b"/>
              <a:pathLst>
                <a:path w="1897" h="145" extrusionOk="0">
                  <a:moveTo>
                    <a:pt x="923" y="0"/>
                  </a:moveTo>
                  <a:cubicBezTo>
                    <a:pt x="436" y="0"/>
                    <a:pt x="0" y="0"/>
                    <a:pt x="0" y="47"/>
                  </a:cubicBezTo>
                  <a:cubicBezTo>
                    <a:pt x="0" y="98"/>
                    <a:pt x="436" y="145"/>
                    <a:pt x="923" y="145"/>
                  </a:cubicBezTo>
                  <a:cubicBezTo>
                    <a:pt x="1461" y="145"/>
                    <a:pt x="1897" y="98"/>
                    <a:pt x="1897" y="47"/>
                  </a:cubicBezTo>
                  <a:cubicBezTo>
                    <a:pt x="1897" y="0"/>
                    <a:pt x="1461" y="0"/>
                    <a:pt x="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7"/>
            <p:cNvSpPr/>
            <p:nvPr/>
          </p:nvSpPr>
          <p:spPr>
            <a:xfrm>
              <a:off x="6333557" y="1358843"/>
              <a:ext cx="24042" cy="96999"/>
            </a:xfrm>
            <a:custGeom>
              <a:avLst/>
              <a:gdLst/>
              <a:ahLst/>
              <a:cxnLst/>
              <a:rect l="l" t="t" r="r" b="b"/>
              <a:pathLst>
                <a:path w="145" h="585" extrusionOk="0">
                  <a:moveTo>
                    <a:pt x="1" y="1"/>
                  </a:moveTo>
                  <a:lnTo>
                    <a:pt x="1" y="246"/>
                  </a:lnTo>
                  <a:lnTo>
                    <a:pt x="1" y="343"/>
                  </a:lnTo>
                  <a:cubicBezTo>
                    <a:pt x="1" y="390"/>
                    <a:pt x="48" y="585"/>
                    <a:pt x="48" y="585"/>
                  </a:cubicBezTo>
                  <a:lnTo>
                    <a:pt x="145" y="488"/>
                  </a:lnTo>
                  <a:cubicBezTo>
                    <a:pt x="48" y="343"/>
                    <a:pt x="48" y="51"/>
                    <a:pt x="48" y="1"/>
                  </a:cubicBez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7"/>
            <p:cNvSpPr/>
            <p:nvPr/>
          </p:nvSpPr>
          <p:spPr>
            <a:xfrm>
              <a:off x="6341350" y="1351216"/>
              <a:ext cx="8622" cy="7793"/>
            </a:xfrm>
            <a:custGeom>
              <a:avLst/>
              <a:gdLst/>
              <a:ahLst/>
              <a:cxnLst/>
              <a:rect l="l" t="t" r="r" b="b"/>
              <a:pathLst>
                <a:path w="52" h="47" extrusionOk="0">
                  <a:moveTo>
                    <a:pt x="1" y="0"/>
                  </a:moveTo>
                  <a:lnTo>
                    <a:pt x="1" y="47"/>
                  </a:lnTo>
                  <a:lnTo>
                    <a:pt x="51" y="47"/>
                  </a:lnTo>
                  <a:lnTo>
                    <a:pt x="1" y="0"/>
                  </a:ln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7"/>
            <p:cNvSpPr/>
            <p:nvPr/>
          </p:nvSpPr>
          <p:spPr>
            <a:xfrm>
              <a:off x="6333557" y="1351216"/>
              <a:ext cx="24042" cy="16249"/>
            </a:xfrm>
            <a:custGeom>
              <a:avLst/>
              <a:gdLst/>
              <a:ahLst/>
              <a:cxnLst/>
              <a:rect l="l" t="t" r="r" b="b"/>
              <a:pathLst>
                <a:path w="145" h="98" extrusionOk="0">
                  <a:moveTo>
                    <a:pt x="1" y="0"/>
                  </a:moveTo>
                  <a:lnTo>
                    <a:pt x="1" y="47"/>
                  </a:lnTo>
                  <a:lnTo>
                    <a:pt x="48" y="47"/>
                  </a:lnTo>
                  <a:cubicBezTo>
                    <a:pt x="48" y="0"/>
                    <a:pt x="48" y="0"/>
                    <a:pt x="1" y="0"/>
                  </a:cubicBezTo>
                  <a:close/>
                  <a:moveTo>
                    <a:pt x="48" y="47"/>
                  </a:moveTo>
                  <a:lnTo>
                    <a:pt x="98" y="97"/>
                  </a:lnTo>
                  <a:lnTo>
                    <a:pt x="145" y="97"/>
                  </a:lnTo>
                  <a:cubicBezTo>
                    <a:pt x="145" y="47"/>
                    <a:pt x="98" y="47"/>
                    <a:pt x="98" y="47"/>
                  </a:cubicBez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7"/>
            <p:cNvSpPr/>
            <p:nvPr/>
          </p:nvSpPr>
          <p:spPr>
            <a:xfrm>
              <a:off x="6349807" y="1351216"/>
              <a:ext cx="16249" cy="16249"/>
            </a:xfrm>
            <a:custGeom>
              <a:avLst/>
              <a:gdLst/>
              <a:ahLst/>
              <a:cxnLst/>
              <a:rect l="l" t="t" r="r" b="b"/>
              <a:pathLst>
                <a:path w="98" h="98" extrusionOk="0">
                  <a:moveTo>
                    <a:pt x="98" y="0"/>
                  </a:moveTo>
                  <a:lnTo>
                    <a:pt x="47" y="47"/>
                  </a:lnTo>
                  <a:lnTo>
                    <a:pt x="0" y="47"/>
                  </a:lnTo>
                  <a:lnTo>
                    <a:pt x="0" y="97"/>
                  </a:lnTo>
                  <a:lnTo>
                    <a:pt x="98" y="47"/>
                  </a:lnTo>
                  <a:lnTo>
                    <a:pt x="98" y="0"/>
                  </a:ln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7"/>
            <p:cNvSpPr/>
            <p:nvPr/>
          </p:nvSpPr>
          <p:spPr>
            <a:xfrm>
              <a:off x="6349807" y="1351216"/>
              <a:ext cx="24042" cy="16249"/>
            </a:xfrm>
            <a:custGeom>
              <a:avLst/>
              <a:gdLst/>
              <a:ahLst/>
              <a:cxnLst/>
              <a:rect l="l" t="t" r="r" b="b"/>
              <a:pathLst>
                <a:path w="145" h="98" extrusionOk="0">
                  <a:moveTo>
                    <a:pt x="98" y="0"/>
                  </a:moveTo>
                  <a:cubicBezTo>
                    <a:pt x="47" y="0"/>
                    <a:pt x="47" y="47"/>
                    <a:pt x="47" y="47"/>
                  </a:cubicBezTo>
                  <a:lnTo>
                    <a:pt x="0" y="47"/>
                  </a:lnTo>
                  <a:cubicBezTo>
                    <a:pt x="0" y="97"/>
                    <a:pt x="0" y="97"/>
                    <a:pt x="47" y="97"/>
                  </a:cubicBezTo>
                  <a:cubicBezTo>
                    <a:pt x="47" y="47"/>
                    <a:pt x="98" y="47"/>
                    <a:pt x="98" y="47"/>
                  </a:cubicBezTo>
                  <a:cubicBezTo>
                    <a:pt x="98" y="47"/>
                    <a:pt x="144" y="0"/>
                    <a:pt x="98" y="0"/>
                  </a:cubicBez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7"/>
            <p:cNvSpPr/>
            <p:nvPr/>
          </p:nvSpPr>
          <p:spPr>
            <a:xfrm>
              <a:off x="6341350" y="1423509"/>
              <a:ext cx="48582" cy="80915"/>
            </a:xfrm>
            <a:custGeom>
              <a:avLst/>
              <a:gdLst/>
              <a:ahLst/>
              <a:cxnLst/>
              <a:rect l="l" t="t" r="r" b="b"/>
              <a:pathLst>
                <a:path w="293" h="488" extrusionOk="0">
                  <a:moveTo>
                    <a:pt x="51" y="0"/>
                  </a:moveTo>
                  <a:lnTo>
                    <a:pt x="51" y="98"/>
                  </a:lnTo>
                  <a:cubicBezTo>
                    <a:pt x="1" y="98"/>
                    <a:pt x="1" y="148"/>
                    <a:pt x="1" y="246"/>
                  </a:cubicBezTo>
                  <a:cubicBezTo>
                    <a:pt x="1" y="343"/>
                    <a:pt x="98" y="487"/>
                    <a:pt x="98" y="487"/>
                  </a:cubicBezTo>
                  <a:lnTo>
                    <a:pt x="293" y="440"/>
                  </a:lnTo>
                  <a:cubicBezTo>
                    <a:pt x="293" y="440"/>
                    <a:pt x="246" y="390"/>
                    <a:pt x="246" y="343"/>
                  </a:cubicBezTo>
                  <a:cubicBezTo>
                    <a:pt x="195" y="343"/>
                    <a:pt x="246" y="246"/>
                    <a:pt x="246" y="195"/>
                  </a:cubicBezTo>
                  <a:cubicBezTo>
                    <a:pt x="246" y="98"/>
                    <a:pt x="195" y="98"/>
                    <a:pt x="149" y="98"/>
                  </a:cubicBezTo>
                  <a:lnTo>
                    <a:pt x="149" y="0"/>
                  </a:lnTo>
                  <a:close/>
                </a:path>
              </a:pathLst>
            </a:custGeom>
            <a:solidFill>
              <a:srgbClr val="262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7"/>
            <p:cNvSpPr/>
            <p:nvPr/>
          </p:nvSpPr>
          <p:spPr>
            <a:xfrm>
              <a:off x="6341350" y="1471926"/>
              <a:ext cx="48582" cy="32499"/>
            </a:xfrm>
            <a:custGeom>
              <a:avLst/>
              <a:gdLst/>
              <a:ahLst/>
              <a:cxnLst/>
              <a:rect l="l" t="t" r="r" b="b"/>
              <a:pathLst>
                <a:path w="293" h="196" extrusionOk="0">
                  <a:moveTo>
                    <a:pt x="195" y="0"/>
                  </a:moveTo>
                  <a:cubicBezTo>
                    <a:pt x="149" y="51"/>
                    <a:pt x="51" y="51"/>
                    <a:pt x="1" y="51"/>
                  </a:cubicBezTo>
                  <a:cubicBezTo>
                    <a:pt x="51" y="98"/>
                    <a:pt x="98" y="195"/>
                    <a:pt x="98" y="195"/>
                  </a:cubicBezTo>
                  <a:lnTo>
                    <a:pt x="293" y="148"/>
                  </a:lnTo>
                  <a:cubicBezTo>
                    <a:pt x="293" y="148"/>
                    <a:pt x="246" y="98"/>
                    <a:pt x="246" y="51"/>
                  </a:cubicBezTo>
                  <a:cubicBezTo>
                    <a:pt x="195" y="51"/>
                    <a:pt x="195" y="51"/>
                    <a:pt x="195"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7"/>
            <p:cNvSpPr/>
            <p:nvPr/>
          </p:nvSpPr>
          <p:spPr>
            <a:xfrm>
              <a:off x="6341350" y="1423509"/>
              <a:ext cx="24706" cy="32333"/>
            </a:xfrm>
            <a:custGeom>
              <a:avLst/>
              <a:gdLst/>
              <a:ahLst/>
              <a:cxnLst/>
              <a:rect l="l" t="t" r="r" b="b"/>
              <a:pathLst>
                <a:path w="149" h="195" extrusionOk="0">
                  <a:moveTo>
                    <a:pt x="51" y="0"/>
                  </a:moveTo>
                  <a:lnTo>
                    <a:pt x="51" y="98"/>
                  </a:lnTo>
                  <a:cubicBezTo>
                    <a:pt x="51" y="98"/>
                    <a:pt x="1" y="148"/>
                    <a:pt x="51" y="195"/>
                  </a:cubicBezTo>
                  <a:cubicBezTo>
                    <a:pt x="98" y="195"/>
                    <a:pt x="98" y="98"/>
                    <a:pt x="149" y="98"/>
                  </a:cubicBezTo>
                  <a:lnTo>
                    <a:pt x="149" y="0"/>
                  </a:ln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7"/>
            <p:cNvSpPr/>
            <p:nvPr/>
          </p:nvSpPr>
          <p:spPr>
            <a:xfrm>
              <a:off x="6349807" y="1423509"/>
              <a:ext cx="16249" cy="16249"/>
            </a:xfrm>
            <a:custGeom>
              <a:avLst/>
              <a:gdLst/>
              <a:ahLst/>
              <a:cxnLst/>
              <a:rect l="l" t="t" r="r" b="b"/>
              <a:pathLst>
                <a:path w="98" h="98" extrusionOk="0">
                  <a:moveTo>
                    <a:pt x="0" y="0"/>
                  </a:moveTo>
                  <a:lnTo>
                    <a:pt x="0" y="98"/>
                  </a:lnTo>
                  <a:cubicBezTo>
                    <a:pt x="47" y="98"/>
                    <a:pt x="98" y="51"/>
                    <a:pt x="98" y="51"/>
                  </a:cubicBezTo>
                  <a:lnTo>
                    <a:pt x="98" y="0"/>
                  </a:lnTo>
                  <a:close/>
                </a:path>
              </a:pathLst>
            </a:custGeom>
            <a:solidFill>
              <a:srgbClr val="ED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7"/>
            <p:cNvSpPr/>
            <p:nvPr/>
          </p:nvSpPr>
          <p:spPr>
            <a:xfrm>
              <a:off x="6333557" y="1415716"/>
              <a:ext cx="7959" cy="7959"/>
            </a:xfrm>
            <a:custGeom>
              <a:avLst/>
              <a:gdLst/>
              <a:ahLst/>
              <a:cxnLst/>
              <a:rect l="l" t="t" r="r" b="b"/>
              <a:pathLst>
                <a:path w="48" h="48" extrusionOk="0">
                  <a:moveTo>
                    <a:pt x="1" y="0"/>
                  </a:moveTo>
                  <a:lnTo>
                    <a:pt x="1" y="47"/>
                  </a:lnTo>
                  <a:lnTo>
                    <a:pt x="48" y="47"/>
                  </a:lnTo>
                  <a:cubicBezTo>
                    <a:pt x="48" y="47"/>
                    <a:pt x="48" y="0"/>
                    <a:pt x="1" y="0"/>
                  </a:cubicBezTo>
                  <a:close/>
                </a:path>
              </a:pathLst>
            </a:custGeom>
            <a:solidFill>
              <a:srgbClr val="EE8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7"/>
            <p:cNvSpPr/>
            <p:nvPr/>
          </p:nvSpPr>
          <p:spPr>
            <a:xfrm>
              <a:off x="6333557" y="1396316"/>
              <a:ext cx="32499" cy="43442"/>
            </a:xfrm>
            <a:custGeom>
              <a:avLst/>
              <a:gdLst/>
              <a:ahLst/>
              <a:cxnLst/>
              <a:rect l="l" t="t" r="r" b="b"/>
              <a:pathLst>
                <a:path w="196" h="262" extrusionOk="0">
                  <a:moveTo>
                    <a:pt x="136" y="0"/>
                  </a:moveTo>
                  <a:cubicBezTo>
                    <a:pt x="124" y="0"/>
                    <a:pt x="111" y="6"/>
                    <a:pt x="98" y="20"/>
                  </a:cubicBezTo>
                  <a:cubicBezTo>
                    <a:pt x="1" y="20"/>
                    <a:pt x="1" y="67"/>
                    <a:pt x="1" y="117"/>
                  </a:cubicBezTo>
                  <a:cubicBezTo>
                    <a:pt x="1" y="215"/>
                    <a:pt x="48" y="262"/>
                    <a:pt x="98" y="262"/>
                  </a:cubicBezTo>
                  <a:cubicBezTo>
                    <a:pt x="145" y="262"/>
                    <a:pt x="196" y="215"/>
                    <a:pt x="196" y="117"/>
                  </a:cubicBezTo>
                  <a:cubicBezTo>
                    <a:pt x="196" y="46"/>
                    <a:pt x="169" y="0"/>
                    <a:pt x="136"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7"/>
            <p:cNvSpPr/>
            <p:nvPr/>
          </p:nvSpPr>
          <p:spPr>
            <a:xfrm>
              <a:off x="6333557" y="1399632"/>
              <a:ext cx="32499" cy="16249"/>
            </a:xfrm>
            <a:custGeom>
              <a:avLst/>
              <a:gdLst/>
              <a:ahLst/>
              <a:cxnLst/>
              <a:rect l="l" t="t" r="r" b="b"/>
              <a:pathLst>
                <a:path w="196" h="98" extrusionOk="0">
                  <a:moveTo>
                    <a:pt x="1" y="95"/>
                  </a:moveTo>
                  <a:cubicBezTo>
                    <a:pt x="1" y="96"/>
                    <a:pt x="1" y="97"/>
                    <a:pt x="1" y="97"/>
                  </a:cubicBezTo>
                  <a:lnTo>
                    <a:pt x="1" y="97"/>
                  </a:lnTo>
                  <a:cubicBezTo>
                    <a:pt x="1" y="97"/>
                    <a:pt x="1" y="96"/>
                    <a:pt x="1" y="95"/>
                  </a:cubicBezTo>
                  <a:close/>
                  <a:moveTo>
                    <a:pt x="48" y="0"/>
                  </a:moveTo>
                  <a:cubicBezTo>
                    <a:pt x="6" y="0"/>
                    <a:pt x="1" y="79"/>
                    <a:pt x="1" y="95"/>
                  </a:cubicBezTo>
                  <a:lnTo>
                    <a:pt x="1" y="95"/>
                  </a:lnTo>
                  <a:cubicBezTo>
                    <a:pt x="3" y="47"/>
                    <a:pt x="48" y="47"/>
                    <a:pt x="48" y="47"/>
                  </a:cubicBezTo>
                  <a:lnTo>
                    <a:pt x="145" y="97"/>
                  </a:lnTo>
                  <a:lnTo>
                    <a:pt x="196" y="97"/>
                  </a:lnTo>
                  <a:cubicBezTo>
                    <a:pt x="196" y="47"/>
                    <a:pt x="98" y="0"/>
                    <a:pt x="48" y="0"/>
                  </a:cubicBezTo>
                  <a:close/>
                </a:path>
              </a:pathLst>
            </a:custGeom>
            <a:solidFill>
              <a:srgbClr val="EE8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7"/>
            <p:cNvSpPr/>
            <p:nvPr/>
          </p:nvSpPr>
          <p:spPr>
            <a:xfrm>
              <a:off x="6325267" y="1391176"/>
              <a:ext cx="40789" cy="32499"/>
            </a:xfrm>
            <a:custGeom>
              <a:avLst/>
              <a:gdLst/>
              <a:ahLst/>
              <a:cxnLst/>
              <a:rect l="l" t="t" r="r" b="b"/>
              <a:pathLst>
                <a:path w="246" h="196" extrusionOk="0">
                  <a:moveTo>
                    <a:pt x="148" y="0"/>
                  </a:moveTo>
                  <a:cubicBezTo>
                    <a:pt x="0" y="0"/>
                    <a:pt x="51" y="148"/>
                    <a:pt x="51" y="148"/>
                  </a:cubicBezTo>
                  <a:lnTo>
                    <a:pt x="98" y="51"/>
                  </a:lnTo>
                  <a:cubicBezTo>
                    <a:pt x="98" y="98"/>
                    <a:pt x="195" y="148"/>
                    <a:pt x="195" y="148"/>
                  </a:cubicBezTo>
                  <a:lnTo>
                    <a:pt x="246" y="195"/>
                  </a:lnTo>
                  <a:lnTo>
                    <a:pt x="246" y="98"/>
                  </a:lnTo>
                  <a:cubicBezTo>
                    <a:pt x="246" y="51"/>
                    <a:pt x="246" y="0"/>
                    <a:pt x="148" y="0"/>
                  </a:cubicBezTo>
                  <a:close/>
                </a:path>
              </a:pathLst>
            </a:custGeom>
            <a:solidFill>
              <a:srgbClr val="321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7"/>
            <p:cNvSpPr/>
            <p:nvPr/>
          </p:nvSpPr>
          <p:spPr>
            <a:xfrm>
              <a:off x="6325267" y="1391176"/>
              <a:ext cx="40789" cy="24706"/>
            </a:xfrm>
            <a:custGeom>
              <a:avLst/>
              <a:gdLst/>
              <a:ahLst/>
              <a:cxnLst/>
              <a:rect l="l" t="t" r="r" b="b"/>
              <a:pathLst>
                <a:path w="246" h="149" extrusionOk="0">
                  <a:moveTo>
                    <a:pt x="148" y="0"/>
                  </a:moveTo>
                  <a:cubicBezTo>
                    <a:pt x="0" y="0"/>
                    <a:pt x="51" y="98"/>
                    <a:pt x="51" y="148"/>
                  </a:cubicBezTo>
                  <a:cubicBezTo>
                    <a:pt x="51" y="98"/>
                    <a:pt x="51" y="51"/>
                    <a:pt x="98" y="51"/>
                  </a:cubicBezTo>
                  <a:cubicBezTo>
                    <a:pt x="123" y="26"/>
                    <a:pt x="147" y="13"/>
                    <a:pt x="172" y="13"/>
                  </a:cubicBezTo>
                  <a:cubicBezTo>
                    <a:pt x="196" y="13"/>
                    <a:pt x="220" y="26"/>
                    <a:pt x="246" y="51"/>
                  </a:cubicBezTo>
                  <a:cubicBezTo>
                    <a:pt x="195" y="0"/>
                    <a:pt x="195" y="0"/>
                    <a:pt x="148" y="0"/>
                  </a:cubicBezTo>
                  <a:close/>
                </a:path>
              </a:pathLst>
            </a:custGeom>
            <a:solidFill>
              <a:srgbClr val="54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7"/>
            <p:cNvSpPr/>
            <p:nvPr/>
          </p:nvSpPr>
          <p:spPr>
            <a:xfrm>
              <a:off x="6309017" y="1496466"/>
              <a:ext cx="177748" cy="96999"/>
            </a:xfrm>
            <a:custGeom>
              <a:avLst/>
              <a:gdLst/>
              <a:ahLst/>
              <a:cxnLst/>
              <a:rect l="l" t="t" r="r" b="b"/>
              <a:pathLst>
                <a:path w="1072" h="585" extrusionOk="0">
                  <a:moveTo>
                    <a:pt x="441" y="0"/>
                  </a:moveTo>
                  <a:cubicBezTo>
                    <a:pt x="344" y="47"/>
                    <a:pt x="293" y="47"/>
                    <a:pt x="246" y="47"/>
                  </a:cubicBezTo>
                  <a:cubicBezTo>
                    <a:pt x="246" y="47"/>
                    <a:pt x="1" y="98"/>
                    <a:pt x="1" y="144"/>
                  </a:cubicBezTo>
                  <a:cubicBezTo>
                    <a:pt x="1" y="195"/>
                    <a:pt x="51" y="339"/>
                    <a:pt x="98" y="436"/>
                  </a:cubicBezTo>
                  <a:cubicBezTo>
                    <a:pt x="149" y="534"/>
                    <a:pt x="149" y="584"/>
                    <a:pt x="149" y="584"/>
                  </a:cubicBezTo>
                  <a:lnTo>
                    <a:pt x="246" y="584"/>
                  </a:lnTo>
                  <a:cubicBezTo>
                    <a:pt x="246" y="584"/>
                    <a:pt x="196" y="487"/>
                    <a:pt x="196" y="436"/>
                  </a:cubicBezTo>
                  <a:cubicBezTo>
                    <a:pt x="196" y="339"/>
                    <a:pt x="149" y="242"/>
                    <a:pt x="149" y="242"/>
                  </a:cubicBezTo>
                  <a:cubicBezTo>
                    <a:pt x="293" y="195"/>
                    <a:pt x="390" y="195"/>
                    <a:pt x="390" y="195"/>
                  </a:cubicBezTo>
                  <a:cubicBezTo>
                    <a:pt x="390" y="195"/>
                    <a:pt x="538" y="339"/>
                    <a:pt x="877" y="487"/>
                  </a:cubicBezTo>
                  <a:cubicBezTo>
                    <a:pt x="928" y="487"/>
                    <a:pt x="975" y="534"/>
                    <a:pt x="1072" y="534"/>
                  </a:cubicBezTo>
                  <a:lnTo>
                    <a:pt x="1072" y="487"/>
                  </a:lnTo>
                  <a:lnTo>
                    <a:pt x="877" y="390"/>
                  </a:lnTo>
                  <a:cubicBezTo>
                    <a:pt x="830" y="390"/>
                    <a:pt x="830" y="339"/>
                    <a:pt x="780" y="339"/>
                  </a:cubicBezTo>
                  <a:cubicBezTo>
                    <a:pt x="733" y="339"/>
                    <a:pt x="636" y="195"/>
                    <a:pt x="585" y="144"/>
                  </a:cubicBezTo>
                  <a:cubicBezTo>
                    <a:pt x="538" y="47"/>
                    <a:pt x="538" y="0"/>
                    <a:pt x="441" y="0"/>
                  </a:cubicBezTo>
                  <a:close/>
                </a:path>
              </a:pathLst>
            </a:custGeom>
            <a:solidFill>
              <a:srgbClr val="FD6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7"/>
            <p:cNvSpPr/>
            <p:nvPr/>
          </p:nvSpPr>
          <p:spPr>
            <a:xfrm>
              <a:off x="6325267" y="1568759"/>
              <a:ext cx="24706" cy="24706"/>
            </a:xfrm>
            <a:custGeom>
              <a:avLst/>
              <a:gdLst/>
              <a:ahLst/>
              <a:cxnLst/>
              <a:rect l="l" t="t" r="r" b="b"/>
              <a:pathLst>
                <a:path w="149" h="149" extrusionOk="0">
                  <a:moveTo>
                    <a:pt x="0" y="0"/>
                  </a:moveTo>
                  <a:cubicBezTo>
                    <a:pt x="51" y="98"/>
                    <a:pt x="51" y="148"/>
                    <a:pt x="51" y="148"/>
                  </a:cubicBezTo>
                  <a:lnTo>
                    <a:pt x="148" y="148"/>
                  </a:lnTo>
                  <a:cubicBezTo>
                    <a:pt x="148" y="148"/>
                    <a:pt x="98" y="51"/>
                    <a:pt x="98"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7"/>
            <p:cNvSpPr/>
            <p:nvPr/>
          </p:nvSpPr>
          <p:spPr>
            <a:xfrm>
              <a:off x="6454433" y="1560966"/>
              <a:ext cx="32333" cy="24042"/>
            </a:xfrm>
            <a:custGeom>
              <a:avLst/>
              <a:gdLst/>
              <a:ahLst/>
              <a:cxnLst/>
              <a:rect l="l" t="t" r="r" b="b"/>
              <a:pathLst>
                <a:path w="195" h="145" extrusionOk="0">
                  <a:moveTo>
                    <a:pt x="0" y="1"/>
                  </a:moveTo>
                  <a:lnTo>
                    <a:pt x="0" y="98"/>
                  </a:lnTo>
                  <a:cubicBezTo>
                    <a:pt x="51" y="98"/>
                    <a:pt x="98" y="145"/>
                    <a:pt x="195" y="145"/>
                  </a:cubicBezTo>
                  <a:lnTo>
                    <a:pt x="195" y="98"/>
                  </a:lnTo>
                  <a:lnTo>
                    <a:pt x="0" y="1"/>
                  </a:ln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7"/>
            <p:cNvSpPr/>
            <p:nvPr/>
          </p:nvSpPr>
          <p:spPr>
            <a:xfrm>
              <a:off x="6309017" y="1593299"/>
              <a:ext cx="40955" cy="14260"/>
            </a:xfrm>
            <a:custGeom>
              <a:avLst/>
              <a:gdLst/>
              <a:ahLst/>
              <a:cxnLst/>
              <a:rect l="l" t="t" r="r" b="b"/>
              <a:pathLst>
                <a:path w="247" h="86" extrusionOk="0">
                  <a:moveTo>
                    <a:pt x="149" y="0"/>
                  </a:moveTo>
                  <a:cubicBezTo>
                    <a:pt x="149" y="0"/>
                    <a:pt x="51" y="0"/>
                    <a:pt x="1" y="47"/>
                  </a:cubicBezTo>
                  <a:cubicBezTo>
                    <a:pt x="1" y="73"/>
                    <a:pt x="62" y="85"/>
                    <a:pt x="124" y="85"/>
                  </a:cubicBezTo>
                  <a:cubicBezTo>
                    <a:pt x="185" y="85"/>
                    <a:pt x="246" y="73"/>
                    <a:pt x="246" y="47"/>
                  </a:cubicBezTo>
                  <a:lnTo>
                    <a:pt x="246" y="0"/>
                  </a:lnTo>
                  <a:close/>
                </a:path>
              </a:pathLst>
            </a:custGeom>
            <a:solidFill>
              <a:srgbClr val="FD6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7"/>
            <p:cNvSpPr/>
            <p:nvPr/>
          </p:nvSpPr>
          <p:spPr>
            <a:xfrm>
              <a:off x="6309017" y="1601092"/>
              <a:ext cx="40955" cy="6467"/>
            </a:xfrm>
            <a:custGeom>
              <a:avLst/>
              <a:gdLst/>
              <a:ahLst/>
              <a:cxnLst/>
              <a:rect l="l" t="t" r="r" b="b"/>
              <a:pathLst>
                <a:path w="247" h="39" extrusionOk="0">
                  <a:moveTo>
                    <a:pt x="1" y="0"/>
                  </a:moveTo>
                  <a:cubicBezTo>
                    <a:pt x="1" y="26"/>
                    <a:pt x="62" y="38"/>
                    <a:pt x="124" y="38"/>
                  </a:cubicBezTo>
                  <a:cubicBezTo>
                    <a:pt x="185" y="38"/>
                    <a:pt x="246" y="26"/>
                    <a:pt x="246" y="0"/>
                  </a:cubicBezTo>
                  <a:close/>
                </a:path>
              </a:pathLst>
            </a:custGeom>
            <a:solidFill>
              <a:srgbClr val="FFCF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7"/>
            <p:cNvSpPr/>
            <p:nvPr/>
          </p:nvSpPr>
          <p:spPr>
            <a:xfrm>
              <a:off x="6333557" y="1584843"/>
              <a:ext cx="7959" cy="8622"/>
            </a:xfrm>
            <a:custGeom>
              <a:avLst/>
              <a:gdLst/>
              <a:ahLst/>
              <a:cxnLst/>
              <a:rect l="l" t="t" r="r" b="b"/>
              <a:pathLst>
                <a:path w="48" h="52" extrusionOk="0">
                  <a:moveTo>
                    <a:pt x="1" y="1"/>
                  </a:moveTo>
                  <a:lnTo>
                    <a:pt x="1" y="51"/>
                  </a:lnTo>
                  <a:lnTo>
                    <a:pt x="48" y="51"/>
                  </a:lnTo>
                  <a:lnTo>
                    <a:pt x="48" y="1"/>
                  </a:lnTo>
                  <a:close/>
                </a:path>
              </a:pathLst>
            </a:custGeom>
            <a:solidFill>
              <a:srgbClr val="E2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7"/>
            <p:cNvSpPr/>
            <p:nvPr/>
          </p:nvSpPr>
          <p:spPr>
            <a:xfrm>
              <a:off x="6478973" y="1577216"/>
              <a:ext cx="24042" cy="32333"/>
            </a:xfrm>
            <a:custGeom>
              <a:avLst/>
              <a:gdLst/>
              <a:ahLst/>
              <a:cxnLst/>
              <a:rect l="l" t="t" r="r" b="b"/>
              <a:pathLst>
                <a:path w="145" h="195" extrusionOk="0">
                  <a:moveTo>
                    <a:pt x="47" y="0"/>
                  </a:moveTo>
                  <a:lnTo>
                    <a:pt x="47" y="47"/>
                  </a:lnTo>
                  <a:lnTo>
                    <a:pt x="47" y="97"/>
                  </a:lnTo>
                  <a:cubicBezTo>
                    <a:pt x="47" y="97"/>
                    <a:pt x="0" y="97"/>
                    <a:pt x="0" y="144"/>
                  </a:cubicBezTo>
                  <a:lnTo>
                    <a:pt x="0" y="195"/>
                  </a:lnTo>
                  <a:cubicBezTo>
                    <a:pt x="47" y="195"/>
                    <a:pt x="98" y="144"/>
                    <a:pt x="98" y="144"/>
                  </a:cubicBezTo>
                  <a:cubicBezTo>
                    <a:pt x="98" y="97"/>
                    <a:pt x="144" y="47"/>
                    <a:pt x="144" y="0"/>
                  </a:cubicBezTo>
                  <a:close/>
                </a:path>
              </a:pathLst>
            </a:custGeom>
            <a:solidFill>
              <a:srgbClr val="FD6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7"/>
            <p:cNvSpPr/>
            <p:nvPr/>
          </p:nvSpPr>
          <p:spPr>
            <a:xfrm>
              <a:off x="6478973" y="1577216"/>
              <a:ext cx="24042" cy="32333"/>
            </a:xfrm>
            <a:custGeom>
              <a:avLst/>
              <a:gdLst/>
              <a:ahLst/>
              <a:cxnLst/>
              <a:rect l="l" t="t" r="r" b="b"/>
              <a:pathLst>
                <a:path w="145" h="195" extrusionOk="0">
                  <a:moveTo>
                    <a:pt x="98" y="0"/>
                  </a:moveTo>
                  <a:lnTo>
                    <a:pt x="98" y="97"/>
                  </a:lnTo>
                  <a:cubicBezTo>
                    <a:pt x="98" y="144"/>
                    <a:pt x="47" y="144"/>
                    <a:pt x="0" y="195"/>
                  </a:cubicBezTo>
                  <a:cubicBezTo>
                    <a:pt x="47" y="195"/>
                    <a:pt x="98" y="144"/>
                    <a:pt x="98" y="144"/>
                  </a:cubicBezTo>
                  <a:cubicBezTo>
                    <a:pt x="98" y="97"/>
                    <a:pt x="144" y="47"/>
                    <a:pt x="144" y="0"/>
                  </a:cubicBezTo>
                  <a:close/>
                </a:path>
              </a:pathLst>
            </a:custGeom>
            <a:solidFill>
              <a:srgbClr val="FFCF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7"/>
            <p:cNvSpPr/>
            <p:nvPr/>
          </p:nvSpPr>
          <p:spPr>
            <a:xfrm>
              <a:off x="6478973" y="1584843"/>
              <a:ext cx="7793" cy="166"/>
            </a:xfrm>
            <a:custGeom>
              <a:avLst/>
              <a:gdLst/>
              <a:ahLst/>
              <a:cxnLst/>
              <a:rect l="l" t="t" r="r" b="b"/>
              <a:pathLst>
                <a:path w="47" h="1" extrusionOk="0">
                  <a:moveTo>
                    <a:pt x="47" y="1"/>
                  </a:moveTo>
                  <a:lnTo>
                    <a:pt x="0" y="1"/>
                  </a:lnTo>
                  <a:lnTo>
                    <a:pt x="0" y="1"/>
                  </a:lnTo>
                  <a:lnTo>
                    <a:pt x="47" y="1"/>
                  </a:lnTo>
                  <a:close/>
                </a:path>
              </a:pathLst>
            </a:custGeom>
            <a:solidFill>
              <a:srgbClr val="E2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7"/>
            <p:cNvSpPr/>
            <p:nvPr/>
          </p:nvSpPr>
          <p:spPr>
            <a:xfrm>
              <a:off x="6357434" y="1358843"/>
              <a:ext cx="24706" cy="99320"/>
            </a:xfrm>
            <a:custGeom>
              <a:avLst/>
              <a:gdLst/>
              <a:ahLst/>
              <a:cxnLst/>
              <a:rect l="l" t="t" r="r" b="b"/>
              <a:pathLst>
                <a:path w="149" h="599" extrusionOk="0">
                  <a:moveTo>
                    <a:pt x="1" y="1"/>
                  </a:moveTo>
                  <a:cubicBezTo>
                    <a:pt x="1" y="1"/>
                    <a:pt x="52" y="390"/>
                    <a:pt x="52" y="538"/>
                  </a:cubicBezTo>
                  <a:cubicBezTo>
                    <a:pt x="52" y="586"/>
                    <a:pt x="75" y="598"/>
                    <a:pt x="99" y="598"/>
                  </a:cubicBezTo>
                  <a:cubicBezTo>
                    <a:pt x="124" y="598"/>
                    <a:pt x="149" y="585"/>
                    <a:pt x="149" y="585"/>
                  </a:cubicBezTo>
                  <a:cubicBezTo>
                    <a:pt x="149" y="538"/>
                    <a:pt x="98" y="390"/>
                    <a:pt x="98" y="343"/>
                  </a:cubicBezTo>
                  <a:lnTo>
                    <a:pt x="98" y="246"/>
                  </a:lnTo>
                  <a:cubicBezTo>
                    <a:pt x="98" y="195"/>
                    <a:pt x="52" y="1"/>
                    <a:pt x="52" y="1"/>
                  </a:cubicBez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7"/>
            <p:cNvSpPr/>
            <p:nvPr/>
          </p:nvSpPr>
          <p:spPr>
            <a:xfrm>
              <a:off x="6269057" y="1730259"/>
              <a:ext cx="32499" cy="597413"/>
            </a:xfrm>
            <a:custGeom>
              <a:avLst/>
              <a:gdLst/>
              <a:ahLst/>
              <a:cxnLst/>
              <a:rect l="l" t="t" r="r" b="b"/>
              <a:pathLst>
                <a:path w="196" h="3603" extrusionOk="0">
                  <a:moveTo>
                    <a:pt x="0" y="0"/>
                  </a:moveTo>
                  <a:lnTo>
                    <a:pt x="0" y="3603"/>
                  </a:lnTo>
                  <a:lnTo>
                    <a:pt x="195" y="3603"/>
                  </a:lnTo>
                  <a:lnTo>
                    <a:pt x="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7"/>
            <p:cNvSpPr/>
            <p:nvPr/>
          </p:nvSpPr>
          <p:spPr>
            <a:xfrm>
              <a:off x="6906434" y="1706382"/>
              <a:ext cx="40789" cy="621290"/>
            </a:xfrm>
            <a:custGeom>
              <a:avLst/>
              <a:gdLst/>
              <a:ahLst/>
              <a:cxnLst/>
              <a:rect l="l" t="t" r="r" b="b"/>
              <a:pathLst>
                <a:path w="246" h="3747" extrusionOk="0">
                  <a:moveTo>
                    <a:pt x="0" y="0"/>
                  </a:moveTo>
                  <a:lnTo>
                    <a:pt x="0" y="3747"/>
                  </a:lnTo>
                  <a:lnTo>
                    <a:pt x="246" y="3747"/>
                  </a:ln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7"/>
            <p:cNvSpPr/>
            <p:nvPr/>
          </p:nvSpPr>
          <p:spPr>
            <a:xfrm>
              <a:off x="5970100" y="1738550"/>
              <a:ext cx="40789" cy="581330"/>
            </a:xfrm>
            <a:custGeom>
              <a:avLst/>
              <a:gdLst/>
              <a:ahLst/>
              <a:cxnLst/>
              <a:rect l="l" t="t" r="r" b="b"/>
              <a:pathLst>
                <a:path w="246" h="3506" extrusionOk="0">
                  <a:moveTo>
                    <a:pt x="0" y="1"/>
                  </a:moveTo>
                  <a:lnTo>
                    <a:pt x="0" y="3506"/>
                  </a:lnTo>
                  <a:lnTo>
                    <a:pt x="246" y="3506"/>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7"/>
            <p:cNvSpPr/>
            <p:nvPr/>
          </p:nvSpPr>
          <p:spPr>
            <a:xfrm>
              <a:off x="6615767" y="1697926"/>
              <a:ext cx="40955" cy="621953"/>
            </a:xfrm>
            <a:custGeom>
              <a:avLst/>
              <a:gdLst/>
              <a:ahLst/>
              <a:cxnLst/>
              <a:rect l="l" t="t" r="r" b="b"/>
              <a:pathLst>
                <a:path w="247" h="3751" extrusionOk="0">
                  <a:moveTo>
                    <a:pt x="1" y="0"/>
                  </a:moveTo>
                  <a:lnTo>
                    <a:pt x="1" y="3751"/>
                  </a:lnTo>
                  <a:lnTo>
                    <a:pt x="246" y="3751"/>
                  </a:ln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7"/>
            <p:cNvSpPr/>
            <p:nvPr/>
          </p:nvSpPr>
          <p:spPr>
            <a:xfrm>
              <a:off x="5946223" y="1681842"/>
              <a:ext cx="1024872" cy="64666"/>
            </a:xfrm>
            <a:custGeom>
              <a:avLst/>
              <a:gdLst/>
              <a:ahLst/>
              <a:cxnLst/>
              <a:rect l="l" t="t" r="r" b="b"/>
              <a:pathLst>
                <a:path w="6181" h="390" extrusionOk="0">
                  <a:moveTo>
                    <a:pt x="0" y="0"/>
                  </a:moveTo>
                  <a:lnTo>
                    <a:pt x="0" y="389"/>
                  </a:lnTo>
                  <a:lnTo>
                    <a:pt x="6181" y="389"/>
                  </a:lnTo>
                  <a:lnTo>
                    <a:pt x="61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7"/>
            <p:cNvSpPr/>
            <p:nvPr/>
          </p:nvSpPr>
          <p:spPr>
            <a:xfrm>
              <a:off x="5946223" y="1681842"/>
              <a:ext cx="379207" cy="64666"/>
            </a:xfrm>
            <a:custGeom>
              <a:avLst/>
              <a:gdLst/>
              <a:ahLst/>
              <a:cxnLst/>
              <a:rect l="l" t="t" r="r" b="b"/>
              <a:pathLst>
                <a:path w="2287" h="390" extrusionOk="0">
                  <a:moveTo>
                    <a:pt x="0" y="0"/>
                  </a:moveTo>
                  <a:lnTo>
                    <a:pt x="0" y="389"/>
                  </a:lnTo>
                  <a:lnTo>
                    <a:pt x="2286" y="389"/>
                  </a:lnTo>
                  <a:lnTo>
                    <a:pt x="22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7"/>
            <p:cNvSpPr/>
            <p:nvPr/>
          </p:nvSpPr>
          <p:spPr>
            <a:xfrm>
              <a:off x="6495057" y="2375926"/>
              <a:ext cx="2187366" cy="105455"/>
            </a:xfrm>
            <a:custGeom>
              <a:avLst/>
              <a:gdLst/>
              <a:ahLst/>
              <a:cxnLst/>
              <a:rect l="l" t="t" r="r" b="b"/>
              <a:pathLst>
                <a:path w="13192" h="636" extrusionOk="0">
                  <a:moveTo>
                    <a:pt x="1" y="1"/>
                  </a:moveTo>
                  <a:lnTo>
                    <a:pt x="2824" y="636"/>
                  </a:lnTo>
                  <a:lnTo>
                    <a:pt x="13191" y="636"/>
                  </a:lnTo>
                  <a:lnTo>
                    <a:pt x="103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7"/>
            <p:cNvSpPr/>
            <p:nvPr/>
          </p:nvSpPr>
          <p:spPr>
            <a:xfrm>
              <a:off x="7173057" y="656966"/>
              <a:ext cx="113248" cy="702040"/>
            </a:xfrm>
            <a:custGeom>
              <a:avLst/>
              <a:gdLst/>
              <a:ahLst/>
              <a:cxnLst/>
              <a:rect l="l" t="t" r="r" b="b"/>
              <a:pathLst>
                <a:path w="683" h="4234" extrusionOk="0">
                  <a:moveTo>
                    <a:pt x="293" y="0"/>
                  </a:moveTo>
                  <a:cubicBezTo>
                    <a:pt x="293" y="0"/>
                    <a:pt x="48" y="1410"/>
                    <a:pt x="1" y="1753"/>
                  </a:cubicBezTo>
                  <a:cubicBezTo>
                    <a:pt x="1" y="1948"/>
                    <a:pt x="48" y="2142"/>
                    <a:pt x="1" y="2337"/>
                  </a:cubicBezTo>
                  <a:cubicBezTo>
                    <a:pt x="1" y="2773"/>
                    <a:pt x="98" y="4234"/>
                    <a:pt x="98" y="4234"/>
                  </a:cubicBezTo>
                  <a:lnTo>
                    <a:pt x="682" y="3552"/>
                  </a:lnTo>
                  <a:cubicBezTo>
                    <a:pt x="340" y="2434"/>
                    <a:pt x="585" y="292"/>
                    <a:pt x="632" y="98"/>
                  </a:cubicBezTo>
                  <a:lnTo>
                    <a:pt x="293" y="0"/>
                  </a:ln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7"/>
            <p:cNvSpPr/>
            <p:nvPr/>
          </p:nvSpPr>
          <p:spPr>
            <a:xfrm>
              <a:off x="7261600" y="624633"/>
              <a:ext cx="113082" cy="43940"/>
            </a:xfrm>
            <a:custGeom>
              <a:avLst/>
              <a:gdLst/>
              <a:ahLst/>
              <a:cxnLst/>
              <a:rect l="l" t="t" r="r" b="b"/>
              <a:pathLst>
                <a:path w="682" h="265" extrusionOk="0">
                  <a:moveTo>
                    <a:pt x="51" y="1"/>
                  </a:moveTo>
                  <a:lnTo>
                    <a:pt x="0" y="242"/>
                  </a:lnTo>
                  <a:cubicBezTo>
                    <a:pt x="0" y="242"/>
                    <a:pt x="303" y="265"/>
                    <a:pt x="505" y="265"/>
                  </a:cubicBezTo>
                  <a:cubicBezTo>
                    <a:pt x="606" y="265"/>
                    <a:pt x="682" y="259"/>
                    <a:pt x="682" y="242"/>
                  </a:cubicBezTo>
                  <a:cubicBezTo>
                    <a:pt x="682" y="195"/>
                    <a:pt x="487" y="195"/>
                    <a:pt x="390" y="98"/>
                  </a:cubicBezTo>
                  <a:cubicBezTo>
                    <a:pt x="343" y="47"/>
                    <a:pt x="51" y="1"/>
                    <a:pt x="51" y="1"/>
                  </a:cubicBez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7"/>
            <p:cNvSpPr/>
            <p:nvPr/>
          </p:nvSpPr>
          <p:spPr>
            <a:xfrm>
              <a:off x="7213184" y="613026"/>
              <a:ext cx="169955" cy="76438"/>
            </a:xfrm>
            <a:custGeom>
              <a:avLst/>
              <a:gdLst/>
              <a:ahLst/>
              <a:cxnLst/>
              <a:rect l="l" t="t" r="r" b="b"/>
              <a:pathLst>
                <a:path w="1025" h="461" extrusionOk="0">
                  <a:moveTo>
                    <a:pt x="262" y="1"/>
                  </a:moveTo>
                  <a:cubicBezTo>
                    <a:pt x="228" y="1"/>
                    <a:pt x="190" y="6"/>
                    <a:pt x="148" y="20"/>
                  </a:cubicBezTo>
                  <a:cubicBezTo>
                    <a:pt x="0" y="71"/>
                    <a:pt x="51" y="312"/>
                    <a:pt x="51" y="312"/>
                  </a:cubicBezTo>
                  <a:lnTo>
                    <a:pt x="343" y="409"/>
                  </a:lnTo>
                  <a:lnTo>
                    <a:pt x="584" y="460"/>
                  </a:lnTo>
                  <a:lnTo>
                    <a:pt x="974" y="460"/>
                  </a:lnTo>
                  <a:cubicBezTo>
                    <a:pt x="1025" y="363"/>
                    <a:pt x="779" y="409"/>
                    <a:pt x="682" y="312"/>
                  </a:cubicBezTo>
                  <a:cubicBezTo>
                    <a:pt x="538" y="215"/>
                    <a:pt x="538" y="117"/>
                    <a:pt x="440" y="71"/>
                  </a:cubicBezTo>
                  <a:cubicBezTo>
                    <a:pt x="404" y="35"/>
                    <a:pt x="345" y="1"/>
                    <a:pt x="262" y="1"/>
                  </a:cubicBez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7"/>
            <p:cNvSpPr/>
            <p:nvPr/>
          </p:nvSpPr>
          <p:spPr>
            <a:xfrm>
              <a:off x="7318473" y="616176"/>
              <a:ext cx="113082" cy="73288"/>
            </a:xfrm>
            <a:custGeom>
              <a:avLst/>
              <a:gdLst/>
              <a:ahLst/>
              <a:cxnLst/>
              <a:rect l="l" t="t" r="r" b="b"/>
              <a:pathLst>
                <a:path w="682" h="442" extrusionOk="0">
                  <a:moveTo>
                    <a:pt x="682" y="1"/>
                  </a:moveTo>
                  <a:lnTo>
                    <a:pt x="682" y="1"/>
                  </a:lnTo>
                  <a:cubicBezTo>
                    <a:pt x="682" y="1"/>
                    <a:pt x="436" y="52"/>
                    <a:pt x="339" y="149"/>
                  </a:cubicBezTo>
                  <a:cubicBezTo>
                    <a:pt x="242" y="196"/>
                    <a:pt x="0" y="246"/>
                    <a:pt x="0" y="246"/>
                  </a:cubicBezTo>
                  <a:lnTo>
                    <a:pt x="97" y="441"/>
                  </a:lnTo>
                  <a:lnTo>
                    <a:pt x="631" y="246"/>
                  </a:lnTo>
                  <a:lnTo>
                    <a:pt x="682" y="1"/>
                  </a:ln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7"/>
            <p:cNvSpPr/>
            <p:nvPr/>
          </p:nvSpPr>
          <p:spPr>
            <a:xfrm>
              <a:off x="7302224" y="614684"/>
              <a:ext cx="177748" cy="69972"/>
            </a:xfrm>
            <a:custGeom>
              <a:avLst/>
              <a:gdLst/>
              <a:ahLst/>
              <a:cxnLst/>
              <a:rect l="l" t="t" r="r" b="b"/>
              <a:pathLst>
                <a:path w="1072" h="422" extrusionOk="0">
                  <a:moveTo>
                    <a:pt x="831" y="1"/>
                  </a:moveTo>
                  <a:cubicBezTo>
                    <a:pt x="656" y="1"/>
                    <a:pt x="578" y="107"/>
                    <a:pt x="534" y="107"/>
                  </a:cubicBezTo>
                  <a:cubicBezTo>
                    <a:pt x="488" y="158"/>
                    <a:pt x="390" y="205"/>
                    <a:pt x="293" y="255"/>
                  </a:cubicBezTo>
                  <a:cubicBezTo>
                    <a:pt x="145" y="302"/>
                    <a:pt x="1" y="302"/>
                    <a:pt x="1" y="399"/>
                  </a:cubicBezTo>
                  <a:cubicBezTo>
                    <a:pt x="1" y="399"/>
                    <a:pt x="131" y="422"/>
                    <a:pt x="246" y="422"/>
                  </a:cubicBezTo>
                  <a:cubicBezTo>
                    <a:pt x="304" y="422"/>
                    <a:pt x="358" y="416"/>
                    <a:pt x="390" y="399"/>
                  </a:cubicBezTo>
                  <a:cubicBezTo>
                    <a:pt x="488" y="399"/>
                    <a:pt x="682" y="353"/>
                    <a:pt x="682" y="353"/>
                  </a:cubicBezTo>
                  <a:lnTo>
                    <a:pt x="974" y="353"/>
                  </a:lnTo>
                  <a:cubicBezTo>
                    <a:pt x="974" y="353"/>
                    <a:pt x="1072" y="10"/>
                    <a:pt x="924" y="10"/>
                  </a:cubicBezTo>
                  <a:cubicBezTo>
                    <a:pt x="890" y="3"/>
                    <a:pt x="859" y="1"/>
                    <a:pt x="831" y="1"/>
                  </a:cubicBez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7"/>
            <p:cNvSpPr/>
            <p:nvPr/>
          </p:nvSpPr>
          <p:spPr>
            <a:xfrm>
              <a:off x="7261600" y="624633"/>
              <a:ext cx="89206" cy="56375"/>
            </a:xfrm>
            <a:custGeom>
              <a:avLst/>
              <a:gdLst/>
              <a:ahLst/>
              <a:cxnLst/>
              <a:rect l="l" t="t" r="r" b="b"/>
              <a:pathLst>
                <a:path w="538" h="340" extrusionOk="0">
                  <a:moveTo>
                    <a:pt x="51" y="1"/>
                  </a:moveTo>
                  <a:lnTo>
                    <a:pt x="0" y="242"/>
                  </a:lnTo>
                  <a:cubicBezTo>
                    <a:pt x="0" y="242"/>
                    <a:pt x="440" y="339"/>
                    <a:pt x="487" y="339"/>
                  </a:cubicBezTo>
                  <a:cubicBezTo>
                    <a:pt x="538" y="339"/>
                    <a:pt x="538" y="242"/>
                    <a:pt x="343" y="195"/>
                  </a:cubicBezTo>
                  <a:cubicBezTo>
                    <a:pt x="343" y="195"/>
                    <a:pt x="246" y="47"/>
                    <a:pt x="51" y="1"/>
                  </a:cubicBezTo>
                  <a:close/>
                </a:path>
              </a:pathLst>
            </a:custGeom>
            <a:solidFill>
              <a:srgbClr val="F1A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7"/>
            <p:cNvSpPr/>
            <p:nvPr/>
          </p:nvSpPr>
          <p:spPr>
            <a:xfrm>
              <a:off x="7261600" y="624633"/>
              <a:ext cx="89206" cy="56375"/>
            </a:xfrm>
            <a:custGeom>
              <a:avLst/>
              <a:gdLst/>
              <a:ahLst/>
              <a:cxnLst/>
              <a:rect l="l" t="t" r="r" b="b"/>
              <a:pathLst>
                <a:path w="538" h="340" extrusionOk="0">
                  <a:moveTo>
                    <a:pt x="51" y="1"/>
                  </a:moveTo>
                  <a:cubicBezTo>
                    <a:pt x="148" y="47"/>
                    <a:pt x="195" y="98"/>
                    <a:pt x="246" y="98"/>
                  </a:cubicBezTo>
                  <a:lnTo>
                    <a:pt x="292" y="145"/>
                  </a:lnTo>
                  <a:lnTo>
                    <a:pt x="343" y="195"/>
                  </a:lnTo>
                  <a:cubicBezTo>
                    <a:pt x="343" y="195"/>
                    <a:pt x="246" y="47"/>
                    <a:pt x="51" y="1"/>
                  </a:cubicBezTo>
                  <a:close/>
                  <a:moveTo>
                    <a:pt x="0" y="242"/>
                  </a:moveTo>
                  <a:cubicBezTo>
                    <a:pt x="0" y="242"/>
                    <a:pt x="372" y="324"/>
                    <a:pt x="469" y="338"/>
                  </a:cubicBezTo>
                  <a:lnTo>
                    <a:pt x="469" y="338"/>
                  </a:lnTo>
                  <a:cubicBezTo>
                    <a:pt x="417" y="329"/>
                    <a:pt x="332" y="293"/>
                    <a:pt x="246" y="293"/>
                  </a:cubicBezTo>
                  <a:cubicBezTo>
                    <a:pt x="98" y="242"/>
                    <a:pt x="0" y="242"/>
                    <a:pt x="0" y="242"/>
                  </a:cubicBezTo>
                  <a:close/>
                  <a:moveTo>
                    <a:pt x="469" y="338"/>
                  </a:moveTo>
                  <a:cubicBezTo>
                    <a:pt x="475" y="339"/>
                    <a:pt x="482" y="339"/>
                    <a:pt x="487" y="339"/>
                  </a:cubicBezTo>
                  <a:cubicBezTo>
                    <a:pt x="483" y="339"/>
                    <a:pt x="477" y="339"/>
                    <a:pt x="469" y="338"/>
                  </a:cubicBezTo>
                  <a:close/>
                  <a:moveTo>
                    <a:pt x="487" y="242"/>
                  </a:moveTo>
                  <a:cubicBezTo>
                    <a:pt x="487" y="293"/>
                    <a:pt x="538" y="293"/>
                    <a:pt x="538" y="339"/>
                  </a:cubicBezTo>
                  <a:cubicBezTo>
                    <a:pt x="538" y="293"/>
                    <a:pt x="538" y="293"/>
                    <a:pt x="487" y="242"/>
                  </a:cubicBezTo>
                  <a:close/>
                </a:path>
              </a:pathLst>
            </a:custGeom>
            <a:solidFill>
              <a:srgbClr val="8B4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7"/>
            <p:cNvSpPr/>
            <p:nvPr/>
          </p:nvSpPr>
          <p:spPr>
            <a:xfrm>
              <a:off x="7318473" y="632426"/>
              <a:ext cx="88543" cy="52064"/>
            </a:xfrm>
            <a:custGeom>
              <a:avLst/>
              <a:gdLst/>
              <a:ahLst/>
              <a:cxnLst/>
              <a:rect l="l" t="t" r="r" b="b"/>
              <a:pathLst>
                <a:path w="534" h="314" extrusionOk="0">
                  <a:moveTo>
                    <a:pt x="436" y="0"/>
                  </a:moveTo>
                  <a:cubicBezTo>
                    <a:pt x="292" y="51"/>
                    <a:pt x="242" y="148"/>
                    <a:pt x="195" y="195"/>
                  </a:cubicBezTo>
                  <a:cubicBezTo>
                    <a:pt x="195" y="195"/>
                    <a:pt x="0" y="246"/>
                    <a:pt x="47" y="292"/>
                  </a:cubicBezTo>
                  <a:cubicBezTo>
                    <a:pt x="47" y="307"/>
                    <a:pt x="64" y="314"/>
                    <a:pt x="90" y="314"/>
                  </a:cubicBezTo>
                  <a:cubicBezTo>
                    <a:pt x="153" y="314"/>
                    <a:pt x="270" y="279"/>
                    <a:pt x="339" y="246"/>
                  </a:cubicBezTo>
                  <a:cubicBezTo>
                    <a:pt x="390" y="195"/>
                    <a:pt x="534" y="195"/>
                    <a:pt x="534" y="195"/>
                  </a:cubicBezTo>
                  <a:lnTo>
                    <a:pt x="436" y="0"/>
                  </a:ln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7"/>
            <p:cNvSpPr/>
            <p:nvPr/>
          </p:nvSpPr>
          <p:spPr>
            <a:xfrm>
              <a:off x="7326101" y="632426"/>
              <a:ext cx="80915" cy="57039"/>
            </a:xfrm>
            <a:custGeom>
              <a:avLst/>
              <a:gdLst/>
              <a:ahLst/>
              <a:cxnLst/>
              <a:rect l="l" t="t" r="r" b="b"/>
              <a:pathLst>
                <a:path w="488" h="344" extrusionOk="0">
                  <a:moveTo>
                    <a:pt x="390" y="0"/>
                  </a:moveTo>
                  <a:cubicBezTo>
                    <a:pt x="293" y="0"/>
                    <a:pt x="246" y="51"/>
                    <a:pt x="246" y="98"/>
                  </a:cubicBezTo>
                  <a:cubicBezTo>
                    <a:pt x="246" y="51"/>
                    <a:pt x="293" y="51"/>
                    <a:pt x="390" y="0"/>
                  </a:cubicBezTo>
                  <a:close/>
                  <a:moveTo>
                    <a:pt x="245" y="99"/>
                  </a:moveTo>
                  <a:lnTo>
                    <a:pt x="245" y="99"/>
                  </a:lnTo>
                  <a:cubicBezTo>
                    <a:pt x="196" y="148"/>
                    <a:pt x="195" y="148"/>
                    <a:pt x="149" y="148"/>
                  </a:cubicBezTo>
                  <a:lnTo>
                    <a:pt x="149" y="195"/>
                  </a:lnTo>
                  <a:lnTo>
                    <a:pt x="196" y="195"/>
                  </a:lnTo>
                  <a:cubicBezTo>
                    <a:pt x="196" y="149"/>
                    <a:pt x="196" y="148"/>
                    <a:pt x="245" y="99"/>
                  </a:cubicBezTo>
                  <a:close/>
                  <a:moveTo>
                    <a:pt x="488" y="195"/>
                  </a:moveTo>
                  <a:cubicBezTo>
                    <a:pt x="488" y="195"/>
                    <a:pt x="344" y="195"/>
                    <a:pt x="293" y="246"/>
                  </a:cubicBezTo>
                  <a:cubicBezTo>
                    <a:pt x="344" y="246"/>
                    <a:pt x="488" y="195"/>
                    <a:pt x="488" y="195"/>
                  </a:cubicBezTo>
                  <a:close/>
                  <a:moveTo>
                    <a:pt x="149" y="195"/>
                  </a:moveTo>
                  <a:lnTo>
                    <a:pt x="149" y="195"/>
                  </a:lnTo>
                  <a:cubicBezTo>
                    <a:pt x="98" y="195"/>
                    <a:pt x="51" y="195"/>
                    <a:pt x="51" y="246"/>
                  </a:cubicBezTo>
                  <a:cubicBezTo>
                    <a:pt x="1" y="246"/>
                    <a:pt x="1" y="246"/>
                    <a:pt x="1" y="292"/>
                  </a:cubicBezTo>
                  <a:cubicBezTo>
                    <a:pt x="1" y="292"/>
                    <a:pt x="51" y="246"/>
                    <a:pt x="98" y="246"/>
                  </a:cubicBezTo>
                  <a:cubicBezTo>
                    <a:pt x="98" y="195"/>
                    <a:pt x="98" y="195"/>
                    <a:pt x="149" y="195"/>
                  </a:cubicBezTo>
                  <a:close/>
                  <a:moveTo>
                    <a:pt x="293" y="246"/>
                  </a:moveTo>
                  <a:cubicBezTo>
                    <a:pt x="246" y="246"/>
                    <a:pt x="196" y="246"/>
                    <a:pt x="149" y="292"/>
                  </a:cubicBezTo>
                  <a:cubicBezTo>
                    <a:pt x="196" y="292"/>
                    <a:pt x="246" y="246"/>
                    <a:pt x="293" y="246"/>
                  </a:cubicBezTo>
                  <a:close/>
                  <a:moveTo>
                    <a:pt x="1" y="292"/>
                  </a:moveTo>
                  <a:lnTo>
                    <a:pt x="1" y="343"/>
                  </a:lnTo>
                  <a:cubicBezTo>
                    <a:pt x="51" y="343"/>
                    <a:pt x="98" y="292"/>
                    <a:pt x="149" y="292"/>
                  </a:cubicBezTo>
                  <a:close/>
                </a:path>
              </a:pathLst>
            </a:custGeom>
            <a:solidFill>
              <a:srgbClr val="8B4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7"/>
            <p:cNvSpPr/>
            <p:nvPr/>
          </p:nvSpPr>
          <p:spPr>
            <a:xfrm>
              <a:off x="7164767" y="1108966"/>
              <a:ext cx="331454" cy="597579"/>
            </a:xfrm>
            <a:custGeom>
              <a:avLst/>
              <a:gdLst/>
              <a:ahLst/>
              <a:cxnLst/>
              <a:rect l="l" t="t" r="r" b="b"/>
              <a:pathLst>
                <a:path w="1999" h="3604" extrusionOk="0">
                  <a:moveTo>
                    <a:pt x="1219" y="1"/>
                  </a:moveTo>
                  <a:lnTo>
                    <a:pt x="682" y="145"/>
                  </a:lnTo>
                  <a:cubicBezTo>
                    <a:pt x="682" y="145"/>
                    <a:pt x="732" y="534"/>
                    <a:pt x="732" y="631"/>
                  </a:cubicBezTo>
                  <a:lnTo>
                    <a:pt x="682" y="682"/>
                  </a:lnTo>
                  <a:cubicBezTo>
                    <a:pt x="658" y="682"/>
                    <a:pt x="633" y="669"/>
                    <a:pt x="602" y="669"/>
                  </a:cubicBezTo>
                  <a:cubicBezTo>
                    <a:pt x="571" y="669"/>
                    <a:pt x="535" y="681"/>
                    <a:pt x="487" y="729"/>
                  </a:cubicBezTo>
                  <a:cubicBezTo>
                    <a:pt x="390" y="779"/>
                    <a:pt x="51" y="1266"/>
                    <a:pt x="0" y="1800"/>
                  </a:cubicBezTo>
                  <a:cubicBezTo>
                    <a:pt x="0" y="2384"/>
                    <a:pt x="440" y="3603"/>
                    <a:pt x="440" y="3603"/>
                  </a:cubicBezTo>
                  <a:lnTo>
                    <a:pt x="1998" y="3214"/>
                  </a:lnTo>
                  <a:cubicBezTo>
                    <a:pt x="1998" y="3214"/>
                    <a:pt x="1609" y="2871"/>
                    <a:pt x="1558" y="2629"/>
                  </a:cubicBezTo>
                  <a:cubicBezTo>
                    <a:pt x="1511" y="2384"/>
                    <a:pt x="1706" y="1702"/>
                    <a:pt x="1753" y="1313"/>
                  </a:cubicBezTo>
                  <a:cubicBezTo>
                    <a:pt x="1803" y="877"/>
                    <a:pt x="1558" y="779"/>
                    <a:pt x="1363" y="631"/>
                  </a:cubicBezTo>
                  <a:cubicBezTo>
                    <a:pt x="1122" y="437"/>
                    <a:pt x="1219" y="1"/>
                    <a:pt x="1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7"/>
            <p:cNvSpPr/>
            <p:nvPr/>
          </p:nvSpPr>
          <p:spPr>
            <a:xfrm>
              <a:off x="7180850" y="1488009"/>
              <a:ext cx="315371" cy="218538"/>
            </a:xfrm>
            <a:custGeom>
              <a:avLst/>
              <a:gdLst/>
              <a:ahLst/>
              <a:cxnLst/>
              <a:rect l="l" t="t" r="r" b="b"/>
              <a:pathLst>
                <a:path w="1902" h="1318" extrusionOk="0">
                  <a:moveTo>
                    <a:pt x="1512" y="1"/>
                  </a:moveTo>
                  <a:cubicBezTo>
                    <a:pt x="1194" y="75"/>
                    <a:pt x="878" y="99"/>
                    <a:pt x="610" y="99"/>
                  </a:cubicBezTo>
                  <a:cubicBezTo>
                    <a:pt x="342" y="99"/>
                    <a:pt x="123" y="75"/>
                    <a:pt x="1" y="51"/>
                  </a:cubicBezTo>
                  <a:lnTo>
                    <a:pt x="1" y="51"/>
                  </a:lnTo>
                  <a:cubicBezTo>
                    <a:pt x="98" y="635"/>
                    <a:pt x="343" y="1317"/>
                    <a:pt x="343" y="1317"/>
                  </a:cubicBezTo>
                  <a:lnTo>
                    <a:pt x="1901" y="928"/>
                  </a:lnTo>
                  <a:cubicBezTo>
                    <a:pt x="1901" y="928"/>
                    <a:pt x="1512" y="585"/>
                    <a:pt x="1461" y="343"/>
                  </a:cubicBezTo>
                  <a:cubicBezTo>
                    <a:pt x="1461" y="246"/>
                    <a:pt x="1461" y="149"/>
                    <a:pt x="1512" y="1"/>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7"/>
            <p:cNvSpPr/>
            <p:nvPr/>
          </p:nvSpPr>
          <p:spPr>
            <a:xfrm>
              <a:off x="7205390" y="1108966"/>
              <a:ext cx="193832" cy="210081"/>
            </a:xfrm>
            <a:custGeom>
              <a:avLst/>
              <a:gdLst/>
              <a:ahLst/>
              <a:cxnLst/>
              <a:rect l="l" t="t" r="r" b="b"/>
              <a:pathLst>
                <a:path w="1169" h="1267" extrusionOk="0">
                  <a:moveTo>
                    <a:pt x="974" y="1"/>
                  </a:moveTo>
                  <a:lnTo>
                    <a:pt x="437" y="145"/>
                  </a:lnTo>
                  <a:cubicBezTo>
                    <a:pt x="437" y="145"/>
                    <a:pt x="487" y="534"/>
                    <a:pt x="487" y="631"/>
                  </a:cubicBezTo>
                  <a:cubicBezTo>
                    <a:pt x="487" y="682"/>
                    <a:pt x="437" y="682"/>
                    <a:pt x="437" y="682"/>
                  </a:cubicBezTo>
                  <a:cubicBezTo>
                    <a:pt x="437" y="729"/>
                    <a:pt x="1" y="1266"/>
                    <a:pt x="293" y="1266"/>
                  </a:cubicBezTo>
                  <a:cubicBezTo>
                    <a:pt x="682" y="1266"/>
                    <a:pt x="729" y="729"/>
                    <a:pt x="1169" y="631"/>
                  </a:cubicBezTo>
                  <a:lnTo>
                    <a:pt x="1118" y="631"/>
                  </a:lnTo>
                  <a:cubicBezTo>
                    <a:pt x="877" y="437"/>
                    <a:pt x="974" y="1"/>
                    <a:pt x="974" y="1"/>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7"/>
            <p:cNvSpPr/>
            <p:nvPr/>
          </p:nvSpPr>
          <p:spPr>
            <a:xfrm>
              <a:off x="7277684" y="1108966"/>
              <a:ext cx="89372" cy="113248"/>
            </a:xfrm>
            <a:custGeom>
              <a:avLst/>
              <a:gdLst/>
              <a:ahLst/>
              <a:cxnLst/>
              <a:rect l="l" t="t" r="r" b="b"/>
              <a:pathLst>
                <a:path w="539" h="683" extrusionOk="0">
                  <a:moveTo>
                    <a:pt x="538" y="1"/>
                  </a:moveTo>
                  <a:lnTo>
                    <a:pt x="1" y="145"/>
                  </a:lnTo>
                  <a:cubicBezTo>
                    <a:pt x="1" y="145"/>
                    <a:pt x="51" y="534"/>
                    <a:pt x="51" y="631"/>
                  </a:cubicBezTo>
                  <a:cubicBezTo>
                    <a:pt x="51" y="682"/>
                    <a:pt x="1" y="682"/>
                    <a:pt x="1" y="682"/>
                  </a:cubicBezTo>
                  <a:cubicBezTo>
                    <a:pt x="246" y="682"/>
                    <a:pt x="441" y="487"/>
                    <a:pt x="538" y="339"/>
                  </a:cubicBezTo>
                  <a:cubicBezTo>
                    <a:pt x="488" y="145"/>
                    <a:pt x="538" y="1"/>
                    <a:pt x="538" y="1"/>
                  </a:cubicBezTo>
                  <a:close/>
                </a:path>
              </a:pathLst>
            </a:custGeom>
            <a:solidFill>
              <a:srgbClr val="ED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7"/>
            <p:cNvSpPr/>
            <p:nvPr/>
          </p:nvSpPr>
          <p:spPr>
            <a:xfrm>
              <a:off x="7374517" y="889598"/>
              <a:ext cx="193998" cy="333941"/>
            </a:xfrm>
            <a:custGeom>
              <a:avLst/>
              <a:gdLst/>
              <a:ahLst/>
              <a:cxnLst/>
              <a:rect l="l" t="t" r="r" b="b"/>
              <a:pathLst>
                <a:path w="1170" h="2014" extrusionOk="0">
                  <a:moveTo>
                    <a:pt x="476" y="0"/>
                  </a:moveTo>
                  <a:cubicBezTo>
                    <a:pt x="448" y="0"/>
                    <a:pt x="420" y="3"/>
                    <a:pt x="390" y="7"/>
                  </a:cubicBezTo>
                  <a:cubicBezTo>
                    <a:pt x="52" y="58"/>
                    <a:pt x="1" y="447"/>
                    <a:pt x="1" y="447"/>
                  </a:cubicBezTo>
                  <a:cubicBezTo>
                    <a:pt x="1" y="447"/>
                    <a:pt x="344" y="642"/>
                    <a:pt x="246" y="1324"/>
                  </a:cubicBezTo>
                  <a:cubicBezTo>
                    <a:pt x="196" y="1713"/>
                    <a:pt x="293" y="2005"/>
                    <a:pt x="441" y="2005"/>
                  </a:cubicBezTo>
                  <a:cubicBezTo>
                    <a:pt x="538" y="2005"/>
                    <a:pt x="441" y="1713"/>
                    <a:pt x="441" y="1713"/>
                  </a:cubicBezTo>
                  <a:lnTo>
                    <a:pt x="441" y="1713"/>
                  </a:lnTo>
                  <a:cubicBezTo>
                    <a:pt x="526" y="1883"/>
                    <a:pt x="685" y="2014"/>
                    <a:pt x="853" y="2014"/>
                  </a:cubicBezTo>
                  <a:cubicBezTo>
                    <a:pt x="878" y="2014"/>
                    <a:pt x="903" y="2011"/>
                    <a:pt x="928" y="2005"/>
                  </a:cubicBezTo>
                  <a:cubicBezTo>
                    <a:pt x="1025" y="1954"/>
                    <a:pt x="733" y="1713"/>
                    <a:pt x="733" y="1713"/>
                  </a:cubicBezTo>
                  <a:lnTo>
                    <a:pt x="733" y="1713"/>
                  </a:lnTo>
                  <a:cubicBezTo>
                    <a:pt x="733" y="1713"/>
                    <a:pt x="840" y="1777"/>
                    <a:pt x="941" y="1777"/>
                  </a:cubicBezTo>
                  <a:cubicBezTo>
                    <a:pt x="991" y="1777"/>
                    <a:pt x="1039" y="1761"/>
                    <a:pt x="1072" y="1713"/>
                  </a:cubicBezTo>
                  <a:cubicBezTo>
                    <a:pt x="1169" y="1616"/>
                    <a:pt x="877" y="1616"/>
                    <a:pt x="830" y="1421"/>
                  </a:cubicBezTo>
                  <a:cubicBezTo>
                    <a:pt x="733" y="1031"/>
                    <a:pt x="928" y="883"/>
                    <a:pt x="928" y="447"/>
                  </a:cubicBezTo>
                  <a:cubicBezTo>
                    <a:pt x="928" y="184"/>
                    <a:pt x="7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7"/>
            <p:cNvSpPr/>
            <p:nvPr/>
          </p:nvSpPr>
          <p:spPr>
            <a:xfrm>
              <a:off x="7140890" y="1068342"/>
              <a:ext cx="80749" cy="64666"/>
            </a:xfrm>
            <a:custGeom>
              <a:avLst/>
              <a:gdLst/>
              <a:ahLst/>
              <a:cxnLst/>
              <a:rect l="l" t="t" r="r" b="b"/>
              <a:pathLst>
                <a:path w="487" h="390" extrusionOk="0">
                  <a:moveTo>
                    <a:pt x="242" y="0"/>
                  </a:moveTo>
                  <a:cubicBezTo>
                    <a:pt x="144" y="0"/>
                    <a:pt x="0" y="51"/>
                    <a:pt x="0" y="148"/>
                  </a:cubicBezTo>
                  <a:cubicBezTo>
                    <a:pt x="0" y="246"/>
                    <a:pt x="97" y="343"/>
                    <a:pt x="195" y="390"/>
                  </a:cubicBezTo>
                  <a:cubicBezTo>
                    <a:pt x="339" y="390"/>
                    <a:pt x="436" y="343"/>
                    <a:pt x="436" y="246"/>
                  </a:cubicBezTo>
                  <a:cubicBezTo>
                    <a:pt x="487" y="148"/>
                    <a:pt x="390" y="51"/>
                    <a:pt x="242" y="0"/>
                  </a:cubicBezTo>
                  <a:close/>
                </a:path>
              </a:pathLst>
            </a:custGeom>
            <a:solidFill>
              <a:srgbClr val="EE8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7"/>
            <p:cNvSpPr/>
            <p:nvPr/>
          </p:nvSpPr>
          <p:spPr>
            <a:xfrm>
              <a:off x="7164767" y="914304"/>
              <a:ext cx="242248" cy="292489"/>
            </a:xfrm>
            <a:custGeom>
              <a:avLst/>
              <a:gdLst/>
              <a:ahLst/>
              <a:cxnLst/>
              <a:rect l="l" t="t" r="r" b="b"/>
              <a:pathLst>
                <a:path w="1461" h="1764" extrusionOk="0">
                  <a:moveTo>
                    <a:pt x="778" y="1"/>
                  </a:moveTo>
                  <a:cubicBezTo>
                    <a:pt x="747" y="1"/>
                    <a:pt x="714" y="2"/>
                    <a:pt x="682" y="6"/>
                  </a:cubicBezTo>
                  <a:cubicBezTo>
                    <a:pt x="246" y="53"/>
                    <a:pt x="0" y="442"/>
                    <a:pt x="51" y="980"/>
                  </a:cubicBezTo>
                  <a:cubicBezTo>
                    <a:pt x="51" y="1437"/>
                    <a:pt x="263" y="1763"/>
                    <a:pt x="492" y="1763"/>
                  </a:cubicBezTo>
                  <a:cubicBezTo>
                    <a:pt x="507" y="1763"/>
                    <a:pt x="522" y="1762"/>
                    <a:pt x="538" y="1759"/>
                  </a:cubicBezTo>
                  <a:cubicBezTo>
                    <a:pt x="876" y="1759"/>
                    <a:pt x="1461" y="1467"/>
                    <a:pt x="1461" y="832"/>
                  </a:cubicBezTo>
                  <a:cubicBezTo>
                    <a:pt x="1461" y="291"/>
                    <a:pt x="1170" y="1"/>
                    <a:pt x="778" y="1"/>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7"/>
            <p:cNvSpPr/>
            <p:nvPr/>
          </p:nvSpPr>
          <p:spPr>
            <a:xfrm>
              <a:off x="7173057" y="945642"/>
              <a:ext cx="201128" cy="138949"/>
            </a:xfrm>
            <a:custGeom>
              <a:avLst/>
              <a:gdLst/>
              <a:ahLst/>
              <a:cxnLst/>
              <a:rect l="l" t="t" r="r" b="b"/>
              <a:pathLst>
                <a:path w="1213" h="838" extrusionOk="0">
                  <a:moveTo>
                    <a:pt x="406" y="0"/>
                  </a:moveTo>
                  <a:cubicBezTo>
                    <a:pt x="382" y="0"/>
                    <a:pt x="360" y="4"/>
                    <a:pt x="340" y="12"/>
                  </a:cubicBezTo>
                  <a:cubicBezTo>
                    <a:pt x="98" y="109"/>
                    <a:pt x="1" y="693"/>
                    <a:pt x="1" y="693"/>
                  </a:cubicBezTo>
                  <a:cubicBezTo>
                    <a:pt x="98" y="499"/>
                    <a:pt x="390" y="253"/>
                    <a:pt x="390" y="253"/>
                  </a:cubicBezTo>
                  <a:cubicBezTo>
                    <a:pt x="488" y="448"/>
                    <a:pt x="1021" y="643"/>
                    <a:pt x="1021" y="643"/>
                  </a:cubicBezTo>
                  <a:cubicBezTo>
                    <a:pt x="1072" y="740"/>
                    <a:pt x="1169" y="838"/>
                    <a:pt x="1169" y="838"/>
                  </a:cubicBezTo>
                  <a:cubicBezTo>
                    <a:pt x="1212" y="480"/>
                    <a:pt x="683" y="0"/>
                    <a:pt x="406" y="0"/>
                  </a:cubicBezTo>
                  <a:close/>
                </a:path>
              </a:pathLst>
            </a:custGeom>
            <a:solidFill>
              <a:srgbClr val="EE8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7"/>
            <p:cNvSpPr/>
            <p:nvPr/>
          </p:nvSpPr>
          <p:spPr>
            <a:xfrm>
              <a:off x="7108557" y="890262"/>
              <a:ext cx="314707" cy="218869"/>
            </a:xfrm>
            <a:custGeom>
              <a:avLst/>
              <a:gdLst/>
              <a:ahLst/>
              <a:cxnLst/>
              <a:rect l="l" t="t" r="r" b="b"/>
              <a:pathLst>
                <a:path w="1898" h="1320" extrusionOk="0">
                  <a:moveTo>
                    <a:pt x="1114" y="0"/>
                  </a:moveTo>
                  <a:cubicBezTo>
                    <a:pt x="1084" y="0"/>
                    <a:pt x="1053" y="1"/>
                    <a:pt x="1021" y="3"/>
                  </a:cubicBezTo>
                  <a:cubicBezTo>
                    <a:pt x="0" y="54"/>
                    <a:pt x="390" y="1074"/>
                    <a:pt x="390" y="1074"/>
                  </a:cubicBezTo>
                  <a:cubicBezTo>
                    <a:pt x="390" y="833"/>
                    <a:pt x="779" y="443"/>
                    <a:pt x="779" y="443"/>
                  </a:cubicBezTo>
                  <a:cubicBezTo>
                    <a:pt x="877" y="782"/>
                    <a:pt x="1410" y="930"/>
                    <a:pt x="1410" y="930"/>
                  </a:cubicBezTo>
                  <a:cubicBezTo>
                    <a:pt x="1461" y="1125"/>
                    <a:pt x="1702" y="1320"/>
                    <a:pt x="1702" y="1320"/>
                  </a:cubicBezTo>
                  <a:cubicBezTo>
                    <a:pt x="1702" y="1320"/>
                    <a:pt x="1897" y="1074"/>
                    <a:pt x="1897" y="735"/>
                  </a:cubicBezTo>
                  <a:cubicBezTo>
                    <a:pt x="1852" y="500"/>
                    <a:pt x="1804"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7"/>
            <p:cNvSpPr/>
            <p:nvPr/>
          </p:nvSpPr>
          <p:spPr>
            <a:xfrm>
              <a:off x="7148517" y="888769"/>
              <a:ext cx="234621" cy="147405"/>
            </a:xfrm>
            <a:custGeom>
              <a:avLst/>
              <a:gdLst/>
              <a:ahLst/>
              <a:cxnLst/>
              <a:rect l="l" t="t" r="r" b="b"/>
              <a:pathLst>
                <a:path w="1415" h="889" extrusionOk="0">
                  <a:moveTo>
                    <a:pt x="949" y="0"/>
                  </a:moveTo>
                  <a:cubicBezTo>
                    <a:pt x="897" y="0"/>
                    <a:pt x="841" y="4"/>
                    <a:pt x="780" y="12"/>
                  </a:cubicBezTo>
                  <a:cubicBezTo>
                    <a:pt x="1" y="63"/>
                    <a:pt x="1" y="596"/>
                    <a:pt x="98" y="888"/>
                  </a:cubicBezTo>
                  <a:cubicBezTo>
                    <a:pt x="98" y="647"/>
                    <a:pt x="293" y="304"/>
                    <a:pt x="538" y="207"/>
                  </a:cubicBezTo>
                  <a:cubicBezTo>
                    <a:pt x="663" y="146"/>
                    <a:pt x="813" y="128"/>
                    <a:pt x="956" y="128"/>
                  </a:cubicBezTo>
                  <a:cubicBezTo>
                    <a:pt x="1149" y="128"/>
                    <a:pt x="1330" y="160"/>
                    <a:pt x="1415" y="160"/>
                  </a:cubicBezTo>
                  <a:cubicBezTo>
                    <a:pt x="1335" y="80"/>
                    <a:pt x="1189"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7"/>
            <p:cNvSpPr/>
            <p:nvPr/>
          </p:nvSpPr>
          <p:spPr>
            <a:xfrm>
              <a:off x="7358434" y="1068342"/>
              <a:ext cx="80915" cy="64666"/>
            </a:xfrm>
            <a:custGeom>
              <a:avLst/>
              <a:gdLst/>
              <a:ahLst/>
              <a:cxnLst/>
              <a:rect l="l" t="t" r="r" b="b"/>
              <a:pathLst>
                <a:path w="488" h="390" extrusionOk="0">
                  <a:moveTo>
                    <a:pt x="246" y="0"/>
                  </a:moveTo>
                  <a:cubicBezTo>
                    <a:pt x="98" y="51"/>
                    <a:pt x="1" y="98"/>
                    <a:pt x="51" y="195"/>
                  </a:cubicBezTo>
                  <a:cubicBezTo>
                    <a:pt x="51" y="292"/>
                    <a:pt x="149" y="390"/>
                    <a:pt x="246" y="390"/>
                  </a:cubicBezTo>
                  <a:cubicBezTo>
                    <a:pt x="390" y="390"/>
                    <a:pt x="487" y="292"/>
                    <a:pt x="487" y="195"/>
                  </a:cubicBezTo>
                  <a:cubicBezTo>
                    <a:pt x="487" y="98"/>
                    <a:pt x="390" y="0"/>
                    <a:pt x="246"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7"/>
            <p:cNvSpPr/>
            <p:nvPr/>
          </p:nvSpPr>
          <p:spPr>
            <a:xfrm>
              <a:off x="7253807" y="1084426"/>
              <a:ext cx="48582" cy="16249"/>
            </a:xfrm>
            <a:custGeom>
              <a:avLst/>
              <a:gdLst/>
              <a:ahLst/>
              <a:cxnLst/>
              <a:rect l="l" t="t" r="r" b="b"/>
              <a:pathLst>
                <a:path w="293" h="98" extrusionOk="0">
                  <a:moveTo>
                    <a:pt x="293" y="1"/>
                  </a:moveTo>
                  <a:lnTo>
                    <a:pt x="293" y="1"/>
                  </a:lnTo>
                  <a:cubicBezTo>
                    <a:pt x="293" y="1"/>
                    <a:pt x="242" y="51"/>
                    <a:pt x="145" y="51"/>
                  </a:cubicBezTo>
                  <a:cubicBezTo>
                    <a:pt x="114" y="51"/>
                    <a:pt x="81" y="29"/>
                    <a:pt x="62" y="29"/>
                  </a:cubicBezTo>
                  <a:cubicBezTo>
                    <a:pt x="53" y="29"/>
                    <a:pt x="47" y="34"/>
                    <a:pt x="47" y="51"/>
                  </a:cubicBezTo>
                  <a:cubicBezTo>
                    <a:pt x="1" y="51"/>
                    <a:pt x="98" y="98"/>
                    <a:pt x="145" y="98"/>
                  </a:cubicBezTo>
                  <a:cubicBezTo>
                    <a:pt x="242" y="98"/>
                    <a:pt x="293" y="5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7"/>
            <p:cNvSpPr/>
            <p:nvPr/>
          </p:nvSpPr>
          <p:spPr>
            <a:xfrm>
              <a:off x="7173057" y="1090395"/>
              <a:ext cx="40292" cy="18737"/>
            </a:xfrm>
            <a:custGeom>
              <a:avLst/>
              <a:gdLst/>
              <a:ahLst/>
              <a:cxnLst/>
              <a:rect l="l" t="t" r="r" b="b"/>
              <a:pathLst>
                <a:path w="243" h="113" extrusionOk="0">
                  <a:moveTo>
                    <a:pt x="218" y="1"/>
                  </a:moveTo>
                  <a:cubicBezTo>
                    <a:pt x="191" y="1"/>
                    <a:pt x="175" y="62"/>
                    <a:pt x="98" y="62"/>
                  </a:cubicBezTo>
                  <a:cubicBezTo>
                    <a:pt x="48" y="62"/>
                    <a:pt x="48" y="15"/>
                    <a:pt x="1" y="15"/>
                  </a:cubicBezTo>
                  <a:cubicBezTo>
                    <a:pt x="1" y="62"/>
                    <a:pt x="48" y="113"/>
                    <a:pt x="145" y="113"/>
                  </a:cubicBezTo>
                  <a:cubicBezTo>
                    <a:pt x="196" y="113"/>
                    <a:pt x="242" y="15"/>
                    <a:pt x="242" y="15"/>
                  </a:cubicBezTo>
                  <a:cubicBezTo>
                    <a:pt x="233" y="5"/>
                    <a:pt x="225"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7"/>
            <p:cNvSpPr/>
            <p:nvPr/>
          </p:nvSpPr>
          <p:spPr>
            <a:xfrm>
              <a:off x="7253807" y="1044466"/>
              <a:ext cx="56375" cy="19731"/>
            </a:xfrm>
            <a:custGeom>
              <a:avLst/>
              <a:gdLst/>
              <a:ahLst/>
              <a:cxnLst/>
              <a:rect l="l" t="t" r="r" b="b"/>
              <a:pathLst>
                <a:path w="340" h="119" extrusionOk="0">
                  <a:moveTo>
                    <a:pt x="1" y="0"/>
                  </a:moveTo>
                  <a:lnTo>
                    <a:pt x="1" y="47"/>
                  </a:lnTo>
                  <a:lnTo>
                    <a:pt x="98" y="47"/>
                  </a:lnTo>
                  <a:cubicBezTo>
                    <a:pt x="145" y="47"/>
                    <a:pt x="195" y="47"/>
                    <a:pt x="242" y="97"/>
                  </a:cubicBezTo>
                  <a:lnTo>
                    <a:pt x="293" y="97"/>
                  </a:lnTo>
                  <a:cubicBezTo>
                    <a:pt x="308" y="113"/>
                    <a:pt x="319" y="118"/>
                    <a:pt x="326" y="118"/>
                  </a:cubicBezTo>
                  <a:cubicBezTo>
                    <a:pt x="339" y="118"/>
                    <a:pt x="339" y="97"/>
                    <a:pt x="339" y="97"/>
                  </a:cubicBezTo>
                  <a:cubicBezTo>
                    <a:pt x="339" y="97"/>
                    <a:pt x="24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7"/>
            <p:cNvSpPr/>
            <p:nvPr/>
          </p:nvSpPr>
          <p:spPr>
            <a:xfrm>
              <a:off x="7173057" y="1052093"/>
              <a:ext cx="32499" cy="16415"/>
            </a:xfrm>
            <a:custGeom>
              <a:avLst/>
              <a:gdLst/>
              <a:ahLst/>
              <a:cxnLst/>
              <a:rect l="l" t="t" r="r" b="b"/>
              <a:pathLst>
                <a:path w="196" h="99" extrusionOk="0">
                  <a:moveTo>
                    <a:pt x="145" y="1"/>
                  </a:moveTo>
                  <a:lnTo>
                    <a:pt x="196" y="51"/>
                  </a:lnTo>
                  <a:lnTo>
                    <a:pt x="196" y="1"/>
                  </a:lnTo>
                  <a:close/>
                  <a:moveTo>
                    <a:pt x="145" y="1"/>
                  </a:moveTo>
                  <a:cubicBezTo>
                    <a:pt x="98" y="1"/>
                    <a:pt x="48" y="1"/>
                    <a:pt x="1" y="51"/>
                  </a:cubicBezTo>
                  <a:lnTo>
                    <a:pt x="1" y="98"/>
                  </a:lnTo>
                  <a:cubicBezTo>
                    <a:pt x="48" y="51"/>
                    <a:pt x="98"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7"/>
            <p:cNvSpPr/>
            <p:nvPr/>
          </p:nvSpPr>
          <p:spPr>
            <a:xfrm>
              <a:off x="7213184" y="1092882"/>
              <a:ext cx="16249" cy="40126"/>
            </a:xfrm>
            <a:custGeom>
              <a:avLst/>
              <a:gdLst/>
              <a:ahLst/>
              <a:cxnLst/>
              <a:rect l="l" t="t" r="r" b="b"/>
              <a:pathLst>
                <a:path w="98" h="242" extrusionOk="0">
                  <a:moveTo>
                    <a:pt x="0" y="0"/>
                  </a:moveTo>
                  <a:lnTo>
                    <a:pt x="0" y="47"/>
                  </a:lnTo>
                  <a:cubicBezTo>
                    <a:pt x="0" y="98"/>
                    <a:pt x="0" y="195"/>
                    <a:pt x="51" y="242"/>
                  </a:cubicBezTo>
                  <a:lnTo>
                    <a:pt x="98" y="242"/>
                  </a:lnTo>
                  <a:cubicBezTo>
                    <a:pt x="51" y="195"/>
                    <a:pt x="51" y="98"/>
                    <a:pt x="51" y="47"/>
                  </a:cubicBezTo>
                  <a:lnTo>
                    <a:pt x="51" y="0"/>
                  </a:lnTo>
                  <a:close/>
                </a:path>
              </a:pathLst>
            </a:custGeom>
            <a:solidFill>
              <a:srgbClr val="C8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7"/>
            <p:cNvSpPr/>
            <p:nvPr/>
          </p:nvSpPr>
          <p:spPr>
            <a:xfrm>
              <a:off x="7229267" y="1141299"/>
              <a:ext cx="48582" cy="16249"/>
            </a:xfrm>
            <a:custGeom>
              <a:avLst/>
              <a:gdLst/>
              <a:ahLst/>
              <a:cxnLst/>
              <a:rect l="l" t="t" r="r" b="b"/>
              <a:pathLst>
                <a:path w="293" h="98" extrusionOk="0">
                  <a:moveTo>
                    <a:pt x="246" y="0"/>
                  </a:moveTo>
                  <a:cubicBezTo>
                    <a:pt x="195" y="47"/>
                    <a:pt x="149" y="47"/>
                    <a:pt x="98" y="47"/>
                  </a:cubicBezTo>
                  <a:lnTo>
                    <a:pt x="1" y="47"/>
                  </a:lnTo>
                  <a:lnTo>
                    <a:pt x="1" y="98"/>
                  </a:lnTo>
                  <a:lnTo>
                    <a:pt x="98" y="98"/>
                  </a:lnTo>
                  <a:cubicBezTo>
                    <a:pt x="149" y="98"/>
                    <a:pt x="246" y="98"/>
                    <a:pt x="293" y="0"/>
                  </a:cubicBezTo>
                  <a:close/>
                </a:path>
              </a:pathLst>
            </a:custGeom>
            <a:solidFill>
              <a:srgbClr val="C86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7"/>
            <p:cNvSpPr/>
            <p:nvPr/>
          </p:nvSpPr>
          <p:spPr>
            <a:xfrm>
              <a:off x="6890184" y="1609383"/>
              <a:ext cx="1251700" cy="737855"/>
            </a:xfrm>
            <a:custGeom>
              <a:avLst/>
              <a:gdLst/>
              <a:ahLst/>
              <a:cxnLst/>
              <a:rect l="l" t="t" r="r" b="b"/>
              <a:pathLst>
                <a:path w="7549" h="4450" extrusionOk="0">
                  <a:moveTo>
                    <a:pt x="3506" y="1"/>
                  </a:moveTo>
                  <a:cubicBezTo>
                    <a:pt x="3459" y="48"/>
                    <a:pt x="3362" y="48"/>
                    <a:pt x="3311" y="98"/>
                  </a:cubicBezTo>
                  <a:cubicBezTo>
                    <a:pt x="3311" y="98"/>
                    <a:pt x="3265" y="145"/>
                    <a:pt x="3214" y="145"/>
                  </a:cubicBezTo>
                  <a:cubicBezTo>
                    <a:pt x="3167" y="196"/>
                    <a:pt x="3117" y="196"/>
                    <a:pt x="3070" y="242"/>
                  </a:cubicBezTo>
                  <a:lnTo>
                    <a:pt x="2973" y="242"/>
                  </a:lnTo>
                  <a:cubicBezTo>
                    <a:pt x="2707" y="409"/>
                    <a:pt x="2487" y="484"/>
                    <a:pt x="2296" y="484"/>
                  </a:cubicBezTo>
                  <a:cubicBezTo>
                    <a:pt x="2207" y="484"/>
                    <a:pt x="2124" y="468"/>
                    <a:pt x="2046" y="437"/>
                  </a:cubicBezTo>
                  <a:cubicBezTo>
                    <a:pt x="2046" y="437"/>
                    <a:pt x="52" y="826"/>
                    <a:pt x="1" y="1267"/>
                  </a:cubicBezTo>
                  <a:cubicBezTo>
                    <a:pt x="1" y="1508"/>
                    <a:pt x="246" y="2482"/>
                    <a:pt x="441" y="3311"/>
                  </a:cubicBezTo>
                  <a:cubicBezTo>
                    <a:pt x="585" y="3895"/>
                    <a:pt x="733" y="4382"/>
                    <a:pt x="733" y="4382"/>
                  </a:cubicBezTo>
                  <a:cubicBezTo>
                    <a:pt x="820" y="4426"/>
                    <a:pt x="908" y="4450"/>
                    <a:pt x="995" y="4450"/>
                  </a:cubicBezTo>
                  <a:cubicBezTo>
                    <a:pt x="1102" y="4450"/>
                    <a:pt x="1210" y="4413"/>
                    <a:pt x="1317" y="4332"/>
                  </a:cubicBezTo>
                  <a:cubicBezTo>
                    <a:pt x="1317" y="4332"/>
                    <a:pt x="1267" y="3845"/>
                    <a:pt x="1220" y="3311"/>
                  </a:cubicBezTo>
                  <a:cubicBezTo>
                    <a:pt x="1220" y="3261"/>
                    <a:pt x="1220" y="3214"/>
                    <a:pt x="1169" y="3214"/>
                  </a:cubicBezTo>
                  <a:cubicBezTo>
                    <a:pt x="1123" y="2579"/>
                    <a:pt x="1072" y="1897"/>
                    <a:pt x="1123" y="1897"/>
                  </a:cubicBezTo>
                  <a:cubicBezTo>
                    <a:pt x="2240" y="1703"/>
                    <a:pt x="2825" y="1656"/>
                    <a:pt x="2825" y="1656"/>
                  </a:cubicBezTo>
                  <a:cubicBezTo>
                    <a:pt x="2825" y="1656"/>
                    <a:pt x="3849" y="2774"/>
                    <a:pt x="5894" y="3603"/>
                  </a:cubicBezTo>
                  <a:cubicBezTo>
                    <a:pt x="6330" y="3798"/>
                    <a:pt x="6817" y="3993"/>
                    <a:pt x="7354" y="4137"/>
                  </a:cubicBezTo>
                  <a:lnTo>
                    <a:pt x="7549" y="3650"/>
                  </a:lnTo>
                  <a:cubicBezTo>
                    <a:pt x="7549" y="3650"/>
                    <a:pt x="6867" y="3409"/>
                    <a:pt x="6135" y="3019"/>
                  </a:cubicBezTo>
                  <a:cubicBezTo>
                    <a:pt x="5940" y="2922"/>
                    <a:pt x="5699" y="2774"/>
                    <a:pt x="5504" y="2630"/>
                  </a:cubicBezTo>
                  <a:cubicBezTo>
                    <a:pt x="5212" y="2435"/>
                    <a:pt x="4433" y="1559"/>
                    <a:pt x="4285" y="1216"/>
                  </a:cubicBezTo>
                  <a:cubicBezTo>
                    <a:pt x="3993" y="488"/>
                    <a:pt x="3849" y="242"/>
                    <a:pt x="3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7"/>
            <p:cNvSpPr/>
            <p:nvPr/>
          </p:nvSpPr>
          <p:spPr>
            <a:xfrm>
              <a:off x="6963307" y="2158383"/>
              <a:ext cx="145415" cy="188858"/>
            </a:xfrm>
            <a:custGeom>
              <a:avLst/>
              <a:gdLst/>
              <a:ahLst/>
              <a:cxnLst/>
              <a:rect l="l" t="t" r="r" b="b"/>
              <a:pathLst>
                <a:path w="877" h="1139" extrusionOk="0">
                  <a:moveTo>
                    <a:pt x="779" y="0"/>
                  </a:moveTo>
                  <a:cubicBezTo>
                    <a:pt x="635" y="41"/>
                    <a:pt x="501" y="56"/>
                    <a:pt x="382" y="56"/>
                  </a:cubicBezTo>
                  <a:cubicBezTo>
                    <a:pt x="217" y="56"/>
                    <a:pt x="84" y="27"/>
                    <a:pt x="0" y="0"/>
                  </a:cubicBezTo>
                  <a:lnTo>
                    <a:pt x="0" y="0"/>
                  </a:lnTo>
                  <a:cubicBezTo>
                    <a:pt x="144" y="584"/>
                    <a:pt x="292" y="1071"/>
                    <a:pt x="292" y="1071"/>
                  </a:cubicBezTo>
                  <a:cubicBezTo>
                    <a:pt x="379" y="1115"/>
                    <a:pt x="467" y="1139"/>
                    <a:pt x="554" y="1139"/>
                  </a:cubicBezTo>
                  <a:cubicBezTo>
                    <a:pt x="661" y="1139"/>
                    <a:pt x="769" y="1102"/>
                    <a:pt x="876" y="1021"/>
                  </a:cubicBezTo>
                  <a:cubicBezTo>
                    <a:pt x="876" y="1021"/>
                    <a:pt x="826" y="534"/>
                    <a:pt x="779"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7"/>
            <p:cNvSpPr/>
            <p:nvPr/>
          </p:nvSpPr>
          <p:spPr>
            <a:xfrm>
              <a:off x="7019351" y="1827093"/>
              <a:ext cx="339247" cy="315205"/>
            </a:xfrm>
            <a:custGeom>
              <a:avLst/>
              <a:gdLst/>
              <a:ahLst/>
              <a:cxnLst/>
              <a:rect l="l" t="t" r="r" b="b"/>
              <a:pathLst>
                <a:path w="2046" h="1901" extrusionOk="0">
                  <a:moveTo>
                    <a:pt x="1804" y="0"/>
                  </a:moveTo>
                  <a:cubicBezTo>
                    <a:pt x="1415" y="195"/>
                    <a:pt x="585" y="292"/>
                    <a:pt x="98" y="440"/>
                  </a:cubicBezTo>
                  <a:cubicBezTo>
                    <a:pt x="1" y="487"/>
                    <a:pt x="246" y="1414"/>
                    <a:pt x="390" y="1901"/>
                  </a:cubicBezTo>
                  <a:cubicBezTo>
                    <a:pt x="344" y="1266"/>
                    <a:pt x="293" y="584"/>
                    <a:pt x="344" y="584"/>
                  </a:cubicBezTo>
                  <a:cubicBezTo>
                    <a:pt x="1461" y="390"/>
                    <a:pt x="2046" y="343"/>
                    <a:pt x="2046" y="343"/>
                  </a:cubicBezTo>
                  <a:cubicBezTo>
                    <a:pt x="1948" y="195"/>
                    <a:pt x="1901" y="148"/>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7"/>
            <p:cNvSpPr/>
            <p:nvPr/>
          </p:nvSpPr>
          <p:spPr>
            <a:xfrm>
              <a:off x="7382974" y="1649509"/>
              <a:ext cx="524457" cy="525120"/>
            </a:xfrm>
            <a:custGeom>
              <a:avLst/>
              <a:gdLst/>
              <a:ahLst/>
              <a:cxnLst/>
              <a:rect l="l" t="t" r="r" b="b"/>
              <a:pathLst>
                <a:path w="3163" h="3167" extrusionOk="0">
                  <a:moveTo>
                    <a:pt x="1" y="0"/>
                  </a:moveTo>
                  <a:cubicBezTo>
                    <a:pt x="98" y="51"/>
                    <a:pt x="390" y="246"/>
                    <a:pt x="729" y="927"/>
                  </a:cubicBezTo>
                  <a:cubicBezTo>
                    <a:pt x="1605" y="2629"/>
                    <a:pt x="3116" y="3167"/>
                    <a:pt x="3116" y="3167"/>
                  </a:cubicBezTo>
                  <a:lnTo>
                    <a:pt x="3163" y="3167"/>
                  </a:lnTo>
                  <a:lnTo>
                    <a:pt x="3163" y="3116"/>
                  </a:lnTo>
                  <a:cubicBezTo>
                    <a:pt x="3116" y="3069"/>
                    <a:pt x="1703" y="2582"/>
                    <a:pt x="826" y="927"/>
                  </a:cubicBezTo>
                  <a:cubicBezTo>
                    <a:pt x="487" y="292"/>
                    <a:pt x="242" y="51"/>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7"/>
            <p:cNvSpPr/>
            <p:nvPr/>
          </p:nvSpPr>
          <p:spPr>
            <a:xfrm>
              <a:off x="7423100" y="1625632"/>
              <a:ext cx="492787" cy="516664"/>
            </a:xfrm>
            <a:custGeom>
              <a:avLst/>
              <a:gdLst/>
              <a:ahLst/>
              <a:cxnLst/>
              <a:rect l="l" t="t" r="r" b="b"/>
              <a:pathLst>
                <a:path w="2972" h="3116" extrusionOk="0">
                  <a:moveTo>
                    <a:pt x="97" y="0"/>
                  </a:moveTo>
                  <a:cubicBezTo>
                    <a:pt x="97" y="0"/>
                    <a:pt x="51" y="47"/>
                    <a:pt x="0" y="47"/>
                  </a:cubicBezTo>
                  <a:cubicBezTo>
                    <a:pt x="148" y="144"/>
                    <a:pt x="389" y="339"/>
                    <a:pt x="682" y="923"/>
                  </a:cubicBezTo>
                  <a:cubicBezTo>
                    <a:pt x="1316" y="2142"/>
                    <a:pt x="2045" y="2676"/>
                    <a:pt x="2921" y="3116"/>
                  </a:cubicBezTo>
                  <a:lnTo>
                    <a:pt x="2972" y="3116"/>
                  </a:lnTo>
                  <a:lnTo>
                    <a:pt x="2972" y="3065"/>
                  </a:lnTo>
                  <a:cubicBezTo>
                    <a:pt x="2095" y="2629"/>
                    <a:pt x="1363" y="2092"/>
                    <a:pt x="779" y="876"/>
                  </a:cubicBezTo>
                  <a:cubicBezTo>
                    <a:pt x="487" y="339"/>
                    <a:pt x="245" y="98"/>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7"/>
            <p:cNvSpPr/>
            <p:nvPr/>
          </p:nvSpPr>
          <p:spPr>
            <a:xfrm>
              <a:off x="7867307" y="2109966"/>
              <a:ext cx="274581" cy="185376"/>
            </a:xfrm>
            <a:custGeom>
              <a:avLst/>
              <a:gdLst/>
              <a:ahLst/>
              <a:cxnLst/>
              <a:rect l="l" t="t" r="r" b="b"/>
              <a:pathLst>
                <a:path w="1656" h="1118" extrusionOk="0">
                  <a:moveTo>
                    <a:pt x="242" y="0"/>
                  </a:moveTo>
                  <a:cubicBezTo>
                    <a:pt x="195" y="242"/>
                    <a:pt x="98" y="436"/>
                    <a:pt x="1" y="584"/>
                  </a:cubicBezTo>
                  <a:cubicBezTo>
                    <a:pt x="437" y="779"/>
                    <a:pt x="924" y="974"/>
                    <a:pt x="1461" y="1118"/>
                  </a:cubicBezTo>
                  <a:lnTo>
                    <a:pt x="1656" y="631"/>
                  </a:lnTo>
                  <a:cubicBezTo>
                    <a:pt x="1656" y="631"/>
                    <a:pt x="974" y="390"/>
                    <a:pt x="242" y="0"/>
                  </a:cubicBezTo>
                  <a:close/>
                </a:path>
              </a:pathLst>
            </a:custGeom>
            <a:solidFill>
              <a:srgbClr val="FD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7"/>
            <p:cNvSpPr/>
            <p:nvPr/>
          </p:nvSpPr>
          <p:spPr>
            <a:xfrm>
              <a:off x="6845747" y="2303633"/>
              <a:ext cx="279058" cy="122036"/>
            </a:xfrm>
            <a:custGeom>
              <a:avLst/>
              <a:gdLst/>
              <a:ahLst/>
              <a:cxnLst/>
              <a:rect l="l" t="t" r="r" b="b"/>
              <a:pathLst>
                <a:path w="1683" h="736" extrusionOk="0">
                  <a:moveTo>
                    <a:pt x="1585" y="1"/>
                  </a:moveTo>
                  <a:cubicBezTo>
                    <a:pt x="1416" y="57"/>
                    <a:pt x="1295" y="81"/>
                    <a:pt x="1195" y="81"/>
                  </a:cubicBezTo>
                  <a:cubicBezTo>
                    <a:pt x="1123" y="81"/>
                    <a:pt x="1062" y="68"/>
                    <a:pt x="1001" y="47"/>
                  </a:cubicBezTo>
                  <a:cubicBezTo>
                    <a:pt x="1001" y="47"/>
                    <a:pt x="320" y="195"/>
                    <a:pt x="74" y="437"/>
                  </a:cubicBezTo>
                  <a:cubicBezTo>
                    <a:pt x="28" y="437"/>
                    <a:pt x="28" y="487"/>
                    <a:pt x="28" y="534"/>
                  </a:cubicBezTo>
                  <a:cubicBezTo>
                    <a:pt x="0" y="692"/>
                    <a:pt x="413" y="736"/>
                    <a:pt x="821" y="736"/>
                  </a:cubicBezTo>
                  <a:cubicBezTo>
                    <a:pt x="1171" y="736"/>
                    <a:pt x="1517" y="704"/>
                    <a:pt x="1585" y="682"/>
                  </a:cubicBezTo>
                  <a:cubicBezTo>
                    <a:pt x="1632" y="631"/>
                    <a:pt x="1632" y="585"/>
                    <a:pt x="1632" y="487"/>
                  </a:cubicBezTo>
                  <a:cubicBezTo>
                    <a:pt x="1683" y="293"/>
                    <a:pt x="1585"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7"/>
            <p:cNvSpPr/>
            <p:nvPr/>
          </p:nvSpPr>
          <p:spPr>
            <a:xfrm>
              <a:off x="6845747" y="2375926"/>
              <a:ext cx="270768" cy="49743"/>
            </a:xfrm>
            <a:custGeom>
              <a:avLst/>
              <a:gdLst/>
              <a:ahLst/>
              <a:cxnLst/>
              <a:rect l="l" t="t" r="r" b="b"/>
              <a:pathLst>
                <a:path w="1633" h="300" extrusionOk="0">
                  <a:moveTo>
                    <a:pt x="74" y="1"/>
                  </a:moveTo>
                  <a:cubicBezTo>
                    <a:pt x="28" y="1"/>
                    <a:pt x="28" y="51"/>
                    <a:pt x="28" y="98"/>
                  </a:cubicBezTo>
                  <a:cubicBezTo>
                    <a:pt x="0" y="256"/>
                    <a:pt x="413" y="300"/>
                    <a:pt x="821" y="300"/>
                  </a:cubicBezTo>
                  <a:cubicBezTo>
                    <a:pt x="1171" y="300"/>
                    <a:pt x="1517" y="268"/>
                    <a:pt x="1585" y="246"/>
                  </a:cubicBezTo>
                  <a:cubicBezTo>
                    <a:pt x="1632" y="195"/>
                    <a:pt x="1632" y="149"/>
                    <a:pt x="1632" y="51"/>
                  </a:cubicBezTo>
                  <a:lnTo>
                    <a:pt x="1632" y="51"/>
                  </a:lnTo>
                  <a:cubicBezTo>
                    <a:pt x="1464" y="100"/>
                    <a:pt x="1163" y="136"/>
                    <a:pt x="861" y="136"/>
                  </a:cubicBezTo>
                  <a:cubicBezTo>
                    <a:pt x="554" y="136"/>
                    <a:pt x="247" y="99"/>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7"/>
            <p:cNvSpPr/>
            <p:nvPr/>
          </p:nvSpPr>
          <p:spPr>
            <a:xfrm>
              <a:off x="6987183" y="2275942"/>
              <a:ext cx="64666" cy="43940"/>
            </a:xfrm>
            <a:custGeom>
              <a:avLst/>
              <a:gdLst/>
              <a:ahLst/>
              <a:cxnLst/>
              <a:rect l="l" t="t" r="r" b="b"/>
              <a:pathLst>
                <a:path w="390" h="265" extrusionOk="0">
                  <a:moveTo>
                    <a:pt x="83" y="0"/>
                  </a:moveTo>
                  <a:cubicBezTo>
                    <a:pt x="46" y="0"/>
                    <a:pt x="15" y="6"/>
                    <a:pt x="0" y="20"/>
                  </a:cubicBezTo>
                  <a:cubicBezTo>
                    <a:pt x="0" y="70"/>
                    <a:pt x="98" y="214"/>
                    <a:pt x="98" y="214"/>
                  </a:cubicBezTo>
                  <a:cubicBezTo>
                    <a:pt x="98" y="265"/>
                    <a:pt x="246" y="265"/>
                    <a:pt x="343" y="265"/>
                  </a:cubicBezTo>
                  <a:cubicBezTo>
                    <a:pt x="343" y="265"/>
                    <a:pt x="390" y="70"/>
                    <a:pt x="343" y="70"/>
                  </a:cubicBezTo>
                  <a:cubicBezTo>
                    <a:pt x="307" y="34"/>
                    <a:pt x="175"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7"/>
            <p:cNvSpPr/>
            <p:nvPr/>
          </p:nvSpPr>
          <p:spPr>
            <a:xfrm>
              <a:off x="8044891" y="2206799"/>
              <a:ext cx="185541" cy="234787"/>
            </a:xfrm>
            <a:custGeom>
              <a:avLst/>
              <a:gdLst/>
              <a:ahLst/>
              <a:cxnLst/>
              <a:rect l="l" t="t" r="r" b="b"/>
              <a:pathLst>
                <a:path w="1119" h="1416" extrusionOk="0">
                  <a:moveTo>
                    <a:pt x="487" y="0"/>
                  </a:moveTo>
                  <a:cubicBezTo>
                    <a:pt x="487" y="292"/>
                    <a:pt x="390" y="437"/>
                    <a:pt x="293" y="585"/>
                  </a:cubicBezTo>
                  <a:lnTo>
                    <a:pt x="293" y="826"/>
                  </a:lnTo>
                  <a:cubicBezTo>
                    <a:pt x="242" y="877"/>
                    <a:pt x="47" y="923"/>
                    <a:pt x="47" y="1118"/>
                  </a:cubicBezTo>
                  <a:cubicBezTo>
                    <a:pt x="1" y="1118"/>
                    <a:pt x="1" y="1266"/>
                    <a:pt x="47" y="1363"/>
                  </a:cubicBezTo>
                  <a:cubicBezTo>
                    <a:pt x="47" y="1363"/>
                    <a:pt x="98" y="1410"/>
                    <a:pt x="145" y="1410"/>
                  </a:cubicBezTo>
                  <a:cubicBezTo>
                    <a:pt x="156" y="1414"/>
                    <a:pt x="170" y="1416"/>
                    <a:pt x="185" y="1416"/>
                  </a:cubicBezTo>
                  <a:cubicBezTo>
                    <a:pt x="366" y="1416"/>
                    <a:pt x="783" y="1157"/>
                    <a:pt x="826" y="1021"/>
                  </a:cubicBezTo>
                  <a:cubicBezTo>
                    <a:pt x="924" y="585"/>
                    <a:pt x="1118" y="292"/>
                    <a:pt x="1118" y="242"/>
                  </a:cubicBezTo>
                  <a:cubicBezTo>
                    <a:pt x="1118" y="195"/>
                    <a:pt x="1021" y="144"/>
                    <a:pt x="974" y="98"/>
                  </a:cubicBezTo>
                  <a:cubicBezTo>
                    <a:pt x="779" y="47"/>
                    <a:pt x="48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7"/>
            <p:cNvSpPr/>
            <p:nvPr/>
          </p:nvSpPr>
          <p:spPr>
            <a:xfrm>
              <a:off x="8052684" y="2222883"/>
              <a:ext cx="177748" cy="218703"/>
            </a:xfrm>
            <a:custGeom>
              <a:avLst/>
              <a:gdLst/>
              <a:ahLst/>
              <a:cxnLst/>
              <a:rect l="l" t="t" r="r" b="b"/>
              <a:pathLst>
                <a:path w="1072" h="1319" extrusionOk="0">
                  <a:moveTo>
                    <a:pt x="927" y="1"/>
                  </a:moveTo>
                  <a:cubicBezTo>
                    <a:pt x="877" y="195"/>
                    <a:pt x="732" y="534"/>
                    <a:pt x="635" y="826"/>
                  </a:cubicBezTo>
                  <a:cubicBezTo>
                    <a:pt x="538" y="1072"/>
                    <a:pt x="195" y="1169"/>
                    <a:pt x="0" y="1266"/>
                  </a:cubicBezTo>
                  <a:cubicBezTo>
                    <a:pt x="0" y="1266"/>
                    <a:pt x="51" y="1313"/>
                    <a:pt x="98" y="1313"/>
                  </a:cubicBezTo>
                  <a:cubicBezTo>
                    <a:pt x="109" y="1317"/>
                    <a:pt x="123" y="1319"/>
                    <a:pt x="138" y="1319"/>
                  </a:cubicBezTo>
                  <a:cubicBezTo>
                    <a:pt x="319" y="1319"/>
                    <a:pt x="736" y="1060"/>
                    <a:pt x="779" y="924"/>
                  </a:cubicBezTo>
                  <a:cubicBezTo>
                    <a:pt x="877" y="488"/>
                    <a:pt x="1071" y="195"/>
                    <a:pt x="1071" y="145"/>
                  </a:cubicBezTo>
                  <a:cubicBezTo>
                    <a:pt x="1071" y="98"/>
                    <a:pt x="974" y="47"/>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7"/>
            <p:cNvSpPr/>
            <p:nvPr/>
          </p:nvSpPr>
          <p:spPr>
            <a:xfrm>
              <a:off x="8052684" y="2263009"/>
              <a:ext cx="56873" cy="40789"/>
            </a:xfrm>
            <a:custGeom>
              <a:avLst/>
              <a:gdLst/>
              <a:ahLst/>
              <a:cxnLst/>
              <a:rect l="l" t="t" r="r" b="b"/>
              <a:pathLst>
                <a:path w="343" h="246" extrusionOk="0">
                  <a:moveTo>
                    <a:pt x="148" y="0"/>
                  </a:moveTo>
                  <a:cubicBezTo>
                    <a:pt x="98" y="0"/>
                    <a:pt x="0" y="148"/>
                    <a:pt x="51" y="195"/>
                  </a:cubicBezTo>
                  <a:cubicBezTo>
                    <a:pt x="98" y="246"/>
                    <a:pt x="246" y="246"/>
                    <a:pt x="246" y="246"/>
                  </a:cubicBezTo>
                  <a:cubicBezTo>
                    <a:pt x="292" y="246"/>
                    <a:pt x="343" y="148"/>
                    <a:pt x="343" y="98"/>
                  </a:cubicBezTo>
                  <a:cubicBezTo>
                    <a:pt x="343" y="98"/>
                    <a:pt x="195"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7"/>
            <p:cNvSpPr/>
            <p:nvPr/>
          </p:nvSpPr>
          <p:spPr>
            <a:xfrm>
              <a:off x="7361418" y="656966"/>
              <a:ext cx="126347" cy="698558"/>
            </a:xfrm>
            <a:custGeom>
              <a:avLst/>
              <a:gdLst/>
              <a:ahLst/>
              <a:cxnLst/>
              <a:rect l="l" t="t" r="r" b="b"/>
              <a:pathLst>
                <a:path w="762" h="4213" extrusionOk="0">
                  <a:moveTo>
                    <a:pt x="617" y="0"/>
                  </a:moveTo>
                  <a:lnTo>
                    <a:pt x="275" y="47"/>
                  </a:lnTo>
                  <a:cubicBezTo>
                    <a:pt x="275" y="47"/>
                    <a:pt x="131" y="2727"/>
                    <a:pt x="33" y="3700"/>
                  </a:cubicBezTo>
                  <a:cubicBezTo>
                    <a:pt x="1" y="4134"/>
                    <a:pt x="226" y="4213"/>
                    <a:pt x="394" y="4213"/>
                  </a:cubicBezTo>
                  <a:cubicBezTo>
                    <a:pt x="490" y="4213"/>
                    <a:pt x="567" y="4187"/>
                    <a:pt x="567" y="4187"/>
                  </a:cubicBezTo>
                  <a:cubicBezTo>
                    <a:pt x="761" y="3700"/>
                    <a:pt x="664" y="2727"/>
                    <a:pt x="617" y="2481"/>
                  </a:cubicBezTo>
                  <a:cubicBezTo>
                    <a:pt x="617" y="2189"/>
                    <a:pt x="567" y="2142"/>
                    <a:pt x="617" y="1800"/>
                  </a:cubicBezTo>
                  <a:cubicBezTo>
                    <a:pt x="715" y="1508"/>
                    <a:pt x="617" y="0"/>
                    <a:pt x="617" y="0"/>
                  </a:cubicBezTo>
                  <a:close/>
                </a:path>
              </a:pathLst>
            </a:custGeom>
            <a:solidFill>
              <a:srgbClr val="FFD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7"/>
            <p:cNvSpPr/>
            <p:nvPr/>
          </p:nvSpPr>
          <p:spPr>
            <a:xfrm>
              <a:off x="6414307" y="608549"/>
              <a:ext cx="177748" cy="250041"/>
            </a:xfrm>
            <a:custGeom>
              <a:avLst/>
              <a:gdLst/>
              <a:ahLst/>
              <a:cxnLst/>
              <a:rect l="l" t="t" r="r" b="b"/>
              <a:pathLst>
                <a:path w="1072" h="1508" extrusionOk="0">
                  <a:moveTo>
                    <a:pt x="534" y="0"/>
                  </a:moveTo>
                  <a:lnTo>
                    <a:pt x="1" y="1507"/>
                  </a:lnTo>
                  <a:lnTo>
                    <a:pt x="682" y="1507"/>
                  </a:lnTo>
                  <a:lnTo>
                    <a:pt x="1072" y="242"/>
                  </a:ln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7"/>
            <p:cNvSpPr/>
            <p:nvPr/>
          </p:nvSpPr>
          <p:spPr>
            <a:xfrm>
              <a:off x="6454433" y="438593"/>
              <a:ext cx="379871" cy="419997"/>
            </a:xfrm>
            <a:custGeom>
              <a:avLst/>
              <a:gdLst/>
              <a:ahLst/>
              <a:cxnLst/>
              <a:rect l="l" t="t" r="r" b="b"/>
              <a:pathLst>
                <a:path w="2291" h="2533" extrusionOk="0">
                  <a:moveTo>
                    <a:pt x="0" y="1"/>
                  </a:moveTo>
                  <a:lnTo>
                    <a:pt x="292" y="2532"/>
                  </a:lnTo>
                  <a:lnTo>
                    <a:pt x="2290" y="2532"/>
                  </a:lnTo>
                  <a:lnTo>
                    <a:pt x="19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7"/>
            <p:cNvSpPr/>
            <p:nvPr/>
          </p:nvSpPr>
          <p:spPr>
            <a:xfrm>
              <a:off x="6438184" y="438593"/>
              <a:ext cx="64832" cy="419997"/>
            </a:xfrm>
            <a:custGeom>
              <a:avLst/>
              <a:gdLst/>
              <a:ahLst/>
              <a:cxnLst/>
              <a:rect l="l" t="t" r="r" b="b"/>
              <a:pathLst>
                <a:path w="391" h="2533" extrusionOk="0">
                  <a:moveTo>
                    <a:pt x="1" y="1"/>
                  </a:moveTo>
                  <a:lnTo>
                    <a:pt x="293" y="2532"/>
                  </a:lnTo>
                  <a:lnTo>
                    <a:pt x="390" y="2532"/>
                  </a:lnTo>
                  <a:lnTo>
                    <a:pt x="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7"/>
            <p:cNvSpPr/>
            <p:nvPr/>
          </p:nvSpPr>
          <p:spPr>
            <a:xfrm>
              <a:off x="6478973" y="454842"/>
              <a:ext cx="145415" cy="89206"/>
            </a:xfrm>
            <a:custGeom>
              <a:avLst/>
              <a:gdLst/>
              <a:ahLst/>
              <a:cxnLst/>
              <a:rect l="l" t="t" r="r" b="b"/>
              <a:pathLst>
                <a:path w="877" h="538" extrusionOk="0">
                  <a:moveTo>
                    <a:pt x="0" y="0"/>
                  </a:moveTo>
                  <a:lnTo>
                    <a:pt x="47" y="538"/>
                  </a:lnTo>
                  <a:lnTo>
                    <a:pt x="8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7"/>
            <p:cNvSpPr/>
            <p:nvPr/>
          </p:nvSpPr>
          <p:spPr>
            <a:xfrm>
              <a:off x="6486601" y="454842"/>
              <a:ext cx="210081" cy="129332"/>
            </a:xfrm>
            <a:custGeom>
              <a:avLst/>
              <a:gdLst/>
              <a:ahLst/>
              <a:cxnLst/>
              <a:rect l="l" t="t" r="r" b="b"/>
              <a:pathLst>
                <a:path w="1267" h="780" extrusionOk="0">
                  <a:moveTo>
                    <a:pt x="975" y="0"/>
                  </a:moveTo>
                  <a:lnTo>
                    <a:pt x="1" y="585"/>
                  </a:lnTo>
                  <a:lnTo>
                    <a:pt x="52" y="779"/>
                  </a:lnTo>
                  <a:lnTo>
                    <a:pt x="1267" y="0"/>
                  </a:lnTo>
                  <a:close/>
                </a:path>
              </a:pathLst>
            </a:custGeom>
            <a:solidFill>
              <a:srgbClr val="F3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7"/>
            <p:cNvSpPr/>
            <p:nvPr/>
          </p:nvSpPr>
          <p:spPr>
            <a:xfrm>
              <a:off x="6511141" y="567760"/>
              <a:ext cx="266291" cy="186205"/>
            </a:xfrm>
            <a:custGeom>
              <a:avLst/>
              <a:gdLst/>
              <a:ahLst/>
              <a:cxnLst/>
              <a:rect l="l" t="t" r="r" b="b"/>
              <a:pathLst>
                <a:path w="1606" h="1123" extrusionOk="0">
                  <a:moveTo>
                    <a:pt x="1605" y="1"/>
                  </a:moveTo>
                  <a:lnTo>
                    <a:pt x="1" y="975"/>
                  </a:lnTo>
                  <a:lnTo>
                    <a:pt x="1" y="1123"/>
                  </a:lnTo>
                  <a:lnTo>
                    <a:pt x="1605" y="149"/>
                  </a:lnTo>
                  <a:lnTo>
                    <a:pt x="1605" y="1"/>
                  </a:lnTo>
                  <a:close/>
                </a:path>
              </a:pathLst>
            </a:custGeom>
            <a:solidFill>
              <a:srgbClr val="F3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7"/>
            <p:cNvSpPr/>
            <p:nvPr/>
          </p:nvSpPr>
          <p:spPr>
            <a:xfrm>
              <a:off x="6624224" y="737716"/>
              <a:ext cx="177748" cy="104792"/>
            </a:xfrm>
            <a:custGeom>
              <a:avLst/>
              <a:gdLst/>
              <a:ahLst/>
              <a:cxnLst/>
              <a:rect l="l" t="t" r="r" b="b"/>
              <a:pathLst>
                <a:path w="1072" h="632" extrusionOk="0">
                  <a:moveTo>
                    <a:pt x="1021" y="0"/>
                  </a:moveTo>
                  <a:lnTo>
                    <a:pt x="0" y="631"/>
                  </a:lnTo>
                  <a:lnTo>
                    <a:pt x="145" y="631"/>
                  </a:lnTo>
                  <a:lnTo>
                    <a:pt x="1071" y="98"/>
                  </a:lnTo>
                  <a:lnTo>
                    <a:pt x="1021" y="0"/>
                  </a:lnTo>
                  <a:close/>
                </a:path>
              </a:pathLst>
            </a:custGeom>
            <a:solidFill>
              <a:srgbClr val="F3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7"/>
            <p:cNvSpPr/>
            <p:nvPr/>
          </p:nvSpPr>
          <p:spPr>
            <a:xfrm>
              <a:off x="6680434" y="769883"/>
              <a:ext cx="129332" cy="72625"/>
            </a:xfrm>
            <a:custGeom>
              <a:avLst/>
              <a:gdLst/>
              <a:ahLst/>
              <a:cxnLst/>
              <a:rect l="l" t="t" r="r" b="b"/>
              <a:pathLst>
                <a:path w="780" h="438" extrusionOk="0">
                  <a:moveTo>
                    <a:pt x="732" y="1"/>
                  </a:moveTo>
                  <a:lnTo>
                    <a:pt x="0" y="437"/>
                  </a:lnTo>
                  <a:lnTo>
                    <a:pt x="779" y="437"/>
                  </a:lnTo>
                  <a:lnTo>
                    <a:pt x="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7"/>
            <p:cNvSpPr/>
            <p:nvPr/>
          </p:nvSpPr>
          <p:spPr>
            <a:xfrm>
              <a:off x="6511141" y="592300"/>
              <a:ext cx="282374" cy="250207"/>
            </a:xfrm>
            <a:custGeom>
              <a:avLst/>
              <a:gdLst/>
              <a:ahLst/>
              <a:cxnLst/>
              <a:rect l="l" t="t" r="r" b="b"/>
              <a:pathLst>
                <a:path w="1703" h="1509" extrusionOk="0">
                  <a:moveTo>
                    <a:pt x="1605" y="1"/>
                  </a:moveTo>
                  <a:lnTo>
                    <a:pt x="1" y="975"/>
                  </a:lnTo>
                  <a:lnTo>
                    <a:pt x="98" y="1508"/>
                  </a:lnTo>
                  <a:lnTo>
                    <a:pt x="682" y="1508"/>
                  </a:lnTo>
                  <a:lnTo>
                    <a:pt x="1703" y="877"/>
                  </a:lnTo>
                  <a:lnTo>
                    <a:pt x="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7"/>
            <p:cNvSpPr/>
            <p:nvPr/>
          </p:nvSpPr>
          <p:spPr>
            <a:xfrm>
              <a:off x="6648100" y="753799"/>
              <a:ext cx="153872" cy="88708"/>
            </a:xfrm>
            <a:custGeom>
              <a:avLst/>
              <a:gdLst/>
              <a:ahLst/>
              <a:cxnLst/>
              <a:rect l="l" t="t" r="r" b="b"/>
              <a:pathLst>
                <a:path w="928" h="535" extrusionOk="0">
                  <a:moveTo>
                    <a:pt x="927" y="1"/>
                  </a:moveTo>
                  <a:lnTo>
                    <a:pt x="1" y="534"/>
                  </a:lnTo>
                  <a:lnTo>
                    <a:pt x="195" y="534"/>
                  </a:lnTo>
                  <a:lnTo>
                    <a:pt x="927" y="98"/>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7"/>
            <p:cNvSpPr/>
            <p:nvPr/>
          </p:nvSpPr>
          <p:spPr>
            <a:xfrm>
              <a:off x="6495057" y="454842"/>
              <a:ext cx="282374" cy="274581"/>
            </a:xfrm>
            <a:custGeom>
              <a:avLst/>
              <a:gdLst/>
              <a:ahLst/>
              <a:cxnLst/>
              <a:rect l="l" t="t" r="r" b="b"/>
              <a:pathLst>
                <a:path w="1703" h="1656" extrusionOk="0">
                  <a:moveTo>
                    <a:pt x="1216" y="0"/>
                  </a:moveTo>
                  <a:lnTo>
                    <a:pt x="1" y="779"/>
                  </a:lnTo>
                  <a:lnTo>
                    <a:pt x="98" y="1656"/>
                  </a:lnTo>
                  <a:lnTo>
                    <a:pt x="1702" y="682"/>
                  </a:lnTo>
                  <a:lnTo>
                    <a:pt x="1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7"/>
            <p:cNvSpPr/>
            <p:nvPr/>
          </p:nvSpPr>
          <p:spPr>
            <a:xfrm>
              <a:off x="6486601" y="454842"/>
              <a:ext cx="161665" cy="96999"/>
            </a:xfrm>
            <a:custGeom>
              <a:avLst/>
              <a:gdLst/>
              <a:ahLst/>
              <a:cxnLst/>
              <a:rect l="l" t="t" r="r" b="b"/>
              <a:pathLst>
                <a:path w="975" h="585" extrusionOk="0">
                  <a:moveTo>
                    <a:pt x="830" y="0"/>
                  </a:moveTo>
                  <a:lnTo>
                    <a:pt x="1" y="538"/>
                  </a:lnTo>
                  <a:lnTo>
                    <a:pt x="1" y="585"/>
                  </a:lnTo>
                  <a:lnTo>
                    <a:pt x="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7"/>
            <p:cNvSpPr/>
            <p:nvPr/>
          </p:nvSpPr>
          <p:spPr>
            <a:xfrm>
              <a:off x="6034601" y="422012"/>
              <a:ext cx="358979" cy="348035"/>
            </a:xfrm>
            <a:custGeom>
              <a:avLst/>
              <a:gdLst/>
              <a:ahLst/>
              <a:cxnLst/>
              <a:rect l="l" t="t" r="r" b="b"/>
              <a:pathLst>
                <a:path w="2165" h="2099" extrusionOk="0">
                  <a:moveTo>
                    <a:pt x="1051" y="0"/>
                  </a:moveTo>
                  <a:cubicBezTo>
                    <a:pt x="1026" y="0"/>
                    <a:pt x="1001" y="1"/>
                    <a:pt x="974" y="4"/>
                  </a:cubicBezTo>
                  <a:cubicBezTo>
                    <a:pt x="1" y="101"/>
                    <a:pt x="635" y="2099"/>
                    <a:pt x="635" y="2099"/>
                  </a:cubicBezTo>
                  <a:lnTo>
                    <a:pt x="1512" y="2099"/>
                  </a:lnTo>
                  <a:cubicBezTo>
                    <a:pt x="1512" y="2099"/>
                    <a:pt x="2164" y="0"/>
                    <a:pt x="1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7"/>
            <p:cNvSpPr/>
            <p:nvPr/>
          </p:nvSpPr>
          <p:spPr>
            <a:xfrm>
              <a:off x="6115350" y="392332"/>
              <a:ext cx="307743" cy="318189"/>
            </a:xfrm>
            <a:custGeom>
              <a:avLst/>
              <a:gdLst/>
              <a:ahLst/>
              <a:cxnLst/>
              <a:rect l="l" t="t" r="r" b="b"/>
              <a:pathLst>
                <a:path w="1856" h="1919" extrusionOk="0">
                  <a:moveTo>
                    <a:pt x="1015" y="1"/>
                  </a:moveTo>
                  <a:cubicBezTo>
                    <a:pt x="946" y="1"/>
                    <a:pt x="868" y="13"/>
                    <a:pt x="779" y="39"/>
                  </a:cubicBezTo>
                  <a:cubicBezTo>
                    <a:pt x="0" y="280"/>
                    <a:pt x="51" y="1254"/>
                    <a:pt x="246" y="1596"/>
                  </a:cubicBezTo>
                  <a:cubicBezTo>
                    <a:pt x="391" y="1847"/>
                    <a:pt x="609" y="1918"/>
                    <a:pt x="810" y="1918"/>
                  </a:cubicBezTo>
                  <a:cubicBezTo>
                    <a:pt x="1078" y="1918"/>
                    <a:pt x="1317" y="1791"/>
                    <a:pt x="1317" y="1791"/>
                  </a:cubicBezTo>
                  <a:cubicBezTo>
                    <a:pt x="1317" y="1791"/>
                    <a:pt x="1856" y="1"/>
                    <a:pt x="1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7"/>
            <p:cNvSpPr/>
            <p:nvPr/>
          </p:nvSpPr>
          <p:spPr>
            <a:xfrm>
              <a:off x="6236724" y="430966"/>
              <a:ext cx="56375" cy="322998"/>
            </a:xfrm>
            <a:custGeom>
              <a:avLst/>
              <a:gdLst/>
              <a:ahLst/>
              <a:cxnLst/>
              <a:rect l="l" t="t" r="r" b="b"/>
              <a:pathLst>
                <a:path w="340" h="1948" extrusionOk="0">
                  <a:moveTo>
                    <a:pt x="1" y="0"/>
                  </a:moveTo>
                  <a:cubicBezTo>
                    <a:pt x="1" y="47"/>
                    <a:pt x="293" y="292"/>
                    <a:pt x="293" y="923"/>
                  </a:cubicBezTo>
                  <a:cubicBezTo>
                    <a:pt x="293" y="1215"/>
                    <a:pt x="242" y="1558"/>
                    <a:pt x="145" y="1948"/>
                  </a:cubicBezTo>
                  <a:cubicBezTo>
                    <a:pt x="293" y="1558"/>
                    <a:pt x="340" y="1215"/>
                    <a:pt x="340" y="923"/>
                  </a:cubicBezTo>
                  <a:cubicBezTo>
                    <a:pt x="340" y="242"/>
                    <a:pt x="1" y="0"/>
                    <a:pt x="1"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7"/>
            <p:cNvSpPr/>
            <p:nvPr/>
          </p:nvSpPr>
          <p:spPr>
            <a:xfrm>
              <a:off x="6212184" y="463133"/>
              <a:ext cx="8622" cy="298624"/>
            </a:xfrm>
            <a:custGeom>
              <a:avLst/>
              <a:gdLst/>
              <a:ahLst/>
              <a:cxnLst/>
              <a:rect l="l" t="t" r="r" b="b"/>
              <a:pathLst>
                <a:path w="52" h="1801" extrusionOk="0">
                  <a:moveTo>
                    <a:pt x="1" y="1"/>
                  </a:moveTo>
                  <a:lnTo>
                    <a:pt x="1" y="1800"/>
                  </a:lnTo>
                  <a:lnTo>
                    <a:pt x="51" y="1800"/>
                  </a:lnTo>
                  <a:cubicBezTo>
                    <a:pt x="1" y="975"/>
                    <a:pt x="1" y="293"/>
                    <a:pt x="1" y="1"/>
                  </a:cubicBezTo>
                  <a:close/>
                </a:path>
              </a:pathLst>
            </a:custGeom>
            <a:solidFill>
              <a:srgbClr val="577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7"/>
            <p:cNvSpPr/>
            <p:nvPr/>
          </p:nvSpPr>
          <p:spPr>
            <a:xfrm>
              <a:off x="6139890" y="430966"/>
              <a:ext cx="48582" cy="136959"/>
            </a:xfrm>
            <a:custGeom>
              <a:avLst/>
              <a:gdLst/>
              <a:ahLst/>
              <a:cxnLst/>
              <a:rect l="l" t="t" r="r" b="b"/>
              <a:pathLst>
                <a:path w="293" h="826" extrusionOk="0">
                  <a:moveTo>
                    <a:pt x="293" y="0"/>
                  </a:moveTo>
                  <a:cubicBezTo>
                    <a:pt x="292" y="0"/>
                    <a:pt x="0" y="195"/>
                    <a:pt x="0" y="826"/>
                  </a:cubicBezTo>
                  <a:cubicBezTo>
                    <a:pt x="0" y="534"/>
                    <a:pt x="98" y="292"/>
                    <a:pt x="145" y="195"/>
                  </a:cubicBezTo>
                  <a:cubicBezTo>
                    <a:pt x="195" y="98"/>
                    <a:pt x="242" y="98"/>
                    <a:pt x="242" y="47"/>
                  </a:cubicBezTo>
                  <a:cubicBezTo>
                    <a:pt x="293" y="47"/>
                    <a:pt x="293" y="0"/>
                    <a:pt x="293" y="0"/>
                  </a:cubicBezTo>
                  <a:close/>
                </a:path>
              </a:pathLst>
            </a:custGeom>
            <a:solidFill>
              <a:srgbClr val="577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7"/>
            <p:cNvSpPr/>
            <p:nvPr/>
          </p:nvSpPr>
          <p:spPr>
            <a:xfrm>
              <a:off x="6260601" y="438593"/>
              <a:ext cx="16415" cy="16415"/>
            </a:xfrm>
            <a:custGeom>
              <a:avLst/>
              <a:gdLst/>
              <a:ahLst/>
              <a:cxnLst/>
              <a:rect l="l" t="t" r="r" b="b"/>
              <a:pathLst>
                <a:path w="99" h="99" extrusionOk="0">
                  <a:moveTo>
                    <a:pt x="98" y="1"/>
                  </a:moveTo>
                  <a:cubicBezTo>
                    <a:pt x="51" y="1"/>
                    <a:pt x="1" y="52"/>
                    <a:pt x="1" y="98"/>
                  </a:cubicBezTo>
                  <a:lnTo>
                    <a:pt x="98"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7"/>
            <p:cNvSpPr/>
            <p:nvPr/>
          </p:nvSpPr>
          <p:spPr>
            <a:xfrm>
              <a:off x="6285141" y="511716"/>
              <a:ext cx="16415" cy="7793"/>
            </a:xfrm>
            <a:custGeom>
              <a:avLst/>
              <a:gdLst/>
              <a:ahLst/>
              <a:cxnLst/>
              <a:rect l="l" t="t" r="r" b="b"/>
              <a:pathLst>
                <a:path w="99" h="47" extrusionOk="0">
                  <a:moveTo>
                    <a:pt x="98" y="0"/>
                  </a:moveTo>
                  <a:cubicBezTo>
                    <a:pt x="48" y="0"/>
                    <a:pt x="1" y="0"/>
                    <a:pt x="1" y="47"/>
                  </a:cubicBezTo>
                  <a:cubicBezTo>
                    <a:pt x="48" y="47"/>
                    <a:pt x="48" y="47"/>
                    <a:pt x="98" y="0"/>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7"/>
            <p:cNvSpPr/>
            <p:nvPr/>
          </p:nvSpPr>
          <p:spPr>
            <a:xfrm>
              <a:off x="6292934" y="600093"/>
              <a:ext cx="16249" cy="8622"/>
            </a:xfrm>
            <a:custGeom>
              <a:avLst/>
              <a:gdLst/>
              <a:ahLst/>
              <a:cxnLst/>
              <a:rect l="l" t="t" r="r" b="b"/>
              <a:pathLst>
                <a:path w="98" h="52" extrusionOk="0">
                  <a:moveTo>
                    <a:pt x="1" y="1"/>
                  </a:moveTo>
                  <a:lnTo>
                    <a:pt x="1" y="51"/>
                  </a:lnTo>
                  <a:lnTo>
                    <a:pt x="98" y="51"/>
                  </a:lnTo>
                  <a:lnTo>
                    <a:pt x="98"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7"/>
            <p:cNvSpPr/>
            <p:nvPr/>
          </p:nvSpPr>
          <p:spPr>
            <a:xfrm>
              <a:off x="6285141" y="680843"/>
              <a:ext cx="16415" cy="8622"/>
            </a:xfrm>
            <a:custGeom>
              <a:avLst/>
              <a:gdLst/>
              <a:ahLst/>
              <a:cxnLst/>
              <a:rect l="l" t="t" r="r" b="b"/>
              <a:pathLst>
                <a:path w="99" h="52" extrusionOk="0">
                  <a:moveTo>
                    <a:pt x="1" y="0"/>
                  </a:moveTo>
                  <a:lnTo>
                    <a:pt x="1" y="51"/>
                  </a:lnTo>
                  <a:lnTo>
                    <a:pt x="98" y="51"/>
                  </a:lnTo>
                  <a:cubicBezTo>
                    <a:pt x="48" y="0"/>
                    <a:pt x="48" y="0"/>
                    <a:pt x="1" y="0"/>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7"/>
            <p:cNvSpPr/>
            <p:nvPr/>
          </p:nvSpPr>
          <p:spPr>
            <a:xfrm>
              <a:off x="6163767" y="422509"/>
              <a:ext cx="16249" cy="16249"/>
            </a:xfrm>
            <a:custGeom>
              <a:avLst/>
              <a:gdLst/>
              <a:ahLst/>
              <a:cxnLst/>
              <a:rect l="l" t="t" r="r" b="b"/>
              <a:pathLst>
                <a:path w="98" h="98" extrusionOk="0">
                  <a:moveTo>
                    <a:pt x="1" y="1"/>
                  </a:moveTo>
                  <a:cubicBezTo>
                    <a:pt x="1" y="51"/>
                    <a:pt x="51" y="98"/>
                    <a:pt x="51" y="98"/>
                  </a:cubicBezTo>
                  <a:lnTo>
                    <a:pt x="98" y="98"/>
                  </a:lnTo>
                  <a:lnTo>
                    <a:pt x="1"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7"/>
            <p:cNvSpPr/>
            <p:nvPr/>
          </p:nvSpPr>
          <p:spPr>
            <a:xfrm>
              <a:off x="6131434" y="479382"/>
              <a:ext cx="24706" cy="7959"/>
            </a:xfrm>
            <a:custGeom>
              <a:avLst/>
              <a:gdLst/>
              <a:ahLst/>
              <a:cxnLst/>
              <a:rect l="l" t="t" r="r" b="b"/>
              <a:pathLst>
                <a:path w="149" h="48" extrusionOk="0">
                  <a:moveTo>
                    <a:pt x="1" y="0"/>
                  </a:moveTo>
                  <a:cubicBezTo>
                    <a:pt x="1" y="0"/>
                    <a:pt x="1" y="47"/>
                    <a:pt x="51" y="47"/>
                  </a:cubicBezTo>
                  <a:lnTo>
                    <a:pt x="149" y="47"/>
                  </a:lnTo>
                  <a:lnTo>
                    <a:pt x="98" y="0"/>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7"/>
            <p:cNvSpPr/>
            <p:nvPr/>
          </p:nvSpPr>
          <p:spPr>
            <a:xfrm>
              <a:off x="6123807" y="543883"/>
              <a:ext cx="16249" cy="166"/>
            </a:xfrm>
            <a:custGeom>
              <a:avLst/>
              <a:gdLst/>
              <a:ahLst/>
              <a:cxnLst/>
              <a:rect l="l" t="t" r="r" b="b"/>
              <a:pathLst>
                <a:path w="98" h="1" extrusionOk="0">
                  <a:moveTo>
                    <a:pt x="97" y="1"/>
                  </a:moveTo>
                  <a:lnTo>
                    <a:pt x="97" y="1"/>
                  </a:lnTo>
                  <a:lnTo>
                    <a:pt x="0" y="1"/>
                  </a:lnTo>
                  <a:lnTo>
                    <a:pt x="0" y="1"/>
                  </a:lnTo>
                  <a:lnTo>
                    <a:pt x="0" y="1"/>
                  </a:lnTo>
                  <a:lnTo>
                    <a:pt x="97" y="1"/>
                  </a:lnTo>
                  <a:lnTo>
                    <a:pt x="97" y="1"/>
                  </a:lnTo>
                  <a:lnTo>
                    <a:pt x="97"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7"/>
            <p:cNvSpPr/>
            <p:nvPr/>
          </p:nvSpPr>
          <p:spPr>
            <a:xfrm>
              <a:off x="6131434" y="656966"/>
              <a:ext cx="24706" cy="16249"/>
            </a:xfrm>
            <a:custGeom>
              <a:avLst/>
              <a:gdLst/>
              <a:ahLst/>
              <a:cxnLst/>
              <a:rect l="l" t="t" r="r" b="b"/>
              <a:pathLst>
                <a:path w="149" h="98" extrusionOk="0">
                  <a:moveTo>
                    <a:pt x="98" y="0"/>
                  </a:moveTo>
                  <a:cubicBezTo>
                    <a:pt x="51" y="47"/>
                    <a:pt x="51" y="47"/>
                    <a:pt x="1" y="47"/>
                  </a:cubicBezTo>
                  <a:lnTo>
                    <a:pt x="1" y="98"/>
                  </a:lnTo>
                  <a:cubicBezTo>
                    <a:pt x="51" y="47"/>
                    <a:pt x="98" y="47"/>
                    <a:pt x="98" y="47"/>
                  </a:cubicBezTo>
                  <a:cubicBezTo>
                    <a:pt x="149" y="47"/>
                    <a:pt x="149" y="0"/>
                    <a:pt x="98" y="0"/>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7"/>
            <p:cNvSpPr/>
            <p:nvPr/>
          </p:nvSpPr>
          <p:spPr>
            <a:xfrm>
              <a:off x="6212184" y="447049"/>
              <a:ext cx="16415" cy="16249"/>
            </a:xfrm>
            <a:custGeom>
              <a:avLst/>
              <a:gdLst/>
              <a:ahLst/>
              <a:cxnLst/>
              <a:rect l="l" t="t" r="r" b="b"/>
              <a:pathLst>
                <a:path w="99" h="98" extrusionOk="0">
                  <a:moveTo>
                    <a:pt x="98" y="1"/>
                  </a:moveTo>
                  <a:cubicBezTo>
                    <a:pt x="51" y="47"/>
                    <a:pt x="51" y="47"/>
                    <a:pt x="1" y="47"/>
                  </a:cubicBezTo>
                  <a:lnTo>
                    <a:pt x="1" y="98"/>
                  </a:lnTo>
                  <a:lnTo>
                    <a:pt x="51" y="98"/>
                  </a:lnTo>
                  <a:lnTo>
                    <a:pt x="98" y="47"/>
                  </a:lnTo>
                  <a:lnTo>
                    <a:pt x="98"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7"/>
            <p:cNvSpPr/>
            <p:nvPr/>
          </p:nvSpPr>
          <p:spPr>
            <a:xfrm>
              <a:off x="6212184" y="567760"/>
              <a:ext cx="24706" cy="16415"/>
            </a:xfrm>
            <a:custGeom>
              <a:avLst/>
              <a:gdLst/>
              <a:ahLst/>
              <a:cxnLst/>
              <a:rect l="l" t="t" r="r" b="b"/>
              <a:pathLst>
                <a:path w="149" h="99" extrusionOk="0">
                  <a:moveTo>
                    <a:pt x="149" y="1"/>
                  </a:moveTo>
                  <a:cubicBezTo>
                    <a:pt x="98" y="1"/>
                    <a:pt x="51" y="52"/>
                    <a:pt x="1" y="98"/>
                  </a:cubicBezTo>
                  <a:lnTo>
                    <a:pt x="51" y="98"/>
                  </a:lnTo>
                  <a:cubicBezTo>
                    <a:pt x="51" y="52"/>
                    <a:pt x="98" y="52"/>
                    <a:pt x="149" y="1"/>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7"/>
            <p:cNvSpPr/>
            <p:nvPr/>
          </p:nvSpPr>
          <p:spPr>
            <a:xfrm>
              <a:off x="6220640" y="656966"/>
              <a:ext cx="24042" cy="7959"/>
            </a:xfrm>
            <a:custGeom>
              <a:avLst/>
              <a:gdLst/>
              <a:ahLst/>
              <a:cxnLst/>
              <a:rect l="l" t="t" r="r" b="b"/>
              <a:pathLst>
                <a:path w="145" h="48" extrusionOk="0">
                  <a:moveTo>
                    <a:pt x="98" y="0"/>
                  </a:moveTo>
                  <a:cubicBezTo>
                    <a:pt x="98" y="0"/>
                    <a:pt x="47" y="47"/>
                    <a:pt x="0" y="47"/>
                  </a:cubicBezTo>
                  <a:cubicBezTo>
                    <a:pt x="47" y="47"/>
                    <a:pt x="98" y="47"/>
                    <a:pt x="144" y="0"/>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7"/>
            <p:cNvSpPr/>
            <p:nvPr/>
          </p:nvSpPr>
          <p:spPr>
            <a:xfrm>
              <a:off x="5994640" y="454842"/>
              <a:ext cx="136959" cy="174266"/>
            </a:xfrm>
            <a:custGeom>
              <a:avLst/>
              <a:gdLst/>
              <a:ahLst/>
              <a:cxnLst/>
              <a:rect l="l" t="t" r="r" b="b"/>
              <a:pathLst>
                <a:path w="826" h="1051" extrusionOk="0">
                  <a:moveTo>
                    <a:pt x="390" y="0"/>
                  </a:moveTo>
                  <a:cubicBezTo>
                    <a:pt x="195" y="0"/>
                    <a:pt x="0" y="440"/>
                    <a:pt x="144" y="779"/>
                  </a:cubicBezTo>
                  <a:cubicBezTo>
                    <a:pt x="229" y="1003"/>
                    <a:pt x="410" y="1051"/>
                    <a:pt x="548" y="1051"/>
                  </a:cubicBezTo>
                  <a:cubicBezTo>
                    <a:pt x="650" y="1051"/>
                    <a:pt x="728" y="1025"/>
                    <a:pt x="728" y="1025"/>
                  </a:cubicBezTo>
                  <a:cubicBezTo>
                    <a:pt x="826" y="877"/>
                    <a:pt x="826" y="733"/>
                    <a:pt x="779" y="585"/>
                  </a:cubicBezTo>
                  <a:cubicBezTo>
                    <a:pt x="779" y="585"/>
                    <a:pt x="584" y="585"/>
                    <a:pt x="534" y="487"/>
                  </a:cubicBezTo>
                  <a:cubicBezTo>
                    <a:pt x="436" y="390"/>
                    <a:pt x="631"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7"/>
            <p:cNvSpPr/>
            <p:nvPr/>
          </p:nvSpPr>
          <p:spPr>
            <a:xfrm>
              <a:off x="6002267" y="438593"/>
              <a:ext cx="145581" cy="172277"/>
            </a:xfrm>
            <a:custGeom>
              <a:avLst/>
              <a:gdLst/>
              <a:ahLst/>
              <a:cxnLst/>
              <a:rect l="l" t="t" r="r" b="b"/>
              <a:pathLst>
                <a:path w="878" h="1039" extrusionOk="0">
                  <a:moveTo>
                    <a:pt x="390" y="1"/>
                  </a:moveTo>
                  <a:cubicBezTo>
                    <a:pt x="246" y="1"/>
                    <a:pt x="1" y="441"/>
                    <a:pt x="149" y="780"/>
                  </a:cubicBezTo>
                  <a:cubicBezTo>
                    <a:pt x="241" y="998"/>
                    <a:pt x="472" y="1038"/>
                    <a:pt x="628" y="1038"/>
                  </a:cubicBezTo>
                  <a:cubicBezTo>
                    <a:pt x="716" y="1038"/>
                    <a:pt x="780" y="1025"/>
                    <a:pt x="780" y="1025"/>
                  </a:cubicBezTo>
                  <a:cubicBezTo>
                    <a:pt x="877" y="877"/>
                    <a:pt x="877" y="733"/>
                    <a:pt x="780" y="585"/>
                  </a:cubicBezTo>
                  <a:cubicBezTo>
                    <a:pt x="780" y="585"/>
                    <a:pt x="585" y="585"/>
                    <a:pt x="538" y="488"/>
                  </a:cubicBezTo>
                  <a:cubicBezTo>
                    <a:pt x="488" y="390"/>
                    <a:pt x="636" y="1"/>
                    <a:pt x="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7"/>
            <p:cNvSpPr/>
            <p:nvPr/>
          </p:nvSpPr>
          <p:spPr>
            <a:xfrm>
              <a:off x="6050850" y="470926"/>
              <a:ext cx="73122" cy="96999"/>
            </a:xfrm>
            <a:custGeom>
              <a:avLst/>
              <a:gdLst/>
              <a:ahLst/>
              <a:cxnLst/>
              <a:rect l="l" t="t" r="r" b="b"/>
              <a:pathLst>
                <a:path w="441" h="585" extrusionOk="0">
                  <a:moveTo>
                    <a:pt x="51" y="1"/>
                  </a:moveTo>
                  <a:cubicBezTo>
                    <a:pt x="51" y="1"/>
                    <a:pt x="0" y="51"/>
                    <a:pt x="0" y="149"/>
                  </a:cubicBezTo>
                  <a:cubicBezTo>
                    <a:pt x="0" y="195"/>
                    <a:pt x="51" y="293"/>
                    <a:pt x="51" y="343"/>
                  </a:cubicBezTo>
                  <a:lnTo>
                    <a:pt x="51" y="149"/>
                  </a:lnTo>
                  <a:lnTo>
                    <a:pt x="51" y="51"/>
                  </a:lnTo>
                  <a:lnTo>
                    <a:pt x="51" y="1"/>
                  </a:lnTo>
                  <a:close/>
                  <a:moveTo>
                    <a:pt x="51" y="343"/>
                  </a:moveTo>
                  <a:cubicBezTo>
                    <a:pt x="51" y="390"/>
                    <a:pt x="97" y="441"/>
                    <a:pt x="148" y="488"/>
                  </a:cubicBezTo>
                  <a:cubicBezTo>
                    <a:pt x="97" y="441"/>
                    <a:pt x="97" y="390"/>
                    <a:pt x="51" y="343"/>
                  </a:cubicBezTo>
                  <a:close/>
                  <a:moveTo>
                    <a:pt x="148" y="488"/>
                  </a:moveTo>
                  <a:cubicBezTo>
                    <a:pt x="245" y="585"/>
                    <a:pt x="343" y="585"/>
                    <a:pt x="389" y="585"/>
                  </a:cubicBezTo>
                  <a:lnTo>
                    <a:pt x="440" y="585"/>
                  </a:lnTo>
                  <a:lnTo>
                    <a:pt x="440" y="538"/>
                  </a:lnTo>
                  <a:lnTo>
                    <a:pt x="389" y="538"/>
                  </a:lnTo>
                  <a:cubicBezTo>
                    <a:pt x="343" y="538"/>
                    <a:pt x="245" y="538"/>
                    <a:pt x="148" y="488"/>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7"/>
            <p:cNvSpPr/>
            <p:nvPr/>
          </p:nvSpPr>
          <p:spPr>
            <a:xfrm>
              <a:off x="6018517" y="479382"/>
              <a:ext cx="80915" cy="129332"/>
            </a:xfrm>
            <a:custGeom>
              <a:avLst/>
              <a:gdLst/>
              <a:ahLst/>
              <a:cxnLst/>
              <a:rect l="l" t="t" r="r" b="b"/>
              <a:pathLst>
                <a:path w="488" h="780" extrusionOk="0">
                  <a:moveTo>
                    <a:pt x="51" y="0"/>
                  </a:moveTo>
                  <a:cubicBezTo>
                    <a:pt x="51" y="0"/>
                    <a:pt x="0" y="144"/>
                    <a:pt x="0" y="339"/>
                  </a:cubicBezTo>
                  <a:cubicBezTo>
                    <a:pt x="0" y="487"/>
                    <a:pt x="51" y="631"/>
                    <a:pt x="148" y="682"/>
                  </a:cubicBezTo>
                  <a:cubicBezTo>
                    <a:pt x="51" y="585"/>
                    <a:pt x="51" y="487"/>
                    <a:pt x="51" y="339"/>
                  </a:cubicBezTo>
                  <a:lnTo>
                    <a:pt x="51" y="98"/>
                  </a:lnTo>
                  <a:lnTo>
                    <a:pt x="51" y="47"/>
                  </a:lnTo>
                  <a:cubicBezTo>
                    <a:pt x="51" y="0"/>
                    <a:pt x="98" y="0"/>
                    <a:pt x="98" y="0"/>
                  </a:cubicBezTo>
                  <a:close/>
                  <a:moveTo>
                    <a:pt x="148" y="682"/>
                  </a:moveTo>
                  <a:lnTo>
                    <a:pt x="148" y="682"/>
                  </a:lnTo>
                  <a:cubicBezTo>
                    <a:pt x="246" y="779"/>
                    <a:pt x="390" y="779"/>
                    <a:pt x="487" y="779"/>
                  </a:cubicBezTo>
                  <a:cubicBezTo>
                    <a:pt x="390" y="779"/>
                    <a:pt x="246" y="729"/>
                    <a:pt x="148" y="6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7"/>
            <p:cNvSpPr/>
            <p:nvPr/>
          </p:nvSpPr>
          <p:spPr>
            <a:xfrm>
              <a:off x="6059141" y="470926"/>
              <a:ext cx="16415" cy="8622"/>
            </a:xfrm>
            <a:custGeom>
              <a:avLst/>
              <a:gdLst/>
              <a:ahLst/>
              <a:cxnLst/>
              <a:rect l="l" t="t" r="r" b="b"/>
              <a:pathLst>
                <a:path w="99" h="52" extrusionOk="0">
                  <a:moveTo>
                    <a:pt x="98" y="1"/>
                  </a:moveTo>
                  <a:cubicBezTo>
                    <a:pt x="47" y="1"/>
                    <a:pt x="1" y="1"/>
                    <a:pt x="1" y="51"/>
                  </a:cubicBezTo>
                  <a:cubicBezTo>
                    <a:pt x="47" y="51"/>
                    <a:pt x="47" y="1"/>
                    <a:pt x="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7"/>
            <p:cNvSpPr/>
            <p:nvPr/>
          </p:nvSpPr>
          <p:spPr>
            <a:xfrm>
              <a:off x="6066934" y="521498"/>
              <a:ext cx="16249" cy="14260"/>
            </a:xfrm>
            <a:custGeom>
              <a:avLst/>
              <a:gdLst/>
              <a:ahLst/>
              <a:cxnLst/>
              <a:rect l="l" t="t" r="r" b="b"/>
              <a:pathLst>
                <a:path w="98" h="86" extrusionOk="0">
                  <a:moveTo>
                    <a:pt x="92" y="0"/>
                  </a:moveTo>
                  <a:cubicBezTo>
                    <a:pt x="86" y="0"/>
                    <a:pt x="74" y="13"/>
                    <a:pt x="51" y="38"/>
                  </a:cubicBezTo>
                  <a:cubicBezTo>
                    <a:pt x="51" y="38"/>
                    <a:pt x="0" y="38"/>
                    <a:pt x="0" y="85"/>
                  </a:cubicBezTo>
                  <a:cubicBezTo>
                    <a:pt x="51" y="85"/>
                    <a:pt x="51" y="38"/>
                    <a:pt x="98" y="38"/>
                  </a:cubicBezTo>
                  <a:cubicBezTo>
                    <a:pt x="98" y="13"/>
                    <a:pt x="98" y="0"/>
                    <a:pt x="92" y="0"/>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7"/>
            <p:cNvSpPr/>
            <p:nvPr/>
          </p:nvSpPr>
          <p:spPr>
            <a:xfrm>
              <a:off x="6099267" y="543883"/>
              <a:ext cx="8456" cy="16415"/>
            </a:xfrm>
            <a:custGeom>
              <a:avLst/>
              <a:gdLst/>
              <a:ahLst/>
              <a:cxnLst/>
              <a:rect l="l" t="t" r="r" b="b"/>
              <a:pathLst>
                <a:path w="51" h="99" extrusionOk="0">
                  <a:moveTo>
                    <a:pt x="0" y="1"/>
                  </a:moveTo>
                  <a:lnTo>
                    <a:pt x="0" y="48"/>
                  </a:lnTo>
                  <a:lnTo>
                    <a:pt x="0" y="98"/>
                  </a:lnTo>
                  <a:cubicBezTo>
                    <a:pt x="0" y="98"/>
                    <a:pt x="0" y="48"/>
                    <a:pt x="51" y="48"/>
                  </a:cubicBezTo>
                  <a:cubicBezTo>
                    <a:pt x="51" y="48"/>
                    <a:pt x="51" y="1"/>
                    <a:pt x="0" y="1"/>
                  </a:cubicBez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7"/>
            <p:cNvSpPr/>
            <p:nvPr/>
          </p:nvSpPr>
          <p:spPr>
            <a:xfrm>
              <a:off x="6002267" y="503259"/>
              <a:ext cx="24706" cy="166"/>
            </a:xfrm>
            <a:custGeom>
              <a:avLst/>
              <a:gdLst/>
              <a:ahLst/>
              <a:cxnLst/>
              <a:rect l="l" t="t" r="r" b="b"/>
              <a:pathLst>
                <a:path w="149" h="1" extrusionOk="0">
                  <a:moveTo>
                    <a:pt x="98" y="0"/>
                  </a:moveTo>
                  <a:lnTo>
                    <a:pt x="1" y="0"/>
                  </a:lnTo>
                  <a:lnTo>
                    <a:pt x="1" y="0"/>
                  </a:lnTo>
                  <a:lnTo>
                    <a:pt x="1" y="0"/>
                  </a:lnTo>
                  <a:lnTo>
                    <a:pt x="98" y="0"/>
                  </a:lnTo>
                  <a:lnTo>
                    <a:pt x="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7"/>
            <p:cNvSpPr/>
            <p:nvPr/>
          </p:nvSpPr>
          <p:spPr>
            <a:xfrm>
              <a:off x="6002267" y="567760"/>
              <a:ext cx="24706" cy="16415"/>
            </a:xfrm>
            <a:custGeom>
              <a:avLst/>
              <a:gdLst/>
              <a:ahLst/>
              <a:cxnLst/>
              <a:rect l="l" t="t" r="r" b="b"/>
              <a:pathLst>
                <a:path w="149" h="99" extrusionOk="0">
                  <a:moveTo>
                    <a:pt x="149" y="1"/>
                  </a:moveTo>
                  <a:cubicBezTo>
                    <a:pt x="98" y="52"/>
                    <a:pt x="52" y="52"/>
                    <a:pt x="52" y="52"/>
                  </a:cubicBezTo>
                  <a:cubicBezTo>
                    <a:pt x="1" y="52"/>
                    <a:pt x="1" y="52"/>
                    <a:pt x="1" y="98"/>
                  </a:cubicBezTo>
                  <a:lnTo>
                    <a:pt x="52" y="98"/>
                  </a:lnTo>
                  <a:cubicBezTo>
                    <a:pt x="98" y="98"/>
                    <a:pt x="98" y="52"/>
                    <a:pt x="149" y="52"/>
                  </a:cubicBezTo>
                  <a:lnTo>
                    <a:pt x="149" y="1"/>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7"/>
            <p:cNvSpPr/>
            <p:nvPr/>
          </p:nvSpPr>
          <p:spPr>
            <a:xfrm>
              <a:off x="6059141" y="608549"/>
              <a:ext cx="7959" cy="16249"/>
            </a:xfrm>
            <a:custGeom>
              <a:avLst/>
              <a:gdLst/>
              <a:ahLst/>
              <a:cxnLst/>
              <a:rect l="l" t="t" r="r" b="b"/>
              <a:pathLst>
                <a:path w="48" h="98" extrusionOk="0">
                  <a:moveTo>
                    <a:pt x="47" y="0"/>
                  </a:moveTo>
                  <a:cubicBezTo>
                    <a:pt x="47" y="47"/>
                    <a:pt x="47" y="47"/>
                    <a:pt x="1" y="98"/>
                  </a:cubicBezTo>
                  <a:lnTo>
                    <a:pt x="47" y="98"/>
                  </a:lnTo>
                  <a:lnTo>
                    <a:pt x="47" y="0"/>
                  </a:lnTo>
                  <a:close/>
                </a:path>
              </a:pathLst>
            </a:custGeom>
            <a:solidFill>
              <a:srgbClr val="274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7"/>
            <p:cNvSpPr/>
            <p:nvPr/>
          </p:nvSpPr>
          <p:spPr>
            <a:xfrm>
              <a:off x="6059141" y="713176"/>
              <a:ext cx="322998" cy="161499"/>
            </a:xfrm>
            <a:custGeom>
              <a:avLst/>
              <a:gdLst/>
              <a:ahLst/>
              <a:cxnLst/>
              <a:rect l="l" t="t" r="r" b="b"/>
              <a:pathLst>
                <a:path w="1948" h="974" extrusionOk="0">
                  <a:moveTo>
                    <a:pt x="1" y="0"/>
                  </a:moveTo>
                  <a:cubicBezTo>
                    <a:pt x="1" y="0"/>
                    <a:pt x="1" y="974"/>
                    <a:pt x="924" y="974"/>
                  </a:cubicBezTo>
                  <a:cubicBezTo>
                    <a:pt x="1948" y="974"/>
                    <a:pt x="1897" y="0"/>
                    <a:pt x="1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7"/>
            <p:cNvSpPr/>
            <p:nvPr/>
          </p:nvSpPr>
          <p:spPr>
            <a:xfrm>
              <a:off x="6083017" y="680843"/>
              <a:ext cx="331454" cy="169955"/>
            </a:xfrm>
            <a:custGeom>
              <a:avLst/>
              <a:gdLst/>
              <a:ahLst/>
              <a:cxnLst/>
              <a:rect l="l" t="t" r="r" b="b"/>
              <a:pathLst>
                <a:path w="1999" h="1025" extrusionOk="0">
                  <a:moveTo>
                    <a:pt x="1" y="0"/>
                  </a:moveTo>
                  <a:cubicBezTo>
                    <a:pt x="1" y="0"/>
                    <a:pt x="1" y="1025"/>
                    <a:pt x="928" y="1025"/>
                  </a:cubicBezTo>
                  <a:cubicBezTo>
                    <a:pt x="1999" y="1025"/>
                    <a:pt x="1901"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7"/>
            <p:cNvSpPr/>
            <p:nvPr/>
          </p:nvSpPr>
          <p:spPr>
            <a:xfrm>
              <a:off x="5953851" y="858426"/>
              <a:ext cx="1017244" cy="40789"/>
            </a:xfrm>
            <a:custGeom>
              <a:avLst/>
              <a:gdLst/>
              <a:ahLst/>
              <a:cxnLst/>
              <a:rect l="l" t="t" r="r" b="b"/>
              <a:pathLst>
                <a:path w="6135" h="246" extrusionOk="0">
                  <a:moveTo>
                    <a:pt x="1" y="0"/>
                  </a:moveTo>
                  <a:lnTo>
                    <a:pt x="1" y="246"/>
                  </a:lnTo>
                  <a:lnTo>
                    <a:pt x="6135" y="246"/>
                  </a:lnTo>
                  <a:lnTo>
                    <a:pt x="6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7"/>
            <p:cNvSpPr/>
            <p:nvPr/>
          </p:nvSpPr>
          <p:spPr>
            <a:xfrm>
              <a:off x="5953851" y="858426"/>
              <a:ext cx="137788" cy="40789"/>
            </a:xfrm>
            <a:custGeom>
              <a:avLst/>
              <a:gdLst/>
              <a:ahLst/>
              <a:cxnLst/>
              <a:rect l="l" t="t" r="r" b="b"/>
              <a:pathLst>
                <a:path w="831" h="246" extrusionOk="0">
                  <a:moveTo>
                    <a:pt x="1" y="0"/>
                  </a:moveTo>
                  <a:lnTo>
                    <a:pt x="1" y="246"/>
                  </a:lnTo>
                  <a:lnTo>
                    <a:pt x="830" y="246"/>
                  </a:lnTo>
                  <a:lnTo>
                    <a:pt x="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9465" y="3501500"/>
            <a:ext cx="2876764" cy="9574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402858" y="1243173"/>
            <a:ext cx="3971435" cy="2728279"/>
          </a:xfrm>
          <a:prstGeom prst="wedgeEllipseCallout">
            <a:avLst>
              <a:gd name="adj1" fmla="val 45912"/>
              <a:gd name="adj2" fmla="val 35763"/>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1054" y="1637280"/>
            <a:ext cx="3660362" cy="1938992"/>
          </a:xfrm>
          <a:prstGeom prst="rect">
            <a:avLst/>
          </a:prstGeom>
        </p:spPr>
        <p:txBody>
          <a:bodyPr wrap="square">
            <a:spAutoFit/>
          </a:bodyPr>
          <a:lstStyle/>
          <a:p>
            <a:pPr algn="ctr">
              <a:lnSpc>
                <a:spcPct val="150000"/>
              </a:lnSpc>
            </a:pPr>
            <a:r>
              <a:rPr lang="vi-VN" sz="2000" dirty="0"/>
              <a:t>Theo em, để đánh giá thể trạng (gầy, bình thường, thừa cân) của một người, người ta căn cứ vào chỉ số nào</a:t>
            </a:r>
            <a:r>
              <a:rPr lang="vi-VN" sz="2000" dirty="0" smtClean="0"/>
              <a:t>?</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1"/>
                                        </p:tgtEl>
                                        <p:attrNameLst>
                                          <p:attrName>style.visibility</p:attrName>
                                        </p:attrNameLst>
                                      </p:cBhvr>
                                      <p:to>
                                        <p:strVal val="visible"/>
                                      </p:to>
                                    </p:set>
                                    <p:animEffect transition="in" filter="fade">
                                      <p:cBhvr>
                                        <p:cTn id="7" dur="500"/>
                                        <p:tgtEl>
                                          <p:spTgt spid="42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38"/>
          <p:cNvSpPr txBox="1">
            <a:spLocks noGrp="1"/>
          </p:cNvSpPr>
          <p:nvPr>
            <p:ph type="title"/>
          </p:nvPr>
        </p:nvSpPr>
        <p:spPr>
          <a:xfrm>
            <a:off x="991029" y="683437"/>
            <a:ext cx="7143176" cy="540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US" sz="3200" b="1" dirty="0" smtClean="0">
                <a:solidFill>
                  <a:schemeClr val="bg2">
                    <a:lumMod val="75000"/>
                  </a:schemeClr>
                </a:solidFill>
                <a:latin typeface="+mn-lt"/>
              </a:rPr>
              <a:t>BÀI 4: HOẠT ĐỘNG THỰC HÀNH VÀ TRẢI NGHIỆM  </a:t>
            </a:r>
            <a:endParaRPr sz="3200" b="1" dirty="0">
              <a:solidFill>
                <a:schemeClr val="bg2">
                  <a:lumMod val="75000"/>
                </a:schemeClr>
              </a:solidFill>
              <a:latin typeface="+mn-lt"/>
            </a:endParaRPr>
          </a:p>
        </p:txBody>
      </p:sp>
      <p:grpSp>
        <p:nvGrpSpPr>
          <p:cNvPr id="1365" name="Google Shape;1365;p38"/>
          <p:cNvGrpSpPr/>
          <p:nvPr/>
        </p:nvGrpSpPr>
        <p:grpSpPr>
          <a:xfrm flipH="1">
            <a:off x="343593" y="2830143"/>
            <a:ext cx="1201920" cy="1917002"/>
            <a:chOff x="6159915" y="1646224"/>
            <a:chExt cx="2016306" cy="3215907"/>
          </a:xfrm>
        </p:grpSpPr>
        <p:sp>
          <p:nvSpPr>
            <p:cNvPr id="1366" name="Google Shape;1366;p38"/>
            <p:cNvSpPr/>
            <p:nvPr/>
          </p:nvSpPr>
          <p:spPr>
            <a:xfrm>
              <a:off x="6236837" y="4418263"/>
              <a:ext cx="1939384" cy="443867"/>
            </a:xfrm>
            <a:custGeom>
              <a:avLst/>
              <a:gdLst/>
              <a:ahLst/>
              <a:cxnLst/>
              <a:rect l="l" t="t" r="r" b="b"/>
              <a:pathLst>
                <a:path w="32525" h="7444" extrusionOk="0">
                  <a:moveTo>
                    <a:pt x="23706" y="1"/>
                  </a:moveTo>
                  <a:cubicBezTo>
                    <a:pt x="23307" y="1"/>
                    <a:pt x="22917" y="19"/>
                    <a:pt x="22539" y="63"/>
                  </a:cubicBezTo>
                  <a:cubicBezTo>
                    <a:pt x="20257" y="200"/>
                    <a:pt x="17974" y="770"/>
                    <a:pt x="15829" y="919"/>
                  </a:cubicBezTo>
                  <a:cubicBezTo>
                    <a:pt x="14221" y="1083"/>
                    <a:pt x="12612" y="1119"/>
                    <a:pt x="11002" y="1119"/>
                  </a:cubicBezTo>
                  <a:cubicBezTo>
                    <a:pt x="9720" y="1119"/>
                    <a:pt x="8438" y="1096"/>
                    <a:pt x="7156" y="1096"/>
                  </a:cubicBezTo>
                  <a:cubicBezTo>
                    <a:pt x="5911" y="1096"/>
                    <a:pt x="4667" y="1118"/>
                    <a:pt x="3424" y="1204"/>
                  </a:cubicBezTo>
                  <a:cubicBezTo>
                    <a:pt x="2283" y="1341"/>
                    <a:pt x="1141" y="1341"/>
                    <a:pt x="708" y="2482"/>
                  </a:cubicBezTo>
                  <a:cubicBezTo>
                    <a:pt x="0" y="4194"/>
                    <a:pt x="1278" y="5335"/>
                    <a:pt x="2705" y="5769"/>
                  </a:cubicBezTo>
                  <a:cubicBezTo>
                    <a:pt x="5273" y="6476"/>
                    <a:pt x="7989" y="7047"/>
                    <a:pt x="10693" y="7332"/>
                  </a:cubicBezTo>
                  <a:cubicBezTo>
                    <a:pt x="11692" y="7406"/>
                    <a:pt x="12691" y="7443"/>
                    <a:pt x="13672" y="7443"/>
                  </a:cubicBezTo>
                  <a:cubicBezTo>
                    <a:pt x="14653" y="7443"/>
                    <a:pt x="15618" y="7406"/>
                    <a:pt x="16548" y="7332"/>
                  </a:cubicBezTo>
                  <a:cubicBezTo>
                    <a:pt x="20108" y="7332"/>
                    <a:pt x="23680" y="7195"/>
                    <a:pt x="27241" y="7047"/>
                  </a:cubicBezTo>
                  <a:cubicBezTo>
                    <a:pt x="29101" y="7047"/>
                    <a:pt x="31098" y="6762"/>
                    <a:pt x="31806" y="5198"/>
                  </a:cubicBezTo>
                  <a:cubicBezTo>
                    <a:pt x="32525" y="3909"/>
                    <a:pt x="31806" y="2345"/>
                    <a:pt x="30665" y="1489"/>
                  </a:cubicBezTo>
                  <a:cubicBezTo>
                    <a:pt x="29524" y="633"/>
                    <a:pt x="28097" y="348"/>
                    <a:pt x="26670" y="200"/>
                  </a:cubicBezTo>
                  <a:cubicBezTo>
                    <a:pt x="25665" y="103"/>
                    <a:pt x="24660" y="1"/>
                    <a:pt x="23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6861215" y="3465449"/>
              <a:ext cx="379410" cy="979501"/>
            </a:xfrm>
            <a:custGeom>
              <a:avLst/>
              <a:gdLst/>
              <a:ahLst/>
              <a:cxnLst/>
              <a:rect l="l" t="t" r="r" b="b"/>
              <a:pathLst>
                <a:path w="6363" h="16427" extrusionOk="0">
                  <a:moveTo>
                    <a:pt x="3078" y="0"/>
                  </a:moveTo>
                  <a:cubicBezTo>
                    <a:pt x="2845" y="0"/>
                    <a:pt x="2608" y="21"/>
                    <a:pt x="2368" y="65"/>
                  </a:cubicBezTo>
                  <a:cubicBezTo>
                    <a:pt x="2368" y="65"/>
                    <a:pt x="1934" y="4196"/>
                    <a:pt x="1797" y="4766"/>
                  </a:cubicBezTo>
                  <a:cubicBezTo>
                    <a:pt x="1227" y="5908"/>
                    <a:pt x="85" y="8909"/>
                    <a:pt x="85" y="15608"/>
                  </a:cubicBezTo>
                  <a:cubicBezTo>
                    <a:pt x="1" y="16181"/>
                    <a:pt x="291" y="16427"/>
                    <a:pt x="609" y="16427"/>
                  </a:cubicBezTo>
                  <a:cubicBezTo>
                    <a:pt x="849" y="16427"/>
                    <a:pt x="1104" y="16287"/>
                    <a:pt x="1227" y="16042"/>
                  </a:cubicBezTo>
                  <a:cubicBezTo>
                    <a:pt x="1512" y="15471"/>
                    <a:pt x="3646" y="11043"/>
                    <a:pt x="3794" y="9765"/>
                  </a:cubicBezTo>
                  <a:cubicBezTo>
                    <a:pt x="3931" y="8909"/>
                    <a:pt x="4217" y="7905"/>
                    <a:pt x="4217" y="7197"/>
                  </a:cubicBezTo>
                  <a:cubicBezTo>
                    <a:pt x="4365" y="6478"/>
                    <a:pt x="4502" y="5771"/>
                    <a:pt x="4787" y="5052"/>
                  </a:cubicBezTo>
                  <a:cubicBezTo>
                    <a:pt x="5358" y="3774"/>
                    <a:pt x="6214" y="2062"/>
                    <a:pt x="6362" y="1343"/>
                  </a:cubicBezTo>
                  <a:cubicBezTo>
                    <a:pt x="5512" y="618"/>
                    <a:pt x="4360" y="0"/>
                    <a:pt x="3078"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6805760" y="4328044"/>
              <a:ext cx="153779" cy="267429"/>
            </a:xfrm>
            <a:custGeom>
              <a:avLst/>
              <a:gdLst/>
              <a:ahLst/>
              <a:cxnLst/>
              <a:rect l="l" t="t" r="r" b="b"/>
              <a:pathLst>
                <a:path w="2579" h="4485" extrusionOk="0">
                  <a:moveTo>
                    <a:pt x="1015" y="1"/>
                  </a:moveTo>
                  <a:cubicBezTo>
                    <a:pt x="1015" y="149"/>
                    <a:pt x="445" y="3139"/>
                    <a:pt x="160" y="3995"/>
                  </a:cubicBezTo>
                  <a:cubicBezTo>
                    <a:pt x="0" y="4396"/>
                    <a:pt x="551" y="4485"/>
                    <a:pt x="1069" y="4485"/>
                  </a:cubicBezTo>
                  <a:cubicBezTo>
                    <a:pt x="1480" y="4485"/>
                    <a:pt x="1871" y="4429"/>
                    <a:pt x="1871" y="4429"/>
                  </a:cubicBezTo>
                  <a:cubicBezTo>
                    <a:pt x="1871" y="4429"/>
                    <a:pt x="1871" y="3573"/>
                    <a:pt x="2294" y="1713"/>
                  </a:cubicBezTo>
                  <a:cubicBezTo>
                    <a:pt x="2294" y="1427"/>
                    <a:pt x="2579" y="571"/>
                    <a:pt x="2579" y="571"/>
                  </a:cubicBezTo>
                  <a:cubicBezTo>
                    <a:pt x="2579" y="571"/>
                    <a:pt x="2008" y="434"/>
                    <a:pt x="1723" y="434"/>
                  </a:cubicBezTo>
                  <a:cubicBezTo>
                    <a:pt x="1301" y="286"/>
                    <a:pt x="1015"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6704330" y="4489162"/>
              <a:ext cx="281084" cy="264865"/>
            </a:xfrm>
            <a:custGeom>
              <a:avLst/>
              <a:gdLst/>
              <a:ahLst/>
              <a:cxnLst/>
              <a:rect l="l" t="t" r="r" b="b"/>
              <a:pathLst>
                <a:path w="4714" h="4442" extrusionOk="0">
                  <a:moveTo>
                    <a:pt x="1918" y="0"/>
                  </a:moveTo>
                  <a:cubicBezTo>
                    <a:pt x="1575" y="0"/>
                    <a:pt x="1565" y="909"/>
                    <a:pt x="1427" y="1441"/>
                  </a:cubicBezTo>
                  <a:cubicBezTo>
                    <a:pt x="1427" y="2149"/>
                    <a:pt x="1427" y="2297"/>
                    <a:pt x="719" y="2868"/>
                  </a:cubicBezTo>
                  <a:cubicBezTo>
                    <a:pt x="434" y="3005"/>
                    <a:pt x="0" y="3575"/>
                    <a:pt x="286" y="4009"/>
                  </a:cubicBezTo>
                  <a:cubicBezTo>
                    <a:pt x="471" y="4283"/>
                    <a:pt x="1677" y="4441"/>
                    <a:pt x="2696" y="4441"/>
                  </a:cubicBezTo>
                  <a:cubicBezTo>
                    <a:pt x="3248" y="4441"/>
                    <a:pt x="3746" y="4395"/>
                    <a:pt x="3995" y="4294"/>
                  </a:cubicBezTo>
                  <a:cubicBezTo>
                    <a:pt x="4714" y="3861"/>
                    <a:pt x="4280" y="3438"/>
                    <a:pt x="4143" y="2720"/>
                  </a:cubicBezTo>
                  <a:cubicBezTo>
                    <a:pt x="4143" y="2012"/>
                    <a:pt x="3858" y="871"/>
                    <a:pt x="3709" y="871"/>
                  </a:cubicBezTo>
                  <a:cubicBezTo>
                    <a:pt x="3664" y="821"/>
                    <a:pt x="3633" y="805"/>
                    <a:pt x="3613" y="805"/>
                  </a:cubicBezTo>
                  <a:cubicBezTo>
                    <a:pt x="3572" y="805"/>
                    <a:pt x="3572" y="871"/>
                    <a:pt x="3572" y="871"/>
                  </a:cubicBezTo>
                  <a:cubicBezTo>
                    <a:pt x="3572" y="871"/>
                    <a:pt x="3446" y="1312"/>
                    <a:pt x="3317" y="1312"/>
                  </a:cubicBezTo>
                  <a:cubicBezTo>
                    <a:pt x="3253" y="1312"/>
                    <a:pt x="3188" y="1202"/>
                    <a:pt x="3139" y="871"/>
                  </a:cubicBezTo>
                  <a:cubicBezTo>
                    <a:pt x="3002" y="300"/>
                    <a:pt x="2716" y="152"/>
                    <a:pt x="1997" y="15"/>
                  </a:cubicBezTo>
                  <a:cubicBezTo>
                    <a:pt x="1969" y="5"/>
                    <a:pt x="1942" y="0"/>
                    <a:pt x="19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6713156" y="4685342"/>
              <a:ext cx="263434" cy="68691"/>
            </a:xfrm>
            <a:custGeom>
              <a:avLst/>
              <a:gdLst/>
              <a:ahLst/>
              <a:cxnLst/>
              <a:rect l="l" t="t" r="r" b="b"/>
              <a:pathLst>
                <a:path w="4418" h="1152" extrusionOk="0">
                  <a:moveTo>
                    <a:pt x="4132" y="0"/>
                  </a:moveTo>
                  <a:cubicBezTo>
                    <a:pt x="3277" y="488"/>
                    <a:pt x="2475" y="638"/>
                    <a:pt x="1804" y="638"/>
                  </a:cubicBezTo>
                  <a:cubicBezTo>
                    <a:pt x="906" y="638"/>
                    <a:pt x="242" y="370"/>
                    <a:pt x="1" y="285"/>
                  </a:cubicBezTo>
                  <a:lnTo>
                    <a:pt x="1" y="285"/>
                  </a:lnTo>
                  <a:cubicBezTo>
                    <a:pt x="1" y="434"/>
                    <a:pt x="1" y="571"/>
                    <a:pt x="138" y="719"/>
                  </a:cubicBezTo>
                  <a:cubicBezTo>
                    <a:pt x="323" y="993"/>
                    <a:pt x="1529" y="1151"/>
                    <a:pt x="2548" y="1151"/>
                  </a:cubicBezTo>
                  <a:cubicBezTo>
                    <a:pt x="3100" y="1151"/>
                    <a:pt x="3598" y="1105"/>
                    <a:pt x="3847" y="1004"/>
                  </a:cubicBezTo>
                  <a:cubicBezTo>
                    <a:pt x="4417" y="719"/>
                    <a:pt x="4280" y="434"/>
                    <a:pt x="4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6766941" y="4639487"/>
              <a:ext cx="104825" cy="24328"/>
            </a:xfrm>
            <a:custGeom>
              <a:avLst/>
              <a:gdLst/>
              <a:ahLst/>
              <a:cxnLst/>
              <a:rect l="l" t="t" r="r" b="b"/>
              <a:pathLst>
                <a:path w="1758" h="408" extrusionOk="0">
                  <a:moveTo>
                    <a:pt x="92" y="199"/>
                  </a:moveTo>
                  <a:cubicBezTo>
                    <a:pt x="0" y="199"/>
                    <a:pt x="31" y="264"/>
                    <a:pt x="61" y="264"/>
                  </a:cubicBezTo>
                  <a:cubicBezTo>
                    <a:pt x="76" y="264"/>
                    <a:pt x="92" y="248"/>
                    <a:pt x="92" y="199"/>
                  </a:cubicBezTo>
                  <a:close/>
                  <a:moveTo>
                    <a:pt x="846" y="0"/>
                  </a:moveTo>
                  <a:cubicBezTo>
                    <a:pt x="603" y="0"/>
                    <a:pt x="347" y="71"/>
                    <a:pt x="92" y="199"/>
                  </a:cubicBezTo>
                  <a:cubicBezTo>
                    <a:pt x="325" y="142"/>
                    <a:pt x="559" y="109"/>
                    <a:pt x="783" y="109"/>
                  </a:cubicBezTo>
                  <a:cubicBezTo>
                    <a:pt x="1106" y="109"/>
                    <a:pt x="1410" y="178"/>
                    <a:pt x="1666" y="347"/>
                  </a:cubicBezTo>
                  <a:cubicBezTo>
                    <a:pt x="1427" y="107"/>
                    <a:pt x="1146" y="0"/>
                    <a:pt x="846" y="0"/>
                  </a:cubicBezTo>
                  <a:close/>
                  <a:moveTo>
                    <a:pt x="1666" y="347"/>
                  </a:moveTo>
                  <a:cubicBezTo>
                    <a:pt x="1666" y="393"/>
                    <a:pt x="1682" y="408"/>
                    <a:pt x="1697" y="408"/>
                  </a:cubicBezTo>
                  <a:cubicBezTo>
                    <a:pt x="1727" y="408"/>
                    <a:pt x="1758" y="347"/>
                    <a:pt x="1666" y="347"/>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6781193" y="4626130"/>
              <a:ext cx="93317" cy="25222"/>
            </a:xfrm>
            <a:custGeom>
              <a:avLst/>
              <a:gdLst/>
              <a:ahLst/>
              <a:cxnLst/>
              <a:rect l="l" t="t" r="r" b="b"/>
              <a:pathLst>
                <a:path w="1565" h="423" extrusionOk="0">
                  <a:moveTo>
                    <a:pt x="708" y="0"/>
                  </a:moveTo>
                  <a:cubicBezTo>
                    <a:pt x="572" y="0"/>
                    <a:pt x="138" y="0"/>
                    <a:pt x="1" y="137"/>
                  </a:cubicBezTo>
                  <a:cubicBezTo>
                    <a:pt x="1" y="137"/>
                    <a:pt x="1" y="203"/>
                    <a:pt x="41" y="203"/>
                  </a:cubicBezTo>
                  <a:cubicBezTo>
                    <a:pt x="62" y="203"/>
                    <a:pt x="92" y="187"/>
                    <a:pt x="138" y="137"/>
                  </a:cubicBezTo>
                  <a:lnTo>
                    <a:pt x="572" y="137"/>
                  </a:lnTo>
                  <a:cubicBezTo>
                    <a:pt x="857" y="137"/>
                    <a:pt x="1142" y="286"/>
                    <a:pt x="1427" y="423"/>
                  </a:cubicBezTo>
                  <a:cubicBezTo>
                    <a:pt x="1427" y="423"/>
                    <a:pt x="1564" y="423"/>
                    <a:pt x="1427" y="286"/>
                  </a:cubicBezTo>
                  <a:cubicBezTo>
                    <a:pt x="1279" y="137"/>
                    <a:pt x="994" y="0"/>
                    <a:pt x="708"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6781193" y="4614085"/>
              <a:ext cx="93317" cy="24209"/>
            </a:xfrm>
            <a:custGeom>
              <a:avLst/>
              <a:gdLst/>
              <a:ahLst/>
              <a:cxnLst/>
              <a:rect l="l" t="t" r="r" b="b"/>
              <a:pathLst>
                <a:path w="1565" h="406" extrusionOk="0">
                  <a:moveTo>
                    <a:pt x="508" y="0"/>
                  </a:moveTo>
                  <a:cubicBezTo>
                    <a:pt x="378" y="0"/>
                    <a:pt x="253" y="17"/>
                    <a:pt x="138" y="54"/>
                  </a:cubicBezTo>
                  <a:cubicBezTo>
                    <a:pt x="1" y="54"/>
                    <a:pt x="138" y="202"/>
                    <a:pt x="138" y="202"/>
                  </a:cubicBezTo>
                  <a:cubicBezTo>
                    <a:pt x="266" y="158"/>
                    <a:pt x="393" y="141"/>
                    <a:pt x="520" y="141"/>
                  </a:cubicBezTo>
                  <a:cubicBezTo>
                    <a:pt x="822" y="141"/>
                    <a:pt x="1122" y="243"/>
                    <a:pt x="1427" y="339"/>
                  </a:cubicBezTo>
                  <a:cubicBezTo>
                    <a:pt x="1473" y="389"/>
                    <a:pt x="1504" y="405"/>
                    <a:pt x="1524" y="405"/>
                  </a:cubicBezTo>
                  <a:cubicBezTo>
                    <a:pt x="1564" y="405"/>
                    <a:pt x="1564" y="339"/>
                    <a:pt x="1564" y="339"/>
                  </a:cubicBezTo>
                  <a:cubicBezTo>
                    <a:pt x="1255" y="130"/>
                    <a:pt x="865" y="0"/>
                    <a:pt x="508"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6798246" y="4597091"/>
              <a:ext cx="85088" cy="29098"/>
            </a:xfrm>
            <a:custGeom>
              <a:avLst/>
              <a:gdLst/>
              <a:ahLst/>
              <a:cxnLst/>
              <a:rect l="l" t="t" r="r" b="b"/>
              <a:pathLst>
                <a:path w="1427" h="488" extrusionOk="0">
                  <a:moveTo>
                    <a:pt x="427" y="0"/>
                  </a:moveTo>
                  <a:cubicBezTo>
                    <a:pt x="294" y="0"/>
                    <a:pt x="152" y="17"/>
                    <a:pt x="0" y="54"/>
                  </a:cubicBezTo>
                  <a:cubicBezTo>
                    <a:pt x="0" y="54"/>
                    <a:pt x="0" y="202"/>
                    <a:pt x="137" y="202"/>
                  </a:cubicBezTo>
                  <a:cubicBezTo>
                    <a:pt x="254" y="162"/>
                    <a:pt x="370" y="144"/>
                    <a:pt x="483" y="144"/>
                  </a:cubicBezTo>
                  <a:cubicBezTo>
                    <a:pt x="789" y="144"/>
                    <a:pt x="1070" y="279"/>
                    <a:pt x="1278" y="487"/>
                  </a:cubicBezTo>
                  <a:cubicBezTo>
                    <a:pt x="1427" y="487"/>
                    <a:pt x="1427" y="339"/>
                    <a:pt x="1427" y="339"/>
                  </a:cubicBezTo>
                  <a:cubicBezTo>
                    <a:pt x="1109" y="130"/>
                    <a:pt x="796" y="0"/>
                    <a:pt x="42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6747204" y="4590591"/>
              <a:ext cx="170177" cy="54201"/>
            </a:xfrm>
            <a:custGeom>
              <a:avLst/>
              <a:gdLst/>
              <a:ahLst/>
              <a:cxnLst/>
              <a:rect l="l" t="t" r="r" b="b"/>
              <a:pathLst>
                <a:path w="2854" h="909" extrusionOk="0">
                  <a:moveTo>
                    <a:pt x="1033" y="311"/>
                  </a:moveTo>
                  <a:cubicBezTo>
                    <a:pt x="961" y="357"/>
                    <a:pt x="901" y="403"/>
                    <a:pt x="856" y="448"/>
                  </a:cubicBezTo>
                  <a:cubicBezTo>
                    <a:pt x="711" y="448"/>
                    <a:pt x="417" y="486"/>
                    <a:pt x="258" y="486"/>
                  </a:cubicBezTo>
                  <a:cubicBezTo>
                    <a:pt x="105" y="486"/>
                    <a:pt x="76" y="451"/>
                    <a:pt x="423" y="311"/>
                  </a:cubicBezTo>
                  <a:close/>
                  <a:moveTo>
                    <a:pt x="2134" y="163"/>
                  </a:moveTo>
                  <a:cubicBezTo>
                    <a:pt x="2420" y="311"/>
                    <a:pt x="2568" y="448"/>
                    <a:pt x="2420" y="733"/>
                  </a:cubicBezTo>
                  <a:cubicBezTo>
                    <a:pt x="2361" y="754"/>
                    <a:pt x="2301" y="763"/>
                    <a:pt x="2242" y="763"/>
                  </a:cubicBezTo>
                  <a:cubicBezTo>
                    <a:pt x="1948" y="763"/>
                    <a:pt x="1658" y="529"/>
                    <a:pt x="1428" y="310"/>
                  </a:cubicBezTo>
                  <a:lnTo>
                    <a:pt x="1428" y="310"/>
                  </a:lnTo>
                  <a:cubicBezTo>
                    <a:pt x="1565" y="163"/>
                    <a:pt x="1713" y="163"/>
                    <a:pt x="1849" y="163"/>
                  </a:cubicBezTo>
                  <a:close/>
                  <a:moveTo>
                    <a:pt x="1153" y="1"/>
                  </a:moveTo>
                  <a:cubicBezTo>
                    <a:pt x="1039" y="1"/>
                    <a:pt x="1000" y="82"/>
                    <a:pt x="1013" y="164"/>
                  </a:cubicBezTo>
                  <a:lnTo>
                    <a:pt x="1013" y="164"/>
                  </a:lnTo>
                  <a:cubicBezTo>
                    <a:pt x="641" y="168"/>
                    <a:pt x="229" y="192"/>
                    <a:pt x="0" y="311"/>
                  </a:cubicBezTo>
                  <a:cubicBezTo>
                    <a:pt x="0" y="448"/>
                    <a:pt x="0" y="596"/>
                    <a:pt x="137" y="596"/>
                  </a:cubicBezTo>
                  <a:cubicBezTo>
                    <a:pt x="218" y="622"/>
                    <a:pt x="298" y="633"/>
                    <a:pt x="377" y="633"/>
                  </a:cubicBezTo>
                  <a:cubicBezTo>
                    <a:pt x="654" y="633"/>
                    <a:pt x="928" y="501"/>
                    <a:pt x="1206" y="391"/>
                  </a:cubicBezTo>
                  <a:lnTo>
                    <a:pt x="1206" y="391"/>
                  </a:lnTo>
                  <a:cubicBezTo>
                    <a:pt x="1222" y="402"/>
                    <a:pt x="1239" y="406"/>
                    <a:pt x="1255" y="406"/>
                  </a:cubicBezTo>
                  <a:cubicBezTo>
                    <a:pt x="1260" y="406"/>
                    <a:pt x="1266" y="406"/>
                    <a:pt x="1271" y="405"/>
                  </a:cubicBezTo>
                  <a:lnTo>
                    <a:pt x="1271" y="405"/>
                  </a:lnTo>
                  <a:cubicBezTo>
                    <a:pt x="1574" y="638"/>
                    <a:pt x="1823" y="908"/>
                    <a:pt x="2205" y="908"/>
                  </a:cubicBezTo>
                  <a:cubicBezTo>
                    <a:pt x="2272" y="908"/>
                    <a:pt x="2343" y="900"/>
                    <a:pt x="2420" y="882"/>
                  </a:cubicBezTo>
                  <a:cubicBezTo>
                    <a:pt x="2705" y="882"/>
                    <a:pt x="2853" y="596"/>
                    <a:pt x="2705" y="311"/>
                  </a:cubicBezTo>
                  <a:cubicBezTo>
                    <a:pt x="2420" y="26"/>
                    <a:pt x="1849" y="26"/>
                    <a:pt x="1564" y="26"/>
                  </a:cubicBezTo>
                  <a:cubicBezTo>
                    <a:pt x="1501" y="56"/>
                    <a:pt x="1439" y="86"/>
                    <a:pt x="1378" y="117"/>
                  </a:cubicBezTo>
                  <a:lnTo>
                    <a:pt x="1378" y="117"/>
                  </a:lnTo>
                  <a:cubicBezTo>
                    <a:pt x="1359" y="81"/>
                    <a:pt x="1327" y="49"/>
                    <a:pt x="1278" y="26"/>
                  </a:cubicBezTo>
                  <a:cubicBezTo>
                    <a:pt x="1229" y="8"/>
                    <a:pt x="1188" y="1"/>
                    <a:pt x="1153"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6781193" y="4600251"/>
              <a:ext cx="42276" cy="72030"/>
            </a:xfrm>
            <a:custGeom>
              <a:avLst/>
              <a:gdLst/>
              <a:ahLst/>
              <a:cxnLst/>
              <a:rect l="l" t="t" r="r" b="b"/>
              <a:pathLst>
                <a:path w="709" h="1208" extrusionOk="0">
                  <a:moveTo>
                    <a:pt x="572" y="1"/>
                  </a:moveTo>
                  <a:cubicBezTo>
                    <a:pt x="572" y="434"/>
                    <a:pt x="286" y="857"/>
                    <a:pt x="1" y="1142"/>
                  </a:cubicBezTo>
                  <a:cubicBezTo>
                    <a:pt x="1" y="1142"/>
                    <a:pt x="1" y="1208"/>
                    <a:pt x="41" y="1208"/>
                  </a:cubicBezTo>
                  <a:cubicBezTo>
                    <a:pt x="62" y="1208"/>
                    <a:pt x="92" y="1191"/>
                    <a:pt x="138" y="1142"/>
                  </a:cubicBezTo>
                  <a:cubicBezTo>
                    <a:pt x="423" y="1005"/>
                    <a:pt x="708" y="434"/>
                    <a:pt x="708"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6823410" y="4600251"/>
              <a:ext cx="51101" cy="80616"/>
            </a:xfrm>
            <a:custGeom>
              <a:avLst/>
              <a:gdLst/>
              <a:ahLst/>
              <a:cxnLst/>
              <a:rect l="l" t="t" r="r" b="b"/>
              <a:pathLst>
                <a:path w="857" h="1352" extrusionOk="0">
                  <a:moveTo>
                    <a:pt x="149" y="1"/>
                  </a:moveTo>
                  <a:cubicBezTo>
                    <a:pt x="0" y="1"/>
                    <a:pt x="0" y="1"/>
                    <a:pt x="0" y="149"/>
                  </a:cubicBezTo>
                  <a:cubicBezTo>
                    <a:pt x="149" y="571"/>
                    <a:pt x="286" y="1142"/>
                    <a:pt x="719" y="1290"/>
                  </a:cubicBezTo>
                  <a:cubicBezTo>
                    <a:pt x="765" y="1336"/>
                    <a:pt x="796" y="1351"/>
                    <a:pt x="816" y="1351"/>
                  </a:cubicBezTo>
                  <a:cubicBezTo>
                    <a:pt x="856" y="1351"/>
                    <a:pt x="856" y="1290"/>
                    <a:pt x="856" y="1290"/>
                  </a:cubicBezTo>
                  <a:cubicBezTo>
                    <a:pt x="434" y="1005"/>
                    <a:pt x="286" y="571"/>
                    <a:pt x="149"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6917326" y="4609076"/>
              <a:ext cx="34047" cy="51101"/>
            </a:xfrm>
            <a:custGeom>
              <a:avLst/>
              <a:gdLst/>
              <a:ahLst/>
              <a:cxnLst/>
              <a:rect l="l" t="t" r="r" b="b"/>
              <a:pathLst>
                <a:path w="571" h="857" extrusionOk="0">
                  <a:moveTo>
                    <a:pt x="423" y="1"/>
                  </a:moveTo>
                  <a:lnTo>
                    <a:pt x="0" y="423"/>
                  </a:lnTo>
                  <a:lnTo>
                    <a:pt x="0" y="709"/>
                  </a:lnTo>
                  <a:lnTo>
                    <a:pt x="137" y="709"/>
                  </a:lnTo>
                  <a:cubicBezTo>
                    <a:pt x="286" y="857"/>
                    <a:pt x="286" y="857"/>
                    <a:pt x="423" y="857"/>
                  </a:cubicBezTo>
                  <a:lnTo>
                    <a:pt x="571" y="709"/>
                  </a:lnTo>
                  <a:cubicBezTo>
                    <a:pt x="571" y="572"/>
                    <a:pt x="423" y="572"/>
                    <a:pt x="423" y="423"/>
                  </a:cubicBezTo>
                  <a:lnTo>
                    <a:pt x="4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7401814" y="3465449"/>
              <a:ext cx="379410" cy="979501"/>
            </a:xfrm>
            <a:custGeom>
              <a:avLst/>
              <a:gdLst/>
              <a:ahLst/>
              <a:cxnLst/>
              <a:rect l="l" t="t" r="r" b="b"/>
              <a:pathLst>
                <a:path w="6363" h="16427" extrusionOk="0">
                  <a:moveTo>
                    <a:pt x="3285" y="0"/>
                  </a:moveTo>
                  <a:cubicBezTo>
                    <a:pt x="2003" y="0"/>
                    <a:pt x="851" y="618"/>
                    <a:pt x="1" y="1343"/>
                  </a:cubicBezTo>
                  <a:cubicBezTo>
                    <a:pt x="149" y="2062"/>
                    <a:pt x="1005" y="3774"/>
                    <a:pt x="1576" y="5052"/>
                  </a:cubicBezTo>
                  <a:cubicBezTo>
                    <a:pt x="1861" y="5771"/>
                    <a:pt x="1998" y="6478"/>
                    <a:pt x="2146" y="7197"/>
                  </a:cubicBezTo>
                  <a:cubicBezTo>
                    <a:pt x="2146" y="7905"/>
                    <a:pt x="2432" y="8909"/>
                    <a:pt x="2432" y="9765"/>
                  </a:cubicBezTo>
                  <a:cubicBezTo>
                    <a:pt x="2717" y="11043"/>
                    <a:pt x="4851" y="15471"/>
                    <a:pt x="5136" y="16042"/>
                  </a:cubicBezTo>
                  <a:cubicBezTo>
                    <a:pt x="5259" y="16287"/>
                    <a:pt x="5514" y="16427"/>
                    <a:pt x="5754" y="16427"/>
                  </a:cubicBezTo>
                  <a:cubicBezTo>
                    <a:pt x="6072" y="16427"/>
                    <a:pt x="6362" y="16181"/>
                    <a:pt x="6278" y="15608"/>
                  </a:cubicBezTo>
                  <a:cubicBezTo>
                    <a:pt x="6278" y="8909"/>
                    <a:pt x="4999" y="5908"/>
                    <a:pt x="4566" y="4766"/>
                  </a:cubicBezTo>
                  <a:cubicBezTo>
                    <a:pt x="4429" y="4196"/>
                    <a:pt x="3995" y="65"/>
                    <a:pt x="3995" y="65"/>
                  </a:cubicBezTo>
                  <a:cubicBezTo>
                    <a:pt x="3755" y="21"/>
                    <a:pt x="3518" y="0"/>
                    <a:pt x="3285"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7682906" y="4328044"/>
              <a:ext cx="153779" cy="267429"/>
            </a:xfrm>
            <a:custGeom>
              <a:avLst/>
              <a:gdLst/>
              <a:ahLst/>
              <a:cxnLst/>
              <a:rect l="l" t="t" r="r" b="b"/>
              <a:pathLst>
                <a:path w="2579" h="4485" extrusionOk="0">
                  <a:moveTo>
                    <a:pt x="1564" y="1"/>
                  </a:moveTo>
                  <a:cubicBezTo>
                    <a:pt x="1564" y="1"/>
                    <a:pt x="1278" y="286"/>
                    <a:pt x="856" y="434"/>
                  </a:cubicBezTo>
                  <a:cubicBezTo>
                    <a:pt x="571" y="434"/>
                    <a:pt x="0" y="571"/>
                    <a:pt x="0" y="571"/>
                  </a:cubicBezTo>
                  <a:cubicBezTo>
                    <a:pt x="0" y="571"/>
                    <a:pt x="285" y="1427"/>
                    <a:pt x="285" y="1713"/>
                  </a:cubicBezTo>
                  <a:cubicBezTo>
                    <a:pt x="708" y="3573"/>
                    <a:pt x="708" y="4429"/>
                    <a:pt x="708" y="4429"/>
                  </a:cubicBezTo>
                  <a:cubicBezTo>
                    <a:pt x="708" y="4429"/>
                    <a:pt x="1099" y="4485"/>
                    <a:pt x="1510" y="4485"/>
                  </a:cubicBezTo>
                  <a:cubicBezTo>
                    <a:pt x="2028" y="4485"/>
                    <a:pt x="2579" y="4396"/>
                    <a:pt x="2419" y="3995"/>
                  </a:cubicBezTo>
                  <a:cubicBezTo>
                    <a:pt x="2134" y="3139"/>
                    <a:pt x="1564" y="149"/>
                    <a:pt x="1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7657027" y="4489162"/>
              <a:ext cx="281084" cy="264865"/>
            </a:xfrm>
            <a:custGeom>
              <a:avLst/>
              <a:gdLst/>
              <a:ahLst/>
              <a:cxnLst/>
              <a:rect l="l" t="t" r="r" b="b"/>
              <a:pathLst>
                <a:path w="4714" h="4442" extrusionOk="0">
                  <a:moveTo>
                    <a:pt x="2796" y="0"/>
                  </a:moveTo>
                  <a:cubicBezTo>
                    <a:pt x="2772" y="0"/>
                    <a:pt x="2745" y="5"/>
                    <a:pt x="2717" y="15"/>
                  </a:cubicBezTo>
                  <a:cubicBezTo>
                    <a:pt x="1998" y="152"/>
                    <a:pt x="1712" y="300"/>
                    <a:pt x="1575" y="871"/>
                  </a:cubicBezTo>
                  <a:cubicBezTo>
                    <a:pt x="1526" y="1202"/>
                    <a:pt x="1461" y="1312"/>
                    <a:pt x="1397" y="1312"/>
                  </a:cubicBezTo>
                  <a:cubicBezTo>
                    <a:pt x="1268" y="1312"/>
                    <a:pt x="1142" y="871"/>
                    <a:pt x="1142" y="871"/>
                  </a:cubicBezTo>
                  <a:cubicBezTo>
                    <a:pt x="1142" y="871"/>
                    <a:pt x="1142" y="805"/>
                    <a:pt x="1101" y="805"/>
                  </a:cubicBezTo>
                  <a:cubicBezTo>
                    <a:pt x="1081" y="805"/>
                    <a:pt x="1050" y="821"/>
                    <a:pt x="1005" y="871"/>
                  </a:cubicBezTo>
                  <a:cubicBezTo>
                    <a:pt x="856" y="871"/>
                    <a:pt x="571" y="2012"/>
                    <a:pt x="571" y="2720"/>
                  </a:cubicBezTo>
                  <a:cubicBezTo>
                    <a:pt x="434" y="3438"/>
                    <a:pt x="0" y="3861"/>
                    <a:pt x="719" y="4294"/>
                  </a:cubicBezTo>
                  <a:cubicBezTo>
                    <a:pt x="968" y="4395"/>
                    <a:pt x="1466" y="4441"/>
                    <a:pt x="2018" y="4441"/>
                  </a:cubicBezTo>
                  <a:cubicBezTo>
                    <a:pt x="3037" y="4441"/>
                    <a:pt x="4243" y="4283"/>
                    <a:pt x="4428" y="4009"/>
                  </a:cubicBezTo>
                  <a:cubicBezTo>
                    <a:pt x="4714" y="3575"/>
                    <a:pt x="4280" y="3005"/>
                    <a:pt x="3995" y="2868"/>
                  </a:cubicBezTo>
                  <a:cubicBezTo>
                    <a:pt x="3287" y="2297"/>
                    <a:pt x="3287" y="2149"/>
                    <a:pt x="3139" y="1441"/>
                  </a:cubicBezTo>
                  <a:cubicBezTo>
                    <a:pt x="3139" y="909"/>
                    <a:pt x="3139" y="0"/>
                    <a:pt x="2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7665852" y="4685342"/>
              <a:ext cx="263434" cy="68691"/>
            </a:xfrm>
            <a:custGeom>
              <a:avLst/>
              <a:gdLst/>
              <a:ahLst/>
              <a:cxnLst/>
              <a:rect l="l" t="t" r="r" b="b"/>
              <a:pathLst>
                <a:path w="4418" h="1152" extrusionOk="0">
                  <a:moveTo>
                    <a:pt x="286" y="0"/>
                  </a:moveTo>
                  <a:lnTo>
                    <a:pt x="286" y="0"/>
                  </a:lnTo>
                  <a:cubicBezTo>
                    <a:pt x="138" y="434"/>
                    <a:pt x="1" y="719"/>
                    <a:pt x="571" y="1004"/>
                  </a:cubicBezTo>
                  <a:cubicBezTo>
                    <a:pt x="820" y="1105"/>
                    <a:pt x="1318" y="1151"/>
                    <a:pt x="1870" y="1151"/>
                  </a:cubicBezTo>
                  <a:cubicBezTo>
                    <a:pt x="2889" y="1151"/>
                    <a:pt x="4095" y="993"/>
                    <a:pt x="4280" y="719"/>
                  </a:cubicBezTo>
                  <a:cubicBezTo>
                    <a:pt x="4417" y="571"/>
                    <a:pt x="4417" y="434"/>
                    <a:pt x="4417" y="285"/>
                  </a:cubicBezTo>
                  <a:lnTo>
                    <a:pt x="4417" y="285"/>
                  </a:lnTo>
                  <a:cubicBezTo>
                    <a:pt x="4176" y="370"/>
                    <a:pt x="3512" y="638"/>
                    <a:pt x="2614" y="638"/>
                  </a:cubicBezTo>
                  <a:cubicBezTo>
                    <a:pt x="1943" y="638"/>
                    <a:pt x="1141" y="488"/>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7770680" y="4639487"/>
              <a:ext cx="104825" cy="24328"/>
            </a:xfrm>
            <a:custGeom>
              <a:avLst/>
              <a:gdLst/>
              <a:ahLst/>
              <a:cxnLst/>
              <a:rect l="l" t="t" r="r" b="b"/>
              <a:pathLst>
                <a:path w="1758" h="408" extrusionOk="0">
                  <a:moveTo>
                    <a:pt x="1666" y="199"/>
                  </a:moveTo>
                  <a:cubicBezTo>
                    <a:pt x="1666" y="248"/>
                    <a:pt x="1682" y="264"/>
                    <a:pt x="1697" y="264"/>
                  </a:cubicBezTo>
                  <a:cubicBezTo>
                    <a:pt x="1727" y="264"/>
                    <a:pt x="1758" y="199"/>
                    <a:pt x="1666" y="199"/>
                  </a:cubicBezTo>
                  <a:close/>
                  <a:moveTo>
                    <a:pt x="912" y="0"/>
                  </a:moveTo>
                  <a:cubicBezTo>
                    <a:pt x="612" y="0"/>
                    <a:pt x="331" y="107"/>
                    <a:pt x="92" y="347"/>
                  </a:cubicBezTo>
                  <a:cubicBezTo>
                    <a:pt x="348" y="178"/>
                    <a:pt x="652" y="109"/>
                    <a:pt x="975" y="109"/>
                  </a:cubicBezTo>
                  <a:cubicBezTo>
                    <a:pt x="1199" y="109"/>
                    <a:pt x="1433" y="142"/>
                    <a:pt x="1666" y="199"/>
                  </a:cubicBezTo>
                  <a:cubicBezTo>
                    <a:pt x="1411" y="71"/>
                    <a:pt x="1155" y="0"/>
                    <a:pt x="912" y="0"/>
                  </a:cubicBezTo>
                  <a:close/>
                  <a:moveTo>
                    <a:pt x="92" y="347"/>
                  </a:moveTo>
                  <a:cubicBezTo>
                    <a:pt x="0" y="347"/>
                    <a:pt x="31" y="408"/>
                    <a:pt x="61" y="408"/>
                  </a:cubicBezTo>
                  <a:cubicBezTo>
                    <a:pt x="76" y="408"/>
                    <a:pt x="92" y="393"/>
                    <a:pt x="92" y="347"/>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7767937" y="4626130"/>
              <a:ext cx="93317" cy="25222"/>
            </a:xfrm>
            <a:custGeom>
              <a:avLst/>
              <a:gdLst/>
              <a:ahLst/>
              <a:cxnLst/>
              <a:rect l="l" t="t" r="r" b="b"/>
              <a:pathLst>
                <a:path w="1565" h="423" extrusionOk="0">
                  <a:moveTo>
                    <a:pt x="857" y="0"/>
                  </a:moveTo>
                  <a:cubicBezTo>
                    <a:pt x="571" y="0"/>
                    <a:pt x="286" y="137"/>
                    <a:pt x="138" y="286"/>
                  </a:cubicBezTo>
                  <a:cubicBezTo>
                    <a:pt x="1" y="423"/>
                    <a:pt x="138" y="423"/>
                    <a:pt x="138" y="423"/>
                  </a:cubicBezTo>
                  <a:cubicBezTo>
                    <a:pt x="423" y="286"/>
                    <a:pt x="571" y="137"/>
                    <a:pt x="857" y="137"/>
                  </a:cubicBezTo>
                  <a:lnTo>
                    <a:pt x="1427" y="137"/>
                  </a:lnTo>
                  <a:cubicBezTo>
                    <a:pt x="1473" y="187"/>
                    <a:pt x="1503" y="203"/>
                    <a:pt x="1523" y="203"/>
                  </a:cubicBezTo>
                  <a:cubicBezTo>
                    <a:pt x="1564" y="203"/>
                    <a:pt x="1564" y="137"/>
                    <a:pt x="1564" y="137"/>
                  </a:cubicBezTo>
                  <a:cubicBezTo>
                    <a:pt x="1427" y="0"/>
                    <a:pt x="993" y="0"/>
                    <a:pt x="85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7767937" y="4614085"/>
              <a:ext cx="93317" cy="24209"/>
            </a:xfrm>
            <a:custGeom>
              <a:avLst/>
              <a:gdLst/>
              <a:ahLst/>
              <a:cxnLst/>
              <a:rect l="l" t="t" r="r" b="b"/>
              <a:pathLst>
                <a:path w="1565" h="406" extrusionOk="0">
                  <a:moveTo>
                    <a:pt x="1057" y="0"/>
                  </a:moveTo>
                  <a:cubicBezTo>
                    <a:pt x="700" y="0"/>
                    <a:pt x="310" y="130"/>
                    <a:pt x="1" y="339"/>
                  </a:cubicBezTo>
                  <a:cubicBezTo>
                    <a:pt x="1" y="339"/>
                    <a:pt x="1" y="405"/>
                    <a:pt x="41" y="405"/>
                  </a:cubicBezTo>
                  <a:cubicBezTo>
                    <a:pt x="61" y="405"/>
                    <a:pt x="92" y="389"/>
                    <a:pt x="138" y="339"/>
                  </a:cubicBezTo>
                  <a:cubicBezTo>
                    <a:pt x="443" y="243"/>
                    <a:pt x="743" y="141"/>
                    <a:pt x="1045" y="141"/>
                  </a:cubicBezTo>
                  <a:cubicBezTo>
                    <a:pt x="1172" y="141"/>
                    <a:pt x="1299" y="158"/>
                    <a:pt x="1427" y="202"/>
                  </a:cubicBezTo>
                  <a:cubicBezTo>
                    <a:pt x="1427" y="202"/>
                    <a:pt x="1564" y="54"/>
                    <a:pt x="1427" y="54"/>
                  </a:cubicBezTo>
                  <a:cubicBezTo>
                    <a:pt x="1312" y="17"/>
                    <a:pt x="1186" y="0"/>
                    <a:pt x="105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7759112" y="4597091"/>
              <a:ext cx="85088" cy="29098"/>
            </a:xfrm>
            <a:custGeom>
              <a:avLst/>
              <a:gdLst/>
              <a:ahLst/>
              <a:cxnLst/>
              <a:rect l="l" t="t" r="r" b="b"/>
              <a:pathLst>
                <a:path w="1427" h="488" extrusionOk="0">
                  <a:moveTo>
                    <a:pt x="1000" y="0"/>
                  </a:moveTo>
                  <a:cubicBezTo>
                    <a:pt x="630" y="0"/>
                    <a:pt x="318" y="130"/>
                    <a:pt x="0" y="339"/>
                  </a:cubicBezTo>
                  <a:cubicBezTo>
                    <a:pt x="0" y="339"/>
                    <a:pt x="0" y="487"/>
                    <a:pt x="149" y="487"/>
                  </a:cubicBezTo>
                  <a:cubicBezTo>
                    <a:pt x="357" y="279"/>
                    <a:pt x="638" y="144"/>
                    <a:pt x="944" y="144"/>
                  </a:cubicBezTo>
                  <a:cubicBezTo>
                    <a:pt x="1057" y="144"/>
                    <a:pt x="1173" y="162"/>
                    <a:pt x="1290" y="202"/>
                  </a:cubicBezTo>
                  <a:cubicBezTo>
                    <a:pt x="1427" y="202"/>
                    <a:pt x="1427" y="54"/>
                    <a:pt x="1427" y="54"/>
                  </a:cubicBezTo>
                  <a:cubicBezTo>
                    <a:pt x="1275" y="17"/>
                    <a:pt x="1133" y="0"/>
                    <a:pt x="1000"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7725064" y="4590591"/>
              <a:ext cx="170177" cy="54201"/>
            </a:xfrm>
            <a:custGeom>
              <a:avLst/>
              <a:gdLst/>
              <a:ahLst/>
              <a:cxnLst/>
              <a:rect l="l" t="t" r="r" b="b"/>
              <a:pathLst>
                <a:path w="2854" h="909" extrusionOk="0">
                  <a:moveTo>
                    <a:pt x="2431" y="311"/>
                  </a:moveTo>
                  <a:cubicBezTo>
                    <a:pt x="2717" y="448"/>
                    <a:pt x="2717" y="448"/>
                    <a:pt x="2283" y="448"/>
                  </a:cubicBezTo>
                  <a:cubicBezTo>
                    <a:pt x="2153" y="448"/>
                    <a:pt x="2023" y="389"/>
                    <a:pt x="1880" y="311"/>
                  </a:cubicBezTo>
                  <a:close/>
                  <a:moveTo>
                    <a:pt x="720" y="163"/>
                  </a:moveTo>
                  <a:cubicBezTo>
                    <a:pt x="1004" y="163"/>
                    <a:pt x="1289" y="163"/>
                    <a:pt x="1426" y="310"/>
                  </a:cubicBezTo>
                  <a:lnTo>
                    <a:pt x="1426" y="310"/>
                  </a:lnTo>
                  <a:cubicBezTo>
                    <a:pt x="1225" y="503"/>
                    <a:pt x="1062" y="622"/>
                    <a:pt x="720" y="733"/>
                  </a:cubicBezTo>
                  <a:lnTo>
                    <a:pt x="434" y="733"/>
                  </a:lnTo>
                  <a:cubicBezTo>
                    <a:pt x="286" y="448"/>
                    <a:pt x="434" y="311"/>
                    <a:pt x="720" y="163"/>
                  </a:cubicBezTo>
                  <a:close/>
                  <a:moveTo>
                    <a:pt x="1664" y="1"/>
                  </a:moveTo>
                  <a:cubicBezTo>
                    <a:pt x="1638" y="1"/>
                    <a:pt x="1609" y="8"/>
                    <a:pt x="1576" y="26"/>
                  </a:cubicBezTo>
                  <a:cubicBezTo>
                    <a:pt x="1534" y="46"/>
                    <a:pt x="1504" y="72"/>
                    <a:pt x="1485" y="102"/>
                  </a:cubicBezTo>
                  <a:lnTo>
                    <a:pt x="1485" y="102"/>
                  </a:lnTo>
                  <a:cubicBezTo>
                    <a:pt x="1423" y="74"/>
                    <a:pt x="1358" y="48"/>
                    <a:pt x="1290" y="26"/>
                  </a:cubicBezTo>
                  <a:cubicBezTo>
                    <a:pt x="1005" y="26"/>
                    <a:pt x="434" y="26"/>
                    <a:pt x="149" y="311"/>
                  </a:cubicBezTo>
                  <a:cubicBezTo>
                    <a:pt x="1" y="596"/>
                    <a:pt x="149" y="882"/>
                    <a:pt x="434" y="882"/>
                  </a:cubicBezTo>
                  <a:cubicBezTo>
                    <a:pt x="510" y="900"/>
                    <a:pt x="582" y="908"/>
                    <a:pt x="649" y="908"/>
                  </a:cubicBezTo>
                  <a:cubicBezTo>
                    <a:pt x="1031" y="908"/>
                    <a:pt x="1280" y="638"/>
                    <a:pt x="1583" y="405"/>
                  </a:cubicBezTo>
                  <a:lnTo>
                    <a:pt x="1583" y="405"/>
                  </a:lnTo>
                  <a:cubicBezTo>
                    <a:pt x="1588" y="406"/>
                    <a:pt x="1594" y="406"/>
                    <a:pt x="1599" y="406"/>
                  </a:cubicBezTo>
                  <a:cubicBezTo>
                    <a:pt x="1632" y="406"/>
                    <a:pt x="1666" y="388"/>
                    <a:pt x="1695" y="343"/>
                  </a:cubicBezTo>
                  <a:lnTo>
                    <a:pt x="1695" y="343"/>
                  </a:lnTo>
                  <a:cubicBezTo>
                    <a:pt x="2031" y="422"/>
                    <a:pt x="2266" y="624"/>
                    <a:pt x="2543" y="624"/>
                  </a:cubicBezTo>
                  <a:cubicBezTo>
                    <a:pt x="2599" y="624"/>
                    <a:pt x="2656" y="615"/>
                    <a:pt x="2717" y="596"/>
                  </a:cubicBezTo>
                  <a:cubicBezTo>
                    <a:pt x="2854" y="596"/>
                    <a:pt x="2854" y="448"/>
                    <a:pt x="2854" y="311"/>
                  </a:cubicBezTo>
                  <a:cubicBezTo>
                    <a:pt x="2614" y="187"/>
                    <a:pt x="2174" y="166"/>
                    <a:pt x="1789" y="163"/>
                  </a:cubicBezTo>
                  <a:lnTo>
                    <a:pt x="1789" y="163"/>
                  </a:lnTo>
                  <a:cubicBezTo>
                    <a:pt x="1789" y="81"/>
                    <a:pt x="1747" y="1"/>
                    <a:pt x="166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7818980" y="4600251"/>
              <a:ext cx="42276" cy="72030"/>
            </a:xfrm>
            <a:custGeom>
              <a:avLst/>
              <a:gdLst/>
              <a:ahLst/>
              <a:cxnLst/>
              <a:rect l="l" t="t" r="r" b="b"/>
              <a:pathLst>
                <a:path w="709" h="1208" extrusionOk="0">
                  <a:moveTo>
                    <a:pt x="1" y="1"/>
                  </a:moveTo>
                  <a:cubicBezTo>
                    <a:pt x="1" y="434"/>
                    <a:pt x="286" y="1005"/>
                    <a:pt x="571" y="1142"/>
                  </a:cubicBezTo>
                  <a:cubicBezTo>
                    <a:pt x="617" y="1191"/>
                    <a:pt x="647" y="1208"/>
                    <a:pt x="667" y="1208"/>
                  </a:cubicBezTo>
                  <a:cubicBezTo>
                    <a:pt x="708" y="1208"/>
                    <a:pt x="708" y="1142"/>
                    <a:pt x="708" y="1142"/>
                  </a:cubicBezTo>
                  <a:cubicBezTo>
                    <a:pt x="423" y="857"/>
                    <a:pt x="137" y="434"/>
                    <a:pt x="137"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7767937" y="4600251"/>
              <a:ext cx="51101" cy="80616"/>
            </a:xfrm>
            <a:custGeom>
              <a:avLst/>
              <a:gdLst/>
              <a:ahLst/>
              <a:cxnLst/>
              <a:rect l="l" t="t" r="r" b="b"/>
              <a:pathLst>
                <a:path w="857" h="1352" extrusionOk="0">
                  <a:moveTo>
                    <a:pt x="708" y="1"/>
                  </a:moveTo>
                  <a:cubicBezTo>
                    <a:pt x="571" y="571"/>
                    <a:pt x="423" y="1005"/>
                    <a:pt x="1" y="1290"/>
                  </a:cubicBezTo>
                  <a:cubicBezTo>
                    <a:pt x="1" y="1290"/>
                    <a:pt x="1" y="1351"/>
                    <a:pt x="41" y="1351"/>
                  </a:cubicBezTo>
                  <a:cubicBezTo>
                    <a:pt x="61" y="1351"/>
                    <a:pt x="92" y="1336"/>
                    <a:pt x="138" y="1290"/>
                  </a:cubicBezTo>
                  <a:cubicBezTo>
                    <a:pt x="571" y="1142"/>
                    <a:pt x="708" y="571"/>
                    <a:pt x="857" y="149"/>
                  </a:cubicBezTo>
                  <a:cubicBezTo>
                    <a:pt x="857" y="1"/>
                    <a:pt x="857" y="1"/>
                    <a:pt x="708"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7691075" y="4609076"/>
              <a:ext cx="34047" cy="51101"/>
            </a:xfrm>
            <a:custGeom>
              <a:avLst/>
              <a:gdLst/>
              <a:ahLst/>
              <a:cxnLst/>
              <a:rect l="l" t="t" r="r" b="b"/>
              <a:pathLst>
                <a:path w="571" h="857" extrusionOk="0">
                  <a:moveTo>
                    <a:pt x="148" y="1"/>
                  </a:moveTo>
                  <a:lnTo>
                    <a:pt x="148" y="423"/>
                  </a:lnTo>
                  <a:cubicBezTo>
                    <a:pt x="0" y="572"/>
                    <a:pt x="0" y="572"/>
                    <a:pt x="0" y="709"/>
                  </a:cubicBezTo>
                  <a:lnTo>
                    <a:pt x="148" y="857"/>
                  </a:lnTo>
                  <a:cubicBezTo>
                    <a:pt x="285" y="857"/>
                    <a:pt x="285" y="857"/>
                    <a:pt x="434" y="709"/>
                  </a:cubicBezTo>
                  <a:lnTo>
                    <a:pt x="571" y="709"/>
                  </a:lnTo>
                  <a:lnTo>
                    <a:pt x="571" y="423"/>
                  </a:lnTo>
                  <a:lnTo>
                    <a:pt x="1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6976538" y="2933021"/>
              <a:ext cx="689354" cy="710104"/>
            </a:xfrm>
            <a:custGeom>
              <a:avLst/>
              <a:gdLst/>
              <a:ahLst/>
              <a:cxnLst/>
              <a:rect l="l" t="t" r="r" b="b"/>
              <a:pathLst>
                <a:path w="11561" h="11909" extrusionOk="0">
                  <a:moveTo>
                    <a:pt x="1997" y="1"/>
                  </a:moveTo>
                  <a:cubicBezTo>
                    <a:pt x="1004" y="3573"/>
                    <a:pt x="0" y="9986"/>
                    <a:pt x="0" y="10557"/>
                  </a:cubicBezTo>
                  <a:cubicBezTo>
                    <a:pt x="571" y="11128"/>
                    <a:pt x="3572" y="11698"/>
                    <a:pt x="3994" y="11698"/>
                  </a:cubicBezTo>
                  <a:cubicBezTo>
                    <a:pt x="4428" y="11128"/>
                    <a:pt x="5569" y="6997"/>
                    <a:pt x="5569" y="6997"/>
                  </a:cubicBezTo>
                  <a:cubicBezTo>
                    <a:pt x="5569" y="6997"/>
                    <a:pt x="5630" y="7057"/>
                    <a:pt x="5755" y="7057"/>
                  </a:cubicBezTo>
                  <a:cubicBezTo>
                    <a:pt x="5818" y="7057"/>
                    <a:pt x="5897" y="7042"/>
                    <a:pt x="5992" y="6997"/>
                  </a:cubicBezTo>
                  <a:cubicBezTo>
                    <a:pt x="6140" y="7282"/>
                    <a:pt x="6996" y="10557"/>
                    <a:pt x="7418" y="11847"/>
                  </a:cubicBezTo>
                  <a:cubicBezTo>
                    <a:pt x="7932" y="11882"/>
                    <a:pt x="8361" y="11908"/>
                    <a:pt x="8740" y="11908"/>
                  </a:cubicBezTo>
                  <a:cubicBezTo>
                    <a:pt x="9832" y="11908"/>
                    <a:pt x="10501" y="11690"/>
                    <a:pt x="11561" y="10842"/>
                  </a:cubicBezTo>
                  <a:cubicBezTo>
                    <a:pt x="11275" y="5855"/>
                    <a:pt x="10134" y="1290"/>
                    <a:pt x="9701" y="149"/>
                  </a:cubicBezTo>
                  <a:cubicBezTo>
                    <a:pt x="8511" y="545"/>
                    <a:pt x="7320" y="681"/>
                    <a:pt x="6242" y="681"/>
                  </a:cubicBezTo>
                  <a:cubicBezTo>
                    <a:pt x="3837" y="681"/>
                    <a:pt x="1997" y="1"/>
                    <a:pt x="1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7486905" y="2856815"/>
              <a:ext cx="59926" cy="34107"/>
            </a:xfrm>
            <a:custGeom>
              <a:avLst/>
              <a:gdLst/>
              <a:ahLst/>
              <a:cxnLst/>
              <a:rect l="l" t="t" r="r" b="b"/>
              <a:pathLst>
                <a:path w="1005" h="572" extrusionOk="0">
                  <a:moveTo>
                    <a:pt x="1004" y="1"/>
                  </a:moveTo>
                  <a:cubicBezTo>
                    <a:pt x="719" y="138"/>
                    <a:pt x="286" y="286"/>
                    <a:pt x="0" y="571"/>
                  </a:cubicBezTo>
                  <a:cubicBezTo>
                    <a:pt x="286" y="423"/>
                    <a:pt x="719" y="138"/>
                    <a:pt x="1004" y="1"/>
                  </a:cubicBezTo>
                  <a:close/>
                </a:path>
              </a:pathLst>
            </a:custGeom>
            <a:solidFill>
              <a:srgbClr val="C1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7503899" y="2830995"/>
              <a:ext cx="34107" cy="8884"/>
            </a:xfrm>
            <a:custGeom>
              <a:avLst/>
              <a:gdLst/>
              <a:ahLst/>
              <a:cxnLst/>
              <a:rect l="l" t="t" r="r" b="b"/>
              <a:pathLst>
                <a:path w="572" h="149" extrusionOk="0">
                  <a:moveTo>
                    <a:pt x="571" y="0"/>
                  </a:moveTo>
                  <a:cubicBezTo>
                    <a:pt x="434" y="0"/>
                    <a:pt x="286" y="0"/>
                    <a:pt x="1" y="148"/>
                  </a:cubicBezTo>
                  <a:cubicBezTo>
                    <a:pt x="286" y="148"/>
                    <a:pt x="434" y="0"/>
                    <a:pt x="571" y="0"/>
                  </a:cubicBezTo>
                  <a:close/>
                </a:path>
              </a:pathLst>
            </a:custGeom>
            <a:solidFill>
              <a:srgbClr val="C1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7529778" y="2881978"/>
              <a:ext cx="34047" cy="34107"/>
            </a:xfrm>
            <a:custGeom>
              <a:avLst/>
              <a:gdLst/>
              <a:ahLst/>
              <a:cxnLst/>
              <a:rect l="l" t="t" r="r" b="b"/>
              <a:pathLst>
                <a:path w="571" h="572" extrusionOk="0">
                  <a:moveTo>
                    <a:pt x="423" y="1"/>
                  </a:moveTo>
                  <a:cubicBezTo>
                    <a:pt x="423" y="1"/>
                    <a:pt x="286" y="149"/>
                    <a:pt x="286" y="286"/>
                  </a:cubicBezTo>
                  <a:cubicBezTo>
                    <a:pt x="286" y="149"/>
                    <a:pt x="423" y="149"/>
                    <a:pt x="571" y="1"/>
                  </a:cubicBezTo>
                  <a:close/>
                  <a:moveTo>
                    <a:pt x="286" y="286"/>
                  </a:moveTo>
                  <a:lnTo>
                    <a:pt x="286" y="286"/>
                  </a:lnTo>
                  <a:cubicBezTo>
                    <a:pt x="137" y="286"/>
                    <a:pt x="0" y="435"/>
                    <a:pt x="0" y="435"/>
                  </a:cubicBezTo>
                  <a:cubicBezTo>
                    <a:pt x="0" y="572"/>
                    <a:pt x="137" y="572"/>
                    <a:pt x="137" y="572"/>
                  </a:cubicBezTo>
                  <a:cubicBezTo>
                    <a:pt x="137" y="435"/>
                    <a:pt x="137" y="286"/>
                    <a:pt x="286" y="286"/>
                  </a:cubicBezTo>
                  <a:close/>
                </a:path>
              </a:pathLst>
            </a:custGeom>
            <a:solidFill>
              <a:srgbClr val="C16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6398075" y="2295406"/>
              <a:ext cx="629547" cy="325447"/>
            </a:xfrm>
            <a:custGeom>
              <a:avLst/>
              <a:gdLst/>
              <a:ahLst/>
              <a:cxnLst/>
              <a:rect l="l" t="t" r="r" b="b"/>
              <a:pathLst>
                <a:path w="10558" h="5458" extrusionOk="0">
                  <a:moveTo>
                    <a:pt x="1142" y="1"/>
                  </a:moveTo>
                  <a:cubicBezTo>
                    <a:pt x="857" y="423"/>
                    <a:pt x="435" y="708"/>
                    <a:pt x="1" y="708"/>
                  </a:cubicBezTo>
                  <a:lnTo>
                    <a:pt x="720" y="1427"/>
                  </a:lnTo>
                  <a:cubicBezTo>
                    <a:pt x="720" y="1427"/>
                    <a:pt x="3710" y="4851"/>
                    <a:pt x="6278" y="5421"/>
                  </a:cubicBezTo>
                  <a:cubicBezTo>
                    <a:pt x="6402" y="5446"/>
                    <a:pt x="6527" y="5458"/>
                    <a:pt x="6651" y="5458"/>
                  </a:cubicBezTo>
                  <a:cubicBezTo>
                    <a:pt x="8664" y="5458"/>
                    <a:pt x="10557" y="2420"/>
                    <a:pt x="10557" y="2420"/>
                  </a:cubicBezTo>
                  <a:lnTo>
                    <a:pt x="8708" y="286"/>
                  </a:lnTo>
                  <a:cubicBezTo>
                    <a:pt x="8708" y="286"/>
                    <a:pt x="6563" y="1564"/>
                    <a:pt x="5992" y="2705"/>
                  </a:cubicBezTo>
                  <a:cubicBezTo>
                    <a:pt x="5992" y="2705"/>
                    <a:pt x="3995" y="1564"/>
                    <a:pt x="1142"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857458" y="2165892"/>
              <a:ext cx="935675" cy="852256"/>
            </a:xfrm>
            <a:custGeom>
              <a:avLst/>
              <a:gdLst/>
              <a:ahLst/>
              <a:cxnLst/>
              <a:rect l="l" t="t" r="r" b="b"/>
              <a:pathLst>
                <a:path w="15692" h="14293" extrusionOk="0">
                  <a:moveTo>
                    <a:pt x="7894" y="1"/>
                  </a:moveTo>
                  <a:cubicBezTo>
                    <a:pt x="7632" y="1"/>
                    <a:pt x="7376" y="9"/>
                    <a:pt x="7133" y="27"/>
                  </a:cubicBezTo>
                  <a:cubicBezTo>
                    <a:pt x="5284" y="27"/>
                    <a:pt x="4428" y="312"/>
                    <a:pt x="3001" y="746"/>
                  </a:cubicBezTo>
                  <a:cubicBezTo>
                    <a:pt x="1575" y="1168"/>
                    <a:pt x="0" y="2880"/>
                    <a:pt x="0" y="2880"/>
                  </a:cubicBezTo>
                  <a:cubicBezTo>
                    <a:pt x="0" y="2880"/>
                    <a:pt x="571" y="4021"/>
                    <a:pt x="1141" y="4592"/>
                  </a:cubicBezTo>
                  <a:cubicBezTo>
                    <a:pt x="1860" y="5163"/>
                    <a:pt x="2431" y="5596"/>
                    <a:pt x="2431" y="5596"/>
                  </a:cubicBezTo>
                  <a:cubicBezTo>
                    <a:pt x="2431" y="5596"/>
                    <a:pt x="2639" y="5280"/>
                    <a:pt x="2877" y="5280"/>
                  </a:cubicBezTo>
                  <a:cubicBezTo>
                    <a:pt x="2918" y="5280"/>
                    <a:pt x="2960" y="5289"/>
                    <a:pt x="3001" y="5311"/>
                  </a:cubicBezTo>
                  <a:cubicBezTo>
                    <a:pt x="3287" y="5448"/>
                    <a:pt x="3572" y="8872"/>
                    <a:pt x="3424" y="9591"/>
                  </a:cubicBezTo>
                  <a:cubicBezTo>
                    <a:pt x="3287" y="10298"/>
                    <a:pt x="3287" y="10583"/>
                    <a:pt x="3424" y="10732"/>
                  </a:cubicBezTo>
                  <a:cubicBezTo>
                    <a:pt x="3424" y="10869"/>
                    <a:pt x="3001" y="11017"/>
                    <a:pt x="3138" y="11302"/>
                  </a:cubicBezTo>
                  <a:cubicBezTo>
                    <a:pt x="3138" y="11439"/>
                    <a:pt x="3287" y="11588"/>
                    <a:pt x="3424" y="11873"/>
                  </a:cubicBezTo>
                  <a:lnTo>
                    <a:pt x="3424" y="12444"/>
                  </a:lnTo>
                  <a:lnTo>
                    <a:pt x="3424" y="13436"/>
                  </a:lnTo>
                  <a:cubicBezTo>
                    <a:pt x="3287" y="13585"/>
                    <a:pt x="3287" y="13585"/>
                    <a:pt x="3287" y="13722"/>
                  </a:cubicBezTo>
                  <a:cubicBezTo>
                    <a:pt x="3424" y="13870"/>
                    <a:pt x="3572" y="13870"/>
                    <a:pt x="3857" y="13870"/>
                  </a:cubicBezTo>
                  <a:cubicBezTo>
                    <a:pt x="4850" y="14292"/>
                    <a:pt x="5855" y="14292"/>
                    <a:pt x="6847" y="14292"/>
                  </a:cubicBezTo>
                  <a:cubicBezTo>
                    <a:pt x="7703" y="14155"/>
                    <a:pt x="8559" y="14007"/>
                    <a:pt x="9415" y="14007"/>
                  </a:cubicBezTo>
                  <a:cubicBezTo>
                    <a:pt x="9849" y="14007"/>
                    <a:pt x="10419" y="14007"/>
                    <a:pt x="10990" y="14155"/>
                  </a:cubicBezTo>
                  <a:cubicBezTo>
                    <a:pt x="11275" y="14155"/>
                    <a:pt x="12268" y="14155"/>
                    <a:pt x="12417" y="13722"/>
                  </a:cubicBezTo>
                  <a:lnTo>
                    <a:pt x="12417" y="12866"/>
                  </a:lnTo>
                  <a:cubicBezTo>
                    <a:pt x="12417" y="12729"/>
                    <a:pt x="12268" y="12444"/>
                    <a:pt x="12417" y="12295"/>
                  </a:cubicBezTo>
                  <a:cubicBezTo>
                    <a:pt x="12417" y="11873"/>
                    <a:pt x="12417" y="10446"/>
                    <a:pt x="12131" y="10161"/>
                  </a:cubicBezTo>
                  <a:cubicBezTo>
                    <a:pt x="11846" y="9876"/>
                    <a:pt x="12131" y="9728"/>
                    <a:pt x="12268" y="9305"/>
                  </a:cubicBezTo>
                  <a:cubicBezTo>
                    <a:pt x="12417" y="9020"/>
                    <a:pt x="12268" y="8301"/>
                    <a:pt x="12131" y="8016"/>
                  </a:cubicBezTo>
                  <a:cubicBezTo>
                    <a:pt x="11983" y="7730"/>
                    <a:pt x="12417" y="6452"/>
                    <a:pt x="12702" y="5448"/>
                  </a:cubicBezTo>
                  <a:cubicBezTo>
                    <a:pt x="12859" y="5129"/>
                    <a:pt x="13038" y="5028"/>
                    <a:pt x="13199" y="5028"/>
                  </a:cubicBezTo>
                  <a:cubicBezTo>
                    <a:pt x="13470" y="5028"/>
                    <a:pt x="13695" y="5311"/>
                    <a:pt x="13695" y="5311"/>
                  </a:cubicBezTo>
                  <a:cubicBezTo>
                    <a:pt x="13695" y="5311"/>
                    <a:pt x="13843" y="5026"/>
                    <a:pt x="14414" y="4455"/>
                  </a:cubicBezTo>
                  <a:cubicBezTo>
                    <a:pt x="14984" y="4021"/>
                    <a:pt x="15692" y="3166"/>
                    <a:pt x="15692" y="3029"/>
                  </a:cubicBezTo>
                  <a:cubicBezTo>
                    <a:pt x="15692" y="2880"/>
                    <a:pt x="13558" y="1168"/>
                    <a:pt x="12553" y="746"/>
                  </a:cubicBezTo>
                  <a:cubicBezTo>
                    <a:pt x="11691" y="369"/>
                    <a:pt x="9638" y="1"/>
                    <a:pt x="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7401814" y="2779953"/>
              <a:ext cx="187230" cy="195996"/>
            </a:xfrm>
            <a:custGeom>
              <a:avLst/>
              <a:gdLst/>
              <a:ahLst/>
              <a:cxnLst/>
              <a:rect l="l" t="t" r="r" b="b"/>
              <a:pathLst>
                <a:path w="3140" h="3287" extrusionOk="0">
                  <a:moveTo>
                    <a:pt x="3002" y="0"/>
                  </a:moveTo>
                  <a:cubicBezTo>
                    <a:pt x="2854" y="148"/>
                    <a:pt x="2717" y="148"/>
                    <a:pt x="2569" y="285"/>
                  </a:cubicBezTo>
                  <a:cubicBezTo>
                    <a:pt x="2283" y="285"/>
                    <a:pt x="2146" y="285"/>
                    <a:pt x="1998" y="434"/>
                  </a:cubicBezTo>
                  <a:cubicBezTo>
                    <a:pt x="1576" y="434"/>
                    <a:pt x="1142" y="434"/>
                    <a:pt x="857" y="571"/>
                  </a:cubicBezTo>
                  <a:cubicBezTo>
                    <a:pt x="720" y="571"/>
                    <a:pt x="571" y="719"/>
                    <a:pt x="720" y="856"/>
                  </a:cubicBezTo>
                  <a:lnTo>
                    <a:pt x="1005" y="856"/>
                  </a:lnTo>
                  <a:cubicBezTo>
                    <a:pt x="1290" y="856"/>
                    <a:pt x="1427" y="856"/>
                    <a:pt x="1713" y="1004"/>
                  </a:cubicBezTo>
                  <a:lnTo>
                    <a:pt x="1713" y="1141"/>
                  </a:lnTo>
                  <a:lnTo>
                    <a:pt x="1713" y="1290"/>
                  </a:lnTo>
                  <a:cubicBezTo>
                    <a:pt x="1290" y="1712"/>
                    <a:pt x="720" y="1997"/>
                    <a:pt x="1" y="2146"/>
                  </a:cubicBezTo>
                  <a:lnTo>
                    <a:pt x="720" y="2146"/>
                  </a:lnTo>
                  <a:cubicBezTo>
                    <a:pt x="1142" y="2146"/>
                    <a:pt x="1576" y="1997"/>
                    <a:pt x="1998" y="1860"/>
                  </a:cubicBezTo>
                  <a:lnTo>
                    <a:pt x="1998" y="1860"/>
                  </a:lnTo>
                  <a:cubicBezTo>
                    <a:pt x="1998" y="1997"/>
                    <a:pt x="1861" y="1997"/>
                    <a:pt x="1713" y="1997"/>
                  </a:cubicBezTo>
                  <a:cubicBezTo>
                    <a:pt x="1427" y="2146"/>
                    <a:pt x="1142" y="2283"/>
                    <a:pt x="857" y="2568"/>
                  </a:cubicBezTo>
                  <a:lnTo>
                    <a:pt x="1576" y="2568"/>
                  </a:lnTo>
                  <a:cubicBezTo>
                    <a:pt x="1861" y="2431"/>
                    <a:pt x="1998" y="2431"/>
                    <a:pt x="2283" y="2283"/>
                  </a:cubicBezTo>
                  <a:lnTo>
                    <a:pt x="2283" y="2283"/>
                  </a:lnTo>
                  <a:cubicBezTo>
                    <a:pt x="2283" y="2431"/>
                    <a:pt x="2283" y="2716"/>
                    <a:pt x="2146" y="2716"/>
                  </a:cubicBezTo>
                  <a:cubicBezTo>
                    <a:pt x="1998" y="3002"/>
                    <a:pt x="1861" y="3138"/>
                    <a:pt x="1713" y="3287"/>
                  </a:cubicBezTo>
                  <a:cubicBezTo>
                    <a:pt x="2283" y="3002"/>
                    <a:pt x="2717" y="2716"/>
                    <a:pt x="3139" y="2568"/>
                  </a:cubicBezTo>
                  <a:lnTo>
                    <a:pt x="3139" y="2431"/>
                  </a:lnTo>
                  <a:cubicBezTo>
                    <a:pt x="3139" y="1712"/>
                    <a:pt x="3139" y="856"/>
                    <a:pt x="3002" y="148"/>
                  </a:cubicBezTo>
                  <a:lnTo>
                    <a:pt x="3002" y="0"/>
                  </a:lnTo>
                  <a:close/>
                </a:path>
              </a:pathLst>
            </a:custGeom>
            <a:solidFill>
              <a:srgbClr val="DEB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7393644" y="2363443"/>
              <a:ext cx="578506" cy="613269"/>
            </a:xfrm>
            <a:custGeom>
              <a:avLst/>
              <a:gdLst/>
              <a:ahLst/>
              <a:cxnLst/>
              <a:rect l="l" t="t" r="r" b="b"/>
              <a:pathLst>
                <a:path w="9702" h="10285" extrusionOk="0">
                  <a:moveTo>
                    <a:pt x="6563" y="1"/>
                  </a:moveTo>
                  <a:cubicBezTo>
                    <a:pt x="6563" y="1"/>
                    <a:pt x="6129" y="571"/>
                    <a:pt x="5707" y="994"/>
                  </a:cubicBezTo>
                  <a:cubicBezTo>
                    <a:pt x="5136" y="1427"/>
                    <a:pt x="4851" y="1850"/>
                    <a:pt x="4851" y="1850"/>
                  </a:cubicBezTo>
                  <a:cubicBezTo>
                    <a:pt x="4851" y="1850"/>
                    <a:pt x="5707" y="3561"/>
                    <a:pt x="6985" y="3995"/>
                  </a:cubicBezTo>
                  <a:cubicBezTo>
                    <a:pt x="6985" y="3995"/>
                    <a:pt x="5992" y="4703"/>
                    <a:pt x="4280" y="7270"/>
                  </a:cubicBezTo>
                  <a:cubicBezTo>
                    <a:pt x="4280" y="7270"/>
                    <a:pt x="3748" y="6958"/>
                    <a:pt x="3418" y="6958"/>
                  </a:cubicBezTo>
                  <a:cubicBezTo>
                    <a:pt x="3364" y="6958"/>
                    <a:pt x="3316" y="6966"/>
                    <a:pt x="3276" y="6985"/>
                  </a:cubicBezTo>
                  <a:cubicBezTo>
                    <a:pt x="3139" y="6985"/>
                    <a:pt x="3139" y="7419"/>
                    <a:pt x="2569" y="7419"/>
                  </a:cubicBezTo>
                  <a:cubicBezTo>
                    <a:pt x="1850" y="7419"/>
                    <a:pt x="857" y="7556"/>
                    <a:pt x="708" y="7841"/>
                  </a:cubicBezTo>
                  <a:cubicBezTo>
                    <a:pt x="708" y="7987"/>
                    <a:pt x="1044" y="8022"/>
                    <a:pt x="1373" y="8022"/>
                  </a:cubicBezTo>
                  <a:cubicBezTo>
                    <a:pt x="1689" y="8022"/>
                    <a:pt x="1998" y="7989"/>
                    <a:pt x="1998" y="7989"/>
                  </a:cubicBezTo>
                  <a:lnTo>
                    <a:pt x="1998" y="7989"/>
                  </a:lnTo>
                  <a:cubicBezTo>
                    <a:pt x="1998" y="7989"/>
                    <a:pt x="1" y="8697"/>
                    <a:pt x="1" y="8982"/>
                  </a:cubicBezTo>
                  <a:cubicBezTo>
                    <a:pt x="33" y="9083"/>
                    <a:pt x="134" y="9121"/>
                    <a:pt x="270" y="9121"/>
                  </a:cubicBezTo>
                  <a:cubicBezTo>
                    <a:pt x="722" y="9121"/>
                    <a:pt x="1564" y="8697"/>
                    <a:pt x="1564" y="8697"/>
                  </a:cubicBezTo>
                  <a:lnTo>
                    <a:pt x="1564" y="8697"/>
                  </a:lnTo>
                  <a:cubicBezTo>
                    <a:pt x="1564" y="8697"/>
                    <a:pt x="708" y="9268"/>
                    <a:pt x="857" y="9553"/>
                  </a:cubicBezTo>
                  <a:cubicBezTo>
                    <a:pt x="905" y="9601"/>
                    <a:pt x="980" y="9621"/>
                    <a:pt x="1074" y="9621"/>
                  </a:cubicBezTo>
                  <a:cubicBezTo>
                    <a:pt x="1535" y="9621"/>
                    <a:pt x="2420" y="9131"/>
                    <a:pt x="2420" y="9131"/>
                  </a:cubicBezTo>
                  <a:lnTo>
                    <a:pt x="2420" y="9131"/>
                  </a:lnTo>
                  <a:cubicBezTo>
                    <a:pt x="2420" y="9131"/>
                    <a:pt x="1713" y="10123"/>
                    <a:pt x="1850" y="10272"/>
                  </a:cubicBezTo>
                  <a:cubicBezTo>
                    <a:pt x="1859" y="10281"/>
                    <a:pt x="1872" y="10285"/>
                    <a:pt x="1887" y="10285"/>
                  </a:cubicBezTo>
                  <a:cubicBezTo>
                    <a:pt x="2106" y="10285"/>
                    <a:pt x="2890" y="9398"/>
                    <a:pt x="3425" y="9131"/>
                  </a:cubicBezTo>
                  <a:cubicBezTo>
                    <a:pt x="3847" y="9131"/>
                    <a:pt x="4703" y="9131"/>
                    <a:pt x="4851" y="8697"/>
                  </a:cubicBezTo>
                  <a:cubicBezTo>
                    <a:pt x="5136" y="8412"/>
                    <a:pt x="5136" y="8126"/>
                    <a:pt x="5136" y="8126"/>
                  </a:cubicBezTo>
                  <a:cubicBezTo>
                    <a:pt x="5136" y="8126"/>
                    <a:pt x="9131" y="6848"/>
                    <a:pt x="9553" y="4280"/>
                  </a:cubicBezTo>
                  <a:cubicBezTo>
                    <a:pt x="9701" y="2569"/>
                    <a:pt x="6563" y="1"/>
                    <a:pt x="6563"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7691075" y="2830995"/>
              <a:ext cx="8884" cy="17053"/>
            </a:xfrm>
            <a:custGeom>
              <a:avLst/>
              <a:gdLst/>
              <a:ahLst/>
              <a:cxnLst/>
              <a:rect l="l" t="t" r="r" b="b"/>
              <a:pathLst>
                <a:path w="149" h="286" extrusionOk="0">
                  <a:moveTo>
                    <a:pt x="0" y="0"/>
                  </a:moveTo>
                  <a:cubicBezTo>
                    <a:pt x="0" y="148"/>
                    <a:pt x="148" y="285"/>
                    <a:pt x="148" y="285"/>
                  </a:cubicBezTo>
                  <a:cubicBezTo>
                    <a:pt x="148" y="148"/>
                    <a:pt x="148" y="148"/>
                    <a:pt x="0" y="0"/>
                  </a:cubicBez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7810155" y="2594983"/>
              <a:ext cx="85088" cy="14907"/>
            </a:xfrm>
            <a:custGeom>
              <a:avLst/>
              <a:gdLst/>
              <a:ahLst/>
              <a:cxnLst/>
              <a:rect l="l" t="t" r="r" b="b"/>
              <a:pathLst>
                <a:path w="1427" h="250" extrusionOk="0">
                  <a:moveTo>
                    <a:pt x="769" y="1"/>
                  </a:moveTo>
                  <a:cubicBezTo>
                    <a:pt x="537" y="1"/>
                    <a:pt x="285" y="38"/>
                    <a:pt x="0" y="112"/>
                  </a:cubicBezTo>
                  <a:lnTo>
                    <a:pt x="0" y="249"/>
                  </a:lnTo>
                  <a:cubicBezTo>
                    <a:pt x="285" y="181"/>
                    <a:pt x="537" y="146"/>
                    <a:pt x="769" y="146"/>
                  </a:cubicBezTo>
                  <a:cubicBezTo>
                    <a:pt x="1002" y="146"/>
                    <a:pt x="1216" y="181"/>
                    <a:pt x="1427" y="249"/>
                  </a:cubicBezTo>
                  <a:lnTo>
                    <a:pt x="1427" y="112"/>
                  </a:lnTo>
                  <a:cubicBezTo>
                    <a:pt x="1216" y="38"/>
                    <a:pt x="1002" y="1"/>
                    <a:pt x="769" y="1"/>
                  </a:cubicBez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738319" y="2465528"/>
              <a:ext cx="17113" cy="85148"/>
            </a:xfrm>
            <a:custGeom>
              <a:avLst/>
              <a:gdLst/>
              <a:ahLst/>
              <a:cxnLst/>
              <a:rect l="l" t="t" r="r" b="b"/>
              <a:pathLst>
                <a:path w="287" h="1428" extrusionOk="0">
                  <a:moveTo>
                    <a:pt x="286" y="1"/>
                  </a:moveTo>
                  <a:cubicBezTo>
                    <a:pt x="1" y="423"/>
                    <a:pt x="1" y="857"/>
                    <a:pt x="149" y="1427"/>
                  </a:cubicBezTo>
                  <a:cubicBezTo>
                    <a:pt x="149" y="1427"/>
                    <a:pt x="286" y="1427"/>
                    <a:pt x="149" y="1279"/>
                  </a:cubicBezTo>
                  <a:cubicBezTo>
                    <a:pt x="149" y="857"/>
                    <a:pt x="149" y="423"/>
                    <a:pt x="286" y="1"/>
                  </a:cubicBez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7486905" y="2847989"/>
              <a:ext cx="68095" cy="42932"/>
            </a:xfrm>
            <a:custGeom>
              <a:avLst/>
              <a:gdLst/>
              <a:ahLst/>
              <a:cxnLst/>
              <a:rect l="l" t="t" r="r" b="b"/>
              <a:pathLst>
                <a:path w="1142" h="720" extrusionOk="0">
                  <a:moveTo>
                    <a:pt x="1141" y="0"/>
                  </a:moveTo>
                  <a:lnTo>
                    <a:pt x="1141" y="0"/>
                  </a:lnTo>
                  <a:cubicBezTo>
                    <a:pt x="719" y="149"/>
                    <a:pt x="286" y="434"/>
                    <a:pt x="0" y="719"/>
                  </a:cubicBezTo>
                  <a:cubicBezTo>
                    <a:pt x="434" y="434"/>
                    <a:pt x="719" y="149"/>
                    <a:pt x="1141" y="0"/>
                  </a:cubicBez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7537947" y="2878400"/>
              <a:ext cx="31364" cy="29516"/>
            </a:xfrm>
            <a:custGeom>
              <a:avLst/>
              <a:gdLst/>
              <a:ahLst/>
              <a:cxnLst/>
              <a:rect l="l" t="t" r="r" b="b"/>
              <a:pathLst>
                <a:path w="526" h="495" extrusionOk="0">
                  <a:moveTo>
                    <a:pt x="464" y="0"/>
                  </a:moveTo>
                  <a:cubicBezTo>
                    <a:pt x="449" y="0"/>
                    <a:pt x="434" y="15"/>
                    <a:pt x="434" y="61"/>
                  </a:cubicBezTo>
                  <a:cubicBezTo>
                    <a:pt x="525" y="61"/>
                    <a:pt x="495" y="0"/>
                    <a:pt x="464" y="0"/>
                  </a:cubicBezTo>
                  <a:close/>
                  <a:moveTo>
                    <a:pt x="434" y="61"/>
                  </a:moveTo>
                  <a:cubicBezTo>
                    <a:pt x="286" y="61"/>
                    <a:pt x="149" y="346"/>
                    <a:pt x="0" y="495"/>
                  </a:cubicBezTo>
                  <a:lnTo>
                    <a:pt x="434" y="61"/>
                  </a:ln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7503899" y="2822826"/>
              <a:ext cx="34107" cy="17053"/>
            </a:xfrm>
            <a:custGeom>
              <a:avLst/>
              <a:gdLst/>
              <a:ahLst/>
              <a:cxnLst/>
              <a:rect l="l" t="t" r="r" b="b"/>
              <a:pathLst>
                <a:path w="572" h="286" extrusionOk="0">
                  <a:moveTo>
                    <a:pt x="571" y="0"/>
                  </a:moveTo>
                  <a:cubicBezTo>
                    <a:pt x="434" y="0"/>
                    <a:pt x="286" y="137"/>
                    <a:pt x="1" y="285"/>
                  </a:cubicBezTo>
                  <a:lnTo>
                    <a:pt x="149" y="285"/>
                  </a:lnTo>
                  <a:cubicBezTo>
                    <a:pt x="286" y="137"/>
                    <a:pt x="434" y="137"/>
                    <a:pt x="571" y="0"/>
                  </a:cubicBezTo>
                  <a:close/>
                </a:path>
              </a:pathLst>
            </a:custGeom>
            <a:solidFill>
              <a:srgbClr val="C95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7044575" y="2813941"/>
              <a:ext cx="323300" cy="136189"/>
            </a:xfrm>
            <a:custGeom>
              <a:avLst/>
              <a:gdLst/>
              <a:ahLst/>
              <a:cxnLst/>
              <a:rect l="l" t="t" r="r" b="b"/>
              <a:pathLst>
                <a:path w="5422" h="2284" extrusionOk="0">
                  <a:moveTo>
                    <a:pt x="286" y="1"/>
                  </a:moveTo>
                  <a:cubicBezTo>
                    <a:pt x="0" y="1"/>
                    <a:pt x="719" y="720"/>
                    <a:pt x="856" y="857"/>
                  </a:cubicBezTo>
                  <a:cubicBezTo>
                    <a:pt x="1290" y="1290"/>
                    <a:pt x="1712" y="1576"/>
                    <a:pt x="2146" y="1713"/>
                  </a:cubicBezTo>
                  <a:cubicBezTo>
                    <a:pt x="2717" y="2146"/>
                    <a:pt x="3424" y="2283"/>
                    <a:pt x="4280" y="2283"/>
                  </a:cubicBezTo>
                  <a:lnTo>
                    <a:pt x="4714" y="2283"/>
                  </a:lnTo>
                  <a:cubicBezTo>
                    <a:pt x="4851" y="2146"/>
                    <a:pt x="4999" y="2146"/>
                    <a:pt x="5136" y="2146"/>
                  </a:cubicBezTo>
                  <a:cubicBezTo>
                    <a:pt x="5421" y="1861"/>
                    <a:pt x="5284" y="1576"/>
                    <a:pt x="4999" y="1290"/>
                  </a:cubicBezTo>
                  <a:cubicBezTo>
                    <a:pt x="4714" y="1142"/>
                    <a:pt x="4428" y="1142"/>
                    <a:pt x="3995" y="1142"/>
                  </a:cubicBezTo>
                  <a:cubicBezTo>
                    <a:pt x="3424" y="1142"/>
                    <a:pt x="2853" y="1005"/>
                    <a:pt x="2283" y="857"/>
                  </a:cubicBezTo>
                  <a:cubicBezTo>
                    <a:pt x="1861" y="720"/>
                    <a:pt x="1290" y="434"/>
                    <a:pt x="856" y="286"/>
                  </a:cubicBezTo>
                  <a:cubicBezTo>
                    <a:pt x="571" y="149"/>
                    <a:pt x="434" y="1"/>
                    <a:pt x="286" y="1"/>
                  </a:cubicBezTo>
                  <a:close/>
                </a:path>
              </a:pathLst>
            </a:custGeom>
            <a:solidFill>
              <a:srgbClr val="E6B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7282734" y="2660814"/>
              <a:ext cx="281084" cy="145014"/>
            </a:xfrm>
            <a:custGeom>
              <a:avLst/>
              <a:gdLst/>
              <a:ahLst/>
              <a:cxnLst/>
              <a:rect l="l" t="t" r="r" b="b"/>
              <a:pathLst>
                <a:path w="4714" h="2432" extrusionOk="0">
                  <a:moveTo>
                    <a:pt x="4714" y="1"/>
                  </a:moveTo>
                  <a:cubicBezTo>
                    <a:pt x="4429" y="1"/>
                    <a:pt x="3995" y="435"/>
                    <a:pt x="3573" y="572"/>
                  </a:cubicBezTo>
                  <a:cubicBezTo>
                    <a:pt x="3287" y="720"/>
                    <a:pt x="2854" y="1005"/>
                    <a:pt x="2431" y="1142"/>
                  </a:cubicBezTo>
                  <a:cubicBezTo>
                    <a:pt x="2146" y="1428"/>
                    <a:pt x="1861" y="1576"/>
                    <a:pt x="1427" y="1576"/>
                  </a:cubicBezTo>
                  <a:cubicBezTo>
                    <a:pt x="1142" y="1713"/>
                    <a:pt x="1005" y="1713"/>
                    <a:pt x="720" y="1713"/>
                  </a:cubicBezTo>
                  <a:cubicBezTo>
                    <a:pt x="434" y="1713"/>
                    <a:pt x="149" y="1713"/>
                    <a:pt x="149" y="1998"/>
                  </a:cubicBezTo>
                  <a:cubicBezTo>
                    <a:pt x="1" y="2146"/>
                    <a:pt x="149" y="2283"/>
                    <a:pt x="286" y="2283"/>
                  </a:cubicBezTo>
                  <a:cubicBezTo>
                    <a:pt x="286" y="2432"/>
                    <a:pt x="434" y="2432"/>
                    <a:pt x="571" y="2432"/>
                  </a:cubicBezTo>
                  <a:lnTo>
                    <a:pt x="720" y="2432"/>
                  </a:lnTo>
                  <a:cubicBezTo>
                    <a:pt x="1005" y="2432"/>
                    <a:pt x="1142" y="2283"/>
                    <a:pt x="1427" y="2283"/>
                  </a:cubicBezTo>
                  <a:cubicBezTo>
                    <a:pt x="2431" y="1861"/>
                    <a:pt x="3424" y="1291"/>
                    <a:pt x="4280" y="572"/>
                  </a:cubicBezTo>
                  <a:cubicBezTo>
                    <a:pt x="4429" y="435"/>
                    <a:pt x="4714" y="149"/>
                    <a:pt x="4714" y="1"/>
                  </a:cubicBezTo>
                  <a:close/>
                </a:path>
              </a:pathLst>
            </a:custGeom>
            <a:solidFill>
              <a:srgbClr val="E6B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7180649" y="2184496"/>
              <a:ext cx="184487" cy="58375"/>
            </a:xfrm>
            <a:custGeom>
              <a:avLst/>
              <a:gdLst/>
              <a:ahLst/>
              <a:cxnLst/>
              <a:rect l="l" t="t" r="r" b="b"/>
              <a:pathLst>
                <a:path w="3094" h="979" extrusionOk="0">
                  <a:moveTo>
                    <a:pt x="3033" y="654"/>
                  </a:moveTo>
                  <a:cubicBezTo>
                    <a:pt x="3017" y="654"/>
                    <a:pt x="3002" y="670"/>
                    <a:pt x="3002" y="719"/>
                  </a:cubicBezTo>
                  <a:cubicBezTo>
                    <a:pt x="3094" y="719"/>
                    <a:pt x="3063" y="654"/>
                    <a:pt x="3033" y="654"/>
                  </a:cubicBezTo>
                  <a:close/>
                  <a:moveTo>
                    <a:pt x="1" y="0"/>
                  </a:moveTo>
                  <a:cubicBezTo>
                    <a:pt x="356" y="710"/>
                    <a:pt x="1099" y="978"/>
                    <a:pt x="1816" y="978"/>
                  </a:cubicBezTo>
                  <a:cubicBezTo>
                    <a:pt x="1817" y="978"/>
                    <a:pt x="1819" y="978"/>
                    <a:pt x="1820" y="978"/>
                  </a:cubicBezTo>
                  <a:lnTo>
                    <a:pt x="1820" y="978"/>
                  </a:lnTo>
                  <a:cubicBezTo>
                    <a:pt x="1117" y="977"/>
                    <a:pt x="411" y="709"/>
                    <a:pt x="149" y="0"/>
                  </a:cubicBezTo>
                  <a:close/>
                  <a:moveTo>
                    <a:pt x="2987" y="727"/>
                  </a:moveTo>
                  <a:cubicBezTo>
                    <a:pt x="2667" y="882"/>
                    <a:pt x="2248" y="978"/>
                    <a:pt x="1820" y="978"/>
                  </a:cubicBezTo>
                  <a:lnTo>
                    <a:pt x="1820" y="978"/>
                  </a:lnTo>
                  <a:cubicBezTo>
                    <a:pt x="1821" y="978"/>
                    <a:pt x="1823" y="978"/>
                    <a:pt x="1824" y="978"/>
                  </a:cubicBezTo>
                  <a:cubicBezTo>
                    <a:pt x="2245" y="978"/>
                    <a:pt x="2666" y="882"/>
                    <a:pt x="2987" y="727"/>
                  </a:cubicBezTo>
                  <a:close/>
                </a:path>
              </a:pathLst>
            </a:custGeom>
            <a:solidFill>
              <a:srgbClr val="D1A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7376650" y="2193321"/>
              <a:ext cx="25222" cy="25282"/>
            </a:xfrm>
            <a:custGeom>
              <a:avLst/>
              <a:gdLst/>
              <a:ahLst/>
              <a:cxnLst/>
              <a:rect l="l" t="t" r="r" b="b"/>
              <a:pathLst>
                <a:path w="423" h="424" extrusionOk="0">
                  <a:moveTo>
                    <a:pt x="423" y="1"/>
                  </a:moveTo>
                  <a:lnTo>
                    <a:pt x="1" y="423"/>
                  </a:lnTo>
                  <a:cubicBezTo>
                    <a:pt x="286" y="423"/>
                    <a:pt x="423" y="286"/>
                    <a:pt x="423" y="1"/>
                  </a:cubicBezTo>
                  <a:close/>
                </a:path>
              </a:pathLst>
            </a:custGeom>
            <a:solidFill>
              <a:srgbClr val="D1A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7631863" y="2414486"/>
              <a:ext cx="51101" cy="51101"/>
            </a:xfrm>
            <a:custGeom>
              <a:avLst/>
              <a:gdLst/>
              <a:ahLst/>
              <a:cxnLst/>
              <a:rect l="l" t="t" r="r" b="b"/>
              <a:pathLst>
                <a:path w="857" h="857" extrusionOk="0">
                  <a:moveTo>
                    <a:pt x="571" y="1"/>
                  </a:moveTo>
                  <a:cubicBezTo>
                    <a:pt x="422" y="1"/>
                    <a:pt x="285" y="138"/>
                    <a:pt x="285" y="138"/>
                  </a:cubicBezTo>
                  <a:cubicBezTo>
                    <a:pt x="285" y="286"/>
                    <a:pt x="137" y="423"/>
                    <a:pt x="137" y="571"/>
                  </a:cubicBezTo>
                  <a:cubicBezTo>
                    <a:pt x="137" y="571"/>
                    <a:pt x="0" y="708"/>
                    <a:pt x="0" y="857"/>
                  </a:cubicBezTo>
                  <a:lnTo>
                    <a:pt x="285" y="857"/>
                  </a:lnTo>
                  <a:cubicBezTo>
                    <a:pt x="422" y="857"/>
                    <a:pt x="422" y="708"/>
                    <a:pt x="571" y="708"/>
                  </a:cubicBezTo>
                  <a:cubicBezTo>
                    <a:pt x="571" y="708"/>
                    <a:pt x="708" y="708"/>
                    <a:pt x="708" y="571"/>
                  </a:cubicBezTo>
                  <a:cubicBezTo>
                    <a:pt x="708" y="571"/>
                    <a:pt x="856" y="571"/>
                    <a:pt x="708" y="423"/>
                  </a:cubicBezTo>
                  <a:lnTo>
                    <a:pt x="422" y="423"/>
                  </a:lnTo>
                  <a:cubicBezTo>
                    <a:pt x="422" y="571"/>
                    <a:pt x="285" y="571"/>
                    <a:pt x="285" y="708"/>
                  </a:cubicBezTo>
                  <a:cubicBezTo>
                    <a:pt x="137" y="708"/>
                    <a:pt x="285" y="708"/>
                    <a:pt x="285" y="571"/>
                  </a:cubicBezTo>
                  <a:cubicBezTo>
                    <a:pt x="285" y="571"/>
                    <a:pt x="422" y="423"/>
                    <a:pt x="422" y="286"/>
                  </a:cubicBezTo>
                  <a:cubicBezTo>
                    <a:pt x="571" y="286"/>
                    <a:pt x="571" y="138"/>
                    <a:pt x="571" y="1"/>
                  </a:cubicBezTo>
                  <a:close/>
                </a:path>
              </a:pathLst>
            </a:custGeom>
            <a:solidFill>
              <a:srgbClr val="E6B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6976538" y="2431539"/>
              <a:ext cx="68095" cy="51041"/>
            </a:xfrm>
            <a:custGeom>
              <a:avLst/>
              <a:gdLst/>
              <a:ahLst/>
              <a:cxnLst/>
              <a:rect l="l" t="t" r="r" b="b"/>
              <a:pathLst>
                <a:path w="1142" h="856" extrusionOk="0">
                  <a:moveTo>
                    <a:pt x="0" y="0"/>
                  </a:moveTo>
                  <a:lnTo>
                    <a:pt x="0" y="137"/>
                  </a:lnTo>
                  <a:lnTo>
                    <a:pt x="149" y="285"/>
                  </a:lnTo>
                  <a:cubicBezTo>
                    <a:pt x="434" y="422"/>
                    <a:pt x="571" y="422"/>
                    <a:pt x="719" y="571"/>
                  </a:cubicBezTo>
                  <a:lnTo>
                    <a:pt x="719" y="708"/>
                  </a:lnTo>
                  <a:lnTo>
                    <a:pt x="434" y="708"/>
                  </a:lnTo>
                  <a:lnTo>
                    <a:pt x="434" y="856"/>
                  </a:lnTo>
                  <a:lnTo>
                    <a:pt x="1004" y="856"/>
                  </a:lnTo>
                  <a:cubicBezTo>
                    <a:pt x="1141" y="856"/>
                    <a:pt x="1141" y="856"/>
                    <a:pt x="1004" y="571"/>
                  </a:cubicBezTo>
                  <a:lnTo>
                    <a:pt x="719" y="285"/>
                  </a:lnTo>
                  <a:cubicBezTo>
                    <a:pt x="571" y="137"/>
                    <a:pt x="434" y="0"/>
                    <a:pt x="149" y="0"/>
                  </a:cubicBezTo>
                  <a:close/>
                </a:path>
              </a:pathLst>
            </a:custGeom>
            <a:solidFill>
              <a:srgbClr val="E6B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6159915" y="2116459"/>
              <a:ext cx="230043" cy="264090"/>
            </a:xfrm>
            <a:custGeom>
              <a:avLst/>
              <a:gdLst/>
              <a:ahLst/>
              <a:cxnLst/>
              <a:rect l="l" t="t" r="r" b="b"/>
              <a:pathLst>
                <a:path w="3858" h="4429" extrusionOk="0">
                  <a:moveTo>
                    <a:pt x="1998" y="0"/>
                  </a:moveTo>
                  <a:cubicBezTo>
                    <a:pt x="856" y="0"/>
                    <a:pt x="1" y="1005"/>
                    <a:pt x="1" y="2146"/>
                  </a:cubicBezTo>
                  <a:cubicBezTo>
                    <a:pt x="1" y="3424"/>
                    <a:pt x="856" y="4428"/>
                    <a:pt x="1998" y="4428"/>
                  </a:cubicBezTo>
                  <a:cubicBezTo>
                    <a:pt x="3002" y="4428"/>
                    <a:pt x="3858" y="3424"/>
                    <a:pt x="3858" y="2146"/>
                  </a:cubicBezTo>
                  <a:cubicBezTo>
                    <a:pt x="3858" y="1005"/>
                    <a:pt x="3002" y="0"/>
                    <a:pt x="1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6176910" y="2116459"/>
              <a:ext cx="230103" cy="264090"/>
            </a:xfrm>
            <a:custGeom>
              <a:avLst/>
              <a:gdLst/>
              <a:ahLst/>
              <a:cxnLst/>
              <a:rect l="l" t="t" r="r" b="b"/>
              <a:pathLst>
                <a:path w="3859" h="4429" extrusionOk="0">
                  <a:moveTo>
                    <a:pt x="1998" y="0"/>
                  </a:moveTo>
                  <a:cubicBezTo>
                    <a:pt x="857" y="0"/>
                    <a:pt x="1" y="1005"/>
                    <a:pt x="1" y="2146"/>
                  </a:cubicBezTo>
                  <a:cubicBezTo>
                    <a:pt x="1" y="3424"/>
                    <a:pt x="857" y="4428"/>
                    <a:pt x="1998" y="4428"/>
                  </a:cubicBezTo>
                  <a:cubicBezTo>
                    <a:pt x="3002" y="4428"/>
                    <a:pt x="3858" y="3424"/>
                    <a:pt x="3858" y="2146"/>
                  </a:cubicBezTo>
                  <a:cubicBezTo>
                    <a:pt x="3858" y="1005"/>
                    <a:pt x="3002" y="0"/>
                    <a:pt x="1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6245006" y="2193321"/>
              <a:ext cx="102082" cy="110311"/>
            </a:xfrm>
            <a:custGeom>
              <a:avLst/>
              <a:gdLst/>
              <a:ahLst/>
              <a:cxnLst/>
              <a:rect l="l" t="t" r="r" b="b"/>
              <a:pathLst>
                <a:path w="1712" h="1850" extrusionOk="0">
                  <a:moveTo>
                    <a:pt x="856" y="1"/>
                  </a:moveTo>
                  <a:cubicBezTo>
                    <a:pt x="571" y="1"/>
                    <a:pt x="434" y="138"/>
                    <a:pt x="285" y="286"/>
                  </a:cubicBezTo>
                  <a:cubicBezTo>
                    <a:pt x="434" y="138"/>
                    <a:pt x="719" y="138"/>
                    <a:pt x="856" y="138"/>
                  </a:cubicBezTo>
                  <a:cubicBezTo>
                    <a:pt x="1004" y="138"/>
                    <a:pt x="1141" y="138"/>
                    <a:pt x="1290" y="286"/>
                  </a:cubicBezTo>
                  <a:cubicBezTo>
                    <a:pt x="1427" y="423"/>
                    <a:pt x="1575" y="708"/>
                    <a:pt x="1575" y="857"/>
                  </a:cubicBezTo>
                  <a:cubicBezTo>
                    <a:pt x="1575" y="1142"/>
                    <a:pt x="1427" y="1279"/>
                    <a:pt x="1290" y="1427"/>
                  </a:cubicBezTo>
                  <a:cubicBezTo>
                    <a:pt x="1141" y="1564"/>
                    <a:pt x="1004" y="1713"/>
                    <a:pt x="856" y="1713"/>
                  </a:cubicBezTo>
                  <a:cubicBezTo>
                    <a:pt x="719" y="1713"/>
                    <a:pt x="434" y="1564"/>
                    <a:pt x="285" y="1427"/>
                  </a:cubicBezTo>
                  <a:cubicBezTo>
                    <a:pt x="285" y="1279"/>
                    <a:pt x="148" y="1142"/>
                    <a:pt x="148" y="857"/>
                  </a:cubicBezTo>
                  <a:cubicBezTo>
                    <a:pt x="148" y="708"/>
                    <a:pt x="285" y="423"/>
                    <a:pt x="285" y="286"/>
                  </a:cubicBezTo>
                  <a:lnTo>
                    <a:pt x="285" y="286"/>
                  </a:lnTo>
                  <a:cubicBezTo>
                    <a:pt x="148" y="423"/>
                    <a:pt x="0" y="708"/>
                    <a:pt x="0" y="857"/>
                  </a:cubicBezTo>
                  <a:cubicBezTo>
                    <a:pt x="0" y="1142"/>
                    <a:pt x="148" y="1427"/>
                    <a:pt x="285" y="1564"/>
                  </a:cubicBezTo>
                  <a:cubicBezTo>
                    <a:pt x="434" y="1713"/>
                    <a:pt x="571" y="1850"/>
                    <a:pt x="856" y="1850"/>
                  </a:cubicBezTo>
                  <a:cubicBezTo>
                    <a:pt x="1004" y="1850"/>
                    <a:pt x="1290" y="1713"/>
                    <a:pt x="1427" y="1564"/>
                  </a:cubicBezTo>
                  <a:cubicBezTo>
                    <a:pt x="1575" y="1427"/>
                    <a:pt x="1712" y="1142"/>
                    <a:pt x="1712" y="857"/>
                  </a:cubicBezTo>
                  <a:cubicBezTo>
                    <a:pt x="1712" y="708"/>
                    <a:pt x="1575" y="423"/>
                    <a:pt x="1427" y="286"/>
                  </a:cubicBezTo>
                  <a:cubicBezTo>
                    <a:pt x="1290" y="138"/>
                    <a:pt x="1004" y="1"/>
                    <a:pt x="8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6296049" y="2176327"/>
              <a:ext cx="187171" cy="187171"/>
            </a:xfrm>
            <a:custGeom>
              <a:avLst/>
              <a:gdLst/>
              <a:ahLst/>
              <a:cxnLst/>
              <a:rect l="l" t="t" r="r" b="b"/>
              <a:pathLst>
                <a:path w="3139" h="3139" extrusionOk="0">
                  <a:moveTo>
                    <a:pt x="1427" y="1"/>
                  </a:moveTo>
                  <a:cubicBezTo>
                    <a:pt x="1141" y="1"/>
                    <a:pt x="571" y="1"/>
                    <a:pt x="434" y="286"/>
                  </a:cubicBezTo>
                  <a:cubicBezTo>
                    <a:pt x="285" y="286"/>
                    <a:pt x="285" y="708"/>
                    <a:pt x="434" y="856"/>
                  </a:cubicBezTo>
                  <a:cubicBezTo>
                    <a:pt x="390" y="813"/>
                    <a:pt x="347" y="795"/>
                    <a:pt x="308" y="795"/>
                  </a:cubicBezTo>
                  <a:cubicBezTo>
                    <a:pt x="216" y="795"/>
                    <a:pt x="148" y="897"/>
                    <a:pt x="148" y="993"/>
                  </a:cubicBezTo>
                  <a:cubicBezTo>
                    <a:pt x="0" y="1142"/>
                    <a:pt x="0" y="1279"/>
                    <a:pt x="0" y="1564"/>
                  </a:cubicBezTo>
                  <a:cubicBezTo>
                    <a:pt x="0" y="1849"/>
                    <a:pt x="148" y="2283"/>
                    <a:pt x="571" y="2420"/>
                  </a:cubicBezTo>
                  <a:cubicBezTo>
                    <a:pt x="779" y="2628"/>
                    <a:pt x="1067" y="2764"/>
                    <a:pt x="1318" y="2764"/>
                  </a:cubicBezTo>
                  <a:cubicBezTo>
                    <a:pt x="1410" y="2764"/>
                    <a:pt x="1498" y="2745"/>
                    <a:pt x="1575" y="2705"/>
                  </a:cubicBezTo>
                  <a:cubicBezTo>
                    <a:pt x="1860" y="2705"/>
                    <a:pt x="2146" y="3139"/>
                    <a:pt x="2431" y="3139"/>
                  </a:cubicBezTo>
                  <a:cubicBezTo>
                    <a:pt x="3001" y="3139"/>
                    <a:pt x="3138" y="2420"/>
                    <a:pt x="3001" y="1712"/>
                  </a:cubicBezTo>
                  <a:lnTo>
                    <a:pt x="3001" y="1279"/>
                  </a:lnTo>
                  <a:cubicBezTo>
                    <a:pt x="2716" y="708"/>
                    <a:pt x="2146" y="1"/>
                    <a:pt x="1427"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6270826" y="2218544"/>
              <a:ext cx="221218" cy="51041"/>
            </a:xfrm>
            <a:custGeom>
              <a:avLst/>
              <a:gdLst/>
              <a:ahLst/>
              <a:cxnLst/>
              <a:rect l="l" t="t" r="r" b="b"/>
              <a:pathLst>
                <a:path w="3710" h="856" extrusionOk="0">
                  <a:moveTo>
                    <a:pt x="423" y="0"/>
                  </a:moveTo>
                  <a:cubicBezTo>
                    <a:pt x="286" y="0"/>
                    <a:pt x="1" y="285"/>
                    <a:pt x="1" y="434"/>
                  </a:cubicBezTo>
                  <a:cubicBezTo>
                    <a:pt x="1" y="719"/>
                    <a:pt x="286" y="856"/>
                    <a:pt x="423" y="856"/>
                  </a:cubicBezTo>
                  <a:lnTo>
                    <a:pt x="3424" y="856"/>
                  </a:lnTo>
                  <a:cubicBezTo>
                    <a:pt x="3561" y="856"/>
                    <a:pt x="3710" y="719"/>
                    <a:pt x="3710" y="434"/>
                  </a:cubicBezTo>
                  <a:cubicBezTo>
                    <a:pt x="3710" y="285"/>
                    <a:pt x="3561" y="0"/>
                    <a:pt x="3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6449117" y="2116459"/>
              <a:ext cx="221218" cy="264090"/>
            </a:xfrm>
            <a:custGeom>
              <a:avLst/>
              <a:gdLst/>
              <a:ahLst/>
              <a:cxnLst/>
              <a:rect l="l" t="t" r="r" b="b"/>
              <a:pathLst>
                <a:path w="3710" h="4429" extrusionOk="0">
                  <a:moveTo>
                    <a:pt x="1861" y="0"/>
                  </a:moveTo>
                  <a:cubicBezTo>
                    <a:pt x="857" y="0"/>
                    <a:pt x="1" y="1005"/>
                    <a:pt x="1" y="2146"/>
                  </a:cubicBezTo>
                  <a:cubicBezTo>
                    <a:pt x="1" y="3424"/>
                    <a:pt x="857" y="4428"/>
                    <a:pt x="1861" y="4428"/>
                  </a:cubicBezTo>
                  <a:cubicBezTo>
                    <a:pt x="2854" y="4428"/>
                    <a:pt x="3710" y="3424"/>
                    <a:pt x="3710" y="2146"/>
                  </a:cubicBezTo>
                  <a:cubicBezTo>
                    <a:pt x="3710" y="1005"/>
                    <a:pt x="2854" y="0"/>
                    <a:pt x="18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6466171" y="2116459"/>
              <a:ext cx="230043" cy="264090"/>
            </a:xfrm>
            <a:custGeom>
              <a:avLst/>
              <a:gdLst/>
              <a:ahLst/>
              <a:cxnLst/>
              <a:rect l="l" t="t" r="r" b="b"/>
              <a:pathLst>
                <a:path w="3858" h="4429" extrusionOk="0">
                  <a:moveTo>
                    <a:pt x="1860" y="0"/>
                  </a:moveTo>
                  <a:cubicBezTo>
                    <a:pt x="856" y="0"/>
                    <a:pt x="0" y="1005"/>
                    <a:pt x="0" y="2146"/>
                  </a:cubicBezTo>
                  <a:cubicBezTo>
                    <a:pt x="0" y="3424"/>
                    <a:pt x="856" y="4428"/>
                    <a:pt x="1860" y="4428"/>
                  </a:cubicBezTo>
                  <a:cubicBezTo>
                    <a:pt x="3001" y="4428"/>
                    <a:pt x="3857" y="3424"/>
                    <a:pt x="3857" y="2146"/>
                  </a:cubicBezTo>
                  <a:cubicBezTo>
                    <a:pt x="3857" y="1005"/>
                    <a:pt x="3001" y="0"/>
                    <a:pt x="1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6534208" y="2193321"/>
              <a:ext cx="93973" cy="110311"/>
            </a:xfrm>
            <a:custGeom>
              <a:avLst/>
              <a:gdLst/>
              <a:ahLst/>
              <a:cxnLst/>
              <a:rect l="l" t="t" r="r" b="b"/>
              <a:pathLst>
                <a:path w="1576" h="1850" extrusionOk="0">
                  <a:moveTo>
                    <a:pt x="719" y="1"/>
                  </a:moveTo>
                  <a:cubicBezTo>
                    <a:pt x="571" y="1"/>
                    <a:pt x="286" y="138"/>
                    <a:pt x="149" y="286"/>
                  </a:cubicBezTo>
                  <a:cubicBezTo>
                    <a:pt x="0" y="423"/>
                    <a:pt x="0" y="708"/>
                    <a:pt x="0" y="857"/>
                  </a:cubicBezTo>
                  <a:cubicBezTo>
                    <a:pt x="0" y="1142"/>
                    <a:pt x="0" y="1427"/>
                    <a:pt x="149" y="1564"/>
                  </a:cubicBezTo>
                  <a:cubicBezTo>
                    <a:pt x="286" y="1713"/>
                    <a:pt x="571" y="1850"/>
                    <a:pt x="719" y="1850"/>
                  </a:cubicBezTo>
                  <a:cubicBezTo>
                    <a:pt x="1005" y="1850"/>
                    <a:pt x="1141" y="1713"/>
                    <a:pt x="1290" y="1564"/>
                  </a:cubicBezTo>
                  <a:cubicBezTo>
                    <a:pt x="1427" y="1427"/>
                    <a:pt x="1575" y="1142"/>
                    <a:pt x="1575" y="857"/>
                  </a:cubicBezTo>
                  <a:cubicBezTo>
                    <a:pt x="1575" y="708"/>
                    <a:pt x="1427" y="423"/>
                    <a:pt x="1290" y="286"/>
                  </a:cubicBezTo>
                  <a:lnTo>
                    <a:pt x="1290" y="286"/>
                  </a:lnTo>
                  <a:cubicBezTo>
                    <a:pt x="1290" y="423"/>
                    <a:pt x="1427" y="708"/>
                    <a:pt x="1427" y="857"/>
                  </a:cubicBezTo>
                  <a:cubicBezTo>
                    <a:pt x="1427" y="1142"/>
                    <a:pt x="1290" y="1279"/>
                    <a:pt x="1290" y="1427"/>
                  </a:cubicBezTo>
                  <a:cubicBezTo>
                    <a:pt x="1141" y="1564"/>
                    <a:pt x="1005" y="1713"/>
                    <a:pt x="719" y="1713"/>
                  </a:cubicBezTo>
                  <a:cubicBezTo>
                    <a:pt x="571" y="1713"/>
                    <a:pt x="434" y="1564"/>
                    <a:pt x="286" y="1427"/>
                  </a:cubicBezTo>
                  <a:cubicBezTo>
                    <a:pt x="149" y="1279"/>
                    <a:pt x="149" y="1142"/>
                    <a:pt x="149" y="857"/>
                  </a:cubicBezTo>
                  <a:cubicBezTo>
                    <a:pt x="149" y="708"/>
                    <a:pt x="149" y="423"/>
                    <a:pt x="286" y="286"/>
                  </a:cubicBezTo>
                  <a:cubicBezTo>
                    <a:pt x="434" y="138"/>
                    <a:pt x="571" y="138"/>
                    <a:pt x="719" y="138"/>
                  </a:cubicBezTo>
                  <a:cubicBezTo>
                    <a:pt x="1005" y="138"/>
                    <a:pt x="1141" y="138"/>
                    <a:pt x="1290" y="286"/>
                  </a:cubicBezTo>
                  <a:cubicBezTo>
                    <a:pt x="1141" y="138"/>
                    <a:pt x="1005"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6560028" y="2218544"/>
              <a:ext cx="85148" cy="51041"/>
            </a:xfrm>
            <a:custGeom>
              <a:avLst/>
              <a:gdLst/>
              <a:ahLst/>
              <a:cxnLst/>
              <a:rect l="l" t="t" r="r" b="b"/>
              <a:pathLst>
                <a:path w="1428" h="856" extrusionOk="0">
                  <a:moveTo>
                    <a:pt x="286" y="0"/>
                  </a:moveTo>
                  <a:cubicBezTo>
                    <a:pt x="138" y="0"/>
                    <a:pt x="1" y="285"/>
                    <a:pt x="1" y="434"/>
                  </a:cubicBezTo>
                  <a:cubicBezTo>
                    <a:pt x="1" y="719"/>
                    <a:pt x="138" y="856"/>
                    <a:pt x="286" y="856"/>
                  </a:cubicBezTo>
                  <a:lnTo>
                    <a:pt x="1142" y="856"/>
                  </a:lnTo>
                  <a:cubicBezTo>
                    <a:pt x="1279" y="856"/>
                    <a:pt x="1427" y="719"/>
                    <a:pt x="1427" y="434"/>
                  </a:cubicBezTo>
                  <a:cubicBezTo>
                    <a:pt x="1427" y="285"/>
                    <a:pt x="127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7180649" y="1989211"/>
              <a:ext cx="230103" cy="247394"/>
            </a:xfrm>
            <a:custGeom>
              <a:avLst/>
              <a:gdLst/>
              <a:ahLst/>
              <a:cxnLst/>
              <a:rect l="l" t="t" r="r" b="b"/>
              <a:pathLst>
                <a:path w="3859" h="4149" extrusionOk="0">
                  <a:moveTo>
                    <a:pt x="3288" y="0"/>
                  </a:moveTo>
                  <a:lnTo>
                    <a:pt x="1005" y="856"/>
                  </a:lnTo>
                  <a:lnTo>
                    <a:pt x="1005" y="1427"/>
                  </a:lnTo>
                  <a:cubicBezTo>
                    <a:pt x="1005" y="1564"/>
                    <a:pt x="857" y="1564"/>
                    <a:pt x="857" y="1712"/>
                  </a:cubicBezTo>
                  <a:lnTo>
                    <a:pt x="857" y="1997"/>
                  </a:lnTo>
                  <a:lnTo>
                    <a:pt x="857" y="2568"/>
                  </a:lnTo>
                  <a:cubicBezTo>
                    <a:pt x="857" y="2705"/>
                    <a:pt x="720" y="2853"/>
                    <a:pt x="571" y="2853"/>
                  </a:cubicBezTo>
                  <a:cubicBezTo>
                    <a:pt x="435" y="2990"/>
                    <a:pt x="435" y="2990"/>
                    <a:pt x="286" y="2990"/>
                  </a:cubicBezTo>
                  <a:lnTo>
                    <a:pt x="1" y="2990"/>
                  </a:lnTo>
                  <a:cubicBezTo>
                    <a:pt x="286" y="3561"/>
                    <a:pt x="857" y="3994"/>
                    <a:pt x="1290" y="4131"/>
                  </a:cubicBezTo>
                  <a:cubicBezTo>
                    <a:pt x="1424" y="4143"/>
                    <a:pt x="1552" y="4148"/>
                    <a:pt x="1674" y="4148"/>
                  </a:cubicBezTo>
                  <a:cubicBezTo>
                    <a:pt x="3110" y="4148"/>
                    <a:pt x="3721" y="3390"/>
                    <a:pt x="3858" y="2990"/>
                  </a:cubicBezTo>
                  <a:lnTo>
                    <a:pt x="3710" y="2990"/>
                  </a:lnTo>
                  <a:cubicBezTo>
                    <a:pt x="3425" y="2853"/>
                    <a:pt x="3288" y="2420"/>
                    <a:pt x="3288" y="1997"/>
                  </a:cubicBezTo>
                  <a:lnTo>
                    <a:pt x="3288" y="0"/>
                  </a:ln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7138491" y="1759161"/>
              <a:ext cx="68095" cy="189735"/>
            </a:xfrm>
            <a:custGeom>
              <a:avLst/>
              <a:gdLst/>
              <a:ahLst/>
              <a:cxnLst/>
              <a:rect l="l" t="t" r="r" b="b"/>
              <a:pathLst>
                <a:path w="1142" h="3182" extrusionOk="0">
                  <a:moveTo>
                    <a:pt x="856" y="1"/>
                  </a:moveTo>
                  <a:cubicBezTo>
                    <a:pt x="571" y="1"/>
                    <a:pt x="286" y="1"/>
                    <a:pt x="137" y="286"/>
                  </a:cubicBezTo>
                  <a:cubicBezTo>
                    <a:pt x="0" y="286"/>
                    <a:pt x="0" y="1005"/>
                    <a:pt x="137" y="1427"/>
                  </a:cubicBezTo>
                  <a:cubicBezTo>
                    <a:pt x="0" y="2432"/>
                    <a:pt x="0" y="2854"/>
                    <a:pt x="423" y="3002"/>
                  </a:cubicBezTo>
                  <a:cubicBezTo>
                    <a:pt x="540" y="3002"/>
                    <a:pt x="651" y="3182"/>
                    <a:pt x="766" y="3182"/>
                  </a:cubicBezTo>
                  <a:cubicBezTo>
                    <a:pt x="795" y="3182"/>
                    <a:pt x="826" y="3170"/>
                    <a:pt x="856" y="3139"/>
                  </a:cubicBezTo>
                  <a:cubicBezTo>
                    <a:pt x="993" y="2854"/>
                    <a:pt x="1142" y="2569"/>
                    <a:pt x="1142" y="2146"/>
                  </a:cubicBezTo>
                  <a:lnTo>
                    <a:pt x="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129606" y="1699353"/>
              <a:ext cx="289313" cy="384896"/>
            </a:xfrm>
            <a:custGeom>
              <a:avLst/>
              <a:gdLst/>
              <a:ahLst/>
              <a:cxnLst/>
              <a:rect l="l" t="t" r="r" b="b"/>
              <a:pathLst>
                <a:path w="4852" h="6455" extrusionOk="0">
                  <a:moveTo>
                    <a:pt x="3605" y="0"/>
                  </a:moveTo>
                  <a:cubicBezTo>
                    <a:pt x="3547" y="0"/>
                    <a:pt x="3487" y="4"/>
                    <a:pt x="3425" y="11"/>
                  </a:cubicBezTo>
                  <a:cubicBezTo>
                    <a:pt x="2569" y="11"/>
                    <a:pt x="1861" y="296"/>
                    <a:pt x="1291" y="867"/>
                  </a:cubicBezTo>
                  <a:cubicBezTo>
                    <a:pt x="572" y="1438"/>
                    <a:pt x="1" y="3286"/>
                    <a:pt x="286" y="4576"/>
                  </a:cubicBezTo>
                  <a:cubicBezTo>
                    <a:pt x="572" y="5569"/>
                    <a:pt x="857" y="6425"/>
                    <a:pt x="1291" y="6425"/>
                  </a:cubicBezTo>
                  <a:cubicBezTo>
                    <a:pt x="1389" y="6445"/>
                    <a:pt x="1502" y="6455"/>
                    <a:pt x="1624" y="6455"/>
                  </a:cubicBezTo>
                  <a:cubicBezTo>
                    <a:pt x="2377" y="6455"/>
                    <a:pt x="3485" y="6100"/>
                    <a:pt x="3858" y="5854"/>
                  </a:cubicBezTo>
                  <a:cubicBezTo>
                    <a:pt x="4851" y="4998"/>
                    <a:pt x="4851" y="3286"/>
                    <a:pt x="4851" y="2293"/>
                  </a:cubicBezTo>
                  <a:cubicBezTo>
                    <a:pt x="4851" y="1338"/>
                    <a:pt x="4727" y="0"/>
                    <a:pt x="3605"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104443" y="1646224"/>
              <a:ext cx="314475" cy="182043"/>
            </a:xfrm>
            <a:custGeom>
              <a:avLst/>
              <a:gdLst/>
              <a:ahLst/>
              <a:cxnLst/>
              <a:rect l="l" t="t" r="r" b="b"/>
              <a:pathLst>
                <a:path w="5274" h="3053" extrusionOk="0">
                  <a:moveTo>
                    <a:pt x="1284" y="0"/>
                  </a:moveTo>
                  <a:cubicBezTo>
                    <a:pt x="1138" y="0"/>
                    <a:pt x="990" y="50"/>
                    <a:pt x="857" y="183"/>
                  </a:cubicBezTo>
                  <a:cubicBezTo>
                    <a:pt x="571" y="331"/>
                    <a:pt x="708" y="902"/>
                    <a:pt x="857" y="1039"/>
                  </a:cubicBezTo>
                  <a:cubicBezTo>
                    <a:pt x="708" y="902"/>
                    <a:pt x="571" y="902"/>
                    <a:pt x="423" y="902"/>
                  </a:cubicBezTo>
                  <a:lnTo>
                    <a:pt x="423" y="1039"/>
                  </a:lnTo>
                  <a:cubicBezTo>
                    <a:pt x="1" y="1187"/>
                    <a:pt x="286" y="2329"/>
                    <a:pt x="1713" y="2751"/>
                  </a:cubicBezTo>
                  <a:cubicBezTo>
                    <a:pt x="2153" y="2928"/>
                    <a:pt x="3092" y="3053"/>
                    <a:pt x="3808" y="3053"/>
                  </a:cubicBezTo>
                  <a:cubicBezTo>
                    <a:pt x="4243" y="3053"/>
                    <a:pt x="4595" y="3007"/>
                    <a:pt x="4703" y="2899"/>
                  </a:cubicBezTo>
                  <a:lnTo>
                    <a:pt x="5273" y="2043"/>
                  </a:lnTo>
                  <a:cubicBezTo>
                    <a:pt x="5273" y="1758"/>
                    <a:pt x="5136" y="1324"/>
                    <a:pt x="4851" y="1039"/>
                  </a:cubicBezTo>
                  <a:cubicBezTo>
                    <a:pt x="4566" y="754"/>
                    <a:pt x="3995" y="617"/>
                    <a:pt x="3710" y="331"/>
                  </a:cubicBezTo>
                  <a:cubicBezTo>
                    <a:pt x="3505" y="159"/>
                    <a:pt x="3357" y="94"/>
                    <a:pt x="3250" y="94"/>
                  </a:cubicBezTo>
                  <a:cubicBezTo>
                    <a:pt x="2911" y="94"/>
                    <a:pt x="2991" y="754"/>
                    <a:pt x="2991" y="754"/>
                  </a:cubicBezTo>
                  <a:cubicBezTo>
                    <a:pt x="2991" y="754"/>
                    <a:pt x="2705" y="617"/>
                    <a:pt x="1998" y="331"/>
                  </a:cubicBezTo>
                  <a:cubicBezTo>
                    <a:pt x="1896" y="230"/>
                    <a:pt x="1598" y="0"/>
                    <a:pt x="1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325607" y="1755822"/>
              <a:ext cx="195340" cy="293844"/>
            </a:xfrm>
            <a:custGeom>
              <a:avLst/>
              <a:gdLst/>
              <a:ahLst/>
              <a:cxnLst/>
              <a:rect l="l" t="t" r="r" b="b"/>
              <a:pathLst>
                <a:path w="3276" h="4928" extrusionOk="0">
                  <a:moveTo>
                    <a:pt x="1353" y="0"/>
                  </a:moveTo>
                  <a:cubicBezTo>
                    <a:pt x="1258" y="0"/>
                    <a:pt x="1182" y="17"/>
                    <a:pt x="1142" y="57"/>
                  </a:cubicBezTo>
                  <a:lnTo>
                    <a:pt x="571" y="627"/>
                  </a:lnTo>
                  <a:cubicBezTo>
                    <a:pt x="286" y="776"/>
                    <a:pt x="286" y="1061"/>
                    <a:pt x="138" y="1346"/>
                  </a:cubicBezTo>
                  <a:cubicBezTo>
                    <a:pt x="138" y="1632"/>
                    <a:pt x="1" y="2054"/>
                    <a:pt x="138" y="2488"/>
                  </a:cubicBezTo>
                  <a:cubicBezTo>
                    <a:pt x="286" y="2625"/>
                    <a:pt x="138" y="3058"/>
                    <a:pt x="286" y="3058"/>
                  </a:cubicBezTo>
                  <a:cubicBezTo>
                    <a:pt x="286" y="3058"/>
                    <a:pt x="286" y="2625"/>
                    <a:pt x="423" y="2488"/>
                  </a:cubicBezTo>
                  <a:cubicBezTo>
                    <a:pt x="511" y="2319"/>
                    <a:pt x="746" y="2250"/>
                    <a:pt x="951" y="2250"/>
                  </a:cubicBezTo>
                  <a:cubicBezTo>
                    <a:pt x="1094" y="2250"/>
                    <a:pt x="1223" y="2283"/>
                    <a:pt x="1279" y="2339"/>
                  </a:cubicBezTo>
                  <a:cubicBezTo>
                    <a:pt x="1564" y="2773"/>
                    <a:pt x="1279" y="3058"/>
                    <a:pt x="1142" y="3344"/>
                  </a:cubicBezTo>
                  <a:cubicBezTo>
                    <a:pt x="994" y="3481"/>
                    <a:pt x="857" y="3629"/>
                    <a:pt x="857" y="3766"/>
                  </a:cubicBezTo>
                  <a:cubicBezTo>
                    <a:pt x="857" y="3914"/>
                    <a:pt x="708" y="4622"/>
                    <a:pt x="857" y="4907"/>
                  </a:cubicBezTo>
                  <a:cubicBezTo>
                    <a:pt x="857" y="4921"/>
                    <a:pt x="859" y="4927"/>
                    <a:pt x="864" y="4927"/>
                  </a:cubicBezTo>
                  <a:cubicBezTo>
                    <a:pt x="908" y="4927"/>
                    <a:pt x="1155" y="4324"/>
                    <a:pt x="1279" y="4200"/>
                  </a:cubicBezTo>
                  <a:cubicBezTo>
                    <a:pt x="2135" y="3344"/>
                    <a:pt x="3276" y="913"/>
                    <a:pt x="2135" y="205"/>
                  </a:cubicBezTo>
                  <a:cubicBezTo>
                    <a:pt x="1932" y="100"/>
                    <a:pt x="1586" y="0"/>
                    <a:pt x="1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55485" y="1912289"/>
              <a:ext cx="17053" cy="25938"/>
            </a:xfrm>
            <a:custGeom>
              <a:avLst/>
              <a:gdLst/>
              <a:ahLst/>
              <a:cxnLst/>
              <a:rect l="l" t="t" r="r" b="b"/>
              <a:pathLst>
                <a:path w="286" h="435" extrusionOk="0">
                  <a:moveTo>
                    <a:pt x="138" y="1"/>
                  </a:moveTo>
                  <a:cubicBezTo>
                    <a:pt x="138" y="1"/>
                    <a:pt x="1" y="1"/>
                    <a:pt x="1" y="149"/>
                  </a:cubicBezTo>
                  <a:cubicBezTo>
                    <a:pt x="1" y="286"/>
                    <a:pt x="1" y="434"/>
                    <a:pt x="138" y="434"/>
                  </a:cubicBezTo>
                  <a:cubicBezTo>
                    <a:pt x="138" y="434"/>
                    <a:pt x="286" y="286"/>
                    <a:pt x="286" y="149"/>
                  </a:cubicBezTo>
                  <a:cubicBezTo>
                    <a:pt x="286" y="1"/>
                    <a:pt x="28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240576" y="1864228"/>
              <a:ext cx="59210" cy="20750"/>
            </a:xfrm>
            <a:custGeom>
              <a:avLst/>
              <a:gdLst/>
              <a:ahLst/>
              <a:cxnLst/>
              <a:rect l="l" t="t" r="r" b="b"/>
              <a:pathLst>
                <a:path w="993" h="348" extrusionOk="0">
                  <a:moveTo>
                    <a:pt x="411" y="1"/>
                  </a:moveTo>
                  <a:cubicBezTo>
                    <a:pt x="263" y="1"/>
                    <a:pt x="120" y="37"/>
                    <a:pt x="0" y="99"/>
                  </a:cubicBezTo>
                  <a:cubicBezTo>
                    <a:pt x="0" y="99"/>
                    <a:pt x="0" y="236"/>
                    <a:pt x="137" y="236"/>
                  </a:cubicBezTo>
                  <a:cubicBezTo>
                    <a:pt x="285" y="99"/>
                    <a:pt x="422" y="99"/>
                    <a:pt x="708" y="99"/>
                  </a:cubicBezTo>
                  <a:cubicBezTo>
                    <a:pt x="708" y="236"/>
                    <a:pt x="856" y="236"/>
                    <a:pt x="856" y="236"/>
                  </a:cubicBezTo>
                  <a:cubicBezTo>
                    <a:pt x="856" y="310"/>
                    <a:pt x="890" y="347"/>
                    <a:pt x="925" y="347"/>
                  </a:cubicBezTo>
                  <a:cubicBezTo>
                    <a:pt x="959" y="347"/>
                    <a:pt x="993" y="310"/>
                    <a:pt x="993" y="236"/>
                  </a:cubicBezTo>
                  <a:cubicBezTo>
                    <a:pt x="827" y="70"/>
                    <a:pt x="615"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7141174" y="1864228"/>
              <a:ext cx="48418" cy="18008"/>
            </a:xfrm>
            <a:custGeom>
              <a:avLst/>
              <a:gdLst/>
              <a:ahLst/>
              <a:cxnLst/>
              <a:rect l="l" t="t" r="r" b="b"/>
              <a:pathLst>
                <a:path w="812" h="302" extrusionOk="0">
                  <a:moveTo>
                    <a:pt x="463" y="1"/>
                  </a:moveTo>
                  <a:cubicBezTo>
                    <a:pt x="311" y="1"/>
                    <a:pt x="178" y="70"/>
                    <a:pt x="92" y="236"/>
                  </a:cubicBezTo>
                  <a:cubicBezTo>
                    <a:pt x="178" y="156"/>
                    <a:pt x="311" y="73"/>
                    <a:pt x="434" y="73"/>
                  </a:cubicBezTo>
                  <a:cubicBezTo>
                    <a:pt x="522" y="73"/>
                    <a:pt x="605" y="116"/>
                    <a:pt x="663" y="236"/>
                  </a:cubicBezTo>
                  <a:cubicBezTo>
                    <a:pt x="811" y="236"/>
                    <a:pt x="811" y="99"/>
                    <a:pt x="811" y="99"/>
                  </a:cubicBezTo>
                  <a:cubicBezTo>
                    <a:pt x="692" y="37"/>
                    <a:pt x="572" y="1"/>
                    <a:pt x="463" y="1"/>
                  </a:cubicBezTo>
                  <a:close/>
                  <a:moveTo>
                    <a:pt x="92" y="236"/>
                  </a:moveTo>
                  <a:cubicBezTo>
                    <a:pt x="1" y="236"/>
                    <a:pt x="31" y="302"/>
                    <a:pt x="62" y="302"/>
                  </a:cubicBezTo>
                  <a:cubicBezTo>
                    <a:pt x="77" y="302"/>
                    <a:pt x="92" y="285"/>
                    <a:pt x="92" y="2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7248745" y="1912289"/>
              <a:ext cx="17053" cy="25938"/>
            </a:xfrm>
            <a:custGeom>
              <a:avLst/>
              <a:gdLst/>
              <a:ahLst/>
              <a:cxnLst/>
              <a:rect l="l" t="t" r="r" b="b"/>
              <a:pathLst>
                <a:path w="286" h="435" extrusionOk="0">
                  <a:moveTo>
                    <a:pt x="285" y="1"/>
                  </a:moveTo>
                  <a:cubicBezTo>
                    <a:pt x="148" y="1"/>
                    <a:pt x="148" y="1"/>
                    <a:pt x="0" y="149"/>
                  </a:cubicBezTo>
                  <a:cubicBezTo>
                    <a:pt x="0" y="286"/>
                    <a:pt x="148" y="434"/>
                    <a:pt x="148" y="434"/>
                  </a:cubicBezTo>
                  <a:cubicBezTo>
                    <a:pt x="285" y="434"/>
                    <a:pt x="285" y="286"/>
                    <a:pt x="285" y="149"/>
                  </a:cubicBez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7189534" y="2006205"/>
              <a:ext cx="68095" cy="34107"/>
            </a:xfrm>
            <a:custGeom>
              <a:avLst/>
              <a:gdLst/>
              <a:ahLst/>
              <a:cxnLst/>
              <a:rect l="l" t="t" r="r" b="b"/>
              <a:pathLst>
                <a:path w="1142" h="572" extrusionOk="0">
                  <a:moveTo>
                    <a:pt x="571" y="1"/>
                  </a:moveTo>
                  <a:cubicBezTo>
                    <a:pt x="286" y="1"/>
                    <a:pt x="0" y="1"/>
                    <a:pt x="0" y="137"/>
                  </a:cubicBezTo>
                  <a:cubicBezTo>
                    <a:pt x="137" y="286"/>
                    <a:pt x="286" y="571"/>
                    <a:pt x="571" y="571"/>
                  </a:cubicBezTo>
                  <a:cubicBezTo>
                    <a:pt x="856" y="571"/>
                    <a:pt x="1141" y="286"/>
                    <a:pt x="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7265740" y="1955162"/>
              <a:ext cx="59926" cy="25222"/>
            </a:xfrm>
            <a:custGeom>
              <a:avLst/>
              <a:gdLst/>
              <a:ahLst/>
              <a:cxnLst/>
              <a:rect l="l" t="t" r="r" b="b"/>
              <a:pathLst>
                <a:path w="1005" h="423" extrusionOk="0">
                  <a:moveTo>
                    <a:pt x="434" y="1"/>
                  </a:moveTo>
                  <a:cubicBezTo>
                    <a:pt x="286" y="1"/>
                    <a:pt x="0" y="138"/>
                    <a:pt x="0" y="286"/>
                  </a:cubicBezTo>
                  <a:cubicBezTo>
                    <a:pt x="0" y="423"/>
                    <a:pt x="286" y="423"/>
                    <a:pt x="434" y="423"/>
                  </a:cubicBezTo>
                  <a:cubicBezTo>
                    <a:pt x="719" y="423"/>
                    <a:pt x="1005" y="286"/>
                    <a:pt x="1005" y="138"/>
                  </a:cubicBezTo>
                  <a:cubicBezTo>
                    <a:pt x="856" y="138"/>
                    <a:pt x="719" y="1"/>
                    <a:pt x="434"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7146660" y="1963331"/>
              <a:ext cx="17053" cy="25938"/>
            </a:xfrm>
            <a:custGeom>
              <a:avLst/>
              <a:gdLst/>
              <a:ahLst/>
              <a:cxnLst/>
              <a:rect l="l" t="t" r="r" b="b"/>
              <a:pathLst>
                <a:path w="286" h="435" extrusionOk="0">
                  <a:moveTo>
                    <a:pt x="0" y="1"/>
                  </a:moveTo>
                  <a:cubicBezTo>
                    <a:pt x="0" y="149"/>
                    <a:pt x="0" y="286"/>
                    <a:pt x="149" y="434"/>
                  </a:cubicBezTo>
                  <a:cubicBezTo>
                    <a:pt x="286" y="434"/>
                    <a:pt x="286" y="286"/>
                    <a:pt x="286" y="149"/>
                  </a:cubicBezTo>
                  <a:cubicBezTo>
                    <a:pt x="286" y="149"/>
                    <a:pt x="149" y="1"/>
                    <a:pt x="0"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7189534" y="1921114"/>
              <a:ext cx="25222" cy="59270"/>
            </a:xfrm>
            <a:custGeom>
              <a:avLst/>
              <a:gdLst/>
              <a:ahLst/>
              <a:cxnLst/>
              <a:rect l="l" t="t" r="r" b="b"/>
              <a:pathLst>
                <a:path w="423" h="994" extrusionOk="0">
                  <a:moveTo>
                    <a:pt x="422" y="1"/>
                  </a:moveTo>
                  <a:cubicBezTo>
                    <a:pt x="286" y="1"/>
                    <a:pt x="286" y="1"/>
                    <a:pt x="286" y="138"/>
                  </a:cubicBezTo>
                  <a:lnTo>
                    <a:pt x="286" y="286"/>
                  </a:lnTo>
                  <a:lnTo>
                    <a:pt x="286" y="423"/>
                  </a:lnTo>
                  <a:cubicBezTo>
                    <a:pt x="422" y="423"/>
                    <a:pt x="422" y="286"/>
                    <a:pt x="422" y="286"/>
                  </a:cubicBezTo>
                  <a:lnTo>
                    <a:pt x="422" y="138"/>
                  </a:lnTo>
                  <a:lnTo>
                    <a:pt x="422" y="1"/>
                  </a:lnTo>
                  <a:close/>
                  <a:moveTo>
                    <a:pt x="137" y="423"/>
                  </a:moveTo>
                  <a:lnTo>
                    <a:pt x="137" y="572"/>
                  </a:lnTo>
                  <a:cubicBezTo>
                    <a:pt x="137" y="572"/>
                    <a:pt x="0" y="572"/>
                    <a:pt x="0" y="709"/>
                  </a:cubicBezTo>
                  <a:lnTo>
                    <a:pt x="0" y="857"/>
                  </a:lnTo>
                  <a:lnTo>
                    <a:pt x="286" y="857"/>
                  </a:lnTo>
                  <a:lnTo>
                    <a:pt x="137" y="709"/>
                  </a:lnTo>
                  <a:lnTo>
                    <a:pt x="286" y="572"/>
                  </a:lnTo>
                  <a:lnTo>
                    <a:pt x="286" y="423"/>
                  </a:lnTo>
                  <a:close/>
                  <a:moveTo>
                    <a:pt x="286" y="857"/>
                  </a:moveTo>
                  <a:lnTo>
                    <a:pt x="422" y="994"/>
                  </a:lnTo>
                  <a:cubicBezTo>
                    <a:pt x="422" y="857"/>
                    <a:pt x="422" y="857"/>
                    <a:pt x="286" y="857"/>
                  </a:cubicBezTo>
                  <a:close/>
                </a:path>
              </a:pathLst>
            </a:custGeom>
            <a:solidFill>
              <a:srgbClr val="B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7240576" y="2065417"/>
              <a:ext cx="51101" cy="25938"/>
            </a:xfrm>
            <a:custGeom>
              <a:avLst/>
              <a:gdLst/>
              <a:ahLst/>
              <a:cxnLst/>
              <a:rect l="l" t="t" r="r" b="b"/>
              <a:pathLst>
                <a:path w="857" h="435" extrusionOk="0">
                  <a:moveTo>
                    <a:pt x="856" y="0"/>
                  </a:moveTo>
                  <a:cubicBezTo>
                    <a:pt x="708" y="0"/>
                    <a:pt x="571" y="149"/>
                    <a:pt x="422" y="149"/>
                  </a:cubicBezTo>
                  <a:cubicBezTo>
                    <a:pt x="285" y="149"/>
                    <a:pt x="137" y="286"/>
                    <a:pt x="0" y="286"/>
                  </a:cubicBezTo>
                  <a:lnTo>
                    <a:pt x="0" y="434"/>
                  </a:lnTo>
                  <a:cubicBezTo>
                    <a:pt x="137" y="286"/>
                    <a:pt x="285" y="286"/>
                    <a:pt x="422" y="286"/>
                  </a:cubicBezTo>
                  <a:cubicBezTo>
                    <a:pt x="571" y="149"/>
                    <a:pt x="708" y="149"/>
                    <a:pt x="856" y="0"/>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7520893" y="3060985"/>
              <a:ext cx="93973" cy="153183"/>
            </a:xfrm>
            <a:custGeom>
              <a:avLst/>
              <a:gdLst/>
              <a:ahLst/>
              <a:cxnLst/>
              <a:rect l="l" t="t" r="r" b="b"/>
              <a:pathLst>
                <a:path w="1576" h="2569" extrusionOk="0">
                  <a:moveTo>
                    <a:pt x="435" y="0"/>
                  </a:moveTo>
                  <a:cubicBezTo>
                    <a:pt x="1" y="993"/>
                    <a:pt x="720" y="2134"/>
                    <a:pt x="1576" y="2568"/>
                  </a:cubicBezTo>
                  <a:cubicBezTo>
                    <a:pt x="857" y="1849"/>
                    <a:pt x="149" y="1142"/>
                    <a:pt x="435" y="0"/>
                  </a:cubicBez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7036406" y="3052100"/>
              <a:ext cx="68095" cy="145014"/>
            </a:xfrm>
            <a:custGeom>
              <a:avLst/>
              <a:gdLst/>
              <a:ahLst/>
              <a:cxnLst/>
              <a:rect l="l" t="t" r="r" b="b"/>
              <a:pathLst>
                <a:path w="1142" h="2432" extrusionOk="0">
                  <a:moveTo>
                    <a:pt x="856" y="1"/>
                  </a:moveTo>
                  <a:cubicBezTo>
                    <a:pt x="993" y="572"/>
                    <a:pt x="993" y="1005"/>
                    <a:pt x="856" y="1427"/>
                  </a:cubicBezTo>
                  <a:cubicBezTo>
                    <a:pt x="708" y="1861"/>
                    <a:pt x="286" y="2146"/>
                    <a:pt x="0" y="2432"/>
                  </a:cubicBezTo>
                  <a:cubicBezTo>
                    <a:pt x="423" y="2146"/>
                    <a:pt x="856" y="1861"/>
                    <a:pt x="993" y="1427"/>
                  </a:cubicBezTo>
                  <a:cubicBezTo>
                    <a:pt x="1142" y="857"/>
                    <a:pt x="1142" y="435"/>
                    <a:pt x="993" y="1"/>
                  </a:cubicBez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7265740" y="3333192"/>
              <a:ext cx="76919" cy="22360"/>
            </a:xfrm>
            <a:custGeom>
              <a:avLst/>
              <a:gdLst/>
              <a:ahLst/>
              <a:cxnLst/>
              <a:rect l="l" t="t" r="r" b="b"/>
              <a:pathLst>
                <a:path w="1290" h="375" extrusionOk="0">
                  <a:moveTo>
                    <a:pt x="0" y="0"/>
                  </a:moveTo>
                  <a:lnTo>
                    <a:pt x="0" y="137"/>
                  </a:lnTo>
                  <a:cubicBezTo>
                    <a:pt x="169" y="306"/>
                    <a:pt x="437" y="375"/>
                    <a:pt x="718" y="375"/>
                  </a:cubicBezTo>
                  <a:cubicBezTo>
                    <a:pt x="912" y="375"/>
                    <a:pt x="1112" y="342"/>
                    <a:pt x="1290" y="286"/>
                  </a:cubicBezTo>
                  <a:lnTo>
                    <a:pt x="719" y="286"/>
                  </a:lnTo>
                  <a:cubicBezTo>
                    <a:pt x="434" y="286"/>
                    <a:pt x="149" y="137"/>
                    <a:pt x="0" y="0"/>
                  </a:cubicBez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296049" y="2199284"/>
              <a:ext cx="42872" cy="87354"/>
            </a:xfrm>
            <a:custGeom>
              <a:avLst/>
              <a:gdLst/>
              <a:ahLst/>
              <a:cxnLst/>
              <a:rect l="l" t="t" r="r" b="b"/>
              <a:pathLst>
                <a:path w="719" h="1465" extrusionOk="0">
                  <a:moveTo>
                    <a:pt x="98" y="1"/>
                  </a:moveTo>
                  <a:cubicBezTo>
                    <a:pt x="63" y="1"/>
                    <a:pt x="29" y="11"/>
                    <a:pt x="0" y="38"/>
                  </a:cubicBezTo>
                  <a:lnTo>
                    <a:pt x="0" y="757"/>
                  </a:lnTo>
                  <a:lnTo>
                    <a:pt x="0" y="1042"/>
                  </a:lnTo>
                  <a:lnTo>
                    <a:pt x="0" y="1179"/>
                  </a:lnTo>
                  <a:cubicBezTo>
                    <a:pt x="0" y="1327"/>
                    <a:pt x="148" y="1464"/>
                    <a:pt x="285" y="1464"/>
                  </a:cubicBezTo>
                  <a:lnTo>
                    <a:pt x="434" y="1464"/>
                  </a:lnTo>
                  <a:cubicBezTo>
                    <a:pt x="571" y="1464"/>
                    <a:pt x="571" y="1464"/>
                    <a:pt x="571" y="1327"/>
                  </a:cubicBezTo>
                  <a:lnTo>
                    <a:pt x="719" y="1327"/>
                  </a:lnTo>
                  <a:lnTo>
                    <a:pt x="719" y="1179"/>
                  </a:lnTo>
                  <a:lnTo>
                    <a:pt x="719" y="757"/>
                  </a:lnTo>
                  <a:cubicBezTo>
                    <a:pt x="571" y="608"/>
                    <a:pt x="571" y="323"/>
                    <a:pt x="434" y="186"/>
                  </a:cubicBezTo>
                  <a:cubicBezTo>
                    <a:pt x="434" y="186"/>
                    <a:pt x="248" y="1"/>
                    <a:pt x="98"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330038" y="2201490"/>
              <a:ext cx="102142" cy="85148"/>
            </a:xfrm>
            <a:custGeom>
              <a:avLst/>
              <a:gdLst/>
              <a:ahLst/>
              <a:cxnLst/>
              <a:rect l="l" t="t" r="r" b="b"/>
              <a:pathLst>
                <a:path w="1713" h="1428" extrusionOk="0">
                  <a:moveTo>
                    <a:pt x="286" y="1"/>
                  </a:moveTo>
                  <a:cubicBezTo>
                    <a:pt x="286" y="1"/>
                    <a:pt x="286" y="149"/>
                    <a:pt x="149" y="149"/>
                  </a:cubicBezTo>
                  <a:lnTo>
                    <a:pt x="149" y="286"/>
                  </a:lnTo>
                  <a:lnTo>
                    <a:pt x="1" y="571"/>
                  </a:lnTo>
                  <a:lnTo>
                    <a:pt x="1" y="1005"/>
                  </a:lnTo>
                  <a:lnTo>
                    <a:pt x="1" y="1142"/>
                  </a:lnTo>
                  <a:cubicBezTo>
                    <a:pt x="1" y="1290"/>
                    <a:pt x="1" y="1290"/>
                    <a:pt x="149" y="1290"/>
                  </a:cubicBezTo>
                  <a:cubicBezTo>
                    <a:pt x="149" y="1290"/>
                    <a:pt x="149" y="1427"/>
                    <a:pt x="286" y="1427"/>
                  </a:cubicBezTo>
                  <a:lnTo>
                    <a:pt x="1142" y="1427"/>
                  </a:lnTo>
                  <a:cubicBezTo>
                    <a:pt x="1290" y="1427"/>
                    <a:pt x="1290" y="1427"/>
                    <a:pt x="1427" y="1290"/>
                  </a:cubicBezTo>
                  <a:cubicBezTo>
                    <a:pt x="1576" y="1290"/>
                    <a:pt x="1576" y="1142"/>
                    <a:pt x="1576" y="1142"/>
                  </a:cubicBezTo>
                  <a:cubicBezTo>
                    <a:pt x="1712" y="1005"/>
                    <a:pt x="1712" y="857"/>
                    <a:pt x="1712" y="720"/>
                  </a:cubicBezTo>
                  <a:cubicBezTo>
                    <a:pt x="1712" y="434"/>
                    <a:pt x="1576" y="286"/>
                    <a:pt x="1576" y="149"/>
                  </a:cubicBezTo>
                  <a:cubicBezTo>
                    <a:pt x="1526" y="100"/>
                    <a:pt x="1461" y="83"/>
                    <a:pt x="1397" y="83"/>
                  </a:cubicBezTo>
                  <a:cubicBezTo>
                    <a:pt x="1269" y="83"/>
                    <a:pt x="1142" y="149"/>
                    <a:pt x="1142" y="149"/>
                  </a:cubicBezTo>
                  <a:lnTo>
                    <a:pt x="1005" y="286"/>
                  </a:lnTo>
                  <a:lnTo>
                    <a:pt x="1005" y="149"/>
                  </a:lnTo>
                  <a:lnTo>
                    <a:pt x="1005" y="1"/>
                  </a:lnTo>
                  <a:lnTo>
                    <a:pt x="720" y="1"/>
                  </a:lnTo>
                  <a:lnTo>
                    <a:pt x="571" y="149"/>
                  </a:lnTo>
                  <a:lnTo>
                    <a:pt x="434" y="1"/>
                  </a:ln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6330038" y="2199403"/>
              <a:ext cx="34107" cy="85208"/>
            </a:xfrm>
            <a:custGeom>
              <a:avLst/>
              <a:gdLst/>
              <a:ahLst/>
              <a:cxnLst/>
              <a:rect l="l" t="t" r="r" b="b"/>
              <a:pathLst>
                <a:path w="572" h="1429" extrusionOk="0">
                  <a:moveTo>
                    <a:pt x="413" y="0"/>
                  </a:moveTo>
                  <a:cubicBezTo>
                    <a:pt x="378" y="0"/>
                    <a:pt x="337" y="11"/>
                    <a:pt x="286" y="36"/>
                  </a:cubicBezTo>
                  <a:cubicBezTo>
                    <a:pt x="149" y="184"/>
                    <a:pt x="1" y="321"/>
                    <a:pt x="1" y="606"/>
                  </a:cubicBezTo>
                  <a:lnTo>
                    <a:pt x="1" y="1325"/>
                  </a:lnTo>
                  <a:cubicBezTo>
                    <a:pt x="1" y="1394"/>
                    <a:pt x="38" y="1428"/>
                    <a:pt x="75" y="1428"/>
                  </a:cubicBezTo>
                  <a:cubicBezTo>
                    <a:pt x="112" y="1428"/>
                    <a:pt x="149" y="1394"/>
                    <a:pt x="149" y="1325"/>
                  </a:cubicBezTo>
                  <a:cubicBezTo>
                    <a:pt x="1" y="1177"/>
                    <a:pt x="1" y="892"/>
                    <a:pt x="149" y="606"/>
                  </a:cubicBezTo>
                  <a:lnTo>
                    <a:pt x="149" y="321"/>
                  </a:lnTo>
                  <a:cubicBezTo>
                    <a:pt x="149" y="184"/>
                    <a:pt x="286" y="36"/>
                    <a:pt x="434" y="36"/>
                  </a:cubicBezTo>
                  <a:cubicBezTo>
                    <a:pt x="571" y="184"/>
                    <a:pt x="571" y="321"/>
                    <a:pt x="571" y="469"/>
                  </a:cubicBezTo>
                  <a:lnTo>
                    <a:pt x="571" y="469"/>
                  </a:lnTo>
                  <a:cubicBezTo>
                    <a:pt x="571" y="235"/>
                    <a:pt x="571" y="0"/>
                    <a:pt x="413"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6355917" y="2227369"/>
              <a:ext cx="17053" cy="51101"/>
            </a:xfrm>
            <a:custGeom>
              <a:avLst/>
              <a:gdLst/>
              <a:ahLst/>
              <a:cxnLst/>
              <a:rect l="l" t="t" r="r" b="b"/>
              <a:pathLst>
                <a:path w="286" h="857" extrusionOk="0">
                  <a:moveTo>
                    <a:pt x="137" y="0"/>
                  </a:moveTo>
                  <a:cubicBezTo>
                    <a:pt x="0" y="286"/>
                    <a:pt x="137" y="571"/>
                    <a:pt x="286" y="856"/>
                  </a:cubicBezTo>
                  <a:cubicBezTo>
                    <a:pt x="137" y="571"/>
                    <a:pt x="137" y="286"/>
                    <a:pt x="137"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364086" y="2193321"/>
              <a:ext cx="59926" cy="85148"/>
            </a:xfrm>
            <a:custGeom>
              <a:avLst/>
              <a:gdLst/>
              <a:ahLst/>
              <a:cxnLst/>
              <a:rect l="l" t="t" r="r" b="b"/>
              <a:pathLst>
                <a:path w="1005" h="1428" extrusionOk="0">
                  <a:moveTo>
                    <a:pt x="149" y="1"/>
                  </a:moveTo>
                  <a:cubicBezTo>
                    <a:pt x="0" y="138"/>
                    <a:pt x="0" y="286"/>
                    <a:pt x="0" y="286"/>
                  </a:cubicBezTo>
                  <a:cubicBezTo>
                    <a:pt x="0" y="286"/>
                    <a:pt x="84" y="41"/>
                    <a:pt x="184" y="41"/>
                  </a:cubicBezTo>
                  <a:cubicBezTo>
                    <a:pt x="217" y="41"/>
                    <a:pt x="252" y="67"/>
                    <a:pt x="286" y="138"/>
                  </a:cubicBezTo>
                  <a:cubicBezTo>
                    <a:pt x="434" y="286"/>
                    <a:pt x="434" y="423"/>
                    <a:pt x="434" y="571"/>
                  </a:cubicBezTo>
                  <a:cubicBezTo>
                    <a:pt x="434" y="708"/>
                    <a:pt x="434" y="994"/>
                    <a:pt x="571" y="1142"/>
                  </a:cubicBezTo>
                  <a:cubicBezTo>
                    <a:pt x="571" y="1279"/>
                    <a:pt x="719" y="1427"/>
                    <a:pt x="856" y="1427"/>
                  </a:cubicBezTo>
                  <a:cubicBezTo>
                    <a:pt x="1005" y="1427"/>
                    <a:pt x="856" y="1279"/>
                    <a:pt x="856" y="1279"/>
                  </a:cubicBezTo>
                  <a:cubicBezTo>
                    <a:pt x="830" y="1293"/>
                    <a:pt x="806" y="1299"/>
                    <a:pt x="784" y="1299"/>
                  </a:cubicBezTo>
                  <a:cubicBezTo>
                    <a:pt x="571" y="1299"/>
                    <a:pt x="571" y="696"/>
                    <a:pt x="571" y="571"/>
                  </a:cubicBezTo>
                  <a:cubicBezTo>
                    <a:pt x="434" y="423"/>
                    <a:pt x="571" y="286"/>
                    <a:pt x="434"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6389905" y="2201490"/>
              <a:ext cx="42276" cy="25938"/>
            </a:xfrm>
            <a:custGeom>
              <a:avLst/>
              <a:gdLst/>
              <a:ahLst/>
              <a:cxnLst/>
              <a:rect l="l" t="t" r="r" b="b"/>
              <a:pathLst>
                <a:path w="709" h="435" extrusionOk="0">
                  <a:moveTo>
                    <a:pt x="286" y="1"/>
                  </a:moveTo>
                  <a:cubicBezTo>
                    <a:pt x="138" y="1"/>
                    <a:pt x="1" y="149"/>
                    <a:pt x="1" y="286"/>
                  </a:cubicBezTo>
                  <a:cubicBezTo>
                    <a:pt x="1" y="360"/>
                    <a:pt x="35" y="397"/>
                    <a:pt x="69" y="397"/>
                  </a:cubicBezTo>
                  <a:cubicBezTo>
                    <a:pt x="104" y="397"/>
                    <a:pt x="138" y="360"/>
                    <a:pt x="138" y="286"/>
                  </a:cubicBezTo>
                  <a:cubicBezTo>
                    <a:pt x="138" y="286"/>
                    <a:pt x="138" y="149"/>
                    <a:pt x="286" y="149"/>
                  </a:cubicBezTo>
                  <a:cubicBezTo>
                    <a:pt x="423" y="149"/>
                    <a:pt x="572" y="286"/>
                    <a:pt x="572" y="434"/>
                  </a:cubicBezTo>
                  <a:lnTo>
                    <a:pt x="708" y="434"/>
                  </a:lnTo>
                  <a:cubicBezTo>
                    <a:pt x="572" y="286"/>
                    <a:pt x="572" y="1"/>
                    <a:pt x="286"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6289907" y="2199880"/>
              <a:ext cx="40189" cy="35717"/>
            </a:xfrm>
            <a:custGeom>
              <a:avLst/>
              <a:gdLst/>
              <a:ahLst/>
              <a:cxnLst/>
              <a:rect l="l" t="t" r="r" b="b"/>
              <a:pathLst>
                <a:path w="674" h="599" extrusionOk="0">
                  <a:moveTo>
                    <a:pt x="245" y="1"/>
                  </a:moveTo>
                  <a:cubicBezTo>
                    <a:pt x="1" y="1"/>
                    <a:pt x="103" y="333"/>
                    <a:pt x="103" y="461"/>
                  </a:cubicBezTo>
                  <a:lnTo>
                    <a:pt x="103" y="176"/>
                  </a:lnTo>
                  <a:cubicBezTo>
                    <a:pt x="103" y="176"/>
                    <a:pt x="103" y="28"/>
                    <a:pt x="251" y="28"/>
                  </a:cubicBezTo>
                  <a:cubicBezTo>
                    <a:pt x="388" y="28"/>
                    <a:pt x="388" y="28"/>
                    <a:pt x="388" y="176"/>
                  </a:cubicBezTo>
                  <a:cubicBezTo>
                    <a:pt x="537" y="176"/>
                    <a:pt x="674" y="461"/>
                    <a:pt x="674" y="598"/>
                  </a:cubicBezTo>
                  <a:cubicBezTo>
                    <a:pt x="674" y="313"/>
                    <a:pt x="537" y="28"/>
                    <a:pt x="388" y="28"/>
                  </a:cubicBezTo>
                  <a:cubicBezTo>
                    <a:pt x="331" y="9"/>
                    <a:pt x="284" y="1"/>
                    <a:pt x="245"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6304874" y="2176327"/>
              <a:ext cx="59270" cy="34107"/>
            </a:xfrm>
            <a:custGeom>
              <a:avLst/>
              <a:gdLst/>
              <a:ahLst/>
              <a:cxnLst/>
              <a:rect l="l" t="t" r="r" b="b"/>
              <a:pathLst>
                <a:path w="994" h="572" extrusionOk="0">
                  <a:moveTo>
                    <a:pt x="993" y="1"/>
                  </a:moveTo>
                  <a:cubicBezTo>
                    <a:pt x="708" y="1"/>
                    <a:pt x="423" y="1"/>
                    <a:pt x="286" y="137"/>
                  </a:cubicBezTo>
                  <a:cubicBezTo>
                    <a:pt x="137" y="286"/>
                    <a:pt x="0" y="571"/>
                    <a:pt x="286" y="571"/>
                  </a:cubicBezTo>
                  <a:cubicBezTo>
                    <a:pt x="0" y="423"/>
                    <a:pt x="423" y="137"/>
                    <a:pt x="423" y="137"/>
                  </a:cubicBezTo>
                  <a:cubicBezTo>
                    <a:pt x="571" y="1"/>
                    <a:pt x="856" y="1"/>
                    <a:pt x="993"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38"/>
          <p:cNvGrpSpPr/>
          <p:nvPr/>
        </p:nvGrpSpPr>
        <p:grpSpPr>
          <a:xfrm>
            <a:off x="7605862" y="2861813"/>
            <a:ext cx="1269772" cy="1916985"/>
            <a:chOff x="6671540" y="2159330"/>
            <a:chExt cx="1641168" cy="2477686"/>
          </a:xfrm>
        </p:grpSpPr>
        <p:sp>
          <p:nvSpPr>
            <p:cNvPr id="1446" name="Google Shape;1446;p38"/>
            <p:cNvSpPr/>
            <p:nvPr/>
          </p:nvSpPr>
          <p:spPr>
            <a:xfrm>
              <a:off x="6784976" y="4313835"/>
              <a:ext cx="1357056" cy="323181"/>
            </a:xfrm>
            <a:custGeom>
              <a:avLst/>
              <a:gdLst/>
              <a:ahLst/>
              <a:cxnLst/>
              <a:rect l="l" t="t" r="r" b="b"/>
              <a:pathLst>
                <a:path w="29490" h="7023" extrusionOk="0">
                  <a:moveTo>
                    <a:pt x="20781" y="0"/>
                  </a:moveTo>
                  <a:cubicBezTo>
                    <a:pt x="16409" y="0"/>
                    <a:pt x="11996" y="578"/>
                    <a:pt x="7658" y="679"/>
                  </a:cubicBezTo>
                  <a:cubicBezTo>
                    <a:pt x="7385" y="679"/>
                    <a:pt x="7002" y="672"/>
                    <a:pt x="6553" y="672"/>
                  </a:cubicBezTo>
                  <a:cubicBezTo>
                    <a:pt x="4193" y="672"/>
                    <a:pt x="1" y="874"/>
                    <a:pt x="240" y="3396"/>
                  </a:cubicBezTo>
                  <a:cubicBezTo>
                    <a:pt x="389" y="3966"/>
                    <a:pt x="811" y="4537"/>
                    <a:pt x="1382" y="4959"/>
                  </a:cubicBezTo>
                  <a:cubicBezTo>
                    <a:pt x="3527" y="6671"/>
                    <a:pt x="6517" y="6819"/>
                    <a:pt x="9370" y="6819"/>
                  </a:cubicBezTo>
                  <a:cubicBezTo>
                    <a:pt x="12942" y="6819"/>
                    <a:pt x="16366" y="6956"/>
                    <a:pt x="19790" y="6956"/>
                  </a:cubicBezTo>
                  <a:cubicBezTo>
                    <a:pt x="20642" y="6956"/>
                    <a:pt x="21433" y="7022"/>
                    <a:pt x="22204" y="7022"/>
                  </a:cubicBezTo>
                  <a:cubicBezTo>
                    <a:pt x="22589" y="7022"/>
                    <a:pt x="22970" y="7006"/>
                    <a:pt x="23350" y="6956"/>
                  </a:cubicBezTo>
                  <a:cubicBezTo>
                    <a:pt x="24925" y="6956"/>
                    <a:pt x="26489" y="6671"/>
                    <a:pt x="27630" y="5678"/>
                  </a:cubicBezTo>
                  <a:cubicBezTo>
                    <a:pt x="28919" y="4822"/>
                    <a:pt x="29490" y="2962"/>
                    <a:pt x="28634" y="1684"/>
                  </a:cubicBezTo>
                  <a:cubicBezTo>
                    <a:pt x="27915" y="679"/>
                    <a:pt x="26637" y="394"/>
                    <a:pt x="25347" y="257"/>
                  </a:cubicBezTo>
                  <a:cubicBezTo>
                    <a:pt x="23834" y="71"/>
                    <a:pt x="22310" y="0"/>
                    <a:pt x="207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6966704" y="3301561"/>
              <a:ext cx="144449" cy="47490"/>
            </a:xfrm>
            <a:custGeom>
              <a:avLst/>
              <a:gdLst/>
              <a:ahLst/>
              <a:cxnLst/>
              <a:rect l="l" t="t" r="r" b="b"/>
              <a:pathLst>
                <a:path w="3139" h="1032" extrusionOk="0">
                  <a:moveTo>
                    <a:pt x="1712" y="1"/>
                  </a:moveTo>
                  <a:cubicBezTo>
                    <a:pt x="1712" y="1"/>
                    <a:pt x="1142" y="423"/>
                    <a:pt x="856" y="423"/>
                  </a:cubicBezTo>
                  <a:cubicBezTo>
                    <a:pt x="571" y="423"/>
                    <a:pt x="0" y="571"/>
                    <a:pt x="149" y="856"/>
                  </a:cubicBezTo>
                  <a:cubicBezTo>
                    <a:pt x="149" y="996"/>
                    <a:pt x="319" y="1032"/>
                    <a:pt x="492" y="1032"/>
                  </a:cubicBezTo>
                  <a:cubicBezTo>
                    <a:pt x="672" y="1032"/>
                    <a:pt x="856" y="993"/>
                    <a:pt x="856" y="993"/>
                  </a:cubicBezTo>
                  <a:lnTo>
                    <a:pt x="3139" y="993"/>
                  </a:lnTo>
                  <a:cubicBezTo>
                    <a:pt x="3139" y="993"/>
                    <a:pt x="3002" y="571"/>
                    <a:pt x="2853" y="423"/>
                  </a:cubicBezTo>
                  <a:cubicBezTo>
                    <a:pt x="2717" y="137"/>
                    <a:pt x="1712" y="1"/>
                    <a:pt x="1712"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7045488" y="2559509"/>
              <a:ext cx="433301" cy="761498"/>
            </a:xfrm>
            <a:custGeom>
              <a:avLst/>
              <a:gdLst/>
              <a:ahLst/>
              <a:cxnLst/>
              <a:rect l="l" t="t" r="r" b="b"/>
              <a:pathLst>
                <a:path w="9416" h="16548" extrusionOk="0">
                  <a:moveTo>
                    <a:pt x="7703" y="0"/>
                  </a:moveTo>
                  <a:cubicBezTo>
                    <a:pt x="7567" y="0"/>
                    <a:pt x="7567" y="0"/>
                    <a:pt x="7567" y="149"/>
                  </a:cubicBezTo>
                  <a:cubicBezTo>
                    <a:pt x="7281" y="149"/>
                    <a:pt x="6996" y="149"/>
                    <a:pt x="6711" y="285"/>
                  </a:cubicBezTo>
                  <a:cubicBezTo>
                    <a:pt x="6562" y="285"/>
                    <a:pt x="6277" y="434"/>
                    <a:pt x="6140" y="571"/>
                  </a:cubicBezTo>
                  <a:cubicBezTo>
                    <a:pt x="5136" y="719"/>
                    <a:pt x="3424" y="719"/>
                    <a:pt x="3139" y="4428"/>
                  </a:cubicBezTo>
                  <a:cubicBezTo>
                    <a:pt x="2568" y="5569"/>
                    <a:pt x="1997" y="7418"/>
                    <a:pt x="1997" y="9130"/>
                  </a:cubicBezTo>
                  <a:cubicBezTo>
                    <a:pt x="1997" y="9701"/>
                    <a:pt x="1860" y="10419"/>
                    <a:pt x="1575" y="10990"/>
                  </a:cubicBezTo>
                  <a:cubicBezTo>
                    <a:pt x="1427" y="11275"/>
                    <a:pt x="1290" y="11698"/>
                    <a:pt x="1141" y="12131"/>
                  </a:cubicBezTo>
                  <a:cubicBezTo>
                    <a:pt x="434" y="13980"/>
                    <a:pt x="0" y="16126"/>
                    <a:pt x="0" y="16126"/>
                  </a:cubicBezTo>
                  <a:lnTo>
                    <a:pt x="1141" y="16548"/>
                  </a:lnTo>
                  <a:cubicBezTo>
                    <a:pt x="1141" y="16548"/>
                    <a:pt x="2146" y="14699"/>
                    <a:pt x="2716" y="13273"/>
                  </a:cubicBezTo>
                  <a:cubicBezTo>
                    <a:pt x="3002" y="12554"/>
                    <a:pt x="3287" y="11983"/>
                    <a:pt x="3424" y="11412"/>
                  </a:cubicBezTo>
                  <a:cubicBezTo>
                    <a:pt x="3572" y="10842"/>
                    <a:pt x="3858" y="10134"/>
                    <a:pt x="4143" y="9564"/>
                  </a:cubicBezTo>
                  <a:cubicBezTo>
                    <a:pt x="4850" y="8559"/>
                    <a:pt x="5421" y="7281"/>
                    <a:pt x="5284" y="5569"/>
                  </a:cubicBezTo>
                  <a:lnTo>
                    <a:pt x="5284" y="5569"/>
                  </a:lnTo>
                  <a:cubicBezTo>
                    <a:pt x="5421" y="5992"/>
                    <a:pt x="5569" y="6277"/>
                    <a:pt x="5569" y="6562"/>
                  </a:cubicBezTo>
                  <a:cubicBezTo>
                    <a:pt x="5992" y="8708"/>
                    <a:pt x="6140" y="10419"/>
                    <a:pt x="6140" y="10556"/>
                  </a:cubicBezTo>
                  <a:lnTo>
                    <a:pt x="6140" y="11127"/>
                  </a:lnTo>
                  <a:cubicBezTo>
                    <a:pt x="5992" y="11698"/>
                    <a:pt x="5855" y="12987"/>
                    <a:pt x="5855" y="12987"/>
                  </a:cubicBezTo>
                  <a:cubicBezTo>
                    <a:pt x="5855" y="12987"/>
                    <a:pt x="5992" y="13124"/>
                    <a:pt x="6277" y="13273"/>
                  </a:cubicBezTo>
                  <a:cubicBezTo>
                    <a:pt x="6996" y="13409"/>
                    <a:pt x="7989" y="13558"/>
                    <a:pt x="9415" y="13558"/>
                  </a:cubicBezTo>
                  <a:lnTo>
                    <a:pt x="7852" y="0"/>
                  </a:ln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7872629" y="3301561"/>
              <a:ext cx="138145" cy="47490"/>
            </a:xfrm>
            <a:custGeom>
              <a:avLst/>
              <a:gdLst/>
              <a:ahLst/>
              <a:cxnLst/>
              <a:rect l="l" t="t" r="r" b="b"/>
              <a:pathLst>
                <a:path w="3002" h="1032" extrusionOk="0">
                  <a:moveTo>
                    <a:pt x="1427" y="1"/>
                  </a:moveTo>
                  <a:cubicBezTo>
                    <a:pt x="1427" y="1"/>
                    <a:pt x="286" y="137"/>
                    <a:pt x="149" y="423"/>
                  </a:cubicBezTo>
                  <a:cubicBezTo>
                    <a:pt x="149" y="571"/>
                    <a:pt x="0" y="993"/>
                    <a:pt x="0" y="993"/>
                  </a:cubicBezTo>
                  <a:lnTo>
                    <a:pt x="2283" y="993"/>
                  </a:lnTo>
                  <a:cubicBezTo>
                    <a:pt x="2283" y="993"/>
                    <a:pt x="2431" y="1032"/>
                    <a:pt x="2596" y="1032"/>
                  </a:cubicBezTo>
                  <a:cubicBezTo>
                    <a:pt x="2755" y="1032"/>
                    <a:pt x="2929" y="996"/>
                    <a:pt x="3002" y="856"/>
                  </a:cubicBezTo>
                  <a:cubicBezTo>
                    <a:pt x="3002" y="571"/>
                    <a:pt x="2431" y="423"/>
                    <a:pt x="2283" y="423"/>
                  </a:cubicBezTo>
                  <a:cubicBezTo>
                    <a:pt x="1998" y="423"/>
                    <a:pt x="1427" y="1"/>
                    <a:pt x="1427" y="1"/>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7504985" y="2559509"/>
              <a:ext cx="433301" cy="761498"/>
            </a:xfrm>
            <a:custGeom>
              <a:avLst/>
              <a:gdLst/>
              <a:ahLst/>
              <a:cxnLst/>
              <a:rect l="l" t="t" r="r" b="b"/>
              <a:pathLst>
                <a:path w="9416" h="16548" extrusionOk="0">
                  <a:moveTo>
                    <a:pt x="1427" y="0"/>
                  </a:moveTo>
                  <a:lnTo>
                    <a:pt x="1" y="13558"/>
                  </a:lnTo>
                  <a:cubicBezTo>
                    <a:pt x="1290" y="13558"/>
                    <a:pt x="2432" y="13409"/>
                    <a:pt x="3139" y="13273"/>
                  </a:cubicBezTo>
                  <a:lnTo>
                    <a:pt x="3710" y="12987"/>
                  </a:lnTo>
                  <a:cubicBezTo>
                    <a:pt x="3710" y="12987"/>
                    <a:pt x="3425" y="12131"/>
                    <a:pt x="3425" y="11412"/>
                  </a:cubicBezTo>
                  <a:cubicBezTo>
                    <a:pt x="3288" y="10990"/>
                    <a:pt x="3139" y="10705"/>
                    <a:pt x="3139" y="10556"/>
                  </a:cubicBezTo>
                  <a:cubicBezTo>
                    <a:pt x="3139" y="10419"/>
                    <a:pt x="3288" y="8708"/>
                    <a:pt x="3858" y="6562"/>
                  </a:cubicBezTo>
                  <a:cubicBezTo>
                    <a:pt x="3858" y="6277"/>
                    <a:pt x="3995" y="5855"/>
                    <a:pt x="3995" y="5569"/>
                  </a:cubicBezTo>
                  <a:cubicBezTo>
                    <a:pt x="3995" y="7281"/>
                    <a:pt x="4566" y="8559"/>
                    <a:pt x="5136" y="9564"/>
                  </a:cubicBezTo>
                  <a:cubicBezTo>
                    <a:pt x="5570" y="10134"/>
                    <a:pt x="5855" y="10842"/>
                    <a:pt x="5992" y="11412"/>
                  </a:cubicBezTo>
                  <a:cubicBezTo>
                    <a:pt x="6141" y="11983"/>
                    <a:pt x="6278" y="12554"/>
                    <a:pt x="6563" y="13273"/>
                  </a:cubicBezTo>
                  <a:cubicBezTo>
                    <a:pt x="7282" y="14699"/>
                    <a:pt x="8138" y="16548"/>
                    <a:pt x="8138" y="16548"/>
                  </a:cubicBezTo>
                  <a:lnTo>
                    <a:pt x="9416" y="16126"/>
                  </a:lnTo>
                  <a:cubicBezTo>
                    <a:pt x="9416" y="16126"/>
                    <a:pt x="8845" y="13980"/>
                    <a:pt x="8275" y="12131"/>
                  </a:cubicBezTo>
                  <a:cubicBezTo>
                    <a:pt x="8138" y="11698"/>
                    <a:pt x="7989" y="11275"/>
                    <a:pt x="7853" y="10990"/>
                  </a:cubicBezTo>
                  <a:cubicBezTo>
                    <a:pt x="7567" y="10419"/>
                    <a:pt x="7419" y="9701"/>
                    <a:pt x="7282" y="9130"/>
                  </a:cubicBezTo>
                  <a:cubicBezTo>
                    <a:pt x="7282" y="7418"/>
                    <a:pt x="6711" y="5569"/>
                    <a:pt x="6278" y="4428"/>
                  </a:cubicBezTo>
                  <a:cubicBezTo>
                    <a:pt x="5992" y="719"/>
                    <a:pt x="4280" y="719"/>
                    <a:pt x="3288" y="571"/>
                  </a:cubicBezTo>
                  <a:cubicBezTo>
                    <a:pt x="3139" y="434"/>
                    <a:pt x="2854" y="434"/>
                    <a:pt x="2717" y="285"/>
                  </a:cubicBezTo>
                  <a:cubicBezTo>
                    <a:pt x="2146" y="149"/>
                    <a:pt x="1713" y="0"/>
                    <a:pt x="1576"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7288651" y="2559509"/>
              <a:ext cx="400214" cy="638033"/>
            </a:xfrm>
            <a:custGeom>
              <a:avLst/>
              <a:gdLst/>
              <a:ahLst/>
              <a:cxnLst/>
              <a:rect l="l" t="t" r="r" b="b"/>
              <a:pathLst>
                <a:path w="8697" h="13865" extrusionOk="0">
                  <a:moveTo>
                    <a:pt x="2419" y="0"/>
                  </a:moveTo>
                  <a:cubicBezTo>
                    <a:pt x="2283" y="0"/>
                    <a:pt x="2283" y="0"/>
                    <a:pt x="2283" y="149"/>
                  </a:cubicBezTo>
                  <a:cubicBezTo>
                    <a:pt x="1849" y="149"/>
                    <a:pt x="1427" y="285"/>
                    <a:pt x="1427" y="285"/>
                  </a:cubicBezTo>
                  <a:cubicBezTo>
                    <a:pt x="1427" y="719"/>
                    <a:pt x="1278" y="4280"/>
                    <a:pt x="0" y="5569"/>
                  </a:cubicBezTo>
                  <a:lnTo>
                    <a:pt x="285" y="6711"/>
                  </a:lnTo>
                  <a:cubicBezTo>
                    <a:pt x="422" y="7281"/>
                    <a:pt x="422" y="7703"/>
                    <a:pt x="571" y="8274"/>
                  </a:cubicBezTo>
                  <a:lnTo>
                    <a:pt x="571" y="9130"/>
                  </a:lnTo>
                  <a:cubicBezTo>
                    <a:pt x="708" y="9415"/>
                    <a:pt x="708" y="9564"/>
                    <a:pt x="571" y="9849"/>
                  </a:cubicBezTo>
                  <a:cubicBezTo>
                    <a:pt x="571" y="10134"/>
                    <a:pt x="422" y="10419"/>
                    <a:pt x="422" y="10556"/>
                  </a:cubicBezTo>
                  <a:cubicBezTo>
                    <a:pt x="422" y="10705"/>
                    <a:pt x="571" y="10842"/>
                    <a:pt x="571" y="10842"/>
                  </a:cubicBezTo>
                  <a:cubicBezTo>
                    <a:pt x="856" y="11275"/>
                    <a:pt x="708" y="11698"/>
                    <a:pt x="708" y="12131"/>
                  </a:cubicBezTo>
                  <a:lnTo>
                    <a:pt x="571" y="12987"/>
                  </a:lnTo>
                  <a:cubicBezTo>
                    <a:pt x="571" y="12987"/>
                    <a:pt x="708" y="13124"/>
                    <a:pt x="993" y="13273"/>
                  </a:cubicBezTo>
                  <a:cubicBezTo>
                    <a:pt x="1503" y="13395"/>
                    <a:pt x="2470" y="13864"/>
                    <a:pt x="3688" y="13864"/>
                  </a:cubicBezTo>
                  <a:cubicBezTo>
                    <a:pt x="3833" y="13864"/>
                    <a:pt x="3980" y="13858"/>
                    <a:pt x="4131" y="13843"/>
                  </a:cubicBezTo>
                  <a:cubicBezTo>
                    <a:pt x="4131" y="13843"/>
                    <a:pt x="7133" y="13409"/>
                    <a:pt x="7840" y="13273"/>
                  </a:cubicBezTo>
                  <a:lnTo>
                    <a:pt x="8411" y="12987"/>
                  </a:lnTo>
                  <a:cubicBezTo>
                    <a:pt x="8274" y="12702"/>
                    <a:pt x="8274" y="12417"/>
                    <a:pt x="8274" y="12131"/>
                  </a:cubicBezTo>
                  <a:cubicBezTo>
                    <a:pt x="8126" y="11983"/>
                    <a:pt x="8126" y="11846"/>
                    <a:pt x="8126" y="11561"/>
                  </a:cubicBezTo>
                  <a:lnTo>
                    <a:pt x="8126" y="11412"/>
                  </a:lnTo>
                  <a:lnTo>
                    <a:pt x="8126" y="10990"/>
                  </a:lnTo>
                  <a:cubicBezTo>
                    <a:pt x="7989" y="10842"/>
                    <a:pt x="7989" y="10705"/>
                    <a:pt x="7989" y="10556"/>
                  </a:cubicBezTo>
                  <a:cubicBezTo>
                    <a:pt x="7840" y="10271"/>
                    <a:pt x="8126" y="9986"/>
                    <a:pt x="8274" y="9701"/>
                  </a:cubicBezTo>
                  <a:cubicBezTo>
                    <a:pt x="8274" y="9415"/>
                    <a:pt x="8126" y="9278"/>
                    <a:pt x="8126" y="8993"/>
                  </a:cubicBezTo>
                  <a:cubicBezTo>
                    <a:pt x="8274" y="8708"/>
                    <a:pt x="8274" y="8422"/>
                    <a:pt x="8274" y="8137"/>
                  </a:cubicBezTo>
                  <a:cubicBezTo>
                    <a:pt x="8411" y="7703"/>
                    <a:pt x="8411" y="7133"/>
                    <a:pt x="8559" y="6711"/>
                  </a:cubicBezTo>
                  <a:cubicBezTo>
                    <a:pt x="8559" y="6562"/>
                    <a:pt x="8696" y="5569"/>
                    <a:pt x="8696" y="5569"/>
                  </a:cubicBezTo>
                  <a:cubicBezTo>
                    <a:pt x="7555" y="4280"/>
                    <a:pt x="7270" y="719"/>
                    <a:pt x="7418" y="285"/>
                  </a:cubicBezTo>
                  <a:lnTo>
                    <a:pt x="6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7557539" y="3561199"/>
              <a:ext cx="292763" cy="755929"/>
            </a:xfrm>
            <a:custGeom>
              <a:avLst/>
              <a:gdLst/>
              <a:ahLst/>
              <a:cxnLst/>
              <a:rect l="l" t="t" r="r" b="b"/>
              <a:pathLst>
                <a:path w="6362" h="16427" extrusionOk="0">
                  <a:moveTo>
                    <a:pt x="3284" y="0"/>
                  </a:moveTo>
                  <a:cubicBezTo>
                    <a:pt x="2002" y="0"/>
                    <a:pt x="850" y="618"/>
                    <a:pt x="0" y="1343"/>
                  </a:cubicBezTo>
                  <a:cubicBezTo>
                    <a:pt x="148" y="2062"/>
                    <a:pt x="1004" y="3774"/>
                    <a:pt x="1575" y="5052"/>
                  </a:cubicBezTo>
                  <a:cubicBezTo>
                    <a:pt x="1860" y="5771"/>
                    <a:pt x="1997" y="6478"/>
                    <a:pt x="2146" y="7197"/>
                  </a:cubicBezTo>
                  <a:cubicBezTo>
                    <a:pt x="2146" y="7905"/>
                    <a:pt x="2431" y="8909"/>
                    <a:pt x="2568" y="9765"/>
                  </a:cubicBezTo>
                  <a:cubicBezTo>
                    <a:pt x="2716" y="11043"/>
                    <a:pt x="4999" y="15471"/>
                    <a:pt x="5136" y="16042"/>
                  </a:cubicBezTo>
                  <a:cubicBezTo>
                    <a:pt x="5258" y="16287"/>
                    <a:pt x="5514" y="16427"/>
                    <a:pt x="5753" y="16427"/>
                  </a:cubicBezTo>
                  <a:cubicBezTo>
                    <a:pt x="6071" y="16427"/>
                    <a:pt x="6361" y="16181"/>
                    <a:pt x="6277" y="15608"/>
                  </a:cubicBezTo>
                  <a:cubicBezTo>
                    <a:pt x="6277" y="8909"/>
                    <a:pt x="5136" y="5908"/>
                    <a:pt x="4565" y="4766"/>
                  </a:cubicBezTo>
                  <a:cubicBezTo>
                    <a:pt x="4428" y="4196"/>
                    <a:pt x="3994" y="65"/>
                    <a:pt x="3994" y="65"/>
                  </a:cubicBezTo>
                  <a:cubicBezTo>
                    <a:pt x="3754" y="21"/>
                    <a:pt x="3517" y="0"/>
                    <a:pt x="3284"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7774425" y="4226906"/>
              <a:ext cx="118679" cy="206388"/>
            </a:xfrm>
            <a:custGeom>
              <a:avLst/>
              <a:gdLst/>
              <a:ahLst/>
              <a:cxnLst/>
              <a:rect l="l" t="t" r="r" b="b"/>
              <a:pathLst>
                <a:path w="2579" h="4485" extrusionOk="0">
                  <a:moveTo>
                    <a:pt x="1564" y="1"/>
                  </a:moveTo>
                  <a:cubicBezTo>
                    <a:pt x="1564" y="1"/>
                    <a:pt x="1279" y="286"/>
                    <a:pt x="856" y="434"/>
                  </a:cubicBezTo>
                  <a:cubicBezTo>
                    <a:pt x="571" y="434"/>
                    <a:pt x="0" y="571"/>
                    <a:pt x="0" y="571"/>
                  </a:cubicBezTo>
                  <a:cubicBezTo>
                    <a:pt x="0" y="571"/>
                    <a:pt x="286" y="1427"/>
                    <a:pt x="286" y="1713"/>
                  </a:cubicBezTo>
                  <a:cubicBezTo>
                    <a:pt x="708" y="3573"/>
                    <a:pt x="708" y="4429"/>
                    <a:pt x="708" y="4429"/>
                  </a:cubicBezTo>
                  <a:cubicBezTo>
                    <a:pt x="708" y="4429"/>
                    <a:pt x="1099" y="4485"/>
                    <a:pt x="1510" y="4485"/>
                  </a:cubicBezTo>
                  <a:cubicBezTo>
                    <a:pt x="2028" y="4485"/>
                    <a:pt x="2579" y="4396"/>
                    <a:pt x="2420" y="3995"/>
                  </a:cubicBezTo>
                  <a:cubicBezTo>
                    <a:pt x="2134" y="3139"/>
                    <a:pt x="1712" y="149"/>
                    <a:pt x="1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7754453" y="4351248"/>
              <a:ext cx="216926" cy="204410"/>
            </a:xfrm>
            <a:custGeom>
              <a:avLst/>
              <a:gdLst/>
              <a:ahLst/>
              <a:cxnLst/>
              <a:rect l="l" t="t" r="r" b="b"/>
              <a:pathLst>
                <a:path w="4714" h="4442" extrusionOk="0">
                  <a:moveTo>
                    <a:pt x="2797" y="0"/>
                  </a:moveTo>
                  <a:cubicBezTo>
                    <a:pt x="2772" y="0"/>
                    <a:pt x="2745" y="5"/>
                    <a:pt x="2717" y="15"/>
                  </a:cubicBezTo>
                  <a:cubicBezTo>
                    <a:pt x="1998" y="152"/>
                    <a:pt x="1713" y="300"/>
                    <a:pt x="1576" y="871"/>
                  </a:cubicBezTo>
                  <a:cubicBezTo>
                    <a:pt x="1526" y="1202"/>
                    <a:pt x="1461" y="1312"/>
                    <a:pt x="1397" y="1312"/>
                  </a:cubicBezTo>
                  <a:cubicBezTo>
                    <a:pt x="1269" y="1312"/>
                    <a:pt x="1142" y="871"/>
                    <a:pt x="1142" y="871"/>
                  </a:cubicBezTo>
                  <a:cubicBezTo>
                    <a:pt x="1142" y="871"/>
                    <a:pt x="1142" y="805"/>
                    <a:pt x="1101" y="805"/>
                  </a:cubicBezTo>
                  <a:cubicBezTo>
                    <a:pt x="1081" y="805"/>
                    <a:pt x="1051" y="821"/>
                    <a:pt x="1005" y="871"/>
                  </a:cubicBezTo>
                  <a:cubicBezTo>
                    <a:pt x="1005" y="871"/>
                    <a:pt x="571" y="2012"/>
                    <a:pt x="571" y="2720"/>
                  </a:cubicBezTo>
                  <a:cubicBezTo>
                    <a:pt x="434" y="3438"/>
                    <a:pt x="1" y="3861"/>
                    <a:pt x="720" y="4294"/>
                  </a:cubicBezTo>
                  <a:cubicBezTo>
                    <a:pt x="969" y="4395"/>
                    <a:pt x="1483" y="4441"/>
                    <a:pt x="2052" y="4441"/>
                  </a:cubicBezTo>
                  <a:cubicBezTo>
                    <a:pt x="3100" y="4441"/>
                    <a:pt x="4332" y="4283"/>
                    <a:pt x="4429" y="4009"/>
                  </a:cubicBezTo>
                  <a:cubicBezTo>
                    <a:pt x="4714" y="3575"/>
                    <a:pt x="4280" y="3005"/>
                    <a:pt x="3995" y="2868"/>
                  </a:cubicBezTo>
                  <a:cubicBezTo>
                    <a:pt x="3287" y="2297"/>
                    <a:pt x="3287" y="2149"/>
                    <a:pt x="3287" y="1441"/>
                  </a:cubicBezTo>
                  <a:cubicBezTo>
                    <a:pt x="3149" y="909"/>
                    <a:pt x="3140" y="0"/>
                    <a:pt x="2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7767614" y="4502650"/>
              <a:ext cx="196955" cy="53012"/>
            </a:xfrm>
            <a:custGeom>
              <a:avLst/>
              <a:gdLst/>
              <a:ahLst/>
              <a:cxnLst/>
              <a:rect l="l" t="t" r="r" b="b"/>
              <a:pathLst>
                <a:path w="4280" h="1152" extrusionOk="0">
                  <a:moveTo>
                    <a:pt x="148" y="0"/>
                  </a:moveTo>
                  <a:lnTo>
                    <a:pt x="148" y="0"/>
                  </a:lnTo>
                  <a:cubicBezTo>
                    <a:pt x="0" y="434"/>
                    <a:pt x="0" y="719"/>
                    <a:pt x="434" y="1004"/>
                  </a:cubicBezTo>
                  <a:cubicBezTo>
                    <a:pt x="683" y="1105"/>
                    <a:pt x="1197" y="1151"/>
                    <a:pt x="1766" y="1151"/>
                  </a:cubicBezTo>
                  <a:cubicBezTo>
                    <a:pt x="2814" y="1151"/>
                    <a:pt x="4046" y="993"/>
                    <a:pt x="4143" y="719"/>
                  </a:cubicBezTo>
                  <a:cubicBezTo>
                    <a:pt x="4280" y="571"/>
                    <a:pt x="4280" y="434"/>
                    <a:pt x="4280" y="285"/>
                  </a:cubicBezTo>
                  <a:lnTo>
                    <a:pt x="4280" y="285"/>
                  </a:lnTo>
                  <a:cubicBezTo>
                    <a:pt x="4116" y="370"/>
                    <a:pt x="3486" y="638"/>
                    <a:pt x="2577" y="638"/>
                  </a:cubicBezTo>
                  <a:cubicBezTo>
                    <a:pt x="1897" y="638"/>
                    <a:pt x="1061" y="488"/>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7842164" y="4467262"/>
              <a:ext cx="80945" cy="18775"/>
            </a:xfrm>
            <a:custGeom>
              <a:avLst/>
              <a:gdLst/>
              <a:ahLst/>
              <a:cxnLst/>
              <a:rect l="l" t="t" r="r" b="b"/>
              <a:pathLst>
                <a:path w="1759" h="408" extrusionOk="0">
                  <a:moveTo>
                    <a:pt x="1667" y="199"/>
                  </a:moveTo>
                  <a:cubicBezTo>
                    <a:pt x="1667" y="248"/>
                    <a:pt x="1682" y="264"/>
                    <a:pt x="1697" y="264"/>
                  </a:cubicBezTo>
                  <a:cubicBezTo>
                    <a:pt x="1728" y="264"/>
                    <a:pt x="1758" y="199"/>
                    <a:pt x="1667" y="199"/>
                  </a:cubicBezTo>
                  <a:close/>
                  <a:moveTo>
                    <a:pt x="912" y="0"/>
                  </a:moveTo>
                  <a:cubicBezTo>
                    <a:pt x="612" y="0"/>
                    <a:pt x="331" y="107"/>
                    <a:pt x="92" y="347"/>
                  </a:cubicBezTo>
                  <a:cubicBezTo>
                    <a:pt x="429" y="178"/>
                    <a:pt x="718" y="109"/>
                    <a:pt x="1016" y="109"/>
                  </a:cubicBezTo>
                  <a:cubicBezTo>
                    <a:pt x="1223" y="109"/>
                    <a:pt x="1433" y="142"/>
                    <a:pt x="1667" y="199"/>
                  </a:cubicBezTo>
                  <a:cubicBezTo>
                    <a:pt x="1411" y="71"/>
                    <a:pt x="1156" y="0"/>
                    <a:pt x="912" y="0"/>
                  </a:cubicBezTo>
                  <a:close/>
                  <a:moveTo>
                    <a:pt x="92" y="347"/>
                  </a:moveTo>
                  <a:cubicBezTo>
                    <a:pt x="1" y="347"/>
                    <a:pt x="31" y="408"/>
                    <a:pt x="61" y="408"/>
                  </a:cubicBezTo>
                  <a:cubicBezTo>
                    <a:pt x="77" y="408"/>
                    <a:pt x="92" y="393"/>
                    <a:pt x="92" y="347"/>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7840048" y="4456953"/>
              <a:ext cx="76573" cy="19465"/>
            </a:xfrm>
            <a:custGeom>
              <a:avLst/>
              <a:gdLst/>
              <a:ahLst/>
              <a:cxnLst/>
              <a:rect l="l" t="t" r="r" b="b"/>
              <a:pathLst>
                <a:path w="1664" h="423" extrusionOk="0">
                  <a:moveTo>
                    <a:pt x="857" y="0"/>
                  </a:moveTo>
                  <a:cubicBezTo>
                    <a:pt x="572" y="0"/>
                    <a:pt x="286" y="137"/>
                    <a:pt x="138" y="286"/>
                  </a:cubicBezTo>
                  <a:cubicBezTo>
                    <a:pt x="1" y="423"/>
                    <a:pt x="138" y="423"/>
                    <a:pt x="286" y="423"/>
                  </a:cubicBezTo>
                  <a:cubicBezTo>
                    <a:pt x="423" y="286"/>
                    <a:pt x="572" y="137"/>
                    <a:pt x="857" y="137"/>
                  </a:cubicBezTo>
                  <a:lnTo>
                    <a:pt x="1427" y="137"/>
                  </a:lnTo>
                  <a:cubicBezTo>
                    <a:pt x="1473" y="187"/>
                    <a:pt x="1520" y="203"/>
                    <a:pt x="1557" y="203"/>
                  </a:cubicBezTo>
                  <a:cubicBezTo>
                    <a:pt x="1630" y="203"/>
                    <a:pt x="1663" y="137"/>
                    <a:pt x="1564" y="137"/>
                  </a:cubicBezTo>
                  <a:cubicBezTo>
                    <a:pt x="1427" y="0"/>
                    <a:pt x="994" y="0"/>
                    <a:pt x="85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7840048" y="4447658"/>
              <a:ext cx="72017" cy="18683"/>
            </a:xfrm>
            <a:custGeom>
              <a:avLst/>
              <a:gdLst/>
              <a:ahLst/>
              <a:cxnLst/>
              <a:rect l="l" t="t" r="r" b="b"/>
              <a:pathLst>
                <a:path w="1565" h="406" extrusionOk="0">
                  <a:moveTo>
                    <a:pt x="1057" y="0"/>
                  </a:moveTo>
                  <a:cubicBezTo>
                    <a:pt x="700" y="0"/>
                    <a:pt x="311" y="130"/>
                    <a:pt x="1" y="339"/>
                  </a:cubicBezTo>
                  <a:cubicBezTo>
                    <a:pt x="1" y="339"/>
                    <a:pt x="1" y="405"/>
                    <a:pt x="41" y="405"/>
                  </a:cubicBezTo>
                  <a:cubicBezTo>
                    <a:pt x="62" y="405"/>
                    <a:pt x="92" y="389"/>
                    <a:pt x="138" y="339"/>
                  </a:cubicBezTo>
                  <a:cubicBezTo>
                    <a:pt x="443" y="243"/>
                    <a:pt x="743" y="141"/>
                    <a:pt x="1046" y="141"/>
                  </a:cubicBezTo>
                  <a:cubicBezTo>
                    <a:pt x="1172" y="141"/>
                    <a:pt x="1299" y="158"/>
                    <a:pt x="1427" y="202"/>
                  </a:cubicBezTo>
                  <a:cubicBezTo>
                    <a:pt x="1564" y="202"/>
                    <a:pt x="1564" y="54"/>
                    <a:pt x="1427" y="54"/>
                  </a:cubicBezTo>
                  <a:cubicBezTo>
                    <a:pt x="1312" y="17"/>
                    <a:pt x="1187" y="0"/>
                    <a:pt x="105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7833237" y="4434542"/>
              <a:ext cx="65713" cy="22457"/>
            </a:xfrm>
            <a:custGeom>
              <a:avLst/>
              <a:gdLst/>
              <a:ahLst/>
              <a:cxnLst/>
              <a:rect l="l" t="t" r="r" b="b"/>
              <a:pathLst>
                <a:path w="1428" h="488" extrusionOk="0">
                  <a:moveTo>
                    <a:pt x="1064" y="0"/>
                  </a:moveTo>
                  <a:cubicBezTo>
                    <a:pt x="711" y="0"/>
                    <a:pt x="319" y="130"/>
                    <a:pt x="1" y="339"/>
                  </a:cubicBezTo>
                  <a:cubicBezTo>
                    <a:pt x="1" y="339"/>
                    <a:pt x="1" y="487"/>
                    <a:pt x="149" y="487"/>
                  </a:cubicBezTo>
                  <a:cubicBezTo>
                    <a:pt x="457" y="279"/>
                    <a:pt x="772" y="144"/>
                    <a:pt x="1084" y="144"/>
                  </a:cubicBezTo>
                  <a:cubicBezTo>
                    <a:pt x="1199" y="144"/>
                    <a:pt x="1313" y="162"/>
                    <a:pt x="1427" y="202"/>
                  </a:cubicBezTo>
                  <a:lnTo>
                    <a:pt x="1427" y="54"/>
                  </a:lnTo>
                  <a:cubicBezTo>
                    <a:pt x="1315" y="17"/>
                    <a:pt x="1192" y="0"/>
                    <a:pt x="1064"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7806960" y="4429526"/>
              <a:ext cx="131334" cy="41830"/>
            </a:xfrm>
            <a:custGeom>
              <a:avLst/>
              <a:gdLst/>
              <a:ahLst/>
              <a:cxnLst/>
              <a:rect l="l" t="t" r="r" b="b"/>
              <a:pathLst>
                <a:path w="2854" h="909" extrusionOk="0">
                  <a:moveTo>
                    <a:pt x="2432" y="311"/>
                  </a:moveTo>
                  <a:cubicBezTo>
                    <a:pt x="2854" y="448"/>
                    <a:pt x="2717" y="448"/>
                    <a:pt x="2283" y="448"/>
                  </a:cubicBezTo>
                  <a:cubicBezTo>
                    <a:pt x="2153" y="448"/>
                    <a:pt x="2023" y="389"/>
                    <a:pt x="1880" y="311"/>
                  </a:cubicBezTo>
                  <a:close/>
                  <a:moveTo>
                    <a:pt x="720" y="163"/>
                  </a:moveTo>
                  <a:cubicBezTo>
                    <a:pt x="1005" y="163"/>
                    <a:pt x="1289" y="163"/>
                    <a:pt x="1427" y="310"/>
                  </a:cubicBezTo>
                  <a:lnTo>
                    <a:pt x="1427" y="310"/>
                  </a:lnTo>
                  <a:cubicBezTo>
                    <a:pt x="1225" y="503"/>
                    <a:pt x="1063" y="622"/>
                    <a:pt x="720" y="733"/>
                  </a:cubicBezTo>
                  <a:lnTo>
                    <a:pt x="435" y="733"/>
                  </a:lnTo>
                  <a:cubicBezTo>
                    <a:pt x="286" y="448"/>
                    <a:pt x="435" y="311"/>
                    <a:pt x="720" y="163"/>
                  </a:cubicBezTo>
                  <a:close/>
                  <a:moveTo>
                    <a:pt x="1664" y="1"/>
                  </a:moveTo>
                  <a:cubicBezTo>
                    <a:pt x="1639" y="1"/>
                    <a:pt x="1609" y="8"/>
                    <a:pt x="1576" y="26"/>
                  </a:cubicBezTo>
                  <a:cubicBezTo>
                    <a:pt x="1534" y="46"/>
                    <a:pt x="1504" y="72"/>
                    <a:pt x="1485" y="102"/>
                  </a:cubicBezTo>
                  <a:lnTo>
                    <a:pt x="1485" y="102"/>
                  </a:lnTo>
                  <a:cubicBezTo>
                    <a:pt x="1423" y="74"/>
                    <a:pt x="1359" y="48"/>
                    <a:pt x="1291" y="26"/>
                  </a:cubicBezTo>
                  <a:cubicBezTo>
                    <a:pt x="1005" y="26"/>
                    <a:pt x="435" y="26"/>
                    <a:pt x="149" y="311"/>
                  </a:cubicBezTo>
                  <a:cubicBezTo>
                    <a:pt x="1" y="596"/>
                    <a:pt x="149" y="882"/>
                    <a:pt x="435" y="882"/>
                  </a:cubicBezTo>
                  <a:cubicBezTo>
                    <a:pt x="511" y="900"/>
                    <a:pt x="582" y="908"/>
                    <a:pt x="649" y="908"/>
                  </a:cubicBezTo>
                  <a:cubicBezTo>
                    <a:pt x="1031" y="908"/>
                    <a:pt x="1280" y="638"/>
                    <a:pt x="1583" y="405"/>
                  </a:cubicBezTo>
                  <a:lnTo>
                    <a:pt x="1583" y="405"/>
                  </a:lnTo>
                  <a:cubicBezTo>
                    <a:pt x="1589" y="406"/>
                    <a:pt x="1594" y="406"/>
                    <a:pt x="1599" y="406"/>
                  </a:cubicBezTo>
                  <a:cubicBezTo>
                    <a:pt x="1632" y="406"/>
                    <a:pt x="1666" y="388"/>
                    <a:pt x="1695" y="343"/>
                  </a:cubicBezTo>
                  <a:lnTo>
                    <a:pt x="1695" y="343"/>
                  </a:lnTo>
                  <a:cubicBezTo>
                    <a:pt x="2031" y="422"/>
                    <a:pt x="2266" y="624"/>
                    <a:pt x="2543" y="624"/>
                  </a:cubicBezTo>
                  <a:cubicBezTo>
                    <a:pt x="2599" y="624"/>
                    <a:pt x="2657" y="615"/>
                    <a:pt x="2717" y="596"/>
                  </a:cubicBezTo>
                  <a:cubicBezTo>
                    <a:pt x="2854" y="596"/>
                    <a:pt x="2854" y="448"/>
                    <a:pt x="2854" y="311"/>
                  </a:cubicBezTo>
                  <a:cubicBezTo>
                    <a:pt x="2592" y="175"/>
                    <a:pt x="2091" y="164"/>
                    <a:pt x="1790" y="163"/>
                  </a:cubicBezTo>
                  <a:lnTo>
                    <a:pt x="1790" y="163"/>
                  </a:lnTo>
                  <a:cubicBezTo>
                    <a:pt x="1789" y="81"/>
                    <a:pt x="1747" y="1"/>
                    <a:pt x="166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7879440" y="4436981"/>
              <a:ext cx="37182" cy="55589"/>
            </a:xfrm>
            <a:custGeom>
              <a:avLst/>
              <a:gdLst/>
              <a:ahLst/>
              <a:cxnLst/>
              <a:rect l="l" t="t" r="r" b="b"/>
              <a:pathLst>
                <a:path w="808" h="1208" extrusionOk="0">
                  <a:moveTo>
                    <a:pt x="1" y="1"/>
                  </a:moveTo>
                  <a:cubicBezTo>
                    <a:pt x="1" y="434"/>
                    <a:pt x="286" y="1005"/>
                    <a:pt x="708" y="1142"/>
                  </a:cubicBezTo>
                  <a:cubicBezTo>
                    <a:pt x="423" y="857"/>
                    <a:pt x="138" y="434"/>
                    <a:pt x="138" y="1"/>
                  </a:cubicBezTo>
                  <a:close/>
                  <a:moveTo>
                    <a:pt x="708" y="1142"/>
                  </a:moveTo>
                  <a:cubicBezTo>
                    <a:pt x="708" y="1191"/>
                    <a:pt x="725" y="1208"/>
                    <a:pt x="741" y="1208"/>
                  </a:cubicBezTo>
                  <a:cubicBezTo>
                    <a:pt x="774" y="1208"/>
                    <a:pt x="807" y="1142"/>
                    <a:pt x="708" y="1142"/>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7840048" y="4436981"/>
              <a:ext cx="45741" cy="62216"/>
            </a:xfrm>
            <a:custGeom>
              <a:avLst/>
              <a:gdLst/>
              <a:ahLst/>
              <a:cxnLst/>
              <a:rect l="l" t="t" r="r" b="b"/>
              <a:pathLst>
                <a:path w="994" h="1352" extrusionOk="0">
                  <a:moveTo>
                    <a:pt x="857" y="1"/>
                  </a:moveTo>
                  <a:cubicBezTo>
                    <a:pt x="708" y="571"/>
                    <a:pt x="572" y="1005"/>
                    <a:pt x="1" y="1290"/>
                  </a:cubicBezTo>
                  <a:cubicBezTo>
                    <a:pt x="1" y="1290"/>
                    <a:pt x="1" y="1351"/>
                    <a:pt x="41" y="1351"/>
                  </a:cubicBezTo>
                  <a:cubicBezTo>
                    <a:pt x="62" y="1351"/>
                    <a:pt x="92" y="1336"/>
                    <a:pt x="138" y="1290"/>
                  </a:cubicBezTo>
                  <a:cubicBezTo>
                    <a:pt x="572" y="1142"/>
                    <a:pt x="708" y="571"/>
                    <a:pt x="857" y="149"/>
                  </a:cubicBezTo>
                  <a:cubicBezTo>
                    <a:pt x="994" y="1"/>
                    <a:pt x="857" y="1"/>
                    <a:pt x="857"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7780729" y="4443792"/>
              <a:ext cx="26276" cy="39437"/>
            </a:xfrm>
            <a:custGeom>
              <a:avLst/>
              <a:gdLst/>
              <a:ahLst/>
              <a:cxnLst/>
              <a:rect l="l" t="t" r="r" b="b"/>
              <a:pathLst>
                <a:path w="571" h="857" extrusionOk="0">
                  <a:moveTo>
                    <a:pt x="286" y="1"/>
                  </a:moveTo>
                  <a:cubicBezTo>
                    <a:pt x="149" y="1"/>
                    <a:pt x="149" y="286"/>
                    <a:pt x="149" y="423"/>
                  </a:cubicBezTo>
                  <a:cubicBezTo>
                    <a:pt x="149" y="572"/>
                    <a:pt x="0" y="572"/>
                    <a:pt x="0" y="709"/>
                  </a:cubicBezTo>
                  <a:cubicBezTo>
                    <a:pt x="0" y="709"/>
                    <a:pt x="149" y="709"/>
                    <a:pt x="149" y="857"/>
                  </a:cubicBezTo>
                  <a:cubicBezTo>
                    <a:pt x="286" y="857"/>
                    <a:pt x="286" y="857"/>
                    <a:pt x="434" y="709"/>
                  </a:cubicBezTo>
                  <a:lnTo>
                    <a:pt x="571" y="709"/>
                  </a:lnTo>
                  <a:lnTo>
                    <a:pt x="571" y="423"/>
                  </a:lnTo>
                  <a:cubicBezTo>
                    <a:pt x="434" y="286"/>
                    <a:pt x="286" y="138"/>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7140333" y="3561199"/>
              <a:ext cx="292763" cy="755929"/>
            </a:xfrm>
            <a:custGeom>
              <a:avLst/>
              <a:gdLst/>
              <a:ahLst/>
              <a:cxnLst/>
              <a:rect l="l" t="t" r="r" b="b"/>
              <a:pathLst>
                <a:path w="6362" h="16427" extrusionOk="0">
                  <a:moveTo>
                    <a:pt x="3160" y="0"/>
                  </a:moveTo>
                  <a:cubicBezTo>
                    <a:pt x="2943" y="0"/>
                    <a:pt x="2723" y="21"/>
                    <a:pt x="2504" y="65"/>
                  </a:cubicBezTo>
                  <a:cubicBezTo>
                    <a:pt x="2504" y="65"/>
                    <a:pt x="2082" y="4196"/>
                    <a:pt x="1797" y="4766"/>
                  </a:cubicBezTo>
                  <a:cubicBezTo>
                    <a:pt x="1363" y="5908"/>
                    <a:pt x="85" y="8909"/>
                    <a:pt x="85" y="15608"/>
                  </a:cubicBezTo>
                  <a:cubicBezTo>
                    <a:pt x="0" y="16181"/>
                    <a:pt x="335" y="16427"/>
                    <a:pt x="666" y="16427"/>
                  </a:cubicBezTo>
                  <a:cubicBezTo>
                    <a:pt x="915" y="16427"/>
                    <a:pt x="1162" y="16287"/>
                    <a:pt x="1226" y="16042"/>
                  </a:cubicBezTo>
                  <a:cubicBezTo>
                    <a:pt x="1511" y="15471"/>
                    <a:pt x="3645" y="11043"/>
                    <a:pt x="3931" y="9765"/>
                  </a:cubicBezTo>
                  <a:cubicBezTo>
                    <a:pt x="4079" y="8909"/>
                    <a:pt x="4216" y="7905"/>
                    <a:pt x="4364" y="7197"/>
                  </a:cubicBezTo>
                  <a:cubicBezTo>
                    <a:pt x="4364" y="6478"/>
                    <a:pt x="4501" y="5771"/>
                    <a:pt x="4787" y="5052"/>
                  </a:cubicBezTo>
                  <a:cubicBezTo>
                    <a:pt x="5357" y="3774"/>
                    <a:pt x="6213" y="2062"/>
                    <a:pt x="6361" y="1343"/>
                  </a:cubicBezTo>
                  <a:cubicBezTo>
                    <a:pt x="5512" y="618"/>
                    <a:pt x="4359" y="0"/>
                    <a:pt x="3160"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7097489" y="4226906"/>
              <a:ext cx="118725" cy="206388"/>
            </a:xfrm>
            <a:custGeom>
              <a:avLst/>
              <a:gdLst/>
              <a:ahLst/>
              <a:cxnLst/>
              <a:rect l="l" t="t" r="r" b="b"/>
              <a:pathLst>
                <a:path w="2580" h="4485" extrusionOk="0">
                  <a:moveTo>
                    <a:pt x="1016" y="1"/>
                  </a:moveTo>
                  <a:cubicBezTo>
                    <a:pt x="1016" y="149"/>
                    <a:pt x="445" y="3139"/>
                    <a:pt x="160" y="3995"/>
                  </a:cubicBezTo>
                  <a:cubicBezTo>
                    <a:pt x="1" y="4396"/>
                    <a:pt x="594" y="4485"/>
                    <a:pt x="1150" y="4485"/>
                  </a:cubicBezTo>
                  <a:cubicBezTo>
                    <a:pt x="1591" y="4485"/>
                    <a:pt x="2009" y="4429"/>
                    <a:pt x="2009" y="4429"/>
                  </a:cubicBezTo>
                  <a:cubicBezTo>
                    <a:pt x="2009" y="4429"/>
                    <a:pt x="1872" y="3573"/>
                    <a:pt x="2294" y="1713"/>
                  </a:cubicBezTo>
                  <a:cubicBezTo>
                    <a:pt x="2294" y="1427"/>
                    <a:pt x="2579" y="571"/>
                    <a:pt x="2579" y="571"/>
                  </a:cubicBezTo>
                  <a:cubicBezTo>
                    <a:pt x="2579" y="571"/>
                    <a:pt x="2009" y="434"/>
                    <a:pt x="1723" y="434"/>
                  </a:cubicBezTo>
                  <a:cubicBezTo>
                    <a:pt x="1301" y="286"/>
                    <a:pt x="1016" y="1"/>
                    <a:pt x="1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7019211" y="4351248"/>
              <a:ext cx="216926" cy="204410"/>
            </a:xfrm>
            <a:custGeom>
              <a:avLst/>
              <a:gdLst/>
              <a:ahLst/>
              <a:cxnLst/>
              <a:rect l="l" t="t" r="r" b="b"/>
              <a:pathLst>
                <a:path w="4714" h="4442" extrusionOk="0">
                  <a:moveTo>
                    <a:pt x="1918" y="0"/>
                  </a:moveTo>
                  <a:cubicBezTo>
                    <a:pt x="1576" y="0"/>
                    <a:pt x="1576" y="909"/>
                    <a:pt x="1576" y="1441"/>
                  </a:cubicBezTo>
                  <a:cubicBezTo>
                    <a:pt x="1427" y="2149"/>
                    <a:pt x="1427" y="2297"/>
                    <a:pt x="720" y="2868"/>
                  </a:cubicBezTo>
                  <a:cubicBezTo>
                    <a:pt x="434" y="3005"/>
                    <a:pt x="1" y="3575"/>
                    <a:pt x="286" y="4009"/>
                  </a:cubicBezTo>
                  <a:cubicBezTo>
                    <a:pt x="471" y="4283"/>
                    <a:pt x="1677" y="4441"/>
                    <a:pt x="2696" y="4441"/>
                  </a:cubicBezTo>
                  <a:cubicBezTo>
                    <a:pt x="3249" y="4441"/>
                    <a:pt x="3746" y="4395"/>
                    <a:pt x="3995" y="4294"/>
                  </a:cubicBezTo>
                  <a:cubicBezTo>
                    <a:pt x="4714" y="3861"/>
                    <a:pt x="4280" y="3438"/>
                    <a:pt x="4280" y="2720"/>
                  </a:cubicBezTo>
                  <a:cubicBezTo>
                    <a:pt x="4143" y="2012"/>
                    <a:pt x="3858" y="871"/>
                    <a:pt x="3710" y="871"/>
                  </a:cubicBezTo>
                  <a:cubicBezTo>
                    <a:pt x="3664" y="821"/>
                    <a:pt x="3634" y="805"/>
                    <a:pt x="3613" y="805"/>
                  </a:cubicBezTo>
                  <a:cubicBezTo>
                    <a:pt x="3573" y="805"/>
                    <a:pt x="3573" y="871"/>
                    <a:pt x="3573" y="871"/>
                  </a:cubicBezTo>
                  <a:cubicBezTo>
                    <a:pt x="3573" y="871"/>
                    <a:pt x="3446" y="1312"/>
                    <a:pt x="3317" y="1312"/>
                  </a:cubicBezTo>
                  <a:cubicBezTo>
                    <a:pt x="3253" y="1312"/>
                    <a:pt x="3188" y="1202"/>
                    <a:pt x="3139" y="871"/>
                  </a:cubicBezTo>
                  <a:cubicBezTo>
                    <a:pt x="3002" y="300"/>
                    <a:pt x="2717" y="152"/>
                    <a:pt x="1998" y="15"/>
                  </a:cubicBezTo>
                  <a:cubicBezTo>
                    <a:pt x="1969" y="5"/>
                    <a:pt x="1943" y="0"/>
                    <a:pt x="1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7026022" y="4502650"/>
              <a:ext cx="203305" cy="53012"/>
            </a:xfrm>
            <a:custGeom>
              <a:avLst/>
              <a:gdLst/>
              <a:ahLst/>
              <a:cxnLst/>
              <a:rect l="l" t="t" r="r" b="b"/>
              <a:pathLst>
                <a:path w="4418" h="1152" extrusionOk="0">
                  <a:moveTo>
                    <a:pt x="4281" y="0"/>
                  </a:moveTo>
                  <a:lnTo>
                    <a:pt x="4281" y="0"/>
                  </a:lnTo>
                  <a:cubicBezTo>
                    <a:pt x="3363" y="488"/>
                    <a:pt x="2524" y="638"/>
                    <a:pt x="1832" y="638"/>
                  </a:cubicBezTo>
                  <a:cubicBezTo>
                    <a:pt x="906" y="638"/>
                    <a:pt x="243" y="370"/>
                    <a:pt x="1" y="285"/>
                  </a:cubicBezTo>
                  <a:lnTo>
                    <a:pt x="1" y="285"/>
                  </a:lnTo>
                  <a:cubicBezTo>
                    <a:pt x="1" y="434"/>
                    <a:pt x="1" y="571"/>
                    <a:pt x="138" y="719"/>
                  </a:cubicBezTo>
                  <a:cubicBezTo>
                    <a:pt x="323" y="993"/>
                    <a:pt x="1529" y="1151"/>
                    <a:pt x="2548" y="1151"/>
                  </a:cubicBezTo>
                  <a:cubicBezTo>
                    <a:pt x="3101" y="1151"/>
                    <a:pt x="3598" y="1105"/>
                    <a:pt x="3847" y="1004"/>
                  </a:cubicBezTo>
                  <a:cubicBezTo>
                    <a:pt x="4418" y="719"/>
                    <a:pt x="4281" y="434"/>
                    <a:pt x="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7071719" y="4467262"/>
              <a:ext cx="78828" cy="18775"/>
            </a:xfrm>
            <a:custGeom>
              <a:avLst/>
              <a:gdLst/>
              <a:ahLst/>
              <a:cxnLst/>
              <a:rect l="l" t="t" r="r" b="b"/>
              <a:pathLst>
                <a:path w="1713" h="408" extrusionOk="0">
                  <a:moveTo>
                    <a:pt x="768" y="0"/>
                  </a:moveTo>
                  <a:cubicBezTo>
                    <a:pt x="512" y="0"/>
                    <a:pt x="256" y="71"/>
                    <a:pt x="1" y="199"/>
                  </a:cubicBezTo>
                  <a:cubicBezTo>
                    <a:pt x="234" y="142"/>
                    <a:pt x="468" y="109"/>
                    <a:pt x="692" y="109"/>
                  </a:cubicBezTo>
                  <a:cubicBezTo>
                    <a:pt x="1016" y="109"/>
                    <a:pt x="1320" y="178"/>
                    <a:pt x="1576" y="347"/>
                  </a:cubicBezTo>
                  <a:cubicBezTo>
                    <a:pt x="1621" y="393"/>
                    <a:pt x="1652" y="408"/>
                    <a:pt x="1672" y="408"/>
                  </a:cubicBezTo>
                  <a:cubicBezTo>
                    <a:pt x="1713" y="408"/>
                    <a:pt x="1713" y="347"/>
                    <a:pt x="1713" y="347"/>
                  </a:cubicBezTo>
                  <a:cubicBezTo>
                    <a:pt x="1398" y="107"/>
                    <a:pt x="1083" y="0"/>
                    <a:pt x="768"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7078576" y="4456953"/>
              <a:ext cx="71971" cy="19465"/>
            </a:xfrm>
            <a:custGeom>
              <a:avLst/>
              <a:gdLst/>
              <a:ahLst/>
              <a:cxnLst/>
              <a:rect l="l" t="t" r="r" b="b"/>
              <a:pathLst>
                <a:path w="1564" h="423" extrusionOk="0">
                  <a:moveTo>
                    <a:pt x="708" y="0"/>
                  </a:moveTo>
                  <a:cubicBezTo>
                    <a:pt x="571" y="0"/>
                    <a:pt x="137" y="0"/>
                    <a:pt x="0" y="137"/>
                  </a:cubicBezTo>
                  <a:cubicBezTo>
                    <a:pt x="0" y="137"/>
                    <a:pt x="0" y="203"/>
                    <a:pt x="41" y="203"/>
                  </a:cubicBezTo>
                  <a:cubicBezTo>
                    <a:pt x="61" y="203"/>
                    <a:pt x="92" y="187"/>
                    <a:pt x="137" y="137"/>
                  </a:cubicBezTo>
                  <a:lnTo>
                    <a:pt x="708" y="137"/>
                  </a:lnTo>
                  <a:cubicBezTo>
                    <a:pt x="993" y="137"/>
                    <a:pt x="1141" y="286"/>
                    <a:pt x="1427" y="423"/>
                  </a:cubicBezTo>
                  <a:cubicBezTo>
                    <a:pt x="1427" y="423"/>
                    <a:pt x="1564" y="423"/>
                    <a:pt x="1427" y="286"/>
                  </a:cubicBezTo>
                  <a:cubicBezTo>
                    <a:pt x="1278" y="137"/>
                    <a:pt x="993" y="0"/>
                    <a:pt x="708"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7078576" y="4447658"/>
              <a:ext cx="71971" cy="18683"/>
            </a:xfrm>
            <a:custGeom>
              <a:avLst/>
              <a:gdLst/>
              <a:ahLst/>
              <a:cxnLst/>
              <a:rect l="l" t="t" r="r" b="b"/>
              <a:pathLst>
                <a:path w="1564" h="406" extrusionOk="0">
                  <a:moveTo>
                    <a:pt x="507" y="0"/>
                  </a:moveTo>
                  <a:cubicBezTo>
                    <a:pt x="378" y="0"/>
                    <a:pt x="253" y="17"/>
                    <a:pt x="137" y="54"/>
                  </a:cubicBezTo>
                  <a:cubicBezTo>
                    <a:pt x="0" y="54"/>
                    <a:pt x="137" y="202"/>
                    <a:pt x="137" y="202"/>
                  </a:cubicBezTo>
                  <a:cubicBezTo>
                    <a:pt x="265" y="158"/>
                    <a:pt x="405" y="141"/>
                    <a:pt x="546" y="141"/>
                  </a:cubicBezTo>
                  <a:cubicBezTo>
                    <a:pt x="883" y="141"/>
                    <a:pt x="1226" y="243"/>
                    <a:pt x="1427" y="339"/>
                  </a:cubicBezTo>
                  <a:cubicBezTo>
                    <a:pt x="1472" y="389"/>
                    <a:pt x="1503" y="405"/>
                    <a:pt x="1523" y="405"/>
                  </a:cubicBezTo>
                  <a:cubicBezTo>
                    <a:pt x="1564" y="405"/>
                    <a:pt x="1564" y="339"/>
                    <a:pt x="1564" y="339"/>
                  </a:cubicBezTo>
                  <a:cubicBezTo>
                    <a:pt x="1254" y="130"/>
                    <a:pt x="864" y="0"/>
                    <a:pt x="507"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7091691" y="4434542"/>
              <a:ext cx="65713" cy="22457"/>
            </a:xfrm>
            <a:custGeom>
              <a:avLst/>
              <a:gdLst/>
              <a:ahLst/>
              <a:cxnLst/>
              <a:rect l="l" t="t" r="r" b="b"/>
              <a:pathLst>
                <a:path w="1428" h="488" extrusionOk="0">
                  <a:moveTo>
                    <a:pt x="428" y="0"/>
                  </a:moveTo>
                  <a:cubicBezTo>
                    <a:pt x="294" y="0"/>
                    <a:pt x="152" y="17"/>
                    <a:pt x="1" y="54"/>
                  </a:cubicBezTo>
                  <a:cubicBezTo>
                    <a:pt x="1" y="54"/>
                    <a:pt x="1" y="202"/>
                    <a:pt x="137" y="202"/>
                  </a:cubicBezTo>
                  <a:cubicBezTo>
                    <a:pt x="254" y="162"/>
                    <a:pt x="370" y="144"/>
                    <a:pt x="483" y="144"/>
                  </a:cubicBezTo>
                  <a:cubicBezTo>
                    <a:pt x="789" y="144"/>
                    <a:pt x="1070" y="279"/>
                    <a:pt x="1279" y="487"/>
                  </a:cubicBezTo>
                  <a:cubicBezTo>
                    <a:pt x="1427" y="487"/>
                    <a:pt x="1427" y="339"/>
                    <a:pt x="1427" y="339"/>
                  </a:cubicBezTo>
                  <a:cubicBezTo>
                    <a:pt x="1109" y="130"/>
                    <a:pt x="797" y="0"/>
                    <a:pt x="428"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7052299" y="4429526"/>
              <a:ext cx="131334" cy="41830"/>
            </a:xfrm>
            <a:custGeom>
              <a:avLst/>
              <a:gdLst/>
              <a:ahLst/>
              <a:cxnLst/>
              <a:rect l="l" t="t" r="r" b="b"/>
              <a:pathLst>
                <a:path w="2854" h="909" extrusionOk="0">
                  <a:moveTo>
                    <a:pt x="1033" y="311"/>
                  </a:moveTo>
                  <a:lnTo>
                    <a:pt x="1033" y="311"/>
                  </a:lnTo>
                  <a:cubicBezTo>
                    <a:pt x="962" y="357"/>
                    <a:pt x="901" y="403"/>
                    <a:pt x="857" y="448"/>
                  </a:cubicBezTo>
                  <a:cubicBezTo>
                    <a:pt x="781" y="448"/>
                    <a:pt x="521" y="486"/>
                    <a:pt x="361" y="486"/>
                  </a:cubicBezTo>
                  <a:cubicBezTo>
                    <a:pt x="206" y="486"/>
                    <a:pt x="143" y="451"/>
                    <a:pt x="423" y="311"/>
                  </a:cubicBezTo>
                  <a:close/>
                  <a:moveTo>
                    <a:pt x="2135" y="163"/>
                  </a:moveTo>
                  <a:cubicBezTo>
                    <a:pt x="2420" y="311"/>
                    <a:pt x="2568" y="448"/>
                    <a:pt x="2420" y="733"/>
                  </a:cubicBezTo>
                  <a:cubicBezTo>
                    <a:pt x="2361" y="754"/>
                    <a:pt x="2302" y="763"/>
                    <a:pt x="2243" y="763"/>
                  </a:cubicBezTo>
                  <a:cubicBezTo>
                    <a:pt x="1948" y="763"/>
                    <a:pt x="1658" y="529"/>
                    <a:pt x="1428" y="310"/>
                  </a:cubicBezTo>
                  <a:lnTo>
                    <a:pt x="1428" y="310"/>
                  </a:lnTo>
                  <a:cubicBezTo>
                    <a:pt x="1565" y="163"/>
                    <a:pt x="1713" y="163"/>
                    <a:pt x="1849" y="163"/>
                  </a:cubicBezTo>
                  <a:close/>
                  <a:moveTo>
                    <a:pt x="1191" y="1"/>
                  </a:moveTo>
                  <a:cubicBezTo>
                    <a:pt x="1107" y="1"/>
                    <a:pt x="1065" y="82"/>
                    <a:pt x="1065" y="163"/>
                  </a:cubicBezTo>
                  <a:lnTo>
                    <a:pt x="1065" y="163"/>
                  </a:lnTo>
                  <a:cubicBezTo>
                    <a:pt x="683" y="166"/>
                    <a:pt x="262" y="187"/>
                    <a:pt x="138" y="311"/>
                  </a:cubicBezTo>
                  <a:cubicBezTo>
                    <a:pt x="1" y="448"/>
                    <a:pt x="1" y="596"/>
                    <a:pt x="138" y="596"/>
                  </a:cubicBezTo>
                  <a:cubicBezTo>
                    <a:pt x="218" y="622"/>
                    <a:pt x="298" y="633"/>
                    <a:pt x="378" y="633"/>
                  </a:cubicBezTo>
                  <a:cubicBezTo>
                    <a:pt x="655" y="633"/>
                    <a:pt x="929" y="501"/>
                    <a:pt x="1206" y="391"/>
                  </a:cubicBezTo>
                  <a:lnTo>
                    <a:pt x="1206" y="391"/>
                  </a:lnTo>
                  <a:cubicBezTo>
                    <a:pt x="1222" y="402"/>
                    <a:pt x="1239" y="406"/>
                    <a:pt x="1255" y="406"/>
                  </a:cubicBezTo>
                  <a:cubicBezTo>
                    <a:pt x="1284" y="406"/>
                    <a:pt x="1312" y="392"/>
                    <a:pt x="1336" y="369"/>
                  </a:cubicBezTo>
                  <a:lnTo>
                    <a:pt x="1336" y="369"/>
                  </a:lnTo>
                  <a:cubicBezTo>
                    <a:pt x="1565" y="610"/>
                    <a:pt x="1806" y="908"/>
                    <a:pt x="2206" y="908"/>
                  </a:cubicBezTo>
                  <a:cubicBezTo>
                    <a:pt x="2273" y="908"/>
                    <a:pt x="2344" y="900"/>
                    <a:pt x="2420" y="882"/>
                  </a:cubicBezTo>
                  <a:cubicBezTo>
                    <a:pt x="2705" y="882"/>
                    <a:pt x="2854" y="596"/>
                    <a:pt x="2705" y="311"/>
                  </a:cubicBezTo>
                  <a:cubicBezTo>
                    <a:pt x="2420" y="26"/>
                    <a:pt x="1849" y="26"/>
                    <a:pt x="1564" y="26"/>
                  </a:cubicBezTo>
                  <a:cubicBezTo>
                    <a:pt x="1502" y="56"/>
                    <a:pt x="1439" y="86"/>
                    <a:pt x="1379" y="117"/>
                  </a:cubicBezTo>
                  <a:lnTo>
                    <a:pt x="1379" y="117"/>
                  </a:lnTo>
                  <a:cubicBezTo>
                    <a:pt x="1360" y="81"/>
                    <a:pt x="1328" y="49"/>
                    <a:pt x="1279" y="26"/>
                  </a:cubicBezTo>
                  <a:cubicBezTo>
                    <a:pt x="1245" y="8"/>
                    <a:pt x="1216" y="1"/>
                    <a:pt x="119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7078576" y="4436981"/>
              <a:ext cx="32580" cy="55589"/>
            </a:xfrm>
            <a:custGeom>
              <a:avLst/>
              <a:gdLst/>
              <a:ahLst/>
              <a:cxnLst/>
              <a:rect l="l" t="t" r="r" b="b"/>
              <a:pathLst>
                <a:path w="708" h="1208" extrusionOk="0">
                  <a:moveTo>
                    <a:pt x="571" y="1"/>
                  </a:moveTo>
                  <a:cubicBezTo>
                    <a:pt x="571" y="434"/>
                    <a:pt x="422" y="857"/>
                    <a:pt x="0" y="1142"/>
                  </a:cubicBezTo>
                  <a:cubicBezTo>
                    <a:pt x="0" y="1142"/>
                    <a:pt x="0" y="1208"/>
                    <a:pt x="41" y="1208"/>
                  </a:cubicBezTo>
                  <a:cubicBezTo>
                    <a:pt x="61" y="1208"/>
                    <a:pt x="92" y="1191"/>
                    <a:pt x="137" y="1142"/>
                  </a:cubicBezTo>
                  <a:cubicBezTo>
                    <a:pt x="422" y="1005"/>
                    <a:pt x="708" y="434"/>
                    <a:pt x="708"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7111111" y="4436981"/>
              <a:ext cx="43993" cy="62216"/>
            </a:xfrm>
            <a:custGeom>
              <a:avLst/>
              <a:gdLst/>
              <a:ahLst/>
              <a:cxnLst/>
              <a:rect l="l" t="t" r="r" b="b"/>
              <a:pathLst>
                <a:path w="956" h="1352" extrusionOk="0">
                  <a:moveTo>
                    <a:pt x="149" y="1"/>
                  </a:moveTo>
                  <a:cubicBezTo>
                    <a:pt x="149" y="1"/>
                    <a:pt x="1" y="1"/>
                    <a:pt x="1" y="149"/>
                  </a:cubicBezTo>
                  <a:cubicBezTo>
                    <a:pt x="149" y="571"/>
                    <a:pt x="286" y="1142"/>
                    <a:pt x="857" y="1290"/>
                  </a:cubicBezTo>
                  <a:cubicBezTo>
                    <a:pt x="434" y="1005"/>
                    <a:pt x="286" y="571"/>
                    <a:pt x="149" y="1"/>
                  </a:cubicBezTo>
                  <a:close/>
                  <a:moveTo>
                    <a:pt x="857" y="1290"/>
                  </a:moveTo>
                  <a:cubicBezTo>
                    <a:pt x="857" y="1336"/>
                    <a:pt x="873" y="1351"/>
                    <a:pt x="890" y="1351"/>
                  </a:cubicBezTo>
                  <a:cubicBezTo>
                    <a:pt x="923" y="1351"/>
                    <a:pt x="956" y="1290"/>
                    <a:pt x="857" y="129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7183590" y="4443792"/>
              <a:ext cx="26322" cy="39437"/>
            </a:xfrm>
            <a:custGeom>
              <a:avLst/>
              <a:gdLst/>
              <a:ahLst/>
              <a:cxnLst/>
              <a:rect l="l" t="t" r="r" b="b"/>
              <a:pathLst>
                <a:path w="572" h="857" extrusionOk="0">
                  <a:moveTo>
                    <a:pt x="423" y="1"/>
                  </a:moveTo>
                  <a:cubicBezTo>
                    <a:pt x="286" y="138"/>
                    <a:pt x="138" y="286"/>
                    <a:pt x="138" y="423"/>
                  </a:cubicBezTo>
                  <a:cubicBezTo>
                    <a:pt x="1" y="572"/>
                    <a:pt x="1" y="572"/>
                    <a:pt x="1" y="709"/>
                  </a:cubicBezTo>
                  <a:lnTo>
                    <a:pt x="138" y="709"/>
                  </a:lnTo>
                  <a:cubicBezTo>
                    <a:pt x="286" y="857"/>
                    <a:pt x="423" y="857"/>
                    <a:pt x="423" y="857"/>
                  </a:cubicBezTo>
                  <a:lnTo>
                    <a:pt x="571" y="857"/>
                  </a:lnTo>
                  <a:lnTo>
                    <a:pt x="571" y="709"/>
                  </a:lnTo>
                  <a:cubicBezTo>
                    <a:pt x="571" y="572"/>
                    <a:pt x="571" y="572"/>
                    <a:pt x="423" y="423"/>
                  </a:cubicBezTo>
                  <a:lnTo>
                    <a:pt x="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7229287" y="3150298"/>
              <a:ext cx="532054" cy="551474"/>
            </a:xfrm>
            <a:custGeom>
              <a:avLst/>
              <a:gdLst/>
              <a:ahLst/>
              <a:cxnLst/>
              <a:rect l="l" t="t" r="r" b="b"/>
              <a:pathLst>
                <a:path w="11562" h="11984" extrusionOk="0">
                  <a:moveTo>
                    <a:pt x="9564" y="1"/>
                  </a:moveTo>
                  <a:cubicBezTo>
                    <a:pt x="9564" y="1"/>
                    <a:pt x="7724" y="681"/>
                    <a:pt x="5319" y="681"/>
                  </a:cubicBezTo>
                  <a:cubicBezTo>
                    <a:pt x="4242" y="681"/>
                    <a:pt x="3051" y="545"/>
                    <a:pt x="1861" y="149"/>
                  </a:cubicBezTo>
                  <a:cubicBezTo>
                    <a:pt x="1427" y="1290"/>
                    <a:pt x="286" y="5855"/>
                    <a:pt x="1" y="10842"/>
                  </a:cubicBezTo>
                  <a:cubicBezTo>
                    <a:pt x="1427" y="11984"/>
                    <a:pt x="1998" y="11698"/>
                    <a:pt x="4143" y="11847"/>
                  </a:cubicBezTo>
                  <a:cubicBezTo>
                    <a:pt x="4565" y="10557"/>
                    <a:pt x="5570" y="7282"/>
                    <a:pt x="5570" y="6997"/>
                  </a:cubicBezTo>
                  <a:cubicBezTo>
                    <a:pt x="5665" y="7042"/>
                    <a:pt x="5760" y="7057"/>
                    <a:pt x="5844" y="7057"/>
                  </a:cubicBezTo>
                  <a:cubicBezTo>
                    <a:pt x="6013" y="7057"/>
                    <a:pt x="6140" y="6997"/>
                    <a:pt x="6140" y="6997"/>
                  </a:cubicBezTo>
                  <a:cubicBezTo>
                    <a:pt x="6140" y="6997"/>
                    <a:pt x="7281" y="11128"/>
                    <a:pt x="7567" y="11698"/>
                  </a:cubicBezTo>
                  <a:cubicBezTo>
                    <a:pt x="7989" y="11698"/>
                    <a:pt x="10990" y="11128"/>
                    <a:pt x="11561" y="10557"/>
                  </a:cubicBezTo>
                  <a:cubicBezTo>
                    <a:pt x="11561" y="9986"/>
                    <a:pt x="10557" y="3573"/>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7656249" y="3163459"/>
              <a:ext cx="98247" cy="466387"/>
            </a:xfrm>
            <a:custGeom>
              <a:avLst/>
              <a:gdLst/>
              <a:ahLst/>
              <a:cxnLst/>
              <a:rect l="l" t="t" r="r" b="b"/>
              <a:pathLst>
                <a:path w="2135" h="10135" extrusionOk="0">
                  <a:moveTo>
                    <a:pt x="1" y="0"/>
                  </a:moveTo>
                  <a:cubicBezTo>
                    <a:pt x="301" y="901"/>
                    <a:pt x="522" y="1802"/>
                    <a:pt x="706" y="2703"/>
                  </a:cubicBezTo>
                  <a:lnTo>
                    <a:pt x="706" y="2703"/>
                  </a:lnTo>
                  <a:cubicBezTo>
                    <a:pt x="570" y="1850"/>
                    <a:pt x="421" y="852"/>
                    <a:pt x="138" y="0"/>
                  </a:cubicBezTo>
                  <a:close/>
                  <a:moveTo>
                    <a:pt x="706" y="2703"/>
                  </a:moveTo>
                  <a:cubicBezTo>
                    <a:pt x="707" y="2707"/>
                    <a:pt x="707" y="2712"/>
                    <a:pt x="708" y="2716"/>
                  </a:cubicBezTo>
                  <a:cubicBezTo>
                    <a:pt x="709" y="2718"/>
                    <a:pt x="709" y="2719"/>
                    <a:pt x="710" y="2721"/>
                  </a:cubicBezTo>
                  <a:lnTo>
                    <a:pt x="710" y="2721"/>
                  </a:lnTo>
                  <a:cubicBezTo>
                    <a:pt x="708" y="2715"/>
                    <a:pt x="707" y="2709"/>
                    <a:pt x="706" y="2703"/>
                  </a:cubicBezTo>
                  <a:close/>
                  <a:moveTo>
                    <a:pt x="710" y="2721"/>
                  </a:moveTo>
                  <a:cubicBezTo>
                    <a:pt x="874" y="3526"/>
                    <a:pt x="1008" y="4331"/>
                    <a:pt x="1142" y="5136"/>
                  </a:cubicBezTo>
                  <a:cubicBezTo>
                    <a:pt x="1427" y="6847"/>
                    <a:pt x="1712" y="8559"/>
                    <a:pt x="2135" y="10134"/>
                  </a:cubicBezTo>
                  <a:cubicBezTo>
                    <a:pt x="1849" y="8422"/>
                    <a:pt x="1564" y="6847"/>
                    <a:pt x="1279" y="5136"/>
                  </a:cubicBezTo>
                  <a:cubicBezTo>
                    <a:pt x="1142" y="4281"/>
                    <a:pt x="994" y="3575"/>
                    <a:pt x="710" y="27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7242402" y="3171834"/>
              <a:ext cx="91943" cy="477432"/>
            </a:xfrm>
            <a:custGeom>
              <a:avLst/>
              <a:gdLst/>
              <a:ahLst/>
              <a:cxnLst/>
              <a:rect l="l" t="t" r="r" b="b"/>
              <a:pathLst>
                <a:path w="1998" h="10375" extrusionOk="0">
                  <a:moveTo>
                    <a:pt x="1929" y="1"/>
                  </a:moveTo>
                  <a:cubicBezTo>
                    <a:pt x="1895" y="1"/>
                    <a:pt x="1861" y="35"/>
                    <a:pt x="1861" y="103"/>
                  </a:cubicBezTo>
                  <a:cubicBezTo>
                    <a:pt x="1576" y="822"/>
                    <a:pt x="1576" y="1815"/>
                    <a:pt x="1290" y="2671"/>
                  </a:cubicBezTo>
                  <a:lnTo>
                    <a:pt x="857" y="5239"/>
                  </a:lnTo>
                  <a:cubicBezTo>
                    <a:pt x="434" y="6951"/>
                    <a:pt x="1" y="8663"/>
                    <a:pt x="149" y="10374"/>
                  </a:cubicBezTo>
                  <a:cubicBezTo>
                    <a:pt x="434" y="6951"/>
                    <a:pt x="1142" y="3527"/>
                    <a:pt x="1998" y="103"/>
                  </a:cubicBezTo>
                  <a:cubicBezTo>
                    <a:pt x="1998" y="35"/>
                    <a:pt x="1964"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7446219" y="2572625"/>
              <a:ext cx="137592" cy="45051"/>
            </a:xfrm>
            <a:custGeom>
              <a:avLst/>
              <a:gdLst/>
              <a:ahLst/>
              <a:cxnLst/>
              <a:rect l="l" t="t" r="r" b="b"/>
              <a:pathLst>
                <a:path w="2990" h="979" extrusionOk="0">
                  <a:moveTo>
                    <a:pt x="2990" y="0"/>
                  </a:moveTo>
                  <a:cubicBezTo>
                    <a:pt x="2638" y="704"/>
                    <a:pt x="1962" y="974"/>
                    <a:pt x="1262" y="978"/>
                  </a:cubicBezTo>
                  <a:lnTo>
                    <a:pt x="1262" y="978"/>
                  </a:lnTo>
                  <a:cubicBezTo>
                    <a:pt x="821" y="975"/>
                    <a:pt x="370" y="877"/>
                    <a:pt x="0" y="720"/>
                  </a:cubicBezTo>
                  <a:lnTo>
                    <a:pt x="0" y="720"/>
                  </a:lnTo>
                  <a:cubicBezTo>
                    <a:pt x="376" y="879"/>
                    <a:pt x="813" y="978"/>
                    <a:pt x="1243" y="978"/>
                  </a:cubicBezTo>
                  <a:cubicBezTo>
                    <a:pt x="1249" y="978"/>
                    <a:pt x="1256" y="978"/>
                    <a:pt x="1262" y="978"/>
                  </a:cubicBezTo>
                  <a:lnTo>
                    <a:pt x="1262" y="978"/>
                  </a:lnTo>
                  <a:cubicBezTo>
                    <a:pt x="1269" y="978"/>
                    <a:pt x="1275" y="978"/>
                    <a:pt x="1282" y="978"/>
                  </a:cubicBezTo>
                  <a:cubicBezTo>
                    <a:pt x="2019" y="978"/>
                    <a:pt x="2727" y="710"/>
                    <a:pt x="2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7413086" y="2579435"/>
              <a:ext cx="20018" cy="19511"/>
            </a:xfrm>
            <a:custGeom>
              <a:avLst/>
              <a:gdLst/>
              <a:ahLst/>
              <a:cxnLst/>
              <a:rect l="l" t="t" r="r" b="b"/>
              <a:pathLst>
                <a:path w="435" h="424" extrusionOk="0">
                  <a:moveTo>
                    <a:pt x="1" y="1"/>
                  </a:moveTo>
                  <a:cubicBezTo>
                    <a:pt x="149" y="286"/>
                    <a:pt x="286" y="423"/>
                    <a:pt x="434" y="423"/>
                  </a:cubicBezTo>
                  <a:cubicBezTo>
                    <a:pt x="286" y="286"/>
                    <a:pt x="149" y="138"/>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7406781" y="2421913"/>
              <a:ext cx="177029" cy="190927"/>
            </a:xfrm>
            <a:custGeom>
              <a:avLst/>
              <a:gdLst/>
              <a:ahLst/>
              <a:cxnLst/>
              <a:rect l="l" t="t" r="r" b="b"/>
              <a:pathLst>
                <a:path w="3847" h="4149" extrusionOk="0">
                  <a:moveTo>
                    <a:pt x="571" y="0"/>
                  </a:moveTo>
                  <a:cubicBezTo>
                    <a:pt x="571" y="286"/>
                    <a:pt x="708" y="708"/>
                    <a:pt x="708" y="1141"/>
                  </a:cubicBezTo>
                  <a:cubicBezTo>
                    <a:pt x="708" y="1427"/>
                    <a:pt x="708" y="1712"/>
                    <a:pt x="571" y="1997"/>
                  </a:cubicBezTo>
                  <a:cubicBezTo>
                    <a:pt x="571" y="2420"/>
                    <a:pt x="423" y="2853"/>
                    <a:pt x="138" y="2990"/>
                  </a:cubicBezTo>
                  <a:lnTo>
                    <a:pt x="1" y="2990"/>
                  </a:lnTo>
                  <a:cubicBezTo>
                    <a:pt x="264" y="3390"/>
                    <a:pt x="769" y="4148"/>
                    <a:pt x="2187" y="4148"/>
                  </a:cubicBezTo>
                  <a:cubicBezTo>
                    <a:pt x="2308" y="4148"/>
                    <a:pt x="2435" y="4143"/>
                    <a:pt x="2569" y="4131"/>
                  </a:cubicBezTo>
                  <a:cubicBezTo>
                    <a:pt x="3139" y="3994"/>
                    <a:pt x="3710" y="3561"/>
                    <a:pt x="3847" y="2990"/>
                  </a:cubicBezTo>
                  <a:lnTo>
                    <a:pt x="3710" y="2990"/>
                  </a:lnTo>
                  <a:cubicBezTo>
                    <a:pt x="3561" y="2990"/>
                    <a:pt x="3424" y="2990"/>
                    <a:pt x="3276" y="2853"/>
                  </a:cubicBezTo>
                  <a:cubicBezTo>
                    <a:pt x="3139" y="2853"/>
                    <a:pt x="3139" y="2705"/>
                    <a:pt x="3139" y="2568"/>
                  </a:cubicBezTo>
                  <a:cubicBezTo>
                    <a:pt x="2991" y="2420"/>
                    <a:pt x="2991" y="2134"/>
                    <a:pt x="2991" y="1997"/>
                  </a:cubicBezTo>
                  <a:lnTo>
                    <a:pt x="2991" y="1712"/>
                  </a:lnTo>
                  <a:lnTo>
                    <a:pt x="2991" y="1427"/>
                  </a:lnTo>
                  <a:lnTo>
                    <a:pt x="2991" y="1278"/>
                  </a:lnTo>
                  <a:cubicBezTo>
                    <a:pt x="2991" y="1141"/>
                    <a:pt x="2991" y="993"/>
                    <a:pt x="2854" y="856"/>
                  </a:cubicBezTo>
                  <a:lnTo>
                    <a:pt x="571" y="0"/>
                  </a:ln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6671540" y="3340953"/>
              <a:ext cx="1641168" cy="39437"/>
            </a:xfrm>
            <a:custGeom>
              <a:avLst/>
              <a:gdLst/>
              <a:ahLst/>
              <a:cxnLst/>
              <a:rect l="l" t="t" r="r" b="b"/>
              <a:pathLst>
                <a:path w="35664" h="857" extrusionOk="0">
                  <a:moveTo>
                    <a:pt x="423" y="0"/>
                  </a:moveTo>
                  <a:cubicBezTo>
                    <a:pt x="138" y="0"/>
                    <a:pt x="1" y="137"/>
                    <a:pt x="1" y="423"/>
                  </a:cubicBezTo>
                  <a:cubicBezTo>
                    <a:pt x="1" y="708"/>
                    <a:pt x="138" y="856"/>
                    <a:pt x="423" y="856"/>
                  </a:cubicBezTo>
                  <a:lnTo>
                    <a:pt x="35230" y="856"/>
                  </a:lnTo>
                  <a:cubicBezTo>
                    <a:pt x="35379" y="856"/>
                    <a:pt x="35664" y="708"/>
                    <a:pt x="35664" y="423"/>
                  </a:cubicBezTo>
                  <a:cubicBezTo>
                    <a:pt x="35664" y="137"/>
                    <a:pt x="35379" y="0"/>
                    <a:pt x="35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6999792" y="3345555"/>
              <a:ext cx="32580" cy="67370"/>
            </a:xfrm>
            <a:custGeom>
              <a:avLst/>
              <a:gdLst/>
              <a:ahLst/>
              <a:cxnLst/>
              <a:rect l="l" t="t" r="r" b="b"/>
              <a:pathLst>
                <a:path w="708" h="1464" extrusionOk="0">
                  <a:moveTo>
                    <a:pt x="93" y="0"/>
                  </a:moveTo>
                  <a:cubicBezTo>
                    <a:pt x="59" y="0"/>
                    <a:pt x="27" y="11"/>
                    <a:pt x="0" y="37"/>
                  </a:cubicBezTo>
                  <a:lnTo>
                    <a:pt x="0" y="756"/>
                  </a:lnTo>
                  <a:lnTo>
                    <a:pt x="0" y="1042"/>
                  </a:lnTo>
                  <a:lnTo>
                    <a:pt x="0" y="1327"/>
                  </a:lnTo>
                  <a:cubicBezTo>
                    <a:pt x="137" y="1327"/>
                    <a:pt x="137" y="1464"/>
                    <a:pt x="286" y="1464"/>
                  </a:cubicBezTo>
                  <a:lnTo>
                    <a:pt x="423" y="1464"/>
                  </a:lnTo>
                  <a:cubicBezTo>
                    <a:pt x="571" y="1464"/>
                    <a:pt x="571" y="1464"/>
                    <a:pt x="708" y="1327"/>
                  </a:cubicBezTo>
                  <a:lnTo>
                    <a:pt x="708" y="1179"/>
                  </a:lnTo>
                  <a:lnTo>
                    <a:pt x="708" y="756"/>
                  </a:lnTo>
                  <a:cubicBezTo>
                    <a:pt x="708" y="608"/>
                    <a:pt x="571" y="471"/>
                    <a:pt x="423" y="186"/>
                  </a:cubicBezTo>
                  <a:cubicBezTo>
                    <a:pt x="423" y="186"/>
                    <a:pt x="237" y="0"/>
                    <a:pt x="93"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7026022" y="3347258"/>
              <a:ext cx="78828" cy="72524"/>
            </a:xfrm>
            <a:custGeom>
              <a:avLst/>
              <a:gdLst/>
              <a:ahLst/>
              <a:cxnLst/>
              <a:rect l="l" t="t" r="r" b="b"/>
              <a:pathLst>
                <a:path w="1713" h="1576" extrusionOk="0">
                  <a:moveTo>
                    <a:pt x="423" y="0"/>
                  </a:moveTo>
                  <a:cubicBezTo>
                    <a:pt x="286" y="0"/>
                    <a:pt x="286" y="149"/>
                    <a:pt x="286" y="149"/>
                  </a:cubicBezTo>
                  <a:cubicBezTo>
                    <a:pt x="138" y="149"/>
                    <a:pt x="138" y="286"/>
                    <a:pt x="138" y="286"/>
                  </a:cubicBezTo>
                  <a:lnTo>
                    <a:pt x="138" y="571"/>
                  </a:lnTo>
                  <a:lnTo>
                    <a:pt x="1" y="1005"/>
                  </a:lnTo>
                  <a:cubicBezTo>
                    <a:pt x="1" y="1142"/>
                    <a:pt x="138" y="1142"/>
                    <a:pt x="138" y="1142"/>
                  </a:cubicBezTo>
                  <a:lnTo>
                    <a:pt x="138" y="1290"/>
                  </a:lnTo>
                  <a:lnTo>
                    <a:pt x="286" y="1427"/>
                  </a:lnTo>
                  <a:cubicBezTo>
                    <a:pt x="286" y="1427"/>
                    <a:pt x="423" y="1427"/>
                    <a:pt x="423" y="1575"/>
                  </a:cubicBezTo>
                  <a:cubicBezTo>
                    <a:pt x="572" y="1575"/>
                    <a:pt x="572" y="1575"/>
                    <a:pt x="572" y="1427"/>
                  </a:cubicBezTo>
                  <a:lnTo>
                    <a:pt x="1142" y="1427"/>
                  </a:lnTo>
                  <a:cubicBezTo>
                    <a:pt x="1279" y="1427"/>
                    <a:pt x="1428" y="1427"/>
                    <a:pt x="1428" y="1290"/>
                  </a:cubicBezTo>
                  <a:lnTo>
                    <a:pt x="1564" y="1290"/>
                  </a:lnTo>
                  <a:cubicBezTo>
                    <a:pt x="1564" y="1290"/>
                    <a:pt x="1564" y="1142"/>
                    <a:pt x="1713" y="1142"/>
                  </a:cubicBezTo>
                  <a:lnTo>
                    <a:pt x="1713" y="719"/>
                  </a:lnTo>
                  <a:cubicBezTo>
                    <a:pt x="1713" y="434"/>
                    <a:pt x="1713" y="286"/>
                    <a:pt x="1564" y="149"/>
                  </a:cubicBezTo>
                  <a:cubicBezTo>
                    <a:pt x="1564" y="99"/>
                    <a:pt x="1533" y="83"/>
                    <a:pt x="1491" y="83"/>
                  </a:cubicBezTo>
                  <a:cubicBezTo>
                    <a:pt x="1406" y="83"/>
                    <a:pt x="1279" y="149"/>
                    <a:pt x="1279" y="149"/>
                  </a:cubicBezTo>
                  <a:lnTo>
                    <a:pt x="994" y="286"/>
                  </a:lnTo>
                  <a:lnTo>
                    <a:pt x="994" y="149"/>
                  </a:lnTo>
                  <a:lnTo>
                    <a:pt x="994" y="0"/>
                  </a:lnTo>
                  <a:lnTo>
                    <a:pt x="857" y="0"/>
                  </a:lnTo>
                  <a:cubicBezTo>
                    <a:pt x="709" y="0"/>
                    <a:pt x="572" y="149"/>
                    <a:pt x="572" y="149"/>
                  </a:cubicBezTo>
                  <a:lnTo>
                    <a:pt x="423" y="0"/>
                  </a:ln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7026022" y="3346015"/>
              <a:ext cx="31752" cy="66909"/>
            </a:xfrm>
            <a:custGeom>
              <a:avLst/>
              <a:gdLst/>
              <a:ahLst/>
              <a:cxnLst/>
              <a:rect l="l" t="t" r="r" b="b"/>
              <a:pathLst>
                <a:path w="690" h="1454" extrusionOk="0">
                  <a:moveTo>
                    <a:pt x="394" y="0"/>
                  </a:moveTo>
                  <a:cubicBezTo>
                    <a:pt x="361" y="0"/>
                    <a:pt x="325" y="9"/>
                    <a:pt x="286" y="27"/>
                  </a:cubicBezTo>
                  <a:cubicBezTo>
                    <a:pt x="138" y="176"/>
                    <a:pt x="138" y="313"/>
                    <a:pt x="1" y="598"/>
                  </a:cubicBezTo>
                  <a:cubicBezTo>
                    <a:pt x="1" y="883"/>
                    <a:pt x="1" y="1169"/>
                    <a:pt x="138" y="1454"/>
                  </a:cubicBezTo>
                  <a:lnTo>
                    <a:pt x="138" y="1317"/>
                  </a:lnTo>
                  <a:lnTo>
                    <a:pt x="138" y="598"/>
                  </a:lnTo>
                  <a:lnTo>
                    <a:pt x="138" y="313"/>
                  </a:lnTo>
                  <a:cubicBezTo>
                    <a:pt x="286" y="176"/>
                    <a:pt x="286" y="27"/>
                    <a:pt x="423" y="27"/>
                  </a:cubicBezTo>
                  <a:cubicBezTo>
                    <a:pt x="572" y="176"/>
                    <a:pt x="572" y="313"/>
                    <a:pt x="572" y="461"/>
                  </a:cubicBezTo>
                  <a:cubicBezTo>
                    <a:pt x="690" y="333"/>
                    <a:pt x="604" y="0"/>
                    <a:pt x="394"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7052299" y="3367230"/>
              <a:ext cx="6350" cy="39391"/>
            </a:xfrm>
            <a:custGeom>
              <a:avLst/>
              <a:gdLst/>
              <a:ahLst/>
              <a:cxnLst/>
              <a:rect l="l" t="t" r="r" b="b"/>
              <a:pathLst>
                <a:path w="138" h="856" extrusionOk="0">
                  <a:moveTo>
                    <a:pt x="1" y="0"/>
                  </a:moveTo>
                  <a:cubicBezTo>
                    <a:pt x="1" y="286"/>
                    <a:pt x="1" y="571"/>
                    <a:pt x="138" y="856"/>
                  </a:cubicBezTo>
                  <a:cubicBezTo>
                    <a:pt x="138" y="571"/>
                    <a:pt x="1" y="286"/>
                    <a:pt x="1"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7052299" y="3342518"/>
              <a:ext cx="45741" cy="64102"/>
            </a:xfrm>
            <a:custGeom>
              <a:avLst/>
              <a:gdLst/>
              <a:ahLst/>
              <a:cxnLst/>
              <a:rect l="l" t="t" r="r" b="b"/>
              <a:pathLst>
                <a:path w="994" h="1393" extrusionOk="0">
                  <a:moveTo>
                    <a:pt x="336" y="1"/>
                  </a:moveTo>
                  <a:cubicBezTo>
                    <a:pt x="320" y="1"/>
                    <a:pt x="303" y="4"/>
                    <a:pt x="285" y="10"/>
                  </a:cubicBezTo>
                  <a:lnTo>
                    <a:pt x="285" y="10"/>
                  </a:lnTo>
                  <a:cubicBezTo>
                    <a:pt x="276" y="7"/>
                    <a:pt x="267" y="6"/>
                    <a:pt x="259" y="6"/>
                  </a:cubicBezTo>
                  <a:cubicBezTo>
                    <a:pt x="217" y="6"/>
                    <a:pt x="189" y="36"/>
                    <a:pt x="171" y="74"/>
                  </a:cubicBezTo>
                  <a:lnTo>
                    <a:pt x="171" y="74"/>
                  </a:lnTo>
                  <a:cubicBezTo>
                    <a:pt x="212" y="42"/>
                    <a:pt x="250" y="21"/>
                    <a:pt x="285" y="10"/>
                  </a:cubicBezTo>
                  <a:lnTo>
                    <a:pt x="285" y="10"/>
                  </a:lnTo>
                  <a:cubicBezTo>
                    <a:pt x="321" y="19"/>
                    <a:pt x="366" y="47"/>
                    <a:pt x="423" y="103"/>
                  </a:cubicBezTo>
                  <a:cubicBezTo>
                    <a:pt x="423" y="35"/>
                    <a:pt x="389" y="1"/>
                    <a:pt x="336" y="1"/>
                  </a:cubicBezTo>
                  <a:close/>
                  <a:moveTo>
                    <a:pt x="171" y="74"/>
                  </a:moveTo>
                  <a:lnTo>
                    <a:pt x="171" y="74"/>
                  </a:lnTo>
                  <a:cubicBezTo>
                    <a:pt x="160" y="83"/>
                    <a:pt x="149" y="93"/>
                    <a:pt x="138" y="103"/>
                  </a:cubicBezTo>
                  <a:cubicBezTo>
                    <a:pt x="1" y="103"/>
                    <a:pt x="1" y="252"/>
                    <a:pt x="1" y="252"/>
                  </a:cubicBezTo>
                  <a:cubicBezTo>
                    <a:pt x="1" y="320"/>
                    <a:pt x="1" y="354"/>
                    <a:pt x="18" y="354"/>
                  </a:cubicBezTo>
                  <a:cubicBezTo>
                    <a:pt x="35" y="354"/>
                    <a:pt x="69" y="320"/>
                    <a:pt x="138" y="252"/>
                  </a:cubicBezTo>
                  <a:cubicBezTo>
                    <a:pt x="138" y="252"/>
                    <a:pt x="138" y="147"/>
                    <a:pt x="171" y="74"/>
                  </a:cubicBezTo>
                  <a:close/>
                  <a:moveTo>
                    <a:pt x="423" y="103"/>
                  </a:moveTo>
                  <a:lnTo>
                    <a:pt x="423" y="537"/>
                  </a:lnTo>
                  <a:cubicBezTo>
                    <a:pt x="423" y="674"/>
                    <a:pt x="571" y="959"/>
                    <a:pt x="571" y="1108"/>
                  </a:cubicBezTo>
                  <a:cubicBezTo>
                    <a:pt x="571" y="1245"/>
                    <a:pt x="708" y="1393"/>
                    <a:pt x="993" y="1393"/>
                  </a:cubicBezTo>
                  <a:cubicBezTo>
                    <a:pt x="993" y="1393"/>
                    <a:pt x="993" y="1245"/>
                    <a:pt x="857" y="1245"/>
                  </a:cubicBezTo>
                  <a:cubicBezTo>
                    <a:pt x="830" y="1258"/>
                    <a:pt x="806" y="1265"/>
                    <a:pt x="784" y="1265"/>
                  </a:cubicBezTo>
                  <a:cubicBezTo>
                    <a:pt x="571" y="1265"/>
                    <a:pt x="571" y="661"/>
                    <a:pt x="571" y="537"/>
                  </a:cubicBezTo>
                  <a:cubicBezTo>
                    <a:pt x="571" y="389"/>
                    <a:pt x="571" y="252"/>
                    <a:pt x="423" y="103"/>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7078576" y="3347258"/>
              <a:ext cx="26276" cy="20018"/>
            </a:xfrm>
            <a:custGeom>
              <a:avLst/>
              <a:gdLst/>
              <a:ahLst/>
              <a:cxnLst/>
              <a:rect l="l" t="t" r="r" b="b"/>
              <a:pathLst>
                <a:path w="571" h="435" extrusionOk="0">
                  <a:moveTo>
                    <a:pt x="286" y="0"/>
                  </a:moveTo>
                  <a:cubicBezTo>
                    <a:pt x="0" y="0"/>
                    <a:pt x="0" y="149"/>
                    <a:pt x="0" y="286"/>
                  </a:cubicBezTo>
                  <a:cubicBezTo>
                    <a:pt x="0" y="286"/>
                    <a:pt x="0" y="149"/>
                    <a:pt x="137" y="149"/>
                  </a:cubicBezTo>
                  <a:lnTo>
                    <a:pt x="286" y="149"/>
                  </a:lnTo>
                  <a:cubicBezTo>
                    <a:pt x="422" y="149"/>
                    <a:pt x="422" y="286"/>
                    <a:pt x="571" y="434"/>
                  </a:cubicBezTo>
                  <a:cubicBezTo>
                    <a:pt x="571" y="286"/>
                    <a:pt x="422" y="149"/>
                    <a:pt x="286"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6999792" y="3346015"/>
              <a:ext cx="32580" cy="27564"/>
            </a:xfrm>
            <a:custGeom>
              <a:avLst/>
              <a:gdLst/>
              <a:ahLst/>
              <a:cxnLst/>
              <a:rect l="l" t="t" r="r" b="b"/>
              <a:pathLst>
                <a:path w="708" h="599" extrusionOk="0">
                  <a:moveTo>
                    <a:pt x="184" y="0"/>
                  </a:moveTo>
                  <a:cubicBezTo>
                    <a:pt x="0" y="0"/>
                    <a:pt x="0" y="333"/>
                    <a:pt x="0" y="461"/>
                  </a:cubicBezTo>
                  <a:cubicBezTo>
                    <a:pt x="0" y="530"/>
                    <a:pt x="35" y="564"/>
                    <a:pt x="69" y="564"/>
                  </a:cubicBezTo>
                  <a:cubicBezTo>
                    <a:pt x="103" y="564"/>
                    <a:pt x="137" y="530"/>
                    <a:pt x="137" y="461"/>
                  </a:cubicBezTo>
                  <a:lnTo>
                    <a:pt x="137" y="176"/>
                  </a:lnTo>
                  <a:cubicBezTo>
                    <a:pt x="137" y="176"/>
                    <a:pt x="137" y="27"/>
                    <a:pt x="286" y="27"/>
                  </a:cubicBezTo>
                  <a:cubicBezTo>
                    <a:pt x="247" y="9"/>
                    <a:pt x="213" y="0"/>
                    <a:pt x="184" y="0"/>
                  </a:cubicBezTo>
                  <a:close/>
                  <a:moveTo>
                    <a:pt x="286" y="27"/>
                  </a:moveTo>
                  <a:lnTo>
                    <a:pt x="286" y="176"/>
                  </a:lnTo>
                  <a:cubicBezTo>
                    <a:pt x="571" y="313"/>
                    <a:pt x="571" y="461"/>
                    <a:pt x="571" y="598"/>
                  </a:cubicBezTo>
                  <a:lnTo>
                    <a:pt x="708" y="598"/>
                  </a:lnTo>
                  <a:cubicBezTo>
                    <a:pt x="571" y="313"/>
                    <a:pt x="571" y="27"/>
                    <a:pt x="286" y="27"/>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8037008" y="3137182"/>
              <a:ext cx="52552" cy="446416"/>
            </a:xfrm>
            <a:custGeom>
              <a:avLst/>
              <a:gdLst/>
              <a:ahLst/>
              <a:cxnLst/>
              <a:rect l="l" t="t" r="r" b="b"/>
              <a:pathLst>
                <a:path w="1142" h="9701" extrusionOk="0">
                  <a:moveTo>
                    <a:pt x="571" y="1"/>
                  </a:moveTo>
                  <a:cubicBezTo>
                    <a:pt x="286" y="1"/>
                    <a:pt x="0" y="286"/>
                    <a:pt x="0" y="571"/>
                  </a:cubicBezTo>
                  <a:lnTo>
                    <a:pt x="0" y="9130"/>
                  </a:lnTo>
                  <a:cubicBezTo>
                    <a:pt x="0" y="9416"/>
                    <a:pt x="286" y="9701"/>
                    <a:pt x="571" y="9701"/>
                  </a:cubicBezTo>
                  <a:cubicBezTo>
                    <a:pt x="856" y="9701"/>
                    <a:pt x="1142" y="9416"/>
                    <a:pt x="1142" y="9130"/>
                  </a:cubicBezTo>
                  <a:lnTo>
                    <a:pt x="1142" y="571"/>
                  </a:lnTo>
                  <a:cubicBezTo>
                    <a:pt x="1142" y="286"/>
                    <a:pt x="856"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8089515" y="3183385"/>
              <a:ext cx="58856" cy="354565"/>
            </a:xfrm>
            <a:custGeom>
              <a:avLst/>
              <a:gdLst/>
              <a:ahLst/>
              <a:cxnLst/>
              <a:rect l="l" t="t" r="r" b="b"/>
              <a:pathLst>
                <a:path w="1279" h="7705" extrusionOk="0">
                  <a:moveTo>
                    <a:pt x="708" y="1"/>
                  </a:moveTo>
                  <a:cubicBezTo>
                    <a:pt x="286" y="1"/>
                    <a:pt x="1" y="138"/>
                    <a:pt x="1" y="571"/>
                  </a:cubicBezTo>
                  <a:lnTo>
                    <a:pt x="1" y="7133"/>
                  </a:lnTo>
                  <a:cubicBezTo>
                    <a:pt x="1" y="7419"/>
                    <a:pt x="286" y="7704"/>
                    <a:pt x="708" y="7704"/>
                  </a:cubicBezTo>
                  <a:cubicBezTo>
                    <a:pt x="994" y="7704"/>
                    <a:pt x="1279" y="7419"/>
                    <a:pt x="1279" y="7133"/>
                  </a:cubicBezTo>
                  <a:lnTo>
                    <a:pt x="1279" y="571"/>
                  </a:lnTo>
                  <a:cubicBezTo>
                    <a:pt x="1279" y="138"/>
                    <a:pt x="994"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8148327" y="3242197"/>
              <a:ext cx="52598" cy="230087"/>
            </a:xfrm>
            <a:custGeom>
              <a:avLst/>
              <a:gdLst/>
              <a:ahLst/>
              <a:cxnLst/>
              <a:rect l="l" t="t" r="r" b="b"/>
              <a:pathLst>
                <a:path w="1143" h="5000" extrusionOk="0">
                  <a:moveTo>
                    <a:pt x="571" y="1"/>
                  </a:moveTo>
                  <a:cubicBezTo>
                    <a:pt x="286" y="1"/>
                    <a:pt x="1" y="286"/>
                    <a:pt x="1" y="572"/>
                  </a:cubicBezTo>
                  <a:lnTo>
                    <a:pt x="1" y="4429"/>
                  </a:lnTo>
                  <a:cubicBezTo>
                    <a:pt x="1" y="4714"/>
                    <a:pt x="286" y="5000"/>
                    <a:pt x="571" y="5000"/>
                  </a:cubicBezTo>
                  <a:cubicBezTo>
                    <a:pt x="857" y="5000"/>
                    <a:pt x="1142" y="4714"/>
                    <a:pt x="1142" y="4429"/>
                  </a:cubicBezTo>
                  <a:lnTo>
                    <a:pt x="1142" y="572"/>
                  </a:lnTo>
                  <a:cubicBezTo>
                    <a:pt x="1142" y="286"/>
                    <a:pt x="857"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8037008" y="3137182"/>
              <a:ext cx="32626" cy="446416"/>
            </a:xfrm>
            <a:custGeom>
              <a:avLst/>
              <a:gdLst/>
              <a:ahLst/>
              <a:cxnLst/>
              <a:rect l="l" t="t" r="r" b="b"/>
              <a:pathLst>
                <a:path w="709" h="9701" extrusionOk="0">
                  <a:moveTo>
                    <a:pt x="571" y="1"/>
                  </a:moveTo>
                  <a:cubicBezTo>
                    <a:pt x="286" y="1"/>
                    <a:pt x="0" y="286"/>
                    <a:pt x="0" y="571"/>
                  </a:cubicBezTo>
                  <a:lnTo>
                    <a:pt x="0" y="9130"/>
                  </a:lnTo>
                  <a:cubicBezTo>
                    <a:pt x="0" y="9416"/>
                    <a:pt x="286" y="9701"/>
                    <a:pt x="571" y="9701"/>
                  </a:cubicBezTo>
                  <a:lnTo>
                    <a:pt x="708" y="9701"/>
                  </a:lnTo>
                  <a:cubicBezTo>
                    <a:pt x="423" y="9564"/>
                    <a:pt x="286" y="9416"/>
                    <a:pt x="286" y="9130"/>
                  </a:cubicBezTo>
                  <a:lnTo>
                    <a:pt x="286" y="571"/>
                  </a:lnTo>
                  <a:cubicBezTo>
                    <a:pt x="286" y="286"/>
                    <a:pt x="423" y="1"/>
                    <a:pt x="708"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8"/>
            <p:cNvSpPr/>
            <p:nvPr/>
          </p:nvSpPr>
          <p:spPr>
            <a:xfrm>
              <a:off x="8089515" y="3183385"/>
              <a:ext cx="32626" cy="354565"/>
            </a:xfrm>
            <a:custGeom>
              <a:avLst/>
              <a:gdLst/>
              <a:ahLst/>
              <a:cxnLst/>
              <a:rect l="l" t="t" r="r" b="b"/>
              <a:pathLst>
                <a:path w="709" h="7705" extrusionOk="0">
                  <a:moveTo>
                    <a:pt x="708" y="1"/>
                  </a:moveTo>
                  <a:cubicBezTo>
                    <a:pt x="286" y="1"/>
                    <a:pt x="1" y="138"/>
                    <a:pt x="1" y="571"/>
                  </a:cubicBezTo>
                  <a:lnTo>
                    <a:pt x="1" y="7133"/>
                  </a:lnTo>
                  <a:cubicBezTo>
                    <a:pt x="1" y="7419"/>
                    <a:pt x="286" y="7704"/>
                    <a:pt x="708" y="7704"/>
                  </a:cubicBezTo>
                  <a:cubicBezTo>
                    <a:pt x="571" y="7556"/>
                    <a:pt x="286" y="7419"/>
                    <a:pt x="286" y="7133"/>
                  </a:cubicBezTo>
                  <a:lnTo>
                    <a:pt x="286" y="571"/>
                  </a:lnTo>
                  <a:cubicBezTo>
                    <a:pt x="286" y="286"/>
                    <a:pt x="571" y="1"/>
                    <a:pt x="708"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8"/>
            <p:cNvSpPr/>
            <p:nvPr/>
          </p:nvSpPr>
          <p:spPr>
            <a:xfrm>
              <a:off x="8174604" y="3242197"/>
              <a:ext cx="46" cy="230087"/>
            </a:xfrm>
            <a:custGeom>
              <a:avLst/>
              <a:gdLst/>
              <a:ahLst/>
              <a:cxnLst/>
              <a:rect l="l" t="t" r="r" b="b"/>
              <a:pathLst>
                <a:path w="1" h="5000" extrusionOk="0">
                  <a:moveTo>
                    <a:pt x="0" y="5000"/>
                  </a:moveTo>
                  <a:lnTo>
                    <a:pt x="0" y="5000"/>
                  </a:lnTo>
                  <a:lnTo>
                    <a:pt x="0" y="5000"/>
                  </a:lnTo>
                  <a:lnTo>
                    <a:pt x="0" y="5000"/>
                  </a:lnTo>
                  <a:close/>
                  <a:moveTo>
                    <a:pt x="0" y="1"/>
                  </a:moveTo>
                  <a:lnTo>
                    <a:pt x="0" y="1"/>
                  </a:lnTo>
                  <a:lnTo>
                    <a:pt x="0" y="1"/>
                  </a:lnTo>
                  <a:close/>
                </a:path>
              </a:pathLst>
            </a:custGeom>
            <a:solidFill>
              <a:srgbClr val="D7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8"/>
            <p:cNvSpPr/>
            <p:nvPr/>
          </p:nvSpPr>
          <p:spPr>
            <a:xfrm>
              <a:off x="8148327" y="3242197"/>
              <a:ext cx="33133" cy="230087"/>
            </a:xfrm>
            <a:custGeom>
              <a:avLst/>
              <a:gdLst/>
              <a:ahLst/>
              <a:cxnLst/>
              <a:rect l="l" t="t" r="r" b="b"/>
              <a:pathLst>
                <a:path w="720" h="5000" extrusionOk="0">
                  <a:moveTo>
                    <a:pt x="571" y="1"/>
                  </a:moveTo>
                  <a:cubicBezTo>
                    <a:pt x="286" y="1"/>
                    <a:pt x="1" y="286"/>
                    <a:pt x="1" y="572"/>
                  </a:cubicBezTo>
                  <a:lnTo>
                    <a:pt x="1" y="4429"/>
                  </a:lnTo>
                  <a:cubicBezTo>
                    <a:pt x="1" y="4714"/>
                    <a:pt x="286" y="5000"/>
                    <a:pt x="571" y="5000"/>
                  </a:cubicBezTo>
                  <a:lnTo>
                    <a:pt x="720" y="5000"/>
                  </a:lnTo>
                  <a:cubicBezTo>
                    <a:pt x="435" y="5000"/>
                    <a:pt x="286" y="4714"/>
                    <a:pt x="286" y="4429"/>
                  </a:cubicBezTo>
                  <a:lnTo>
                    <a:pt x="286" y="572"/>
                  </a:lnTo>
                  <a:cubicBezTo>
                    <a:pt x="286" y="435"/>
                    <a:pt x="435" y="149"/>
                    <a:pt x="720"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8"/>
            <p:cNvSpPr/>
            <p:nvPr/>
          </p:nvSpPr>
          <p:spPr>
            <a:xfrm>
              <a:off x="6887920" y="3137182"/>
              <a:ext cx="52552" cy="446416"/>
            </a:xfrm>
            <a:custGeom>
              <a:avLst/>
              <a:gdLst/>
              <a:ahLst/>
              <a:cxnLst/>
              <a:rect l="l" t="t" r="r" b="b"/>
              <a:pathLst>
                <a:path w="1142" h="9701" extrusionOk="0">
                  <a:moveTo>
                    <a:pt x="571" y="1"/>
                  </a:moveTo>
                  <a:cubicBezTo>
                    <a:pt x="286" y="1"/>
                    <a:pt x="1" y="286"/>
                    <a:pt x="1" y="571"/>
                  </a:cubicBezTo>
                  <a:lnTo>
                    <a:pt x="1" y="9130"/>
                  </a:lnTo>
                  <a:cubicBezTo>
                    <a:pt x="1" y="9416"/>
                    <a:pt x="286" y="9701"/>
                    <a:pt x="571" y="9701"/>
                  </a:cubicBezTo>
                  <a:cubicBezTo>
                    <a:pt x="857" y="9701"/>
                    <a:pt x="1142" y="9416"/>
                    <a:pt x="1142" y="9130"/>
                  </a:cubicBezTo>
                  <a:lnTo>
                    <a:pt x="1142" y="571"/>
                  </a:lnTo>
                  <a:cubicBezTo>
                    <a:pt x="1142" y="286"/>
                    <a:pt x="857"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8"/>
            <p:cNvSpPr/>
            <p:nvPr/>
          </p:nvSpPr>
          <p:spPr>
            <a:xfrm>
              <a:off x="6829108" y="3183385"/>
              <a:ext cx="58856" cy="354565"/>
            </a:xfrm>
            <a:custGeom>
              <a:avLst/>
              <a:gdLst/>
              <a:ahLst/>
              <a:cxnLst/>
              <a:rect l="l" t="t" r="r" b="b"/>
              <a:pathLst>
                <a:path w="1279" h="7705" extrusionOk="0">
                  <a:moveTo>
                    <a:pt x="708" y="1"/>
                  </a:moveTo>
                  <a:cubicBezTo>
                    <a:pt x="286" y="1"/>
                    <a:pt x="0" y="138"/>
                    <a:pt x="0" y="571"/>
                  </a:cubicBezTo>
                  <a:lnTo>
                    <a:pt x="0" y="7133"/>
                  </a:lnTo>
                  <a:cubicBezTo>
                    <a:pt x="0" y="7419"/>
                    <a:pt x="286" y="7704"/>
                    <a:pt x="708" y="7704"/>
                  </a:cubicBezTo>
                  <a:cubicBezTo>
                    <a:pt x="993" y="7704"/>
                    <a:pt x="1279" y="7419"/>
                    <a:pt x="1279" y="7133"/>
                  </a:cubicBezTo>
                  <a:lnTo>
                    <a:pt x="1279" y="571"/>
                  </a:lnTo>
                  <a:cubicBezTo>
                    <a:pt x="1279" y="138"/>
                    <a:pt x="993"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8"/>
            <p:cNvSpPr/>
            <p:nvPr/>
          </p:nvSpPr>
          <p:spPr>
            <a:xfrm>
              <a:off x="6776601" y="3242197"/>
              <a:ext cx="52552" cy="230087"/>
            </a:xfrm>
            <a:custGeom>
              <a:avLst/>
              <a:gdLst/>
              <a:ahLst/>
              <a:cxnLst/>
              <a:rect l="l" t="t" r="r" b="b"/>
              <a:pathLst>
                <a:path w="1142" h="5000" extrusionOk="0">
                  <a:moveTo>
                    <a:pt x="571" y="1"/>
                  </a:moveTo>
                  <a:cubicBezTo>
                    <a:pt x="286" y="1"/>
                    <a:pt x="0" y="286"/>
                    <a:pt x="0" y="572"/>
                  </a:cubicBezTo>
                  <a:lnTo>
                    <a:pt x="0" y="4429"/>
                  </a:lnTo>
                  <a:cubicBezTo>
                    <a:pt x="0" y="4714"/>
                    <a:pt x="286" y="5000"/>
                    <a:pt x="571" y="5000"/>
                  </a:cubicBezTo>
                  <a:cubicBezTo>
                    <a:pt x="856" y="5000"/>
                    <a:pt x="1141" y="4714"/>
                    <a:pt x="1141" y="4429"/>
                  </a:cubicBezTo>
                  <a:lnTo>
                    <a:pt x="1141" y="572"/>
                  </a:lnTo>
                  <a:cubicBezTo>
                    <a:pt x="1141" y="286"/>
                    <a:pt x="856"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8"/>
            <p:cNvSpPr/>
            <p:nvPr/>
          </p:nvSpPr>
          <p:spPr>
            <a:xfrm>
              <a:off x="6907892" y="3137182"/>
              <a:ext cx="32580" cy="446416"/>
            </a:xfrm>
            <a:custGeom>
              <a:avLst/>
              <a:gdLst/>
              <a:ahLst/>
              <a:cxnLst/>
              <a:rect l="l" t="t" r="r" b="b"/>
              <a:pathLst>
                <a:path w="708" h="9701" extrusionOk="0">
                  <a:moveTo>
                    <a:pt x="0" y="1"/>
                  </a:moveTo>
                  <a:cubicBezTo>
                    <a:pt x="286" y="1"/>
                    <a:pt x="571" y="286"/>
                    <a:pt x="571" y="571"/>
                  </a:cubicBezTo>
                  <a:lnTo>
                    <a:pt x="571" y="9130"/>
                  </a:lnTo>
                  <a:cubicBezTo>
                    <a:pt x="571" y="9416"/>
                    <a:pt x="286" y="9564"/>
                    <a:pt x="0" y="9701"/>
                  </a:cubicBezTo>
                  <a:lnTo>
                    <a:pt x="137" y="9701"/>
                  </a:lnTo>
                  <a:cubicBezTo>
                    <a:pt x="423" y="9701"/>
                    <a:pt x="708" y="9416"/>
                    <a:pt x="708" y="9130"/>
                  </a:cubicBezTo>
                  <a:lnTo>
                    <a:pt x="708" y="5284"/>
                  </a:lnTo>
                  <a:lnTo>
                    <a:pt x="708" y="4428"/>
                  </a:lnTo>
                  <a:lnTo>
                    <a:pt x="708" y="571"/>
                  </a:lnTo>
                  <a:cubicBezTo>
                    <a:pt x="708" y="286"/>
                    <a:pt x="423" y="1"/>
                    <a:pt x="137"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8"/>
            <p:cNvSpPr/>
            <p:nvPr/>
          </p:nvSpPr>
          <p:spPr>
            <a:xfrm>
              <a:off x="6855385" y="3183385"/>
              <a:ext cx="32580" cy="354565"/>
            </a:xfrm>
            <a:custGeom>
              <a:avLst/>
              <a:gdLst/>
              <a:ahLst/>
              <a:cxnLst/>
              <a:rect l="l" t="t" r="r" b="b"/>
              <a:pathLst>
                <a:path w="708" h="7705" extrusionOk="0">
                  <a:moveTo>
                    <a:pt x="0" y="1"/>
                  </a:moveTo>
                  <a:cubicBezTo>
                    <a:pt x="285" y="1"/>
                    <a:pt x="422" y="286"/>
                    <a:pt x="422" y="571"/>
                  </a:cubicBezTo>
                  <a:lnTo>
                    <a:pt x="422" y="7133"/>
                  </a:lnTo>
                  <a:cubicBezTo>
                    <a:pt x="422" y="7419"/>
                    <a:pt x="285" y="7556"/>
                    <a:pt x="0" y="7704"/>
                  </a:cubicBezTo>
                  <a:lnTo>
                    <a:pt x="137" y="7704"/>
                  </a:lnTo>
                  <a:cubicBezTo>
                    <a:pt x="422" y="7704"/>
                    <a:pt x="708" y="7419"/>
                    <a:pt x="708" y="7133"/>
                  </a:cubicBezTo>
                  <a:lnTo>
                    <a:pt x="708" y="4280"/>
                  </a:lnTo>
                  <a:lnTo>
                    <a:pt x="708" y="3424"/>
                  </a:lnTo>
                  <a:lnTo>
                    <a:pt x="708" y="571"/>
                  </a:lnTo>
                  <a:cubicBezTo>
                    <a:pt x="708" y="138"/>
                    <a:pt x="422" y="1"/>
                    <a:pt x="137"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8"/>
            <p:cNvSpPr/>
            <p:nvPr/>
          </p:nvSpPr>
          <p:spPr>
            <a:xfrm>
              <a:off x="6796021" y="3242197"/>
              <a:ext cx="33133" cy="230087"/>
            </a:xfrm>
            <a:custGeom>
              <a:avLst/>
              <a:gdLst/>
              <a:ahLst/>
              <a:cxnLst/>
              <a:rect l="l" t="t" r="r" b="b"/>
              <a:pathLst>
                <a:path w="720" h="5000" extrusionOk="0">
                  <a:moveTo>
                    <a:pt x="0" y="1"/>
                  </a:moveTo>
                  <a:cubicBezTo>
                    <a:pt x="286" y="149"/>
                    <a:pt x="434" y="435"/>
                    <a:pt x="434" y="572"/>
                  </a:cubicBezTo>
                  <a:lnTo>
                    <a:pt x="434" y="4429"/>
                  </a:lnTo>
                  <a:cubicBezTo>
                    <a:pt x="434" y="4714"/>
                    <a:pt x="286" y="5000"/>
                    <a:pt x="0" y="5000"/>
                  </a:cubicBezTo>
                  <a:lnTo>
                    <a:pt x="149" y="5000"/>
                  </a:lnTo>
                  <a:cubicBezTo>
                    <a:pt x="434" y="5000"/>
                    <a:pt x="719" y="4714"/>
                    <a:pt x="719" y="4429"/>
                  </a:cubicBezTo>
                  <a:lnTo>
                    <a:pt x="719" y="3002"/>
                  </a:lnTo>
                  <a:lnTo>
                    <a:pt x="719" y="2146"/>
                  </a:lnTo>
                  <a:lnTo>
                    <a:pt x="719" y="572"/>
                  </a:lnTo>
                  <a:cubicBezTo>
                    <a:pt x="719" y="286"/>
                    <a:pt x="434" y="1"/>
                    <a:pt x="149" y="1"/>
                  </a:cubicBezTo>
                  <a:close/>
                </a:path>
              </a:pathLst>
            </a:custGeom>
            <a:solidFill>
              <a:srgbClr val="4B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8"/>
            <p:cNvSpPr/>
            <p:nvPr/>
          </p:nvSpPr>
          <p:spPr>
            <a:xfrm>
              <a:off x="7945108" y="3345555"/>
              <a:ext cx="39437" cy="67370"/>
            </a:xfrm>
            <a:custGeom>
              <a:avLst/>
              <a:gdLst/>
              <a:ahLst/>
              <a:cxnLst/>
              <a:rect l="l" t="t" r="r" b="b"/>
              <a:pathLst>
                <a:path w="857" h="1464" extrusionOk="0">
                  <a:moveTo>
                    <a:pt x="679" y="0"/>
                  </a:moveTo>
                  <a:cubicBezTo>
                    <a:pt x="603" y="0"/>
                    <a:pt x="396" y="186"/>
                    <a:pt x="286" y="186"/>
                  </a:cubicBezTo>
                  <a:cubicBezTo>
                    <a:pt x="137" y="471"/>
                    <a:pt x="137" y="608"/>
                    <a:pt x="137" y="756"/>
                  </a:cubicBezTo>
                  <a:cubicBezTo>
                    <a:pt x="137" y="893"/>
                    <a:pt x="0" y="1042"/>
                    <a:pt x="0" y="1179"/>
                  </a:cubicBezTo>
                  <a:lnTo>
                    <a:pt x="0" y="1327"/>
                  </a:lnTo>
                  <a:lnTo>
                    <a:pt x="137" y="1327"/>
                  </a:lnTo>
                  <a:cubicBezTo>
                    <a:pt x="137" y="1464"/>
                    <a:pt x="286" y="1464"/>
                    <a:pt x="286" y="1464"/>
                  </a:cubicBezTo>
                  <a:lnTo>
                    <a:pt x="423" y="1464"/>
                  </a:lnTo>
                  <a:cubicBezTo>
                    <a:pt x="571" y="1464"/>
                    <a:pt x="708" y="1327"/>
                    <a:pt x="708" y="1327"/>
                  </a:cubicBezTo>
                  <a:lnTo>
                    <a:pt x="708" y="1042"/>
                  </a:lnTo>
                  <a:lnTo>
                    <a:pt x="708" y="756"/>
                  </a:lnTo>
                  <a:cubicBezTo>
                    <a:pt x="856" y="471"/>
                    <a:pt x="856" y="323"/>
                    <a:pt x="708" y="37"/>
                  </a:cubicBezTo>
                  <a:cubicBezTo>
                    <a:pt x="708" y="11"/>
                    <a:pt x="697" y="0"/>
                    <a:pt x="679"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8"/>
            <p:cNvSpPr/>
            <p:nvPr/>
          </p:nvSpPr>
          <p:spPr>
            <a:xfrm>
              <a:off x="7872629" y="3347258"/>
              <a:ext cx="78828" cy="72524"/>
            </a:xfrm>
            <a:custGeom>
              <a:avLst/>
              <a:gdLst/>
              <a:ahLst/>
              <a:cxnLst/>
              <a:rect l="l" t="t" r="r" b="b"/>
              <a:pathLst>
                <a:path w="1713" h="1576" extrusionOk="0">
                  <a:moveTo>
                    <a:pt x="856" y="0"/>
                  </a:moveTo>
                  <a:lnTo>
                    <a:pt x="719" y="149"/>
                  </a:lnTo>
                  <a:lnTo>
                    <a:pt x="719" y="286"/>
                  </a:lnTo>
                  <a:lnTo>
                    <a:pt x="571" y="149"/>
                  </a:lnTo>
                  <a:cubicBezTo>
                    <a:pt x="571" y="149"/>
                    <a:pt x="444" y="83"/>
                    <a:pt x="360" y="83"/>
                  </a:cubicBezTo>
                  <a:cubicBezTo>
                    <a:pt x="317" y="83"/>
                    <a:pt x="286" y="99"/>
                    <a:pt x="286" y="149"/>
                  </a:cubicBezTo>
                  <a:cubicBezTo>
                    <a:pt x="149" y="286"/>
                    <a:pt x="0" y="434"/>
                    <a:pt x="0" y="719"/>
                  </a:cubicBezTo>
                  <a:cubicBezTo>
                    <a:pt x="0" y="856"/>
                    <a:pt x="0" y="1005"/>
                    <a:pt x="149" y="1142"/>
                  </a:cubicBezTo>
                  <a:cubicBezTo>
                    <a:pt x="149" y="1142"/>
                    <a:pt x="149" y="1290"/>
                    <a:pt x="286" y="1290"/>
                  </a:cubicBezTo>
                  <a:lnTo>
                    <a:pt x="434" y="1290"/>
                  </a:lnTo>
                  <a:cubicBezTo>
                    <a:pt x="434" y="1427"/>
                    <a:pt x="571" y="1427"/>
                    <a:pt x="571" y="1427"/>
                  </a:cubicBezTo>
                  <a:lnTo>
                    <a:pt x="1142" y="1427"/>
                  </a:lnTo>
                  <a:cubicBezTo>
                    <a:pt x="1142" y="1575"/>
                    <a:pt x="1290" y="1575"/>
                    <a:pt x="1290" y="1575"/>
                  </a:cubicBezTo>
                  <a:cubicBezTo>
                    <a:pt x="1427" y="1427"/>
                    <a:pt x="1427" y="1427"/>
                    <a:pt x="1575" y="1427"/>
                  </a:cubicBezTo>
                  <a:cubicBezTo>
                    <a:pt x="1575" y="1427"/>
                    <a:pt x="1575" y="1290"/>
                    <a:pt x="1712" y="1290"/>
                  </a:cubicBezTo>
                  <a:lnTo>
                    <a:pt x="1712" y="1142"/>
                  </a:lnTo>
                  <a:lnTo>
                    <a:pt x="1712" y="1005"/>
                  </a:lnTo>
                  <a:lnTo>
                    <a:pt x="1712" y="571"/>
                  </a:lnTo>
                  <a:lnTo>
                    <a:pt x="1712" y="286"/>
                  </a:lnTo>
                  <a:cubicBezTo>
                    <a:pt x="1575" y="286"/>
                    <a:pt x="1575" y="149"/>
                    <a:pt x="1575" y="149"/>
                  </a:cubicBezTo>
                  <a:lnTo>
                    <a:pt x="1427" y="0"/>
                  </a:lnTo>
                  <a:cubicBezTo>
                    <a:pt x="1427" y="0"/>
                    <a:pt x="1290" y="0"/>
                    <a:pt x="1290" y="149"/>
                  </a:cubicBezTo>
                  <a:cubicBezTo>
                    <a:pt x="1142" y="149"/>
                    <a:pt x="1142" y="0"/>
                    <a:pt x="1005"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8"/>
            <p:cNvSpPr/>
            <p:nvPr/>
          </p:nvSpPr>
          <p:spPr>
            <a:xfrm>
              <a:off x="7925136" y="3343622"/>
              <a:ext cx="33133" cy="69302"/>
            </a:xfrm>
            <a:custGeom>
              <a:avLst/>
              <a:gdLst/>
              <a:ahLst/>
              <a:cxnLst/>
              <a:rect l="l" t="t" r="r" b="b"/>
              <a:pathLst>
                <a:path w="720" h="1506" extrusionOk="0">
                  <a:moveTo>
                    <a:pt x="283" y="1"/>
                  </a:moveTo>
                  <a:cubicBezTo>
                    <a:pt x="97" y="1"/>
                    <a:pt x="1" y="394"/>
                    <a:pt x="1" y="513"/>
                  </a:cubicBezTo>
                  <a:lnTo>
                    <a:pt x="149" y="513"/>
                  </a:lnTo>
                  <a:cubicBezTo>
                    <a:pt x="37" y="401"/>
                    <a:pt x="95" y="131"/>
                    <a:pt x="253" y="131"/>
                  </a:cubicBezTo>
                  <a:cubicBezTo>
                    <a:pt x="304" y="131"/>
                    <a:pt x="365" y="159"/>
                    <a:pt x="434" y="228"/>
                  </a:cubicBezTo>
                  <a:cubicBezTo>
                    <a:pt x="434" y="365"/>
                    <a:pt x="434" y="365"/>
                    <a:pt x="571" y="513"/>
                  </a:cubicBezTo>
                  <a:lnTo>
                    <a:pt x="571" y="1369"/>
                  </a:lnTo>
                  <a:cubicBezTo>
                    <a:pt x="434" y="1506"/>
                    <a:pt x="571" y="1506"/>
                    <a:pt x="571" y="1506"/>
                  </a:cubicBezTo>
                  <a:cubicBezTo>
                    <a:pt x="720" y="1084"/>
                    <a:pt x="720" y="365"/>
                    <a:pt x="434" y="79"/>
                  </a:cubicBezTo>
                  <a:cubicBezTo>
                    <a:pt x="379" y="24"/>
                    <a:pt x="328" y="1"/>
                    <a:pt x="283"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8"/>
            <p:cNvSpPr/>
            <p:nvPr/>
          </p:nvSpPr>
          <p:spPr>
            <a:xfrm>
              <a:off x="7918832" y="3362076"/>
              <a:ext cx="13207" cy="44545"/>
            </a:xfrm>
            <a:custGeom>
              <a:avLst/>
              <a:gdLst/>
              <a:ahLst/>
              <a:cxnLst/>
              <a:rect l="l" t="t" r="r" b="b"/>
              <a:pathLst>
                <a:path w="287" h="968" extrusionOk="0">
                  <a:moveTo>
                    <a:pt x="212" y="1"/>
                  </a:moveTo>
                  <a:cubicBezTo>
                    <a:pt x="175" y="1"/>
                    <a:pt x="138" y="38"/>
                    <a:pt x="138" y="112"/>
                  </a:cubicBezTo>
                  <a:cubicBezTo>
                    <a:pt x="138" y="397"/>
                    <a:pt x="138" y="683"/>
                    <a:pt x="1" y="968"/>
                  </a:cubicBezTo>
                  <a:lnTo>
                    <a:pt x="138" y="968"/>
                  </a:lnTo>
                  <a:cubicBezTo>
                    <a:pt x="138" y="683"/>
                    <a:pt x="286" y="397"/>
                    <a:pt x="286" y="112"/>
                  </a:cubicBezTo>
                  <a:cubicBezTo>
                    <a:pt x="286" y="38"/>
                    <a:pt x="249" y="1"/>
                    <a:pt x="212" y="1"/>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8"/>
            <p:cNvSpPr/>
            <p:nvPr/>
          </p:nvSpPr>
          <p:spPr>
            <a:xfrm>
              <a:off x="7885744" y="3342518"/>
              <a:ext cx="42842" cy="64102"/>
            </a:xfrm>
            <a:custGeom>
              <a:avLst/>
              <a:gdLst/>
              <a:ahLst/>
              <a:cxnLst/>
              <a:rect l="l" t="t" r="r" b="b"/>
              <a:pathLst>
                <a:path w="931" h="1393" extrusionOk="0">
                  <a:moveTo>
                    <a:pt x="663" y="1"/>
                  </a:moveTo>
                  <a:cubicBezTo>
                    <a:pt x="608" y="1"/>
                    <a:pt x="571" y="35"/>
                    <a:pt x="571" y="103"/>
                  </a:cubicBezTo>
                  <a:cubicBezTo>
                    <a:pt x="486" y="103"/>
                    <a:pt x="454" y="161"/>
                    <a:pt x="442" y="237"/>
                  </a:cubicBezTo>
                  <a:lnTo>
                    <a:pt x="442" y="237"/>
                  </a:lnTo>
                  <a:cubicBezTo>
                    <a:pt x="500" y="127"/>
                    <a:pt x="581" y="85"/>
                    <a:pt x="657" y="85"/>
                  </a:cubicBezTo>
                  <a:cubicBezTo>
                    <a:pt x="763" y="85"/>
                    <a:pt x="857" y="167"/>
                    <a:pt x="857" y="252"/>
                  </a:cubicBezTo>
                  <a:lnTo>
                    <a:pt x="857" y="103"/>
                  </a:lnTo>
                  <a:cubicBezTo>
                    <a:pt x="788" y="35"/>
                    <a:pt x="717" y="1"/>
                    <a:pt x="663" y="1"/>
                  </a:cubicBezTo>
                  <a:close/>
                  <a:moveTo>
                    <a:pt x="857" y="252"/>
                  </a:moveTo>
                  <a:cubicBezTo>
                    <a:pt x="857" y="320"/>
                    <a:pt x="894" y="354"/>
                    <a:pt x="912" y="354"/>
                  </a:cubicBezTo>
                  <a:cubicBezTo>
                    <a:pt x="931" y="354"/>
                    <a:pt x="931" y="320"/>
                    <a:pt x="857" y="252"/>
                  </a:cubicBezTo>
                  <a:close/>
                  <a:moveTo>
                    <a:pt x="442" y="237"/>
                  </a:moveTo>
                  <a:cubicBezTo>
                    <a:pt x="439" y="242"/>
                    <a:pt x="437" y="247"/>
                    <a:pt x="434" y="252"/>
                  </a:cubicBezTo>
                  <a:lnTo>
                    <a:pt x="434" y="389"/>
                  </a:lnTo>
                  <a:cubicBezTo>
                    <a:pt x="434" y="337"/>
                    <a:pt x="434" y="283"/>
                    <a:pt x="442" y="237"/>
                  </a:cubicBezTo>
                  <a:close/>
                  <a:moveTo>
                    <a:pt x="434" y="389"/>
                  </a:moveTo>
                  <a:cubicBezTo>
                    <a:pt x="434" y="525"/>
                    <a:pt x="309" y="1262"/>
                    <a:pt x="66" y="1262"/>
                  </a:cubicBezTo>
                  <a:cubicBezTo>
                    <a:pt x="45" y="1262"/>
                    <a:pt x="23" y="1256"/>
                    <a:pt x="1" y="1245"/>
                  </a:cubicBezTo>
                  <a:lnTo>
                    <a:pt x="1" y="1393"/>
                  </a:lnTo>
                  <a:cubicBezTo>
                    <a:pt x="149" y="1393"/>
                    <a:pt x="286" y="1245"/>
                    <a:pt x="286" y="1108"/>
                  </a:cubicBezTo>
                  <a:cubicBezTo>
                    <a:pt x="434" y="959"/>
                    <a:pt x="434" y="822"/>
                    <a:pt x="434" y="674"/>
                  </a:cubicBezTo>
                  <a:lnTo>
                    <a:pt x="434" y="389"/>
                  </a:ln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8"/>
            <p:cNvSpPr/>
            <p:nvPr/>
          </p:nvSpPr>
          <p:spPr>
            <a:xfrm>
              <a:off x="7879440" y="3347258"/>
              <a:ext cx="26322" cy="19972"/>
            </a:xfrm>
            <a:custGeom>
              <a:avLst/>
              <a:gdLst/>
              <a:ahLst/>
              <a:cxnLst/>
              <a:rect l="l" t="t" r="r" b="b"/>
              <a:pathLst>
                <a:path w="572" h="434" extrusionOk="0">
                  <a:moveTo>
                    <a:pt x="286" y="0"/>
                  </a:moveTo>
                  <a:cubicBezTo>
                    <a:pt x="138" y="0"/>
                    <a:pt x="1" y="285"/>
                    <a:pt x="1" y="433"/>
                  </a:cubicBezTo>
                  <a:lnTo>
                    <a:pt x="1" y="433"/>
                  </a:lnTo>
                  <a:cubicBezTo>
                    <a:pt x="1" y="285"/>
                    <a:pt x="138" y="149"/>
                    <a:pt x="286" y="149"/>
                  </a:cubicBezTo>
                  <a:lnTo>
                    <a:pt x="423" y="149"/>
                  </a:lnTo>
                  <a:lnTo>
                    <a:pt x="423" y="286"/>
                  </a:lnTo>
                  <a:cubicBezTo>
                    <a:pt x="423" y="360"/>
                    <a:pt x="460" y="397"/>
                    <a:pt x="497" y="397"/>
                  </a:cubicBezTo>
                  <a:cubicBezTo>
                    <a:pt x="534" y="397"/>
                    <a:pt x="571" y="360"/>
                    <a:pt x="571" y="286"/>
                  </a:cubicBezTo>
                  <a:cubicBezTo>
                    <a:pt x="571" y="149"/>
                    <a:pt x="423" y="0"/>
                    <a:pt x="286"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8"/>
            <p:cNvSpPr/>
            <p:nvPr/>
          </p:nvSpPr>
          <p:spPr>
            <a:xfrm>
              <a:off x="7951413" y="3346015"/>
              <a:ext cx="33133" cy="27564"/>
            </a:xfrm>
            <a:custGeom>
              <a:avLst/>
              <a:gdLst/>
              <a:ahLst/>
              <a:cxnLst/>
              <a:rect l="l" t="t" r="r" b="b"/>
              <a:pathLst>
                <a:path w="720" h="599" extrusionOk="0">
                  <a:moveTo>
                    <a:pt x="528" y="0"/>
                  </a:moveTo>
                  <a:cubicBezTo>
                    <a:pt x="504" y="0"/>
                    <a:pt x="473" y="9"/>
                    <a:pt x="434" y="27"/>
                  </a:cubicBezTo>
                  <a:cubicBezTo>
                    <a:pt x="149" y="27"/>
                    <a:pt x="0" y="313"/>
                    <a:pt x="0" y="598"/>
                  </a:cubicBezTo>
                  <a:cubicBezTo>
                    <a:pt x="149" y="461"/>
                    <a:pt x="149" y="313"/>
                    <a:pt x="286" y="176"/>
                  </a:cubicBezTo>
                  <a:cubicBezTo>
                    <a:pt x="286" y="102"/>
                    <a:pt x="357" y="64"/>
                    <a:pt x="428" y="64"/>
                  </a:cubicBezTo>
                  <a:cubicBezTo>
                    <a:pt x="500" y="64"/>
                    <a:pt x="571" y="102"/>
                    <a:pt x="571" y="176"/>
                  </a:cubicBezTo>
                  <a:lnTo>
                    <a:pt x="571" y="461"/>
                  </a:lnTo>
                  <a:cubicBezTo>
                    <a:pt x="571" y="530"/>
                    <a:pt x="608" y="564"/>
                    <a:pt x="645" y="564"/>
                  </a:cubicBezTo>
                  <a:cubicBezTo>
                    <a:pt x="682" y="564"/>
                    <a:pt x="719" y="530"/>
                    <a:pt x="719" y="461"/>
                  </a:cubicBezTo>
                  <a:cubicBezTo>
                    <a:pt x="591" y="333"/>
                    <a:pt x="684" y="0"/>
                    <a:pt x="528" y="0"/>
                  </a:cubicBezTo>
                  <a:close/>
                </a:path>
              </a:pathLst>
            </a:custGeom>
            <a:solidFill>
              <a:srgbClr val="93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8"/>
            <p:cNvSpPr/>
            <p:nvPr/>
          </p:nvSpPr>
          <p:spPr>
            <a:xfrm>
              <a:off x="7367389" y="2257534"/>
              <a:ext cx="262668" cy="236346"/>
            </a:xfrm>
            <a:custGeom>
              <a:avLst/>
              <a:gdLst/>
              <a:ahLst/>
              <a:cxnLst/>
              <a:rect l="l" t="t" r="r" b="b"/>
              <a:pathLst>
                <a:path w="5708" h="5136" extrusionOk="0">
                  <a:moveTo>
                    <a:pt x="3847" y="0"/>
                  </a:moveTo>
                  <a:lnTo>
                    <a:pt x="1427" y="149"/>
                  </a:lnTo>
                  <a:cubicBezTo>
                    <a:pt x="994" y="149"/>
                    <a:pt x="708" y="434"/>
                    <a:pt x="857" y="856"/>
                  </a:cubicBezTo>
                  <a:lnTo>
                    <a:pt x="857" y="2146"/>
                  </a:lnTo>
                  <a:cubicBezTo>
                    <a:pt x="857" y="2146"/>
                    <a:pt x="603" y="1892"/>
                    <a:pt x="390" y="1892"/>
                  </a:cubicBezTo>
                  <a:cubicBezTo>
                    <a:pt x="284" y="1892"/>
                    <a:pt x="187" y="1955"/>
                    <a:pt x="138" y="2146"/>
                  </a:cubicBezTo>
                  <a:cubicBezTo>
                    <a:pt x="1" y="2716"/>
                    <a:pt x="423" y="3287"/>
                    <a:pt x="857" y="3287"/>
                  </a:cubicBezTo>
                  <a:cubicBezTo>
                    <a:pt x="857" y="3287"/>
                    <a:pt x="1427" y="4999"/>
                    <a:pt x="2569" y="5136"/>
                  </a:cubicBezTo>
                  <a:cubicBezTo>
                    <a:pt x="3276" y="5136"/>
                    <a:pt x="3995" y="5136"/>
                    <a:pt x="4703" y="3424"/>
                  </a:cubicBezTo>
                  <a:cubicBezTo>
                    <a:pt x="4988" y="3287"/>
                    <a:pt x="5707" y="2716"/>
                    <a:pt x="5273" y="2146"/>
                  </a:cubicBezTo>
                  <a:cubicBezTo>
                    <a:pt x="5273" y="1997"/>
                    <a:pt x="5136" y="1997"/>
                    <a:pt x="4988" y="1997"/>
                  </a:cubicBezTo>
                  <a:cubicBezTo>
                    <a:pt x="4851" y="1997"/>
                    <a:pt x="4851" y="1997"/>
                    <a:pt x="4703" y="2146"/>
                  </a:cubicBezTo>
                  <a:cubicBezTo>
                    <a:pt x="4703" y="1860"/>
                    <a:pt x="4703" y="1427"/>
                    <a:pt x="4851" y="1141"/>
                  </a:cubicBezTo>
                  <a:cubicBezTo>
                    <a:pt x="4851" y="434"/>
                    <a:pt x="4417" y="0"/>
                    <a:pt x="3847" y="0"/>
                  </a:cubicBezTo>
                  <a:close/>
                </a:path>
              </a:pathLst>
            </a:custGeom>
            <a:solidFill>
              <a:srgbClr val="E17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8"/>
            <p:cNvSpPr/>
            <p:nvPr/>
          </p:nvSpPr>
          <p:spPr>
            <a:xfrm>
              <a:off x="7386855" y="2257534"/>
              <a:ext cx="39437" cy="98754"/>
            </a:xfrm>
            <a:custGeom>
              <a:avLst/>
              <a:gdLst/>
              <a:ahLst/>
              <a:cxnLst/>
              <a:rect l="l" t="t" r="r" b="b"/>
              <a:pathLst>
                <a:path w="857" h="2146" extrusionOk="0">
                  <a:moveTo>
                    <a:pt x="856" y="0"/>
                  </a:moveTo>
                  <a:lnTo>
                    <a:pt x="0" y="1860"/>
                  </a:lnTo>
                  <a:cubicBezTo>
                    <a:pt x="0" y="1860"/>
                    <a:pt x="149" y="1860"/>
                    <a:pt x="285" y="1997"/>
                  </a:cubicBezTo>
                  <a:lnTo>
                    <a:pt x="434" y="2146"/>
                  </a:lnTo>
                  <a:lnTo>
                    <a:pt x="434" y="1997"/>
                  </a:lnTo>
                  <a:cubicBezTo>
                    <a:pt x="434" y="1712"/>
                    <a:pt x="434" y="1290"/>
                    <a:pt x="571" y="1004"/>
                  </a:cubicBezTo>
                  <a:cubicBezTo>
                    <a:pt x="719" y="856"/>
                    <a:pt x="719" y="719"/>
                    <a:pt x="856" y="434"/>
                  </a:cubicBezTo>
                  <a:lnTo>
                    <a:pt x="856" y="285"/>
                  </a:lnTo>
                  <a:lnTo>
                    <a:pt x="856" y="149"/>
                  </a:lnTo>
                  <a:lnTo>
                    <a:pt x="856" y="0"/>
                  </a:lnTo>
                  <a:close/>
                </a:path>
              </a:pathLst>
            </a:custGeom>
            <a:solidFill>
              <a:srgbClr val="242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8"/>
            <p:cNvSpPr/>
            <p:nvPr/>
          </p:nvSpPr>
          <p:spPr>
            <a:xfrm>
              <a:off x="7380551" y="2159330"/>
              <a:ext cx="229535" cy="203259"/>
            </a:xfrm>
            <a:custGeom>
              <a:avLst/>
              <a:gdLst/>
              <a:ahLst/>
              <a:cxnLst/>
              <a:rect l="l" t="t" r="r" b="b"/>
              <a:pathLst>
                <a:path w="4988" h="4417" extrusionOk="0">
                  <a:moveTo>
                    <a:pt x="3929" y="3358"/>
                  </a:moveTo>
                  <a:cubicBezTo>
                    <a:pt x="3932" y="3398"/>
                    <a:pt x="3950" y="3424"/>
                    <a:pt x="3994" y="3424"/>
                  </a:cubicBezTo>
                  <a:cubicBezTo>
                    <a:pt x="3973" y="3402"/>
                    <a:pt x="3951" y="3380"/>
                    <a:pt x="3929" y="3358"/>
                  </a:cubicBezTo>
                  <a:close/>
                  <a:moveTo>
                    <a:pt x="3846" y="0"/>
                  </a:moveTo>
                  <a:cubicBezTo>
                    <a:pt x="3139" y="422"/>
                    <a:pt x="2134" y="137"/>
                    <a:pt x="1427" y="422"/>
                  </a:cubicBezTo>
                  <a:cubicBezTo>
                    <a:pt x="1141" y="571"/>
                    <a:pt x="993" y="708"/>
                    <a:pt x="856" y="856"/>
                  </a:cubicBezTo>
                  <a:cubicBezTo>
                    <a:pt x="856" y="856"/>
                    <a:pt x="708" y="856"/>
                    <a:pt x="571" y="993"/>
                  </a:cubicBezTo>
                  <a:cubicBezTo>
                    <a:pt x="286" y="1141"/>
                    <a:pt x="137" y="1564"/>
                    <a:pt x="0" y="1849"/>
                  </a:cubicBezTo>
                  <a:lnTo>
                    <a:pt x="0" y="2853"/>
                  </a:lnTo>
                  <a:lnTo>
                    <a:pt x="0" y="3709"/>
                  </a:lnTo>
                  <a:cubicBezTo>
                    <a:pt x="0" y="3709"/>
                    <a:pt x="0" y="3994"/>
                    <a:pt x="137" y="3994"/>
                  </a:cubicBezTo>
                  <a:cubicBezTo>
                    <a:pt x="137" y="3994"/>
                    <a:pt x="286" y="3994"/>
                    <a:pt x="422" y="4131"/>
                  </a:cubicBezTo>
                  <a:lnTo>
                    <a:pt x="571" y="4280"/>
                  </a:lnTo>
                  <a:lnTo>
                    <a:pt x="708" y="4131"/>
                  </a:lnTo>
                  <a:cubicBezTo>
                    <a:pt x="571" y="3846"/>
                    <a:pt x="571" y="3424"/>
                    <a:pt x="708" y="3138"/>
                  </a:cubicBezTo>
                  <a:cubicBezTo>
                    <a:pt x="856" y="2990"/>
                    <a:pt x="856" y="2853"/>
                    <a:pt x="993" y="2568"/>
                  </a:cubicBezTo>
                  <a:lnTo>
                    <a:pt x="993" y="2419"/>
                  </a:lnTo>
                  <a:lnTo>
                    <a:pt x="993" y="2283"/>
                  </a:lnTo>
                  <a:lnTo>
                    <a:pt x="993" y="2134"/>
                  </a:lnTo>
                  <a:cubicBezTo>
                    <a:pt x="1141" y="2568"/>
                    <a:pt x="1564" y="2853"/>
                    <a:pt x="1849" y="2990"/>
                  </a:cubicBezTo>
                  <a:cubicBezTo>
                    <a:pt x="2134" y="3138"/>
                    <a:pt x="2283" y="3275"/>
                    <a:pt x="2568" y="3424"/>
                  </a:cubicBezTo>
                  <a:cubicBezTo>
                    <a:pt x="2568" y="3138"/>
                    <a:pt x="2420" y="2853"/>
                    <a:pt x="2420" y="2568"/>
                  </a:cubicBezTo>
                  <a:lnTo>
                    <a:pt x="2420" y="2568"/>
                  </a:lnTo>
                  <a:cubicBezTo>
                    <a:pt x="2705" y="2853"/>
                    <a:pt x="2990" y="2990"/>
                    <a:pt x="3424" y="3275"/>
                  </a:cubicBezTo>
                  <a:cubicBezTo>
                    <a:pt x="3276" y="2990"/>
                    <a:pt x="3276" y="2853"/>
                    <a:pt x="3139" y="2705"/>
                  </a:cubicBezTo>
                  <a:lnTo>
                    <a:pt x="3139" y="2705"/>
                  </a:lnTo>
                  <a:cubicBezTo>
                    <a:pt x="3402" y="2842"/>
                    <a:pt x="3666" y="3096"/>
                    <a:pt x="3929" y="3358"/>
                  </a:cubicBezTo>
                  <a:lnTo>
                    <a:pt x="3929" y="3358"/>
                  </a:lnTo>
                  <a:cubicBezTo>
                    <a:pt x="3922" y="3265"/>
                    <a:pt x="3994" y="3094"/>
                    <a:pt x="3994" y="2990"/>
                  </a:cubicBezTo>
                  <a:cubicBezTo>
                    <a:pt x="3994" y="2853"/>
                    <a:pt x="3846" y="2705"/>
                    <a:pt x="3846" y="2568"/>
                  </a:cubicBezTo>
                  <a:lnTo>
                    <a:pt x="3846" y="2568"/>
                  </a:lnTo>
                  <a:cubicBezTo>
                    <a:pt x="3846" y="2568"/>
                    <a:pt x="3994" y="2568"/>
                    <a:pt x="3994" y="2705"/>
                  </a:cubicBezTo>
                  <a:cubicBezTo>
                    <a:pt x="4131" y="2705"/>
                    <a:pt x="4280" y="2853"/>
                    <a:pt x="4417" y="3138"/>
                  </a:cubicBezTo>
                  <a:lnTo>
                    <a:pt x="4417" y="3561"/>
                  </a:lnTo>
                  <a:lnTo>
                    <a:pt x="4417" y="4417"/>
                  </a:lnTo>
                  <a:cubicBezTo>
                    <a:pt x="4417" y="4280"/>
                    <a:pt x="4565" y="4280"/>
                    <a:pt x="4565" y="4131"/>
                  </a:cubicBezTo>
                  <a:lnTo>
                    <a:pt x="4850" y="4131"/>
                  </a:lnTo>
                  <a:cubicBezTo>
                    <a:pt x="4987" y="3846"/>
                    <a:pt x="4987" y="3561"/>
                    <a:pt x="4987" y="3275"/>
                  </a:cubicBezTo>
                  <a:cubicBezTo>
                    <a:pt x="4987" y="2990"/>
                    <a:pt x="4850" y="2705"/>
                    <a:pt x="4702" y="2568"/>
                  </a:cubicBezTo>
                  <a:cubicBezTo>
                    <a:pt x="4850" y="2568"/>
                    <a:pt x="4987" y="2705"/>
                    <a:pt x="4987" y="2853"/>
                  </a:cubicBezTo>
                  <a:cubicBezTo>
                    <a:pt x="4987" y="2283"/>
                    <a:pt x="4987" y="1849"/>
                    <a:pt x="4702" y="1427"/>
                  </a:cubicBezTo>
                  <a:cubicBezTo>
                    <a:pt x="4702" y="1141"/>
                    <a:pt x="4417" y="856"/>
                    <a:pt x="4131" y="708"/>
                  </a:cubicBezTo>
                  <a:cubicBezTo>
                    <a:pt x="3994" y="571"/>
                    <a:pt x="3709" y="571"/>
                    <a:pt x="3424" y="571"/>
                  </a:cubicBezTo>
                  <a:cubicBezTo>
                    <a:pt x="3561" y="571"/>
                    <a:pt x="3709" y="137"/>
                    <a:pt x="3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8"/>
            <p:cNvSpPr/>
            <p:nvPr/>
          </p:nvSpPr>
          <p:spPr>
            <a:xfrm>
              <a:off x="7531262" y="2356245"/>
              <a:ext cx="13161" cy="19465"/>
            </a:xfrm>
            <a:custGeom>
              <a:avLst/>
              <a:gdLst/>
              <a:ahLst/>
              <a:cxnLst/>
              <a:rect l="l" t="t" r="r" b="b"/>
              <a:pathLst>
                <a:path w="286" h="423" extrusionOk="0">
                  <a:moveTo>
                    <a:pt x="286" y="1"/>
                  </a:moveTo>
                  <a:cubicBezTo>
                    <a:pt x="149" y="1"/>
                    <a:pt x="149" y="1"/>
                    <a:pt x="1" y="138"/>
                  </a:cubicBezTo>
                  <a:cubicBezTo>
                    <a:pt x="1" y="286"/>
                    <a:pt x="149" y="423"/>
                    <a:pt x="149" y="423"/>
                  </a:cubicBezTo>
                  <a:cubicBezTo>
                    <a:pt x="286" y="423"/>
                    <a:pt x="286" y="286"/>
                    <a:pt x="286" y="138"/>
                  </a:cubicBez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8"/>
            <p:cNvSpPr/>
            <p:nvPr/>
          </p:nvSpPr>
          <p:spPr>
            <a:xfrm>
              <a:off x="7426247" y="2325458"/>
              <a:ext cx="52552" cy="17717"/>
            </a:xfrm>
            <a:custGeom>
              <a:avLst/>
              <a:gdLst/>
              <a:ahLst/>
              <a:cxnLst/>
              <a:rect l="l" t="t" r="r" b="b"/>
              <a:pathLst>
                <a:path w="1142" h="385" extrusionOk="0">
                  <a:moveTo>
                    <a:pt x="589" y="1"/>
                  </a:moveTo>
                  <a:cubicBezTo>
                    <a:pt x="382" y="1"/>
                    <a:pt x="166" y="70"/>
                    <a:pt x="0" y="236"/>
                  </a:cubicBezTo>
                  <a:cubicBezTo>
                    <a:pt x="0" y="384"/>
                    <a:pt x="148" y="384"/>
                    <a:pt x="148" y="384"/>
                  </a:cubicBezTo>
                  <a:cubicBezTo>
                    <a:pt x="229" y="216"/>
                    <a:pt x="414" y="147"/>
                    <a:pt x="579" y="147"/>
                  </a:cubicBezTo>
                  <a:cubicBezTo>
                    <a:pt x="694" y="147"/>
                    <a:pt x="800" y="180"/>
                    <a:pt x="856" y="236"/>
                  </a:cubicBezTo>
                  <a:cubicBezTo>
                    <a:pt x="1004" y="236"/>
                    <a:pt x="1141" y="236"/>
                    <a:pt x="1004" y="99"/>
                  </a:cubicBezTo>
                  <a:cubicBezTo>
                    <a:pt x="885" y="37"/>
                    <a:pt x="73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8"/>
            <p:cNvSpPr/>
            <p:nvPr/>
          </p:nvSpPr>
          <p:spPr>
            <a:xfrm>
              <a:off x="7518147" y="2325458"/>
              <a:ext cx="46248" cy="16014"/>
            </a:xfrm>
            <a:custGeom>
              <a:avLst/>
              <a:gdLst/>
              <a:ahLst/>
              <a:cxnLst/>
              <a:rect l="l" t="t" r="r" b="b"/>
              <a:pathLst>
                <a:path w="1005" h="348" extrusionOk="0">
                  <a:moveTo>
                    <a:pt x="478" y="1"/>
                  </a:moveTo>
                  <a:cubicBezTo>
                    <a:pt x="338" y="1"/>
                    <a:pt x="182" y="37"/>
                    <a:pt x="0" y="99"/>
                  </a:cubicBezTo>
                  <a:lnTo>
                    <a:pt x="149" y="236"/>
                  </a:lnTo>
                  <a:cubicBezTo>
                    <a:pt x="286" y="99"/>
                    <a:pt x="571" y="99"/>
                    <a:pt x="719" y="99"/>
                  </a:cubicBezTo>
                  <a:cubicBezTo>
                    <a:pt x="719" y="236"/>
                    <a:pt x="856" y="236"/>
                    <a:pt x="856" y="236"/>
                  </a:cubicBezTo>
                  <a:cubicBezTo>
                    <a:pt x="856" y="310"/>
                    <a:pt x="893" y="347"/>
                    <a:pt x="930" y="347"/>
                  </a:cubicBezTo>
                  <a:cubicBezTo>
                    <a:pt x="967" y="347"/>
                    <a:pt x="1004" y="310"/>
                    <a:pt x="1004" y="236"/>
                  </a:cubicBezTo>
                  <a:cubicBezTo>
                    <a:pt x="839" y="70"/>
                    <a:pt x="673"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8"/>
            <p:cNvSpPr/>
            <p:nvPr/>
          </p:nvSpPr>
          <p:spPr>
            <a:xfrm>
              <a:off x="7452478" y="2356245"/>
              <a:ext cx="13161" cy="19465"/>
            </a:xfrm>
            <a:custGeom>
              <a:avLst/>
              <a:gdLst/>
              <a:ahLst/>
              <a:cxnLst/>
              <a:rect l="l" t="t" r="r" b="b"/>
              <a:pathLst>
                <a:path w="286" h="423" extrusionOk="0">
                  <a:moveTo>
                    <a:pt x="149" y="1"/>
                  </a:moveTo>
                  <a:cubicBezTo>
                    <a:pt x="1" y="1"/>
                    <a:pt x="1" y="1"/>
                    <a:pt x="1" y="138"/>
                  </a:cubicBezTo>
                  <a:cubicBezTo>
                    <a:pt x="1" y="286"/>
                    <a:pt x="149" y="423"/>
                    <a:pt x="149" y="423"/>
                  </a:cubicBezTo>
                  <a:cubicBezTo>
                    <a:pt x="286" y="423"/>
                    <a:pt x="286" y="286"/>
                    <a:pt x="286" y="138"/>
                  </a:cubicBezTo>
                  <a:cubicBezTo>
                    <a:pt x="286" y="1"/>
                    <a:pt x="286"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8"/>
            <p:cNvSpPr/>
            <p:nvPr/>
          </p:nvSpPr>
          <p:spPr>
            <a:xfrm>
              <a:off x="7472450" y="2428218"/>
              <a:ext cx="45741" cy="33133"/>
            </a:xfrm>
            <a:custGeom>
              <a:avLst/>
              <a:gdLst/>
              <a:ahLst/>
              <a:cxnLst/>
              <a:rect l="l" t="t" r="r" b="b"/>
              <a:pathLst>
                <a:path w="994" h="720" extrusionOk="0">
                  <a:moveTo>
                    <a:pt x="286" y="0"/>
                  </a:moveTo>
                  <a:cubicBezTo>
                    <a:pt x="137" y="0"/>
                    <a:pt x="137" y="0"/>
                    <a:pt x="137" y="149"/>
                  </a:cubicBezTo>
                  <a:cubicBezTo>
                    <a:pt x="0" y="434"/>
                    <a:pt x="286" y="719"/>
                    <a:pt x="571" y="719"/>
                  </a:cubicBezTo>
                  <a:cubicBezTo>
                    <a:pt x="856" y="719"/>
                    <a:pt x="993" y="285"/>
                    <a:pt x="993" y="149"/>
                  </a:cubicBezTo>
                  <a:cubicBezTo>
                    <a:pt x="993" y="99"/>
                    <a:pt x="978" y="83"/>
                    <a:pt x="947" y="83"/>
                  </a:cubicBezTo>
                  <a:cubicBezTo>
                    <a:pt x="885" y="83"/>
                    <a:pt x="761" y="149"/>
                    <a:pt x="571" y="149"/>
                  </a:cubicBezTo>
                  <a:cubicBezTo>
                    <a:pt x="423" y="149"/>
                    <a:pt x="286" y="149"/>
                    <a:pt x="286" y="0"/>
                  </a:cubicBezTo>
                  <a:close/>
                </a:path>
              </a:pathLst>
            </a:custGeom>
            <a:solidFill>
              <a:srgbClr val="F8F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8"/>
            <p:cNvSpPr/>
            <p:nvPr/>
          </p:nvSpPr>
          <p:spPr>
            <a:xfrm>
              <a:off x="7419943" y="2395637"/>
              <a:ext cx="45695" cy="19465"/>
            </a:xfrm>
            <a:custGeom>
              <a:avLst/>
              <a:gdLst/>
              <a:ahLst/>
              <a:cxnLst/>
              <a:rect l="l" t="t" r="r" b="b"/>
              <a:pathLst>
                <a:path w="993" h="423" extrusionOk="0">
                  <a:moveTo>
                    <a:pt x="422" y="1"/>
                  </a:moveTo>
                  <a:cubicBezTo>
                    <a:pt x="285" y="1"/>
                    <a:pt x="0" y="1"/>
                    <a:pt x="0" y="138"/>
                  </a:cubicBezTo>
                  <a:cubicBezTo>
                    <a:pt x="0" y="286"/>
                    <a:pt x="285" y="423"/>
                    <a:pt x="422" y="423"/>
                  </a:cubicBezTo>
                  <a:cubicBezTo>
                    <a:pt x="708" y="423"/>
                    <a:pt x="856" y="286"/>
                    <a:pt x="856" y="138"/>
                  </a:cubicBezTo>
                  <a:cubicBezTo>
                    <a:pt x="993" y="138"/>
                    <a:pt x="708" y="1"/>
                    <a:pt x="422"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8"/>
            <p:cNvSpPr/>
            <p:nvPr/>
          </p:nvSpPr>
          <p:spPr>
            <a:xfrm>
              <a:off x="7531262" y="2395637"/>
              <a:ext cx="39437" cy="22318"/>
            </a:xfrm>
            <a:custGeom>
              <a:avLst/>
              <a:gdLst/>
              <a:ahLst/>
              <a:cxnLst/>
              <a:rect l="l" t="t" r="r" b="b"/>
              <a:pathLst>
                <a:path w="857" h="485" extrusionOk="0">
                  <a:moveTo>
                    <a:pt x="434" y="1"/>
                  </a:moveTo>
                  <a:cubicBezTo>
                    <a:pt x="286" y="1"/>
                    <a:pt x="1" y="138"/>
                    <a:pt x="1" y="286"/>
                  </a:cubicBezTo>
                  <a:cubicBezTo>
                    <a:pt x="1" y="423"/>
                    <a:pt x="149" y="423"/>
                    <a:pt x="434" y="423"/>
                  </a:cubicBezTo>
                  <a:cubicBezTo>
                    <a:pt x="518" y="467"/>
                    <a:pt x="590" y="485"/>
                    <a:pt x="648" y="485"/>
                  </a:cubicBezTo>
                  <a:cubicBezTo>
                    <a:pt x="788" y="485"/>
                    <a:pt x="856" y="382"/>
                    <a:pt x="856" y="286"/>
                  </a:cubicBezTo>
                  <a:cubicBezTo>
                    <a:pt x="856" y="138"/>
                    <a:pt x="719" y="1"/>
                    <a:pt x="434"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8"/>
            <p:cNvSpPr/>
            <p:nvPr/>
          </p:nvSpPr>
          <p:spPr>
            <a:xfrm>
              <a:off x="7498681" y="2369360"/>
              <a:ext cx="19511" cy="39437"/>
            </a:xfrm>
            <a:custGeom>
              <a:avLst/>
              <a:gdLst/>
              <a:ahLst/>
              <a:cxnLst/>
              <a:rect l="l" t="t" r="r" b="b"/>
              <a:pathLst>
                <a:path w="424" h="857" extrusionOk="0">
                  <a:moveTo>
                    <a:pt x="1" y="1"/>
                  </a:moveTo>
                  <a:lnTo>
                    <a:pt x="1" y="138"/>
                  </a:lnTo>
                  <a:lnTo>
                    <a:pt x="1" y="286"/>
                  </a:lnTo>
                  <a:lnTo>
                    <a:pt x="1" y="423"/>
                  </a:lnTo>
                  <a:lnTo>
                    <a:pt x="138" y="423"/>
                  </a:lnTo>
                  <a:lnTo>
                    <a:pt x="138" y="286"/>
                  </a:lnTo>
                  <a:lnTo>
                    <a:pt x="138" y="138"/>
                  </a:lnTo>
                  <a:cubicBezTo>
                    <a:pt x="138" y="138"/>
                    <a:pt x="1" y="138"/>
                    <a:pt x="1" y="1"/>
                  </a:cubicBezTo>
                  <a:close/>
                  <a:moveTo>
                    <a:pt x="138" y="423"/>
                  </a:moveTo>
                  <a:lnTo>
                    <a:pt x="138" y="572"/>
                  </a:lnTo>
                  <a:lnTo>
                    <a:pt x="245" y="670"/>
                  </a:lnTo>
                  <a:lnTo>
                    <a:pt x="245" y="670"/>
                  </a:lnTo>
                  <a:cubicBezTo>
                    <a:pt x="201" y="709"/>
                    <a:pt x="138" y="709"/>
                    <a:pt x="138" y="709"/>
                  </a:cubicBezTo>
                  <a:cubicBezTo>
                    <a:pt x="138" y="709"/>
                    <a:pt x="138" y="857"/>
                    <a:pt x="1" y="857"/>
                  </a:cubicBezTo>
                  <a:lnTo>
                    <a:pt x="138" y="857"/>
                  </a:lnTo>
                  <a:cubicBezTo>
                    <a:pt x="286" y="857"/>
                    <a:pt x="286" y="709"/>
                    <a:pt x="286" y="709"/>
                  </a:cubicBezTo>
                  <a:lnTo>
                    <a:pt x="423" y="709"/>
                  </a:lnTo>
                  <a:cubicBezTo>
                    <a:pt x="286" y="572"/>
                    <a:pt x="286" y="572"/>
                    <a:pt x="286" y="423"/>
                  </a:cubicBezTo>
                  <a:close/>
                </a:path>
              </a:pathLst>
            </a:custGeom>
            <a:solidFill>
              <a:srgbClr val="B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8"/>
            <p:cNvSpPr/>
            <p:nvPr/>
          </p:nvSpPr>
          <p:spPr>
            <a:xfrm>
              <a:off x="7459335" y="2480725"/>
              <a:ext cx="78782" cy="19189"/>
            </a:xfrm>
            <a:custGeom>
              <a:avLst/>
              <a:gdLst/>
              <a:ahLst/>
              <a:cxnLst/>
              <a:rect l="l" t="t" r="r" b="b"/>
              <a:pathLst>
                <a:path w="1712" h="417" extrusionOk="0">
                  <a:moveTo>
                    <a:pt x="0" y="0"/>
                  </a:moveTo>
                  <a:lnTo>
                    <a:pt x="0" y="149"/>
                  </a:lnTo>
                  <a:cubicBezTo>
                    <a:pt x="191" y="340"/>
                    <a:pt x="471" y="416"/>
                    <a:pt x="761" y="416"/>
                  </a:cubicBezTo>
                  <a:cubicBezTo>
                    <a:pt x="1111" y="416"/>
                    <a:pt x="1475" y="305"/>
                    <a:pt x="1712" y="149"/>
                  </a:cubicBezTo>
                  <a:lnTo>
                    <a:pt x="1712" y="0"/>
                  </a:lnTo>
                  <a:cubicBezTo>
                    <a:pt x="1398" y="157"/>
                    <a:pt x="1084" y="273"/>
                    <a:pt x="770" y="273"/>
                  </a:cubicBezTo>
                  <a:cubicBezTo>
                    <a:pt x="514" y="273"/>
                    <a:pt x="257" y="195"/>
                    <a:pt x="0" y="0"/>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8"/>
            <p:cNvSpPr/>
            <p:nvPr/>
          </p:nvSpPr>
          <p:spPr>
            <a:xfrm>
              <a:off x="7137388" y="3005891"/>
              <a:ext cx="13161" cy="20018"/>
            </a:xfrm>
            <a:custGeom>
              <a:avLst/>
              <a:gdLst/>
              <a:ahLst/>
              <a:cxnLst/>
              <a:rect l="l" t="t" r="r" b="b"/>
              <a:pathLst>
                <a:path w="286" h="435" extrusionOk="0">
                  <a:moveTo>
                    <a:pt x="0" y="1"/>
                  </a:moveTo>
                  <a:cubicBezTo>
                    <a:pt x="0" y="149"/>
                    <a:pt x="149" y="434"/>
                    <a:pt x="286" y="434"/>
                  </a:cubicBezTo>
                  <a:cubicBezTo>
                    <a:pt x="149" y="286"/>
                    <a:pt x="149" y="149"/>
                    <a:pt x="0"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8"/>
            <p:cNvSpPr/>
            <p:nvPr/>
          </p:nvSpPr>
          <p:spPr>
            <a:xfrm>
              <a:off x="7183590" y="2763280"/>
              <a:ext cx="13161" cy="26276"/>
            </a:xfrm>
            <a:custGeom>
              <a:avLst/>
              <a:gdLst/>
              <a:ahLst/>
              <a:cxnLst/>
              <a:rect l="l" t="t" r="r" b="b"/>
              <a:pathLst>
                <a:path w="286" h="571" extrusionOk="0">
                  <a:moveTo>
                    <a:pt x="138" y="0"/>
                  </a:moveTo>
                  <a:lnTo>
                    <a:pt x="138" y="0"/>
                  </a:lnTo>
                  <a:cubicBezTo>
                    <a:pt x="1" y="137"/>
                    <a:pt x="138" y="422"/>
                    <a:pt x="286" y="571"/>
                  </a:cubicBezTo>
                  <a:lnTo>
                    <a:pt x="286" y="285"/>
                  </a:lnTo>
                  <a:cubicBezTo>
                    <a:pt x="138" y="137"/>
                    <a:pt x="138" y="137"/>
                    <a:pt x="138" y="0"/>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8"/>
            <p:cNvSpPr/>
            <p:nvPr/>
          </p:nvSpPr>
          <p:spPr>
            <a:xfrm>
              <a:off x="7761309" y="2756423"/>
              <a:ext cx="32580" cy="33133"/>
            </a:xfrm>
            <a:custGeom>
              <a:avLst/>
              <a:gdLst/>
              <a:ahLst/>
              <a:cxnLst/>
              <a:rect l="l" t="t" r="r" b="b"/>
              <a:pathLst>
                <a:path w="708" h="720" extrusionOk="0">
                  <a:moveTo>
                    <a:pt x="571" y="1"/>
                  </a:moveTo>
                  <a:cubicBezTo>
                    <a:pt x="422" y="286"/>
                    <a:pt x="285" y="571"/>
                    <a:pt x="0" y="720"/>
                  </a:cubicBezTo>
                  <a:cubicBezTo>
                    <a:pt x="285" y="571"/>
                    <a:pt x="571" y="434"/>
                    <a:pt x="708" y="149"/>
                  </a:cubicBezTo>
                  <a:cubicBezTo>
                    <a:pt x="708" y="1"/>
                    <a:pt x="571" y="1"/>
                    <a:pt x="571" y="1"/>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8"/>
            <p:cNvSpPr/>
            <p:nvPr/>
          </p:nvSpPr>
          <p:spPr>
            <a:xfrm>
              <a:off x="7769869" y="3055591"/>
              <a:ext cx="17717" cy="16014"/>
            </a:xfrm>
            <a:custGeom>
              <a:avLst/>
              <a:gdLst/>
              <a:ahLst/>
              <a:cxnLst/>
              <a:rect l="l" t="t" r="r" b="b"/>
              <a:pathLst>
                <a:path w="385" h="348" extrusionOk="0">
                  <a:moveTo>
                    <a:pt x="66" y="1"/>
                  </a:moveTo>
                  <a:cubicBezTo>
                    <a:pt x="33" y="1"/>
                    <a:pt x="0" y="62"/>
                    <a:pt x="99" y="62"/>
                  </a:cubicBezTo>
                  <a:cubicBezTo>
                    <a:pt x="99" y="16"/>
                    <a:pt x="83" y="1"/>
                    <a:pt x="66" y="1"/>
                  </a:cubicBezTo>
                  <a:close/>
                  <a:moveTo>
                    <a:pt x="99" y="62"/>
                  </a:moveTo>
                  <a:cubicBezTo>
                    <a:pt x="99" y="210"/>
                    <a:pt x="236" y="210"/>
                    <a:pt x="385" y="347"/>
                  </a:cubicBezTo>
                  <a:lnTo>
                    <a:pt x="385" y="210"/>
                  </a:lnTo>
                  <a:cubicBezTo>
                    <a:pt x="385" y="210"/>
                    <a:pt x="236" y="62"/>
                    <a:pt x="99" y="62"/>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8"/>
            <p:cNvSpPr/>
            <p:nvPr/>
          </p:nvSpPr>
          <p:spPr>
            <a:xfrm>
              <a:off x="7084880" y="3307866"/>
              <a:ext cx="19972" cy="13161"/>
            </a:xfrm>
            <a:custGeom>
              <a:avLst/>
              <a:gdLst/>
              <a:ahLst/>
              <a:cxnLst/>
              <a:rect l="l" t="t" r="r" b="b"/>
              <a:pathLst>
                <a:path w="434" h="286" extrusionOk="0">
                  <a:moveTo>
                    <a:pt x="0" y="0"/>
                  </a:moveTo>
                  <a:cubicBezTo>
                    <a:pt x="0" y="149"/>
                    <a:pt x="149" y="286"/>
                    <a:pt x="285" y="286"/>
                  </a:cubicBezTo>
                  <a:cubicBezTo>
                    <a:pt x="434" y="149"/>
                    <a:pt x="285" y="149"/>
                    <a:pt x="285" y="149"/>
                  </a:cubicBezTo>
                  <a:cubicBezTo>
                    <a:pt x="149" y="149"/>
                    <a:pt x="149" y="149"/>
                    <a:pt x="0" y="0"/>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8"/>
            <p:cNvSpPr/>
            <p:nvPr/>
          </p:nvSpPr>
          <p:spPr>
            <a:xfrm>
              <a:off x="7879440" y="3307866"/>
              <a:ext cx="19511" cy="13161"/>
            </a:xfrm>
            <a:custGeom>
              <a:avLst/>
              <a:gdLst/>
              <a:ahLst/>
              <a:cxnLst/>
              <a:rect l="l" t="t" r="r" b="b"/>
              <a:pathLst>
                <a:path w="424" h="286" extrusionOk="0">
                  <a:moveTo>
                    <a:pt x="286" y="0"/>
                  </a:moveTo>
                  <a:cubicBezTo>
                    <a:pt x="286" y="0"/>
                    <a:pt x="138" y="149"/>
                    <a:pt x="1" y="149"/>
                  </a:cubicBezTo>
                  <a:cubicBezTo>
                    <a:pt x="1" y="286"/>
                    <a:pt x="1" y="286"/>
                    <a:pt x="138" y="286"/>
                  </a:cubicBezTo>
                  <a:cubicBezTo>
                    <a:pt x="138" y="149"/>
                    <a:pt x="286" y="149"/>
                    <a:pt x="423" y="0"/>
                  </a:cubicBezTo>
                  <a:close/>
                </a:path>
              </a:pathLst>
            </a:custGeom>
            <a:solidFill>
              <a:srgbClr val="D86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8"/>
            <p:cNvSpPr/>
            <p:nvPr/>
          </p:nvSpPr>
          <p:spPr>
            <a:xfrm>
              <a:off x="7328319" y="3032674"/>
              <a:ext cx="163592" cy="67876"/>
            </a:xfrm>
            <a:custGeom>
              <a:avLst/>
              <a:gdLst/>
              <a:ahLst/>
              <a:cxnLst/>
              <a:rect l="l" t="t" r="r" b="b"/>
              <a:pathLst>
                <a:path w="3555" h="1475" extrusionOk="0">
                  <a:moveTo>
                    <a:pt x="199" y="0"/>
                  </a:moveTo>
                  <a:cubicBezTo>
                    <a:pt x="1" y="0"/>
                    <a:pt x="450" y="454"/>
                    <a:pt x="565" y="560"/>
                  </a:cubicBezTo>
                  <a:cubicBezTo>
                    <a:pt x="850" y="845"/>
                    <a:pt x="987" y="993"/>
                    <a:pt x="1421" y="1130"/>
                  </a:cubicBezTo>
                  <a:cubicBezTo>
                    <a:pt x="1729" y="1339"/>
                    <a:pt x="2196" y="1474"/>
                    <a:pt x="2647" y="1474"/>
                  </a:cubicBezTo>
                  <a:cubicBezTo>
                    <a:pt x="2814" y="1474"/>
                    <a:pt x="2979" y="1456"/>
                    <a:pt x="3132" y="1416"/>
                  </a:cubicBezTo>
                  <a:lnTo>
                    <a:pt x="3418" y="1416"/>
                  </a:lnTo>
                  <a:cubicBezTo>
                    <a:pt x="3555" y="1279"/>
                    <a:pt x="3418" y="993"/>
                    <a:pt x="3269" y="845"/>
                  </a:cubicBezTo>
                  <a:cubicBezTo>
                    <a:pt x="3132" y="708"/>
                    <a:pt x="2847" y="708"/>
                    <a:pt x="2562" y="708"/>
                  </a:cubicBezTo>
                  <a:cubicBezTo>
                    <a:pt x="2276" y="708"/>
                    <a:pt x="1843" y="560"/>
                    <a:pt x="1557" y="560"/>
                  </a:cubicBezTo>
                  <a:cubicBezTo>
                    <a:pt x="1135" y="423"/>
                    <a:pt x="850" y="274"/>
                    <a:pt x="565" y="137"/>
                  </a:cubicBezTo>
                  <a:cubicBezTo>
                    <a:pt x="370" y="39"/>
                    <a:pt x="257"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8"/>
            <p:cNvSpPr/>
            <p:nvPr/>
          </p:nvSpPr>
          <p:spPr>
            <a:xfrm>
              <a:off x="7577465" y="2986471"/>
              <a:ext cx="78828" cy="45741"/>
            </a:xfrm>
            <a:custGeom>
              <a:avLst/>
              <a:gdLst/>
              <a:ahLst/>
              <a:cxnLst/>
              <a:rect l="l" t="t" r="r" b="b"/>
              <a:pathLst>
                <a:path w="1713" h="994" extrusionOk="0">
                  <a:moveTo>
                    <a:pt x="1713" y="0"/>
                  </a:moveTo>
                  <a:cubicBezTo>
                    <a:pt x="1564" y="0"/>
                    <a:pt x="1427" y="137"/>
                    <a:pt x="1279" y="286"/>
                  </a:cubicBezTo>
                  <a:cubicBezTo>
                    <a:pt x="1142" y="286"/>
                    <a:pt x="994" y="423"/>
                    <a:pt x="857" y="423"/>
                  </a:cubicBezTo>
                  <a:lnTo>
                    <a:pt x="571" y="708"/>
                  </a:lnTo>
                  <a:lnTo>
                    <a:pt x="1" y="708"/>
                  </a:lnTo>
                  <a:cubicBezTo>
                    <a:pt x="1" y="856"/>
                    <a:pt x="1" y="856"/>
                    <a:pt x="138" y="856"/>
                  </a:cubicBezTo>
                  <a:cubicBezTo>
                    <a:pt x="138" y="993"/>
                    <a:pt x="138" y="993"/>
                    <a:pt x="286" y="993"/>
                  </a:cubicBezTo>
                  <a:cubicBezTo>
                    <a:pt x="286" y="993"/>
                    <a:pt x="423" y="856"/>
                    <a:pt x="571" y="856"/>
                  </a:cubicBezTo>
                  <a:cubicBezTo>
                    <a:pt x="857" y="708"/>
                    <a:pt x="1279" y="571"/>
                    <a:pt x="1564" y="286"/>
                  </a:cubicBezTo>
                  <a:cubicBezTo>
                    <a:pt x="1564" y="137"/>
                    <a:pt x="1713" y="137"/>
                    <a:pt x="1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8"/>
            <p:cNvSpPr/>
            <p:nvPr/>
          </p:nvSpPr>
          <p:spPr>
            <a:xfrm>
              <a:off x="7452478" y="3445968"/>
              <a:ext cx="65713" cy="27933"/>
            </a:xfrm>
            <a:custGeom>
              <a:avLst/>
              <a:gdLst/>
              <a:ahLst/>
              <a:cxnLst/>
              <a:rect l="l" t="t" r="r" b="b"/>
              <a:pathLst>
                <a:path w="1428" h="607" extrusionOk="0">
                  <a:moveTo>
                    <a:pt x="1" y="1"/>
                  </a:moveTo>
                  <a:cubicBezTo>
                    <a:pt x="237" y="350"/>
                    <a:pt x="770" y="606"/>
                    <a:pt x="1186" y="606"/>
                  </a:cubicBezTo>
                  <a:cubicBezTo>
                    <a:pt x="1273" y="606"/>
                    <a:pt x="1355" y="595"/>
                    <a:pt x="1427" y="572"/>
                  </a:cubicBezTo>
                  <a:cubicBezTo>
                    <a:pt x="1142" y="572"/>
                    <a:pt x="1005" y="423"/>
                    <a:pt x="720" y="423"/>
                  </a:cubicBezTo>
                  <a:cubicBezTo>
                    <a:pt x="434" y="423"/>
                    <a:pt x="286" y="286"/>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272031" y="2438029"/>
            <a:ext cx="6986427" cy="584775"/>
          </a:xfrm>
          <a:prstGeom prst="rect">
            <a:avLst/>
          </a:prstGeom>
          <a:noFill/>
        </p:spPr>
        <p:txBody>
          <a:bodyPr wrap="square" rtlCol="0">
            <a:spAutoFit/>
          </a:bodyPr>
          <a:lstStyle/>
          <a:p>
            <a:r>
              <a:rPr lang="en-US" sz="3200" b="1" dirty="0" err="1" smtClean="0">
                <a:solidFill>
                  <a:schemeClr val="accent3">
                    <a:lumMod val="50000"/>
                  </a:schemeClr>
                </a:solidFill>
              </a:rPr>
              <a:t>Tính</a:t>
            </a:r>
            <a:r>
              <a:rPr lang="en-US" sz="3200" b="1" dirty="0" smtClean="0">
                <a:solidFill>
                  <a:schemeClr val="accent3">
                    <a:lumMod val="50000"/>
                  </a:schemeClr>
                </a:solidFill>
              </a:rPr>
              <a:t> </a:t>
            </a:r>
            <a:r>
              <a:rPr lang="en-US" sz="3200" b="1" dirty="0" err="1" smtClean="0">
                <a:solidFill>
                  <a:schemeClr val="accent3">
                    <a:lumMod val="50000"/>
                  </a:schemeClr>
                </a:solidFill>
              </a:rPr>
              <a:t>chỉ</a:t>
            </a:r>
            <a:r>
              <a:rPr lang="en-US" sz="3200" b="1" dirty="0" smtClean="0">
                <a:solidFill>
                  <a:schemeClr val="accent3">
                    <a:lumMod val="50000"/>
                  </a:schemeClr>
                </a:solidFill>
              </a:rPr>
              <a:t> </a:t>
            </a:r>
            <a:r>
              <a:rPr lang="en-US" sz="3200" b="1" dirty="0" err="1" smtClean="0">
                <a:solidFill>
                  <a:schemeClr val="accent3">
                    <a:lumMod val="50000"/>
                  </a:schemeClr>
                </a:solidFill>
              </a:rPr>
              <a:t>số</a:t>
            </a:r>
            <a:r>
              <a:rPr lang="en-US" sz="3200" b="1" dirty="0" smtClean="0">
                <a:solidFill>
                  <a:schemeClr val="accent3">
                    <a:lumMod val="50000"/>
                  </a:schemeClr>
                </a:solidFill>
              </a:rPr>
              <a:t> </a:t>
            </a:r>
            <a:r>
              <a:rPr lang="en-US" sz="3200" b="1" dirty="0" err="1" smtClean="0">
                <a:solidFill>
                  <a:schemeClr val="accent3">
                    <a:lumMod val="50000"/>
                  </a:schemeClr>
                </a:solidFill>
              </a:rPr>
              <a:t>đánh</a:t>
            </a:r>
            <a:r>
              <a:rPr lang="en-US" sz="3200" b="1" dirty="0" smtClean="0">
                <a:solidFill>
                  <a:schemeClr val="accent3">
                    <a:lumMod val="50000"/>
                  </a:schemeClr>
                </a:solidFill>
              </a:rPr>
              <a:t> </a:t>
            </a:r>
            <a:r>
              <a:rPr lang="en-US" sz="3200" b="1" dirty="0" err="1" smtClean="0">
                <a:solidFill>
                  <a:schemeClr val="accent3">
                    <a:lumMod val="50000"/>
                  </a:schemeClr>
                </a:solidFill>
              </a:rPr>
              <a:t>giá</a:t>
            </a:r>
            <a:r>
              <a:rPr lang="en-US" sz="3200" b="1" dirty="0" smtClean="0">
                <a:solidFill>
                  <a:schemeClr val="accent3">
                    <a:lumMod val="50000"/>
                  </a:schemeClr>
                </a:solidFill>
              </a:rPr>
              <a:t> </a:t>
            </a:r>
            <a:r>
              <a:rPr lang="en-US" sz="3200" b="1" dirty="0" err="1" smtClean="0">
                <a:solidFill>
                  <a:schemeClr val="accent3">
                    <a:lumMod val="50000"/>
                  </a:schemeClr>
                </a:solidFill>
              </a:rPr>
              <a:t>thể</a:t>
            </a:r>
            <a:r>
              <a:rPr lang="en-US" sz="3200" b="1" dirty="0" smtClean="0">
                <a:solidFill>
                  <a:schemeClr val="accent3">
                    <a:lumMod val="50000"/>
                  </a:schemeClr>
                </a:solidFill>
              </a:rPr>
              <a:t> </a:t>
            </a:r>
            <a:r>
              <a:rPr lang="en-US" sz="3200" b="1" dirty="0" err="1" smtClean="0">
                <a:solidFill>
                  <a:schemeClr val="accent3">
                    <a:lumMod val="50000"/>
                  </a:schemeClr>
                </a:solidFill>
              </a:rPr>
              <a:t>trạng</a:t>
            </a:r>
            <a:r>
              <a:rPr lang="en-US" sz="3200" b="1" dirty="0" smtClean="0">
                <a:solidFill>
                  <a:schemeClr val="accent3">
                    <a:lumMod val="50000"/>
                  </a:schemeClr>
                </a:solidFill>
              </a:rPr>
              <a:t> BMI</a:t>
            </a:r>
            <a:endParaRPr lang="en-US" sz="3200" b="1" dirty="0">
              <a:solidFill>
                <a:schemeClr val="accent3">
                  <a:lumMod val="50000"/>
                </a:schemeClr>
              </a:solidFill>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0"/>
        <p:cNvGrpSpPr/>
        <p:nvPr/>
      </p:nvGrpSpPr>
      <p:grpSpPr>
        <a:xfrm>
          <a:off x="0" y="0"/>
          <a:ext cx="0" cy="0"/>
          <a:chOff x="0" y="0"/>
          <a:chExt cx="0" cy="0"/>
        </a:xfrm>
      </p:grpSpPr>
      <p:grpSp>
        <p:nvGrpSpPr>
          <p:cNvPr id="4992" name="Google Shape;4992;p69"/>
          <p:cNvGrpSpPr/>
          <p:nvPr/>
        </p:nvGrpSpPr>
        <p:grpSpPr>
          <a:xfrm>
            <a:off x="7013438" y="3264363"/>
            <a:ext cx="1187903" cy="602824"/>
            <a:chOff x="5309304" y="1231801"/>
            <a:chExt cx="1190880" cy="604335"/>
          </a:xfrm>
        </p:grpSpPr>
        <p:sp>
          <p:nvSpPr>
            <p:cNvPr id="4993" name="Google Shape;4993;p69"/>
            <p:cNvSpPr/>
            <p:nvPr/>
          </p:nvSpPr>
          <p:spPr>
            <a:xfrm>
              <a:off x="5309304" y="1606093"/>
              <a:ext cx="1190880" cy="230043"/>
            </a:xfrm>
            <a:custGeom>
              <a:avLst/>
              <a:gdLst/>
              <a:ahLst/>
              <a:cxnLst/>
              <a:rect l="l" t="t" r="r" b="b"/>
              <a:pathLst>
                <a:path w="19972" h="3858" extrusionOk="0">
                  <a:moveTo>
                    <a:pt x="0" y="0"/>
                  </a:moveTo>
                  <a:lnTo>
                    <a:pt x="0" y="3424"/>
                  </a:lnTo>
                  <a:cubicBezTo>
                    <a:pt x="0" y="3709"/>
                    <a:pt x="149" y="3857"/>
                    <a:pt x="434" y="3857"/>
                  </a:cubicBezTo>
                  <a:lnTo>
                    <a:pt x="19549" y="3857"/>
                  </a:lnTo>
                  <a:cubicBezTo>
                    <a:pt x="19686" y="3857"/>
                    <a:pt x="19972" y="3709"/>
                    <a:pt x="19972" y="3424"/>
                  </a:cubicBezTo>
                  <a:lnTo>
                    <a:pt x="199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9"/>
            <p:cNvSpPr/>
            <p:nvPr/>
          </p:nvSpPr>
          <p:spPr>
            <a:xfrm>
              <a:off x="5309304" y="1563876"/>
              <a:ext cx="1190880" cy="76264"/>
            </a:xfrm>
            <a:custGeom>
              <a:avLst/>
              <a:gdLst/>
              <a:ahLst/>
              <a:cxnLst/>
              <a:rect l="l" t="t" r="r" b="b"/>
              <a:pathLst>
                <a:path w="19972" h="1279" extrusionOk="0">
                  <a:moveTo>
                    <a:pt x="571" y="1"/>
                  </a:moveTo>
                  <a:cubicBezTo>
                    <a:pt x="286" y="1"/>
                    <a:pt x="0" y="286"/>
                    <a:pt x="0" y="708"/>
                  </a:cubicBezTo>
                  <a:cubicBezTo>
                    <a:pt x="0" y="993"/>
                    <a:pt x="286" y="1279"/>
                    <a:pt x="571" y="1279"/>
                  </a:cubicBezTo>
                  <a:lnTo>
                    <a:pt x="19264" y="1279"/>
                  </a:lnTo>
                  <a:cubicBezTo>
                    <a:pt x="19686" y="1279"/>
                    <a:pt x="19972" y="993"/>
                    <a:pt x="19972" y="708"/>
                  </a:cubicBezTo>
                  <a:cubicBezTo>
                    <a:pt x="19972" y="286"/>
                    <a:pt x="19686" y="1"/>
                    <a:pt x="19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9"/>
            <p:cNvSpPr/>
            <p:nvPr/>
          </p:nvSpPr>
          <p:spPr>
            <a:xfrm>
              <a:off x="5496421" y="1487014"/>
              <a:ext cx="289253" cy="76919"/>
            </a:xfrm>
            <a:custGeom>
              <a:avLst/>
              <a:gdLst/>
              <a:ahLst/>
              <a:cxnLst/>
              <a:rect l="l" t="t" r="r" b="b"/>
              <a:pathLst>
                <a:path w="4851" h="1290" extrusionOk="0">
                  <a:moveTo>
                    <a:pt x="720" y="0"/>
                  </a:moveTo>
                  <a:cubicBezTo>
                    <a:pt x="286" y="0"/>
                    <a:pt x="1" y="285"/>
                    <a:pt x="1" y="719"/>
                  </a:cubicBezTo>
                  <a:cubicBezTo>
                    <a:pt x="1" y="1004"/>
                    <a:pt x="286" y="1290"/>
                    <a:pt x="720" y="1290"/>
                  </a:cubicBezTo>
                  <a:lnTo>
                    <a:pt x="4143" y="1290"/>
                  </a:lnTo>
                  <a:cubicBezTo>
                    <a:pt x="4566" y="1290"/>
                    <a:pt x="4851" y="1004"/>
                    <a:pt x="4851" y="719"/>
                  </a:cubicBezTo>
                  <a:cubicBezTo>
                    <a:pt x="4851" y="285"/>
                    <a:pt x="4566" y="0"/>
                    <a:pt x="4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9"/>
            <p:cNvSpPr/>
            <p:nvPr/>
          </p:nvSpPr>
          <p:spPr>
            <a:xfrm>
              <a:off x="6006788" y="1487014"/>
              <a:ext cx="247096" cy="76919"/>
            </a:xfrm>
            <a:custGeom>
              <a:avLst/>
              <a:gdLst/>
              <a:ahLst/>
              <a:cxnLst/>
              <a:rect l="l" t="t" r="r" b="b"/>
              <a:pathLst>
                <a:path w="4144" h="1290" extrusionOk="0">
                  <a:moveTo>
                    <a:pt x="1427" y="0"/>
                  </a:moveTo>
                  <a:cubicBezTo>
                    <a:pt x="720" y="0"/>
                    <a:pt x="1" y="571"/>
                    <a:pt x="1" y="1290"/>
                  </a:cubicBezTo>
                  <a:lnTo>
                    <a:pt x="4143" y="1290"/>
                  </a:lnTo>
                  <a:cubicBezTo>
                    <a:pt x="4143" y="571"/>
                    <a:pt x="3424" y="0"/>
                    <a:pt x="2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9"/>
            <p:cNvSpPr/>
            <p:nvPr/>
          </p:nvSpPr>
          <p:spPr>
            <a:xfrm>
              <a:off x="6066715" y="1231801"/>
              <a:ext cx="127305" cy="255265"/>
            </a:xfrm>
            <a:custGeom>
              <a:avLst/>
              <a:gdLst/>
              <a:ahLst/>
              <a:cxnLst/>
              <a:rect l="l" t="t" r="r" b="b"/>
              <a:pathLst>
                <a:path w="2135" h="4281" extrusionOk="0">
                  <a:moveTo>
                    <a:pt x="0" y="0"/>
                  </a:moveTo>
                  <a:lnTo>
                    <a:pt x="0" y="719"/>
                  </a:lnTo>
                  <a:cubicBezTo>
                    <a:pt x="0" y="1290"/>
                    <a:pt x="285" y="1712"/>
                    <a:pt x="708" y="1861"/>
                  </a:cubicBezTo>
                  <a:lnTo>
                    <a:pt x="708" y="2854"/>
                  </a:lnTo>
                  <a:cubicBezTo>
                    <a:pt x="422" y="3002"/>
                    <a:pt x="285" y="3287"/>
                    <a:pt x="285" y="3572"/>
                  </a:cubicBezTo>
                  <a:lnTo>
                    <a:pt x="285" y="4280"/>
                  </a:lnTo>
                  <a:lnTo>
                    <a:pt x="1849" y="4280"/>
                  </a:lnTo>
                  <a:lnTo>
                    <a:pt x="1849" y="3572"/>
                  </a:lnTo>
                  <a:cubicBezTo>
                    <a:pt x="1849" y="3287"/>
                    <a:pt x="1712" y="3002"/>
                    <a:pt x="1427" y="2854"/>
                  </a:cubicBezTo>
                  <a:lnTo>
                    <a:pt x="1427" y="1861"/>
                  </a:lnTo>
                  <a:cubicBezTo>
                    <a:pt x="1849" y="1712"/>
                    <a:pt x="2134" y="1290"/>
                    <a:pt x="2134" y="719"/>
                  </a:cubicBezTo>
                  <a:lnTo>
                    <a:pt x="2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8" name="Google Shape;4998;p69"/>
          <p:cNvGrpSpPr/>
          <p:nvPr/>
        </p:nvGrpSpPr>
        <p:grpSpPr>
          <a:xfrm>
            <a:off x="477925" y="1682771"/>
            <a:ext cx="2019105" cy="1497276"/>
            <a:chOff x="2788100" y="2210700"/>
            <a:chExt cx="3559148" cy="2639302"/>
          </a:xfrm>
        </p:grpSpPr>
        <p:sp>
          <p:nvSpPr>
            <p:cNvPr id="4999" name="Google Shape;4999;p69"/>
            <p:cNvSpPr/>
            <p:nvPr/>
          </p:nvSpPr>
          <p:spPr>
            <a:xfrm>
              <a:off x="2788100" y="4590301"/>
              <a:ext cx="3547928" cy="249313"/>
            </a:xfrm>
            <a:custGeom>
              <a:avLst/>
              <a:gdLst/>
              <a:ahLst/>
              <a:cxnLst/>
              <a:rect l="l" t="t" r="r" b="b"/>
              <a:pathLst>
                <a:path w="46791" h="3288" extrusionOk="0">
                  <a:moveTo>
                    <a:pt x="23395" y="1"/>
                  </a:moveTo>
                  <a:cubicBezTo>
                    <a:pt x="10557" y="1"/>
                    <a:pt x="0" y="720"/>
                    <a:pt x="0" y="1576"/>
                  </a:cubicBezTo>
                  <a:cubicBezTo>
                    <a:pt x="0" y="2569"/>
                    <a:pt x="10557" y="3288"/>
                    <a:pt x="23395" y="3288"/>
                  </a:cubicBezTo>
                  <a:cubicBezTo>
                    <a:pt x="36382" y="3288"/>
                    <a:pt x="46790" y="2569"/>
                    <a:pt x="46790" y="1576"/>
                  </a:cubicBezTo>
                  <a:cubicBezTo>
                    <a:pt x="46790" y="720"/>
                    <a:pt x="36382" y="1"/>
                    <a:pt x="233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9"/>
            <p:cNvSpPr/>
            <p:nvPr/>
          </p:nvSpPr>
          <p:spPr>
            <a:xfrm>
              <a:off x="3880962" y="4482175"/>
              <a:ext cx="129888" cy="76204"/>
            </a:xfrm>
            <a:custGeom>
              <a:avLst/>
              <a:gdLst/>
              <a:ahLst/>
              <a:cxnLst/>
              <a:rect l="l" t="t" r="r" b="b"/>
              <a:pathLst>
                <a:path w="1713" h="1005" extrusionOk="0">
                  <a:moveTo>
                    <a:pt x="1" y="0"/>
                  </a:moveTo>
                  <a:lnTo>
                    <a:pt x="1" y="1005"/>
                  </a:lnTo>
                  <a:lnTo>
                    <a:pt x="1713" y="1005"/>
                  </a:lnTo>
                  <a:lnTo>
                    <a:pt x="1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9"/>
            <p:cNvSpPr/>
            <p:nvPr/>
          </p:nvSpPr>
          <p:spPr>
            <a:xfrm>
              <a:off x="3913036" y="4417269"/>
              <a:ext cx="64982" cy="64982"/>
            </a:xfrm>
            <a:custGeom>
              <a:avLst/>
              <a:gdLst/>
              <a:ahLst/>
              <a:cxnLst/>
              <a:rect l="l" t="t" r="r" b="b"/>
              <a:pathLst>
                <a:path w="857" h="857" extrusionOk="0">
                  <a:moveTo>
                    <a:pt x="0" y="0"/>
                  </a:moveTo>
                  <a:lnTo>
                    <a:pt x="0" y="856"/>
                  </a:lnTo>
                  <a:lnTo>
                    <a:pt x="856" y="856"/>
                  </a:lnTo>
                  <a:lnTo>
                    <a:pt x="8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9"/>
            <p:cNvSpPr/>
            <p:nvPr/>
          </p:nvSpPr>
          <p:spPr>
            <a:xfrm>
              <a:off x="3848130" y="4385271"/>
              <a:ext cx="259625" cy="96980"/>
            </a:xfrm>
            <a:custGeom>
              <a:avLst/>
              <a:gdLst/>
              <a:ahLst/>
              <a:cxnLst/>
              <a:rect l="l" t="t" r="r" b="b"/>
              <a:pathLst>
                <a:path w="3424" h="1279" extrusionOk="0">
                  <a:moveTo>
                    <a:pt x="0" y="0"/>
                  </a:moveTo>
                  <a:lnTo>
                    <a:pt x="0" y="422"/>
                  </a:lnTo>
                  <a:lnTo>
                    <a:pt x="2283" y="422"/>
                  </a:lnTo>
                  <a:lnTo>
                    <a:pt x="3139" y="1278"/>
                  </a:lnTo>
                  <a:lnTo>
                    <a:pt x="3424" y="856"/>
                  </a:lnTo>
                  <a:lnTo>
                    <a:pt x="25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9"/>
            <p:cNvSpPr/>
            <p:nvPr/>
          </p:nvSpPr>
          <p:spPr>
            <a:xfrm>
              <a:off x="3826444" y="4558303"/>
              <a:ext cx="238090" cy="291699"/>
            </a:xfrm>
            <a:custGeom>
              <a:avLst/>
              <a:gdLst/>
              <a:ahLst/>
              <a:cxnLst/>
              <a:rect l="l" t="t" r="r" b="b"/>
              <a:pathLst>
                <a:path w="3140" h="3847" extrusionOk="0">
                  <a:moveTo>
                    <a:pt x="435" y="1"/>
                  </a:moveTo>
                  <a:cubicBezTo>
                    <a:pt x="149" y="1"/>
                    <a:pt x="1" y="138"/>
                    <a:pt x="1" y="423"/>
                  </a:cubicBezTo>
                  <a:lnTo>
                    <a:pt x="1" y="3424"/>
                  </a:lnTo>
                  <a:cubicBezTo>
                    <a:pt x="1" y="3561"/>
                    <a:pt x="149" y="3847"/>
                    <a:pt x="435" y="3847"/>
                  </a:cubicBezTo>
                  <a:lnTo>
                    <a:pt x="2717" y="3847"/>
                  </a:lnTo>
                  <a:cubicBezTo>
                    <a:pt x="3002" y="3847"/>
                    <a:pt x="3139" y="3561"/>
                    <a:pt x="3139" y="3424"/>
                  </a:cubicBezTo>
                  <a:lnTo>
                    <a:pt x="3139" y="423"/>
                  </a:lnTo>
                  <a:cubicBezTo>
                    <a:pt x="3139" y="138"/>
                    <a:pt x="3002" y="1"/>
                    <a:pt x="2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9"/>
            <p:cNvSpPr/>
            <p:nvPr/>
          </p:nvSpPr>
          <p:spPr>
            <a:xfrm>
              <a:off x="3859352" y="4611987"/>
              <a:ext cx="173184" cy="173108"/>
            </a:xfrm>
            <a:custGeom>
              <a:avLst/>
              <a:gdLst/>
              <a:ahLst/>
              <a:cxnLst/>
              <a:rect l="l" t="t" r="r" b="b"/>
              <a:pathLst>
                <a:path w="2284" h="2283" extrusionOk="0">
                  <a:moveTo>
                    <a:pt x="1" y="0"/>
                  </a:moveTo>
                  <a:lnTo>
                    <a:pt x="1" y="2283"/>
                  </a:lnTo>
                  <a:lnTo>
                    <a:pt x="2283" y="2283"/>
                  </a:lnTo>
                  <a:lnTo>
                    <a:pt x="22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9"/>
            <p:cNvSpPr/>
            <p:nvPr/>
          </p:nvSpPr>
          <p:spPr>
            <a:xfrm>
              <a:off x="3566896" y="4082353"/>
              <a:ext cx="64982" cy="594620"/>
            </a:xfrm>
            <a:custGeom>
              <a:avLst/>
              <a:gdLst/>
              <a:ahLst/>
              <a:cxnLst/>
              <a:rect l="l" t="t" r="r" b="b"/>
              <a:pathLst>
                <a:path w="857" h="7842" extrusionOk="0">
                  <a:moveTo>
                    <a:pt x="0" y="1"/>
                  </a:moveTo>
                  <a:lnTo>
                    <a:pt x="0" y="7841"/>
                  </a:lnTo>
                  <a:lnTo>
                    <a:pt x="856" y="7841"/>
                  </a:lnTo>
                  <a:lnTo>
                    <a:pt x="8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9"/>
            <p:cNvSpPr/>
            <p:nvPr/>
          </p:nvSpPr>
          <p:spPr>
            <a:xfrm>
              <a:off x="5838377" y="4082353"/>
              <a:ext cx="54594" cy="594620"/>
            </a:xfrm>
            <a:custGeom>
              <a:avLst/>
              <a:gdLst/>
              <a:ahLst/>
              <a:cxnLst/>
              <a:rect l="l" t="t" r="r" b="b"/>
              <a:pathLst>
                <a:path w="720" h="7842" extrusionOk="0">
                  <a:moveTo>
                    <a:pt x="0" y="1"/>
                  </a:moveTo>
                  <a:lnTo>
                    <a:pt x="0" y="7841"/>
                  </a:lnTo>
                  <a:lnTo>
                    <a:pt x="719" y="7841"/>
                  </a:lnTo>
                  <a:lnTo>
                    <a:pt x="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9"/>
            <p:cNvSpPr/>
            <p:nvPr/>
          </p:nvSpPr>
          <p:spPr>
            <a:xfrm>
              <a:off x="3145462" y="3974227"/>
              <a:ext cx="3201786" cy="129888"/>
            </a:xfrm>
            <a:custGeom>
              <a:avLst/>
              <a:gdLst/>
              <a:ahLst/>
              <a:cxnLst/>
              <a:rect l="l" t="t" r="r" b="b"/>
              <a:pathLst>
                <a:path w="42226" h="1713" extrusionOk="0">
                  <a:moveTo>
                    <a:pt x="423" y="0"/>
                  </a:moveTo>
                  <a:cubicBezTo>
                    <a:pt x="137" y="0"/>
                    <a:pt x="1" y="137"/>
                    <a:pt x="1" y="423"/>
                  </a:cubicBezTo>
                  <a:lnTo>
                    <a:pt x="1" y="1279"/>
                  </a:lnTo>
                  <a:cubicBezTo>
                    <a:pt x="1" y="1427"/>
                    <a:pt x="137" y="1712"/>
                    <a:pt x="423" y="1712"/>
                  </a:cubicBezTo>
                  <a:lnTo>
                    <a:pt x="41792" y="1712"/>
                  </a:lnTo>
                  <a:cubicBezTo>
                    <a:pt x="41940" y="1712"/>
                    <a:pt x="42226" y="1427"/>
                    <a:pt x="42226" y="1279"/>
                  </a:cubicBezTo>
                  <a:lnTo>
                    <a:pt x="42226" y="423"/>
                  </a:lnTo>
                  <a:cubicBezTo>
                    <a:pt x="42226" y="137"/>
                    <a:pt x="41940" y="0"/>
                    <a:pt x="41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9"/>
            <p:cNvSpPr/>
            <p:nvPr/>
          </p:nvSpPr>
          <p:spPr>
            <a:xfrm>
              <a:off x="3621414" y="4233850"/>
              <a:ext cx="2228269" cy="86592"/>
            </a:xfrm>
            <a:custGeom>
              <a:avLst/>
              <a:gdLst/>
              <a:ahLst/>
              <a:cxnLst/>
              <a:rect l="l" t="t" r="r" b="b"/>
              <a:pathLst>
                <a:path w="29387" h="1142" extrusionOk="0">
                  <a:moveTo>
                    <a:pt x="0" y="0"/>
                  </a:moveTo>
                  <a:lnTo>
                    <a:pt x="0" y="1141"/>
                  </a:lnTo>
                  <a:lnTo>
                    <a:pt x="29387" y="1141"/>
                  </a:lnTo>
                  <a:lnTo>
                    <a:pt x="293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9"/>
            <p:cNvSpPr/>
            <p:nvPr/>
          </p:nvSpPr>
          <p:spPr>
            <a:xfrm>
              <a:off x="3523600" y="4611987"/>
              <a:ext cx="151498" cy="97814"/>
            </a:xfrm>
            <a:custGeom>
              <a:avLst/>
              <a:gdLst/>
              <a:ahLst/>
              <a:cxnLst/>
              <a:rect l="l" t="t" r="r" b="b"/>
              <a:pathLst>
                <a:path w="1998" h="1290" extrusionOk="0">
                  <a:moveTo>
                    <a:pt x="434" y="0"/>
                  </a:moveTo>
                  <a:cubicBezTo>
                    <a:pt x="149" y="0"/>
                    <a:pt x="1" y="285"/>
                    <a:pt x="1" y="571"/>
                  </a:cubicBezTo>
                  <a:lnTo>
                    <a:pt x="1" y="856"/>
                  </a:lnTo>
                  <a:cubicBezTo>
                    <a:pt x="1" y="1141"/>
                    <a:pt x="149" y="1290"/>
                    <a:pt x="434" y="1290"/>
                  </a:cubicBezTo>
                  <a:lnTo>
                    <a:pt x="1576" y="1290"/>
                  </a:lnTo>
                  <a:cubicBezTo>
                    <a:pt x="1861" y="1290"/>
                    <a:pt x="1998" y="1141"/>
                    <a:pt x="1998" y="856"/>
                  </a:cubicBezTo>
                  <a:lnTo>
                    <a:pt x="1998" y="571"/>
                  </a:lnTo>
                  <a:cubicBezTo>
                    <a:pt x="1998" y="285"/>
                    <a:pt x="1861" y="0"/>
                    <a:pt x="1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9"/>
            <p:cNvSpPr/>
            <p:nvPr/>
          </p:nvSpPr>
          <p:spPr>
            <a:xfrm>
              <a:off x="5784693" y="4611987"/>
              <a:ext cx="161886" cy="97814"/>
            </a:xfrm>
            <a:custGeom>
              <a:avLst/>
              <a:gdLst/>
              <a:ahLst/>
              <a:cxnLst/>
              <a:rect l="l" t="t" r="r" b="b"/>
              <a:pathLst>
                <a:path w="2135" h="1290" extrusionOk="0">
                  <a:moveTo>
                    <a:pt x="423" y="0"/>
                  </a:moveTo>
                  <a:cubicBezTo>
                    <a:pt x="286" y="0"/>
                    <a:pt x="1" y="285"/>
                    <a:pt x="1" y="571"/>
                  </a:cubicBezTo>
                  <a:lnTo>
                    <a:pt x="1" y="856"/>
                  </a:lnTo>
                  <a:cubicBezTo>
                    <a:pt x="1" y="1141"/>
                    <a:pt x="286" y="1290"/>
                    <a:pt x="423" y="1290"/>
                  </a:cubicBezTo>
                  <a:lnTo>
                    <a:pt x="1713" y="1290"/>
                  </a:lnTo>
                  <a:cubicBezTo>
                    <a:pt x="1998" y="1290"/>
                    <a:pt x="2135" y="1141"/>
                    <a:pt x="2135" y="856"/>
                  </a:cubicBezTo>
                  <a:lnTo>
                    <a:pt x="2135" y="571"/>
                  </a:lnTo>
                  <a:cubicBezTo>
                    <a:pt x="2135" y="285"/>
                    <a:pt x="1998" y="0"/>
                    <a:pt x="1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9"/>
            <p:cNvSpPr/>
            <p:nvPr/>
          </p:nvSpPr>
          <p:spPr>
            <a:xfrm>
              <a:off x="5741473" y="3974227"/>
              <a:ext cx="421435" cy="501507"/>
            </a:xfrm>
            <a:custGeom>
              <a:avLst/>
              <a:gdLst/>
              <a:ahLst/>
              <a:cxnLst/>
              <a:rect l="l" t="t" r="r" b="b"/>
              <a:pathLst>
                <a:path w="5558" h="6614" extrusionOk="0">
                  <a:moveTo>
                    <a:pt x="0" y="0"/>
                  </a:moveTo>
                  <a:lnTo>
                    <a:pt x="0" y="6414"/>
                  </a:lnTo>
                  <a:cubicBezTo>
                    <a:pt x="0" y="6562"/>
                    <a:pt x="137" y="6562"/>
                    <a:pt x="137" y="6562"/>
                  </a:cubicBezTo>
                  <a:cubicBezTo>
                    <a:pt x="340" y="6457"/>
                    <a:pt x="686" y="6358"/>
                    <a:pt x="1126" y="6358"/>
                  </a:cubicBezTo>
                  <a:cubicBezTo>
                    <a:pt x="1307" y="6358"/>
                    <a:pt x="1503" y="6374"/>
                    <a:pt x="1712" y="6414"/>
                  </a:cubicBezTo>
                  <a:cubicBezTo>
                    <a:pt x="2227" y="6543"/>
                    <a:pt x="2800" y="6613"/>
                    <a:pt x="3378" y="6613"/>
                  </a:cubicBezTo>
                  <a:cubicBezTo>
                    <a:pt x="4082" y="6613"/>
                    <a:pt x="4795" y="6509"/>
                    <a:pt x="5421" y="6277"/>
                  </a:cubicBezTo>
                  <a:cubicBezTo>
                    <a:pt x="5558" y="6277"/>
                    <a:pt x="5558" y="6129"/>
                    <a:pt x="5558" y="5992"/>
                  </a:cubicBezTo>
                  <a:lnTo>
                    <a:pt x="55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9"/>
            <p:cNvSpPr/>
            <p:nvPr/>
          </p:nvSpPr>
          <p:spPr>
            <a:xfrm>
              <a:off x="5600363" y="3724992"/>
              <a:ext cx="216405" cy="206017"/>
            </a:xfrm>
            <a:custGeom>
              <a:avLst/>
              <a:gdLst/>
              <a:ahLst/>
              <a:cxnLst/>
              <a:rect l="l" t="t" r="r" b="b"/>
              <a:pathLst>
                <a:path w="2854" h="2717" extrusionOk="0">
                  <a:moveTo>
                    <a:pt x="1" y="1"/>
                  </a:moveTo>
                  <a:lnTo>
                    <a:pt x="1" y="2717"/>
                  </a:lnTo>
                  <a:lnTo>
                    <a:pt x="2854" y="2717"/>
                  </a:lnTo>
                  <a:lnTo>
                    <a:pt x="2854" y="1"/>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9"/>
            <p:cNvSpPr/>
            <p:nvPr/>
          </p:nvSpPr>
          <p:spPr>
            <a:xfrm>
              <a:off x="5643659" y="3724992"/>
              <a:ext cx="129888" cy="162796"/>
            </a:xfrm>
            <a:custGeom>
              <a:avLst/>
              <a:gdLst/>
              <a:ahLst/>
              <a:cxnLst/>
              <a:rect l="l" t="t" r="r" b="b"/>
              <a:pathLst>
                <a:path w="1713" h="2147" extrusionOk="0">
                  <a:moveTo>
                    <a:pt x="1" y="1"/>
                  </a:moveTo>
                  <a:lnTo>
                    <a:pt x="1712" y="2146"/>
                  </a:lnTo>
                  <a:lnTo>
                    <a:pt x="1712" y="2146"/>
                  </a:lnTo>
                  <a:lnTo>
                    <a:pt x="1427" y="1"/>
                  </a:ln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9"/>
            <p:cNvSpPr/>
            <p:nvPr/>
          </p:nvSpPr>
          <p:spPr>
            <a:xfrm>
              <a:off x="5676567" y="3519128"/>
              <a:ext cx="616154" cy="494227"/>
            </a:xfrm>
            <a:custGeom>
              <a:avLst/>
              <a:gdLst/>
              <a:ahLst/>
              <a:cxnLst/>
              <a:rect l="l" t="t" r="r" b="b"/>
              <a:pathLst>
                <a:path w="8126" h="6518" extrusionOk="0">
                  <a:moveTo>
                    <a:pt x="4281" y="0"/>
                  </a:moveTo>
                  <a:cubicBezTo>
                    <a:pt x="3438" y="0"/>
                    <a:pt x="2579" y="194"/>
                    <a:pt x="1849" y="582"/>
                  </a:cubicBezTo>
                  <a:cubicBezTo>
                    <a:pt x="708" y="1152"/>
                    <a:pt x="0" y="1860"/>
                    <a:pt x="0" y="2579"/>
                  </a:cubicBezTo>
                  <a:cubicBezTo>
                    <a:pt x="0" y="3720"/>
                    <a:pt x="856" y="5283"/>
                    <a:pt x="1997" y="5854"/>
                  </a:cubicBezTo>
                  <a:cubicBezTo>
                    <a:pt x="2903" y="6257"/>
                    <a:pt x="3932" y="6517"/>
                    <a:pt x="4885" y="6517"/>
                  </a:cubicBezTo>
                  <a:cubicBezTo>
                    <a:pt x="6634" y="6517"/>
                    <a:pt x="8126" y="5639"/>
                    <a:pt x="8126" y="3149"/>
                  </a:cubicBezTo>
                  <a:cubicBezTo>
                    <a:pt x="8126" y="1050"/>
                    <a:pt x="6244" y="0"/>
                    <a:pt x="4281"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9"/>
            <p:cNvSpPr/>
            <p:nvPr/>
          </p:nvSpPr>
          <p:spPr>
            <a:xfrm>
              <a:off x="5914505" y="3498276"/>
              <a:ext cx="53760" cy="86592"/>
            </a:xfrm>
            <a:custGeom>
              <a:avLst/>
              <a:gdLst/>
              <a:ahLst/>
              <a:cxnLst/>
              <a:rect l="l" t="t" r="r" b="b"/>
              <a:pathLst>
                <a:path w="709" h="1142" extrusionOk="0">
                  <a:moveTo>
                    <a:pt x="286" y="1"/>
                  </a:moveTo>
                  <a:cubicBezTo>
                    <a:pt x="1" y="1"/>
                    <a:pt x="1" y="423"/>
                    <a:pt x="1" y="423"/>
                  </a:cubicBezTo>
                  <a:lnTo>
                    <a:pt x="1" y="1142"/>
                  </a:lnTo>
                  <a:lnTo>
                    <a:pt x="708" y="1142"/>
                  </a:lnTo>
                  <a:lnTo>
                    <a:pt x="708" y="286"/>
                  </a:lnTo>
                  <a:cubicBezTo>
                    <a:pt x="708" y="286"/>
                    <a:pt x="708" y="1"/>
                    <a:pt x="286"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9"/>
            <p:cNvSpPr/>
            <p:nvPr/>
          </p:nvSpPr>
          <p:spPr>
            <a:xfrm>
              <a:off x="5968189" y="3584792"/>
              <a:ext cx="43296" cy="43372"/>
            </a:xfrm>
            <a:custGeom>
              <a:avLst/>
              <a:gdLst/>
              <a:ahLst/>
              <a:cxnLst/>
              <a:rect l="l" t="t" r="r" b="b"/>
              <a:pathLst>
                <a:path w="571" h="572" extrusionOk="0">
                  <a:moveTo>
                    <a:pt x="285" y="1"/>
                  </a:moveTo>
                  <a:cubicBezTo>
                    <a:pt x="148" y="1"/>
                    <a:pt x="0" y="138"/>
                    <a:pt x="0" y="286"/>
                  </a:cubicBezTo>
                  <a:cubicBezTo>
                    <a:pt x="0" y="423"/>
                    <a:pt x="148" y="572"/>
                    <a:pt x="285" y="572"/>
                  </a:cubicBezTo>
                  <a:cubicBezTo>
                    <a:pt x="434" y="572"/>
                    <a:pt x="571" y="423"/>
                    <a:pt x="571" y="286"/>
                  </a:cubicBezTo>
                  <a:cubicBezTo>
                    <a:pt x="571" y="138"/>
                    <a:pt x="434" y="1"/>
                    <a:pt x="285"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9"/>
            <p:cNvSpPr/>
            <p:nvPr/>
          </p:nvSpPr>
          <p:spPr>
            <a:xfrm>
              <a:off x="5989799" y="3573570"/>
              <a:ext cx="11298" cy="21686"/>
            </a:xfrm>
            <a:custGeom>
              <a:avLst/>
              <a:gdLst/>
              <a:ahLst/>
              <a:cxnLst/>
              <a:rect l="l" t="t" r="r" b="b"/>
              <a:pathLst>
                <a:path w="149" h="286" extrusionOk="0">
                  <a:moveTo>
                    <a:pt x="0" y="1"/>
                  </a:moveTo>
                  <a:lnTo>
                    <a:pt x="0" y="149"/>
                  </a:lnTo>
                  <a:lnTo>
                    <a:pt x="0" y="286"/>
                  </a:lnTo>
                  <a:cubicBezTo>
                    <a:pt x="149" y="286"/>
                    <a:pt x="149" y="149"/>
                    <a:pt x="149" y="149"/>
                  </a:cubicBezTo>
                  <a:cubicBezTo>
                    <a:pt x="149" y="149"/>
                    <a:pt x="149"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9"/>
            <p:cNvSpPr/>
            <p:nvPr/>
          </p:nvSpPr>
          <p:spPr>
            <a:xfrm>
              <a:off x="6054705" y="3573570"/>
              <a:ext cx="32908" cy="86592"/>
            </a:xfrm>
            <a:custGeom>
              <a:avLst/>
              <a:gdLst/>
              <a:ahLst/>
              <a:cxnLst/>
              <a:rect l="l" t="t" r="r" b="b"/>
              <a:pathLst>
                <a:path w="434" h="1142" extrusionOk="0">
                  <a:moveTo>
                    <a:pt x="149" y="1"/>
                  </a:moveTo>
                  <a:cubicBezTo>
                    <a:pt x="149" y="1"/>
                    <a:pt x="286" y="571"/>
                    <a:pt x="0" y="1005"/>
                  </a:cubicBezTo>
                  <a:lnTo>
                    <a:pt x="286" y="1142"/>
                  </a:lnTo>
                  <a:cubicBezTo>
                    <a:pt x="434" y="571"/>
                    <a:pt x="434" y="1"/>
                    <a:pt x="434" y="1"/>
                  </a:cubicBezTo>
                  <a:close/>
                </a:path>
              </a:pathLst>
            </a:custGeom>
            <a:solidFill>
              <a:srgbClr val="492D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9"/>
            <p:cNvSpPr/>
            <p:nvPr/>
          </p:nvSpPr>
          <p:spPr>
            <a:xfrm>
              <a:off x="5773471" y="3515413"/>
              <a:ext cx="573768" cy="595530"/>
            </a:xfrm>
            <a:custGeom>
              <a:avLst/>
              <a:gdLst/>
              <a:ahLst/>
              <a:cxnLst/>
              <a:rect l="l" t="t" r="r" b="b"/>
              <a:pathLst>
                <a:path w="7567" h="7854" extrusionOk="0">
                  <a:moveTo>
                    <a:pt x="5810" y="1"/>
                  </a:moveTo>
                  <a:cubicBezTo>
                    <a:pt x="5070" y="1"/>
                    <a:pt x="4428" y="482"/>
                    <a:pt x="4428" y="482"/>
                  </a:cubicBezTo>
                  <a:cubicBezTo>
                    <a:pt x="4504" y="470"/>
                    <a:pt x="4573" y="465"/>
                    <a:pt x="4635" y="465"/>
                  </a:cubicBezTo>
                  <a:cubicBezTo>
                    <a:pt x="5284" y="465"/>
                    <a:pt x="5284" y="1053"/>
                    <a:pt x="5284" y="1053"/>
                  </a:cubicBezTo>
                  <a:cubicBezTo>
                    <a:pt x="4143" y="1487"/>
                    <a:pt x="4143" y="2913"/>
                    <a:pt x="4143" y="2913"/>
                  </a:cubicBezTo>
                  <a:cubicBezTo>
                    <a:pt x="4017" y="2901"/>
                    <a:pt x="3900" y="2896"/>
                    <a:pt x="3790" y="2896"/>
                  </a:cubicBezTo>
                  <a:cubicBezTo>
                    <a:pt x="2524" y="2896"/>
                    <a:pt x="2283" y="3621"/>
                    <a:pt x="2283" y="3621"/>
                  </a:cubicBezTo>
                  <a:cubicBezTo>
                    <a:pt x="2568" y="3621"/>
                    <a:pt x="2853" y="3769"/>
                    <a:pt x="2853" y="3769"/>
                  </a:cubicBezTo>
                  <a:cubicBezTo>
                    <a:pt x="2716" y="4191"/>
                    <a:pt x="2431" y="4477"/>
                    <a:pt x="1427" y="4477"/>
                  </a:cubicBezTo>
                  <a:cubicBezTo>
                    <a:pt x="286" y="4477"/>
                    <a:pt x="0" y="5332"/>
                    <a:pt x="0" y="5332"/>
                  </a:cubicBezTo>
                  <a:cubicBezTo>
                    <a:pt x="1146" y="7285"/>
                    <a:pt x="2756" y="7853"/>
                    <a:pt x="3937" y="7853"/>
                  </a:cubicBezTo>
                  <a:cubicBezTo>
                    <a:pt x="4226" y="7853"/>
                    <a:pt x="4489" y="7819"/>
                    <a:pt x="4714" y="7763"/>
                  </a:cubicBezTo>
                  <a:cubicBezTo>
                    <a:pt x="5706" y="7615"/>
                    <a:pt x="5992" y="6337"/>
                    <a:pt x="5992" y="6337"/>
                  </a:cubicBezTo>
                  <a:cubicBezTo>
                    <a:pt x="6425" y="6337"/>
                    <a:pt x="6562" y="6188"/>
                    <a:pt x="6848" y="5903"/>
                  </a:cubicBezTo>
                  <a:cubicBezTo>
                    <a:pt x="7418" y="5481"/>
                    <a:pt x="7567" y="4625"/>
                    <a:pt x="7281" y="3906"/>
                  </a:cubicBezTo>
                  <a:cubicBezTo>
                    <a:pt x="7133" y="3335"/>
                    <a:pt x="6996" y="3198"/>
                    <a:pt x="6996" y="3198"/>
                  </a:cubicBezTo>
                  <a:cubicBezTo>
                    <a:pt x="7567" y="2479"/>
                    <a:pt x="7418" y="1624"/>
                    <a:pt x="7281" y="1201"/>
                  </a:cubicBezTo>
                  <a:cubicBezTo>
                    <a:pt x="7133" y="768"/>
                    <a:pt x="6848" y="482"/>
                    <a:pt x="6562" y="197"/>
                  </a:cubicBezTo>
                  <a:cubicBezTo>
                    <a:pt x="6314" y="54"/>
                    <a:pt x="6057"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9"/>
            <p:cNvSpPr/>
            <p:nvPr/>
          </p:nvSpPr>
          <p:spPr>
            <a:xfrm>
              <a:off x="5892895" y="3764648"/>
              <a:ext cx="151498" cy="97435"/>
            </a:xfrm>
            <a:custGeom>
              <a:avLst/>
              <a:gdLst/>
              <a:ahLst/>
              <a:cxnLst/>
              <a:rect l="l" t="t" r="r" b="b"/>
              <a:pathLst>
                <a:path w="1998" h="1285" extrusionOk="0">
                  <a:moveTo>
                    <a:pt x="981" y="1"/>
                  </a:moveTo>
                  <a:cubicBezTo>
                    <a:pt x="839" y="1"/>
                    <a:pt x="698" y="18"/>
                    <a:pt x="571" y="48"/>
                  </a:cubicBezTo>
                  <a:cubicBezTo>
                    <a:pt x="286" y="197"/>
                    <a:pt x="137" y="334"/>
                    <a:pt x="0" y="482"/>
                  </a:cubicBezTo>
                  <a:cubicBezTo>
                    <a:pt x="0" y="619"/>
                    <a:pt x="137" y="904"/>
                    <a:pt x="422" y="1053"/>
                  </a:cubicBezTo>
                  <a:cubicBezTo>
                    <a:pt x="686" y="1184"/>
                    <a:pt x="1010" y="1284"/>
                    <a:pt x="1297" y="1284"/>
                  </a:cubicBezTo>
                  <a:cubicBezTo>
                    <a:pt x="1633" y="1284"/>
                    <a:pt x="1917" y="1148"/>
                    <a:pt x="1997" y="767"/>
                  </a:cubicBezTo>
                  <a:cubicBezTo>
                    <a:pt x="1997" y="208"/>
                    <a:pt x="1480" y="1"/>
                    <a:pt x="981"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9"/>
            <p:cNvSpPr/>
            <p:nvPr/>
          </p:nvSpPr>
          <p:spPr>
            <a:xfrm>
              <a:off x="5936115" y="3811507"/>
              <a:ext cx="86668" cy="32605"/>
            </a:xfrm>
            <a:custGeom>
              <a:avLst/>
              <a:gdLst/>
              <a:ahLst/>
              <a:cxnLst/>
              <a:rect l="l" t="t" r="r" b="b"/>
              <a:pathLst>
                <a:path w="1143" h="430" extrusionOk="0">
                  <a:moveTo>
                    <a:pt x="1142" y="1"/>
                  </a:moveTo>
                  <a:lnTo>
                    <a:pt x="1" y="149"/>
                  </a:lnTo>
                  <a:cubicBezTo>
                    <a:pt x="251" y="356"/>
                    <a:pt x="453" y="429"/>
                    <a:pt x="613" y="429"/>
                  </a:cubicBezTo>
                  <a:cubicBezTo>
                    <a:pt x="999" y="429"/>
                    <a:pt x="1142" y="1"/>
                    <a:pt x="1142" y="1"/>
                  </a:cubicBez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9"/>
            <p:cNvSpPr/>
            <p:nvPr/>
          </p:nvSpPr>
          <p:spPr>
            <a:xfrm>
              <a:off x="3058946" y="3646816"/>
              <a:ext cx="1016813" cy="921956"/>
            </a:xfrm>
            <a:custGeom>
              <a:avLst/>
              <a:gdLst/>
              <a:ahLst/>
              <a:cxnLst/>
              <a:rect l="l" t="t" r="r" b="b"/>
              <a:pathLst>
                <a:path w="13410" h="12159" extrusionOk="0">
                  <a:moveTo>
                    <a:pt x="8718" y="1"/>
                  </a:moveTo>
                  <a:cubicBezTo>
                    <a:pt x="6176" y="1"/>
                    <a:pt x="2442" y="885"/>
                    <a:pt x="1278" y="1180"/>
                  </a:cubicBezTo>
                  <a:lnTo>
                    <a:pt x="1142" y="1180"/>
                  </a:lnTo>
                  <a:cubicBezTo>
                    <a:pt x="856" y="1317"/>
                    <a:pt x="708" y="1465"/>
                    <a:pt x="571" y="1751"/>
                  </a:cubicBezTo>
                  <a:cubicBezTo>
                    <a:pt x="0" y="2321"/>
                    <a:pt x="571" y="3463"/>
                    <a:pt x="571" y="3463"/>
                  </a:cubicBezTo>
                  <a:cubicBezTo>
                    <a:pt x="708" y="4318"/>
                    <a:pt x="993" y="5026"/>
                    <a:pt x="1278" y="6738"/>
                  </a:cubicBezTo>
                  <a:cubicBezTo>
                    <a:pt x="1849" y="9739"/>
                    <a:pt x="2283" y="12159"/>
                    <a:pt x="2283" y="12159"/>
                  </a:cubicBezTo>
                  <a:lnTo>
                    <a:pt x="3709" y="11451"/>
                  </a:lnTo>
                  <a:cubicBezTo>
                    <a:pt x="3709" y="11451"/>
                    <a:pt x="3709" y="9169"/>
                    <a:pt x="3995" y="7879"/>
                  </a:cubicBezTo>
                  <a:cubicBezTo>
                    <a:pt x="4280" y="6601"/>
                    <a:pt x="3995" y="4889"/>
                    <a:pt x="3561" y="3748"/>
                  </a:cubicBezTo>
                  <a:lnTo>
                    <a:pt x="3561" y="3748"/>
                  </a:lnTo>
                  <a:cubicBezTo>
                    <a:pt x="4624" y="3861"/>
                    <a:pt x="6944" y="4563"/>
                    <a:pt x="9005" y="4563"/>
                  </a:cubicBezTo>
                  <a:cubicBezTo>
                    <a:pt x="9444" y="4563"/>
                    <a:pt x="9871" y="4531"/>
                    <a:pt x="10271" y="4455"/>
                  </a:cubicBezTo>
                  <a:cubicBezTo>
                    <a:pt x="13410" y="3748"/>
                    <a:pt x="11127" y="746"/>
                    <a:pt x="11127" y="746"/>
                  </a:cubicBezTo>
                  <a:cubicBezTo>
                    <a:pt x="10853" y="198"/>
                    <a:pt x="9918" y="1"/>
                    <a:pt x="8718" y="1"/>
                  </a:cubicBez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9"/>
            <p:cNvSpPr/>
            <p:nvPr/>
          </p:nvSpPr>
          <p:spPr>
            <a:xfrm>
              <a:off x="2907524" y="4601599"/>
              <a:ext cx="519250" cy="118590"/>
            </a:xfrm>
            <a:custGeom>
              <a:avLst/>
              <a:gdLst/>
              <a:ahLst/>
              <a:cxnLst/>
              <a:rect l="l" t="t" r="r" b="b"/>
              <a:pathLst>
                <a:path w="6848" h="1564" extrusionOk="0">
                  <a:moveTo>
                    <a:pt x="1564" y="0"/>
                  </a:moveTo>
                  <a:cubicBezTo>
                    <a:pt x="993" y="137"/>
                    <a:pt x="571" y="422"/>
                    <a:pt x="285" y="856"/>
                  </a:cubicBezTo>
                  <a:cubicBezTo>
                    <a:pt x="137" y="993"/>
                    <a:pt x="137" y="1278"/>
                    <a:pt x="0" y="1564"/>
                  </a:cubicBezTo>
                  <a:lnTo>
                    <a:pt x="6847" y="1564"/>
                  </a:lnTo>
                  <a:lnTo>
                    <a:pt x="6847" y="856"/>
                  </a:lnTo>
                  <a:lnTo>
                    <a:pt x="2283" y="856"/>
                  </a:lnTo>
                  <a:cubicBezTo>
                    <a:pt x="1997" y="137"/>
                    <a:pt x="1564" y="0"/>
                    <a:pt x="1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9"/>
            <p:cNvSpPr/>
            <p:nvPr/>
          </p:nvSpPr>
          <p:spPr>
            <a:xfrm>
              <a:off x="3026038" y="4503785"/>
              <a:ext cx="400735" cy="162796"/>
            </a:xfrm>
            <a:custGeom>
              <a:avLst/>
              <a:gdLst/>
              <a:ahLst/>
              <a:cxnLst/>
              <a:rect l="l" t="t" r="r" b="b"/>
              <a:pathLst>
                <a:path w="5285" h="2147" extrusionOk="0">
                  <a:moveTo>
                    <a:pt x="2568" y="1"/>
                  </a:moveTo>
                  <a:lnTo>
                    <a:pt x="1576" y="571"/>
                  </a:lnTo>
                  <a:lnTo>
                    <a:pt x="2146" y="857"/>
                  </a:lnTo>
                  <a:lnTo>
                    <a:pt x="1998" y="1005"/>
                  </a:lnTo>
                  <a:lnTo>
                    <a:pt x="1427" y="720"/>
                  </a:lnTo>
                  <a:lnTo>
                    <a:pt x="1005" y="857"/>
                  </a:lnTo>
                  <a:cubicBezTo>
                    <a:pt x="1427" y="1005"/>
                    <a:pt x="1576" y="1142"/>
                    <a:pt x="1576" y="1142"/>
                  </a:cubicBezTo>
                  <a:lnTo>
                    <a:pt x="1427" y="1290"/>
                  </a:lnTo>
                  <a:cubicBezTo>
                    <a:pt x="1427" y="1290"/>
                    <a:pt x="1290" y="1005"/>
                    <a:pt x="857" y="1005"/>
                  </a:cubicBezTo>
                  <a:lnTo>
                    <a:pt x="1" y="1290"/>
                  </a:lnTo>
                  <a:cubicBezTo>
                    <a:pt x="1" y="1290"/>
                    <a:pt x="434" y="1427"/>
                    <a:pt x="720" y="2146"/>
                  </a:cubicBezTo>
                  <a:lnTo>
                    <a:pt x="5284" y="2146"/>
                  </a:lnTo>
                  <a:lnTo>
                    <a:pt x="4851" y="434"/>
                  </a:lnTo>
                  <a:cubicBezTo>
                    <a:pt x="4851" y="434"/>
                    <a:pt x="4566" y="571"/>
                    <a:pt x="3858" y="571"/>
                  </a:cubicBezTo>
                  <a:cubicBezTo>
                    <a:pt x="3287" y="571"/>
                    <a:pt x="2568" y="1"/>
                    <a:pt x="2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9"/>
            <p:cNvSpPr/>
            <p:nvPr/>
          </p:nvSpPr>
          <p:spPr>
            <a:xfrm>
              <a:off x="3090944" y="4568691"/>
              <a:ext cx="54594" cy="32984"/>
            </a:xfrm>
            <a:custGeom>
              <a:avLst/>
              <a:gdLst/>
              <a:ahLst/>
              <a:cxnLst/>
              <a:rect l="l" t="t" r="r" b="b"/>
              <a:pathLst>
                <a:path w="720" h="435" extrusionOk="0">
                  <a:moveTo>
                    <a:pt x="149" y="1"/>
                  </a:moveTo>
                  <a:lnTo>
                    <a:pt x="1" y="149"/>
                  </a:lnTo>
                  <a:cubicBezTo>
                    <a:pt x="434" y="149"/>
                    <a:pt x="571" y="434"/>
                    <a:pt x="571" y="434"/>
                  </a:cubicBezTo>
                  <a:lnTo>
                    <a:pt x="720" y="286"/>
                  </a:lnTo>
                  <a:cubicBezTo>
                    <a:pt x="720" y="286"/>
                    <a:pt x="571" y="149"/>
                    <a:pt x="149" y="1"/>
                  </a:cubicBez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9"/>
            <p:cNvSpPr/>
            <p:nvPr/>
          </p:nvSpPr>
          <p:spPr>
            <a:xfrm>
              <a:off x="3134240" y="4547081"/>
              <a:ext cx="54594" cy="32908"/>
            </a:xfrm>
            <a:custGeom>
              <a:avLst/>
              <a:gdLst/>
              <a:ahLst/>
              <a:cxnLst/>
              <a:rect l="l" t="t" r="r" b="b"/>
              <a:pathLst>
                <a:path w="720" h="434" extrusionOk="0">
                  <a:moveTo>
                    <a:pt x="149" y="0"/>
                  </a:moveTo>
                  <a:lnTo>
                    <a:pt x="0" y="149"/>
                  </a:lnTo>
                  <a:lnTo>
                    <a:pt x="571" y="434"/>
                  </a:lnTo>
                  <a:lnTo>
                    <a:pt x="719" y="286"/>
                  </a:lnTo>
                  <a:lnTo>
                    <a:pt x="149" y="0"/>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9"/>
            <p:cNvSpPr/>
            <p:nvPr/>
          </p:nvSpPr>
          <p:spPr>
            <a:xfrm>
              <a:off x="3545210" y="3541572"/>
              <a:ext cx="1016889" cy="486342"/>
            </a:xfrm>
            <a:custGeom>
              <a:avLst/>
              <a:gdLst/>
              <a:ahLst/>
              <a:cxnLst/>
              <a:rect l="l" t="t" r="r" b="b"/>
              <a:pathLst>
                <a:path w="13411" h="6414" extrusionOk="0">
                  <a:moveTo>
                    <a:pt x="13410" y="0"/>
                  </a:moveTo>
                  <a:lnTo>
                    <a:pt x="6141" y="423"/>
                  </a:lnTo>
                  <a:lnTo>
                    <a:pt x="1" y="708"/>
                  </a:lnTo>
                  <a:cubicBezTo>
                    <a:pt x="286" y="2568"/>
                    <a:pt x="1291" y="5843"/>
                    <a:pt x="1427" y="5992"/>
                  </a:cubicBezTo>
                  <a:lnTo>
                    <a:pt x="4281" y="5843"/>
                  </a:lnTo>
                  <a:lnTo>
                    <a:pt x="6997" y="5992"/>
                  </a:lnTo>
                  <a:lnTo>
                    <a:pt x="9279" y="6277"/>
                  </a:lnTo>
                  <a:cubicBezTo>
                    <a:pt x="10135" y="6414"/>
                    <a:pt x="11128" y="6414"/>
                    <a:pt x="11984" y="6414"/>
                  </a:cubicBezTo>
                  <a:lnTo>
                    <a:pt x="13410" y="6277"/>
                  </a:lnTo>
                  <a:lnTo>
                    <a:pt x="13410" y="0"/>
                  </a:lnTo>
                  <a:close/>
                </a:path>
              </a:pathLst>
            </a:custGeom>
            <a:solidFill>
              <a:srgbClr val="E1B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9"/>
            <p:cNvSpPr/>
            <p:nvPr/>
          </p:nvSpPr>
          <p:spPr>
            <a:xfrm>
              <a:off x="5535533" y="3714604"/>
              <a:ext cx="119424" cy="238090"/>
            </a:xfrm>
            <a:custGeom>
              <a:avLst/>
              <a:gdLst/>
              <a:ahLst/>
              <a:cxnLst/>
              <a:rect l="l" t="t" r="r" b="b"/>
              <a:pathLst>
                <a:path w="1575" h="3140" extrusionOk="0">
                  <a:moveTo>
                    <a:pt x="856" y="1"/>
                  </a:moveTo>
                  <a:cubicBezTo>
                    <a:pt x="856" y="1"/>
                    <a:pt x="0" y="286"/>
                    <a:pt x="0" y="1564"/>
                  </a:cubicBezTo>
                  <a:cubicBezTo>
                    <a:pt x="0" y="2705"/>
                    <a:pt x="1141" y="3139"/>
                    <a:pt x="1141" y="3139"/>
                  </a:cubicBezTo>
                  <a:cubicBezTo>
                    <a:pt x="1290" y="2991"/>
                    <a:pt x="1575" y="2283"/>
                    <a:pt x="1575" y="1427"/>
                  </a:cubicBezTo>
                  <a:cubicBezTo>
                    <a:pt x="1575" y="708"/>
                    <a:pt x="856" y="1"/>
                    <a:pt x="856"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9"/>
            <p:cNvSpPr/>
            <p:nvPr/>
          </p:nvSpPr>
          <p:spPr>
            <a:xfrm>
              <a:off x="5525145" y="3681772"/>
              <a:ext cx="96980" cy="292533"/>
            </a:xfrm>
            <a:custGeom>
              <a:avLst/>
              <a:gdLst/>
              <a:ahLst/>
              <a:cxnLst/>
              <a:rect l="l" t="t" r="r" b="b"/>
              <a:pathLst>
                <a:path w="1279" h="3858" extrusionOk="0">
                  <a:moveTo>
                    <a:pt x="571" y="0"/>
                  </a:moveTo>
                  <a:cubicBezTo>
                    <a:pt x="422" y="285"/>
                    <a:pt x="0" y="1004"/>
                    <a:pt x="0" y="1997"/>
                  </a:cubicBezTo>
                  <a:cubicBezTo>
                    <a:pt x="0" y="2716"/>
                    <a:pt x="422" y="3424"/>
                    <a:pt x="856" y="3857"/>
                  </a:cubicBezTo>
                  <a:cubicBezTo>
                    <a:pt x="993" y="3709"/>
                    <a:pt x="1141" y="3572"/>
                    <a:pt x="1278" y="3572"/>
                  </a:cubicBezTo>
                  <a:cubicBezTo>
                    <a:pt x="1278" y="3572"/>
                    <a:pt x="422" y="2853"/>
                    <a:pt x="422" y="1860"/>
                  </a:cubicBezTo>
                  <a:cubicBezTo>
                    <a:pt x="422" y="1004"/>
                    <a:pt x="993" y="434"/>
                    <a:pt x="993" y="434"/>
                  </a:cubicBez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9"/>
            <p:cNvSpPr/>
            <p:nvPr/>
          </p:nvSpPr>
          <p:spPr>
            <a:xfrm>
              <a:off x="4183881" y="3541572"/>
              <a:ext cx="432733" cy="205182"/>
            </a:xfrm>
            <a:custGeom>
              <a:avLst/>
              <a:gdLst/>
              <a:ahLst/>
              <a:cxnLst/>
              <a:rect l="l" t="t" r="r" b="b"/>
              <a:pathLst>
                <a:path w="5707" h="2706" extrusionOk="0">
                  <a:moveTo>
                    <a:pt x="5706" y="0"/>
                  </a:moveTo>
                  <a:lnTo>
                    <a:pt x="2705" y="137"/>
                  </a:lnTo>
                  <a:lnTo>
                    <a:pt x="0" y="2705"/>
                  </a:lnTo>
                  <a:lnTo>
                    <a:pt x="5706" y="1849"/>
                  </a:lnTo>
                  <a:lnTo>
                    <a:pt x="57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9"/>
            <p:cNvSpPr/>
            <p:nvPr/>
          </p:nvSpPr>
          <p:spPr>
            <a:xfrm>
              <a:off x="3145462" y="3715134"/>
              <a:ext cx="1005591" cy="929766"/>
            </a:xfrm>
            <a:custGeom>
              <a:avLst/>
              <a:gdLst/>
              <a:ahLst/>
              <a:cxnLst/>
              <a:rect l="l" t="t" r="r" b="b"/>
              <a:pathLst>
                <a:path w="13262" h="12262" extrusionOk="0">
                  <a:moveTo>
                    <a:pt x="8382" y="0"/>
                  </a:moveTo>
                  <a:cubicBezTo>
                    <a:pt x="5861" y="0"/>
                    <a:pt x="2321" y="848"/>
                    <a:pt x="1279" y="1135"/>
                  </a:cubicBezTo>
                  <a:cubicBezTo>
                    <a:pt x="1142" y="1135"/>
                    <a:pt x="1142" y="1272"/>
                    <a:pt x="993" y="1272"/>
                  </a:cubicBezTo>
                  <a:cubicBezTo>
                    <a:pt x="708" y="1420"/>
                    <a:pt x="708" y="1557"/>
                    <a:pt x="423" y="1843"/>
                  </a:cubicBezTo>
                  <a:cubicBezTo>
                    <a:pt x="1" y="2276"/>
                    <a:pt x="423" y="3554"/>
                    <a:pt x="423" y="3554"/>
                  </a:cubicBezTo>
                  <a:cubicBezTo>
                    <a:pt x="571" y="4410"/>
                    <a:pt x="856" y="5129"/>
                    <a:pt x="1279" y="6841"/>
                  </a:cubicBezTo>
                  <a:cubicBezTo>
                    <a:pt x="1712" y="9694"/>
                    <a:pt x="2135" y="12262"/>
                    <a:pt x="2135" y="12262"/>
                  </a:cubicBezTo>
                  <a:lnTo>
                    <a:pt x="3846" y="11406"/>
                  </a:lnTo>
                  <a:cubicBezTo>
                    <a:pt x="3846" y="11406"/>
                    <a:pt x="3709" y="9260"/>
                    <a:pt x="3846" y="7982"/>
                  </a:cubicBezTo>
                  <a:cubicBezTo>
                    <a:pt x="4132" y="6556"/>
                    <a:pt x="3846" y="4844"/>
                    <a:pt x="3424" y="3840"/>
                  </a:cubicBezTo>
                  <a:lnTo>
                    <a:pt x="3424" y="3840"/>
                  </a:lnTo>
                  <a:cubicBezTo>
                    <a:pt x="4481" y="3962"/>
                    <a:pt x="6810" y="4662"/>
                    <a:pt x="8875" y="4662"/>
                  </a:cubicBezTo>
                  <a:cubicBezTo>
                    <a:pt x="9307" y="4662"/>
                    <a:pt x="9728" y="4632"/>
                    <a:pt x="10123" y="4559"/>
                  </a:cubicBezTo>
                  <a:cubicBezTo>
                    <a:pt x="13261" y="3840"/>
                    <a:pt x="10979" y="850"/>
                    <a:pt x="10979" y="850"/>
                  </a:cubicBezTo>
                  <a:cubicBezTo>
                    <a:pt x="10690" y="221"/>
                    <a:pt x="9668" y="0"/>
                    <a:pt x="8382"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69"/>
            <p:cNvSpPr/>
            <p:nvPr/>
          </p:nvSpPr>
          <p:spPr>
            <a:xfrm>
              <a:off x="3599728" y="3638476"/>
              <a:ext cx="1016889" cy="487251"/>
            </a:xfrm>
            <a:custGeom>
              <a:avLst/>
              <a:gdLst/>
              <a:ahLst/>
              <a:cxnLst/>
              <a:rect l="l" t="t" r="r" b="b"/>
              <a:pathLst>
                <a:path w="13411" h="6426" extrusionOk="0">
                  <a:moveTo>
                    <a:pt x="13410" y="1"/>
                  </a:moveTo>
                  <a:lnTo>
                    <a:pt x="6129" y="434"/>
                  </a:lnTo>
                  <a:lnTo>
                    <a:pt x="1" y="719"/>
                  </a:lnTo>
                  <a:cubicBezTo>
                    <a:pt x="286" y="2568"/>
                    <a:pt x="1279" y="5855"/>
                    <a:pt x="1427" y="5992"/>
                  </a:cubicBezTo>
                  <a:lnTo>
                    <a:pt x="4280" y="5855"/>
                  </a:lnTo>
                  <a:lnTo>
                    <a:pt x="6985" y="5992"/>
                  </a:lnTo>
                  <a:lnTo>
                    <a:pt x="9268" y="6277"/>
                  </a:lnTo>
                  <a:cubicBezTo>
                    <a:pt x="10124" y="6426"/>
                    <a:pt x="11128" y="6426"/>
                    <a:pt x="11984" y="6426"/>
                  </a:cubicBezTo>
                  <a:lnTo>
                    <a:pt x="13410" y="6277"/>
                  </a:lnTo>
                  <a:lnTo>
                    <a:pt x="13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69"/>
            <p:cNvSpPr/>
            <p:nvPr/>
          </p:nvSpPr>
          <p:spPr>
            <a:xfrm>
              <a:off x="2961132" y="4655207"/>
              <a:ext cx="519325" cy="108278"/>
            </a:xfrm>
            <a:custGeom>
              <a:avLst/>
              <a:gdLst/>
              <a:ahLst/>
              <a:cxnLst/>
              <a:rect l="l" t="t" r="r" b="b"/>
              <a:pathLst>
                <a:path w="6849" h="1428" extrusionOk="0">
                  <a:moveTo>
                    <a:pt x="1576" y="1"/>
                  </a:moveTo>
                  <a:cubicBezTo>
                    <a:pt x="1005" y="1"/>
                    <a:pt x="571" y="286"/>
                    <a:pt x="286" y="720"/>
                  </a:cubicBezTo>
                  <a:cubicBezTo>
                    <a:pt x="149" y="1005"/>
                    <a:pt x="149" y="1142"/>
                    <a:pt x="1" y="1427"/>
                  </a:cubicBezTo>
                  <a:lnTo>
                    <a:pt x="6848" y="1427"/>
                  </a:lnTo>
                  <a:lnTo>
                    <a:pt x="6848" y="720"/>
                  </a:lnTo>
                  <a:lnTo>
                    <a:pt x="2283" y="720"/>
                  </a:lnTo>
                  <a:cubicBezTo>
                    <a:pt x="1998" y="149"/>
                    <a:pt x="1576" y="1"/>
                    <a:pt x="1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69"/>
            <p:cNvSpPr/>
            <p:nvPr/>
          </p:nvSpPr>
          <p:spPr>
            <a:xfrm>
              <a:off x="3080556" y="4547081"/>
              <a:ext cx="399901" cy="162720"/>
            </a:xfrm>
            <a:custGeom>
              <a:avLst/>
              <a:gdLst/>
              <a:ahLst/>
              <a:cxnLst/>
              <a:rect l="l" t="t" r="r" b="b"/>
              <a:pathLst>
                <a:path w="5274" h="2146" extrusionOk="0">
                  <a:moveTo>
                    <a:pt x="2568" y="0"/>
                  </a:moveTo>
                  <a:lnTo>
                    <a:pt x="1564" y="571"/>
                  </a:lnTo>
                  <a:cubicBezTo>
                    <a:pt x="1849" y="719"/>
                    <a:pt x="1998" y="1005"/>
                    <a:pt x="2135" y="1005"/>
                  </a:cubicBezTo>
                  <a:lnTo>
                    <a:pt x="1998" y="1005"/>
                  </a:lnTo>
                  <a:lnTo>
                    <a:pt x="1427" y="719"/>
                  </a:lnTo>
                  <a:lnTo>
                    <a:pt x="993" y="856"/>
                  </a:lnTo>
                  <a:cubicBezTo>
                    <a:pt x="1427" y="1005"/>
                    <a:pt x="1564" y="1141"/>
                    <a:pt x="1564" y="1141"/>
                  </a:cubicBezTo>
                  <a:lnTo>
                    <a:pt x="1427" y="1290"/>
                  </a:lnTo>
                  <a:cubicBezTo>
                    <a:pt x="1427" y="1290"/>
                    <a:pt x="1279" y="1141"/>
                    <a:pt x="857" y="1005"/>
                  </a:cubicBezTo>
                  <a:lnTo>
                    <a:pt x="1" y="1427"/>
                  </a:lnTo>
                  <a:cubicBezTo>
                    <a:pt x="1" y="1427"/>
                    <a:pt x="423" y="1575"/>
                    <a:pt x="708" y="2146"/>
                  </a:cubicBezTo>
                  <a:lnTo>
                    <a:pt x="5273" y="2146"/>
                  </a:lnTo>
                  <a:lnTo>
                    <a:pt x="4851" y="434"/>
                  </a:lnTo>
                  <a:cubicBezTo>
                    <a:pt x="4851" y="434"/>
                    <a:pt x="4565" y="571"/>
                    <a:pt x="3847" y="571"/>
                  </a:cubicBezTo>
                  <a:cubicBezTo>
                    <a:pt x="3276" y="571"/>
                    <a:pt x="2568" y="0"/>
                    <a:pt x="2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9"/>
            <p:cNvSpPr/>
            <p:nvPr/>
          </p:nvSpPr>
          <p:spPr>
            <a:xfrm>
              <a:off x="3145462" y="4611987"/>
              <a:ext cx="53760" cy="32908"/>
            </a:xfrm>
            <a:custGeom>
              <a:avLst/>
              <a:gdLst/>
              <a:ahLst/>
              <a:cxnLst/>
              <a:rect l="l" t="t" r="r" b="b"/>
              <a:pathLst>
                <a:path w="709" h="434" extrusionOk="0">
                  <a:moveTo>
                    <a:pt x="137" y="0"/>
                  </a:moveTo>
                  <a:lnTo>
                    <a:pt x="1" y="149"/>
                  </a:lnTo>
                  <a:cubicBezTo>
                    <a:pt x="423" y="285"/>
                    <a:pt x="571" y="434"/>
                    <a:pt x="571" y="434"/>
                  </a:cubicBezTo>
                  <a:lnTo>
                    <a:pt x="708" y="285"/>
                  </a:lnTo>
                  <a:cubicBezTo>
                    <a:pt x="708" y="285"/>
                    <a:pt x="571" y="149"/>
                    <a:pt x="137" y="0"/>
                  </a:cubicBez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9"/>
            <p:cNvSpPr/>
            <p:nvPr/>
          </p:nvSpPr>
          <p:spPr>
            <a:xfrm>
              <a:off x="3188758" y="4590301"/>
              <a:ext cx="53684" cy="32984"/>
            </a:xfrm>
            <a:custGeom>
              <a:avLst/>
              <a:gdLst/>
              <a:ahLst/>
              <a:cxnLst/>
              <a:rect l="l" t="t" r="r" b="b"/>
              <a:pathLst>
                <a:path w="708" h="435" extrusionOk="0">
                  <a:moveTo>
                    <a:pt x="137" y="1"/>
                  </a:moveTo>
                  <a:lnTo>
                    <a:pt x="0" y="149"/>
                  </a:lnTo>
                  <a:lnTo>
                    <a:pt x="571" y="435"/>
                  </a:lnTo>
                  <a:lnTo>
                    <a:pt x="708" y="435"/>
                  </a:lnTo>
                  <a:cubicBezTo>
                    <a:pt x="571" y="435"/>
                    <a:pt x="422" y="149"/>
                    <a:pt x="137" y="1"/>
                  </a:cubicBez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9"/>
            <p:cNvSpPr/>
            <p:nvPr/>
          </p:nvSpPr>
          <p:spPr>
            <a:xfrm>
              <a:off x="5102801" y="2676263"/>
              <a:ext cx="400735" cy="1352339"/>
            </a:xfrm>
            <a:custGeom>
              <a:avLst/>
              <a:gdLst/>
              <a:ahLst/>
              <a:cxnLst/>
              <a:rect l="l" t="t" r="r" b="b"/>
              <a:pathLst>
                <a:path w="5285" h="17835" extrusionOk="0">
                  <a:moveTo>
                    <a:pt x="1005" y="0"/>
                  </a:moveTo>
                  <a:cubicBezTo>
                    <a:pt x="1005" y="0"/>
                    <a:pt x="1005" y="993"/>
                    <a:pt x="572" y="2705"/>
                  </a:cubicBezTo>
                  <a:cubicBezTo>
                    <a:pt x="149" y="4280"/>
                    <a:pt x="1" y="5421"/>
                    <a:pt x="149" y="6414"/>
                  </a:cubicBezTo>
                  <a:cubicBezTo>
                    <a:pt x="149" y="7418"/>
                    <a:pt x="149" y="10556"/>
                    <a:pt x="286" y="11412"/>
                  </a:cubicBezTo>
                  <a:cubicBezTo>
                    <a:pt x="572" y="12268"/>
                    <a:pt x="720" y="12691"/>
                    <a:pt x="572" y="14688"/>
                  </a:cubicBezTo>
                  <a:cubicBezTo>
                    <a:pt x="572" y="16198"/>
                    <a:pt x="1097" y="17835"/>
                    <a:pt x="2398" y="17835"/>
                  </a:cubicBezTo>
                  <a:cubicBezTo>
                    <a:pt x="2454" y="17835"/>
                    <a:pt x="2510" y="17832"/>
                    <a:pt x="2569" y="17826"/>
                  </a:cubicBezTo>
                  <a:cubicBezTo>
                    <a:pt x="4144" y="17689"/>
                    <a:pt x="5285" y="16548"/>
                    <a:pt x="4280" y="13980"/>
                  </a:cubicBezTo>
                  <a:cubicBezTo>
                    <a:pt x="4280" y="13124"/>
                    <a:pt x="3288" y="10979"/>
                    <a:pt x="3288" y="10979"/>
                  </a:cubicBezTo>
                  <a:cubicBezTo>
                    <a:pt x="3425" y="10123"/>
                    <a:pt x="2283" y="7418"/>
                    <a:pt x="1998" y="6699"/>
                  </a:cubicBezTo>
                  <a:lnTo>
                    <a:pt x="1998" y="6562"/>
                  </a:lnTo>
                  <a:cubicBezTo>
                    <a:pt x="2283" y="5843"/>
                    <a:pt x="2432" y="3709"/>
                    <a:pt x="2432" y="2420"/>
                  </a:cubicBezTo>
                  <a:cubicBezTo>
                    <a:pt x="2283" y="993"/>
                    <a:pt x="2569" y="137"/>
                    <a:pt x="2569" y="137"/>
                  </a:cubicBezTo>
                  <a:lnTo>
                    <a:pt x="1005"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9"/>
            <p:cNvSpPr/>
            <p:nvPr/>
          </p:nvSpPr>
          <p:spPr>
            <a:xfrm>
              <a:off x="4518723" y="3541572"/>
              <a:ext cx="1071331" cy="594544"/>
            </a:xfrm>
            <a:custGeom>
              <a:avLst/>
              <a:gdLst/>
              <a:ahLst/>
              <a:cxnLst/>
              <a:rect l="l" t="t" r="r" b="b"/>
              <a:pathLst>
                <a:path w="14129" h="7841" extrusionOk="0">
                  <a:moveTo>
                    <a:pt x="1005" y="0"/>
                  </a:moveTo>
                  <a:cubicBezTo>
                    <a:pt x="1005" y="0"/>
                    <a:pt x="1" y="1142"/>
                    <a:pt x="1" y="3709"/>
                  </a:cubicBezTo>
                  <a:cubicBezTo>
                    <a:pt x="149" y="6414"/>
                    <a:pt x="1290" y="7840"/>
                    <a:pt x="1290" y="7840"/>
                  </a:cubicBezTo>
                  <a:lnTo>
                    <a:pt x="7989" y="7555"/>
                  </a:lnTo>
                  <a:lnTo>
                    <a:pt x="8845" y="7418"/>
                  </a:lnTo>
                  <a:cubicBezTo>
                    <a:pt x="10705" y="7418"/>
                    <a:pt x="12554" y="6848"/>
                    <a:pt x="14129" y="5706"/>
                  </a:cubicBezTo>
                  <a:cubicBezTo>
                    <a:pt x="13695" y="5273"/>
                    <a:pt x="13273" y="4565"/>
                    <a:pt x="13273" y="3846"/>
                  </a:cubicBezTo>
                  <a:cubicBezTo>
                    <a:pt x="13273" y="2853"/>
                    <a:pt x="13695" y="2134"/>
                    <a:pt x="13844" y="1849"/>
                  </a:cubicBezTo>
                  <a:cubicBezTo>
                    <a:pt x="12702" y="856"/>
                    <a:pt x="11276" y="137"/>
                    <a:pt x="9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9"/>
            <p:cNvSpPr/>
            <p:nvPr/>
          </p:nvSpPr>
          <p:spPr>
            <a:xfrm>
              <a:off x="5189393" y="2340512"/>
              <a:ext cx="234678" cy="432733"/>
            </a:xfrm>
            <a:custGeom>
              <a:avLst/>
              <a:gdLst/>
              <a:ahLst/>
              <a:cxnLst/>
              <a:rect l="l" t="t" r="r" b="b"/>
              <a:pathLst>
                <a:path w="3095" h="5707" extrusionOk="0">
                  <a:moveTo>
                    <a:pt x="1712" y="0"/>
                  </a:moveTo>
                  <a:cubicBezTo>
                    <a:pt x="1427" y="0"/>
                    <a:pt x="1290" y="149"/>
                    <a:pt x="1290" y="1005"/>
                  </a:cubicBezTo>
                  <a:lnTo>
                    <a:pt x="1004" y="2716"/>
                  </a:lnTo>
                  <a:cubicBezTo>
                    <a:pt x="1004" y="2716"/>
                    <a:pt x="1141" y="434"/>
                    <a:pt x="1004" y="286"/>
                  </a:cubicBezTo>
                  <a:cubicBezTo>
                    <a:pt x="1004" y="217"/>
                    <a:pt x="933" y="74"/>
                    <a:pt x="862" y="74"/>
                  </a:cubicBezTo>
                  <a:cubicBezTo>
                    <a:pt x="790" y="74"/>
                    <a:pt x="719" y="217"/>
                    <a:pt x="719" y="719"/>
                  </a:cubicBezTo>
                  <a:cubicBezTo>
                    <a:pt x="571" y="1575"/>
                    <a:pt x="571" y="2716"/>
                    <a:pt x="571" y="2716"/>
                  </a:cubicBezTo>
                  <a:cubicBezTo>
                    <a:pt x="571" y="2716"/>
                    <a:pt x="571" y="856"/>
                    <a:pt x="285" y="856"/>
                  </a:cubicBezTo>
                  <a:cubicBezTo>
                    <a:pt x="0" y="856"/>
                    <a:pt x="148" y="1712"/>
                    <a:pt x="148" y="2853"/>
                  </a:cubicBezTo>
                  <a:cubicBezTo>
                    <a:pt x="148" y="4143"/>
                    <a:pt x="285" y="3995"/>
                    <a:pt x="434" y="4428"/>
                  </a:cubicBezTo>
                  <a:cubicBezTo>
                    <a:pt x="434" y="4713"/>
                    <a:pt x="285" y="5569"/>
                    <a:pt x="285" y="5569"/>
                  </a:cubicBezTo>
                  <a:lnTo>
                    <a:pt x="1712" y="5706"/>
                  </a:lnTo>
                  <a:cubicBezTo>
                    <a:pt x="1712" y="5706"/>
                    <a:pt x="1860" y="4999"/>
                    <a:pt x="1997" y="4428"/>
                  </a:cubicBezTo>
                  <a:cubicBezTo>
                    <a:pt x="2146" y="4143"/>
                    <a:pt x="2283" y="3995"/>
                    <a:pt x="2431" y="3287"/>
                  </a:cubicBezTo>
                  <a:cubicBezTo>
                    <a:pt x="2716" y="2568"/>
                    <a:pt x="2853" y="2568"/>
                    <a:pt x="3002" y="2283"/>
                  </a:cubicBezTo>
                  <a:cubicBezTo>
                    <a:pt x="3094" y="2190"/>
                    <a:pt x="2930" y="1897"/>
                    <a:pt x="2725" y="1897"/>
                  </a:cubicBezTo>
                  <a:cubicBezTo>
                    <a:pt x="2628" y="1897"/>
                    <a:pt x="2523" y="1962"/>
                    <a:pt x="2431" y="2146"/>
                  </a:cubicBezTo>
                  <a:cubicBezTo>
                    <a:pt x="1997" y="2853"/>
                    <a:pt x="1860" y="3002"/>
                    <a:pt x="1860" y="3002"/>
                  </a:cubicBezTo>
                  <a:cubicBezTo>
                    <a:pt x="1860" y="3002"/>
                    <a:pt x="2146" y="1997"/>
                    <a:pt x="2283" y="1427"/>
                  </a:cubicBezTo>
                  <a:cubicBezTo>
                    <a:pt x="2431" y="856"/>
                    <a:pt x="2431" y="434"/>
                    <a:pt x="2146" y="434"/>
                  </a:cubicBezTo>
                  <a:cubicBezTo>
                    <a:pt x="1997" y="434"/>
                    <a:pt x="1997" y="571"/>
                    <a:pt x="1860" y="1290"/>
                  </a:cubicBezTo>
                  <a:cubicBezTo>
                    <a:pt x="1712" y="1997"/>
                    <a:pt x="1427" y="2853"/>
                    <a:pt x="1427" y="2853"/>
                  </a:cubicBezTo>
                  <a:cubicBezTo>
                    <a:pt x="1427" y="2853"/>
                    <a:pt x="1997" y="149"/>
                    <a:pt x="1712" y="0"/>
                  </a:cubicBezTo>
                  <a:close/>
                </a:path>
              </a:pathLst>
            </a:custGeom>
            <a:solidFill>
              <a:srgbClr val="BD9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9"/>
            <p:cNvSpPr/>
            <p:nvPr/>
          </p:nvSpPr>
          <p:spPr>
            <a:xfrm>
              <a:off x="5146097" y="2676263"/>
              <a:ext cx="400735" cy="1352339"/>
            </a:xfrm>
            <a:custGeom>
              <a:avLst/>
              <a:gdLst/>
              <a:ahLst/>
              <a:cxnLst/>
              <a:rect l="l" t="t" r="r" b="b"/>
              <a:pathLst>
                <a:path w="5285" h="17835" extrusionOk="0">
                  <a:moveTo>
                    <a:pt x="1005" y="0"/>
                  </a:moveTo>
                  <a:cubicBezTo>
                    <a:pt x="1005" y="0"/>
                    <a:pt x="1005" y="993"/>
                    <a:pt x="434" y="2705"/>
                  </a:cubicBezTo>
                  <a:cubicBezTo>
                    <a:pt x="149" y="4280"/>
                    <a:pt x="1" y="5421"/>
                    <a:pt x="149" y="6414"/>
                  </a:cubicBezTo>
                  <a:cubicBezTo>
                    <a:pt x="149" y="7418"/>
                    <a:pt x="149" y="10556"/>
                    <a:pt x="286" y="11412"/>
                  </a:cubicBezTo>
                  <a:cubicBezTo>
                    <a:pt x="571" y="12268"/>
                    <a:pt x="719" y="12691"/>
                    <a:pt x="571" y="14688"/>
                  </a:cubicBezTo>
                  <a:cubicBezTo>
                    <a:pt x="571" y="16198"/>
                    <a:pt x="1096" y="17835"/>
                    <a:pt x="2398" y="17835"/>
                  </a:cubicBezTo>
                  <a:cubicBezTo>
                    <a:pt x="2453" y="17835"/>
                    <a:pt x="2510" y="17832"/>
                    <a:pt x="2568" y="17826"/>
                  </a:cubicBezTo>
                  <a:cubicBezTo>
                    <a:pt x="4143" y="17689"/>
                    <a:pt x="5284" y="16548"/>
                    <a:pt x="4280" y="13980"/>
                  </a:cubicBezTo>
                  <a:cubicBezTo>
                    <a:pt x="4280" y="13124"/>
                    <a:pt x="3287" y="10979"/>
                    <a:pt x="3287" y="10979"/>
                  </a:cubicBezTo>
                  <a:cubicBezTo>
                    <a:pt x="3424" y="10123"/>
                    <a:pt x="2283" y="7418"/>
                    <a:pt x="1998" y="6699"/>
                  </a:cubicBezTo>
                  <a:lnTo>
                    <a:pt x="1998" y="6562"/>
                  </a:lnTo>
                  <a:cubicBezTo>
                    <a:pt x="2283" y="5843"/>
                    <a:pt x="2431" y="3709"/>
                    <a:pt x="2431" y="2420"/>
                  </a:cubicBezTo>
                  <a:cubicBezTo>
                    <a:pt x="2283" y="993"/>
                    <a:pt x="2431" y="137"/>
                    <a:pt x="2431" y="137"/>
                  </a:cubicBezTo>
                  <a:lnTo>
                    <a:pt x="1005" y="0"/>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9"/>
            <p:cNvSpPr/>
            <p:nvPr/>
          </p:nvSpPr>
          <p:spPr>
            <a:xfrm>
              <a:off x="4929769" y="2210700"/>
              <a:ext cx="735578" cy="735578"/>
            </a:xfrm>
            <a:custGeom>
              <a:avLst/>
              <a:gdLst/>
              <a:ahLst/>
              <a:cxnLst/>
              <a:rect l="l" t="t" r="r" b="b"/>
              <a:pathLst>
                <a:path w="9701" h="9701" extrusionOk="0">
                  <a:moveTo>
                    <a:pt x="4851" y="0"/>
                  </a:moveTo>
                  <a:cubicBezTo>
                    <a:pt x="2146" y="0"/>
                    <a:pt x="0" y="2146"/>
                    <a:pt x="0" y="4851"/>
                  </a:cubicBezTo>
                  <a:cubicBezTo>
                    <a:pt x="0" y="7567"/>
                    <a:pt x="2146" y="9701"/>
                    <a:pt x="4851" y="9701"/>
                  </a:cubicBezTo>
                  <a:cubicBezTo>
                    <a:pt x="7567" y="9701"/>
                    <a:pt x="9701" y="7567"/>
                    <a:pt x="9701" y="4851"/>
                  </a:cubicBezTo>
                  <a:cubicBezTo>
                    <a:pt x="9701" y="2146"/>
                    <a:pt x="7567" y="0"/>
                    <a:pt x="4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9"/>
            <p:cNvSpPr/>
            <p:nvPr/>
          </p:nvSpPr>
          <p:spPr>
            <a:xfrm>
              <a:off x="5016285" y="2297216"/>
              <a:ext cx="562546" cy="562546"/>
            </a:xfrm>
            <a:custGeom>
              <a:avLst/>
              <a:gdLst/>
              <a:ahLst/>
              <a:cxnLst/>
              <a:rect l="l" t="t" r="r" b="b"/>
              <a:pathLst>
                <a:path w="7419" h="7419" extrusionOk="0">
                  <a:moveTo>
                    <a:pt x="3710" y="1"/>
                  </a:moveTo>
                  <a:cubicBezTo>
                    <a:pt x="1713" y="1"/>
                    <a:pt x="1" y="1576"/>
                    <a:pt x="1" y="3710"/>
                  </a:cubicBezTo>
                  <a:cubicBezTo>
                    <a:pt x="1" y="5707"/>
                    <a:pt x="1713" y="7419"/>
                    <a:pt x="3710" y="7419"/>
                  </a:cubicBezTo>
                  <a:cubicBezTo>
                    <a:pt x="5707" y="7419"/>
                    <a:pt x="7419" y="5707"/>
                    <a:pt x="7419" y="3710"/>
                  </a:cubicBezTo>
                  <a:cubicBezTo>
                    <a:pt x="7419" y="1576"/>
                    <a:pt x="5707" y="1"/>
                    <a:pt x="3710" y="1"/>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9"/>
            <p:cNvSpPr/>
            <p:nvPr/>
          </p:nvSpPr>
          <p:spPr>
            <a:xfrm>
              <a:off x="5114099" y="2383732"/>
              <a:ext cx="367827" cy="379125"/>
            </a:xfrm>
            <a:custGeom>
              <a:avLst/>
              <a:gdLst/>
              <a:ahLst/>
              <a:cxnLst/>
              <a:rect l="l" t="t" r="r" b="b"/>
              <a:pathLst>
                <a:path w="4851" h="5000" extrusionOk="0">
                  <a:moveTo>
                    <a:pt x="2420" y="1"/>
                  </a:moveTo>
                  <a:cubicBezTo>
                    <a:pt x="993" y="1"/>
                    <a:pt x="0" y="1142"/>
                    <a:pt x="0" y="2569"/>
                  </a:cubicBezTo>
                  <a:cubicBezTo>
                    <a:pt x="0" y="3858"/>
                    <a:pt x="993" y="4999"/>
                    <a:pt x="2420" y="4999"/>
                  </a:cubicBezTo>
                  <a:cubicBezTo>
                    <a:pt x="3846" y="4999"/>
                    <a:pt x="4850" y="3858"/>
                    <a:pt x="4850" y="2569"/>
                  </a:cubicBezTo>
                  <a:cubicBezTo>
                    <a:pt x="4850" y="1142"/>
                    <a:pt x="3846" y="1"/>
                    <a:pt x="2420" y="1"/>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9"/>
            <p:cNvSpPr/>
            <p:nvPr/>
          </p:nvSpPr>
          <p:spPr>
            <a:xfrm>
              <a:off x="5265521" y="2535229"/>
              <a:ext cx="64982" cy="76204"/>
            </a:xfrm>
            <a:custGeom>
              <a:avLst/>
              <a:gdLst/>
              <a:ahLst/>
              <a:cxnLst/>
              <a:rect l="l" t="t" r="r" b="b"/>
              <a:pathLst>
                <a:path w="857" h="1005" extrusionOk="0">
                  <a:moveTo>
                    <a:pt x="423" y="0"/>
                  </a:moveTo>
                  <a:cubicBezTo>
                    <a:pt x="137" y="0"/>
                    <a:pt x="0" y="285"/>
                    <a:pt x="0" y="571"/>
                  </a:cubicBezTo>
                  <a:cubicBezTo>
                    <a:pt x="0" y="856"/>
                    <a:pt x="137" y="1004"/>
                    <a:pt x="423" y="1004"/>
                  </a:cubicBezTo>
                  <a:cubicBezTo>
                    <a:pt x="708" y="1004"/>
                    <a:pt x="856" y="856"/>
                    <a:pt x="856" y="571"/>
                  </a:cubicBezTo>
                  <a:cubicBezTo>
                    <a:pt x="856" y="285"/>
                    <a:pt x="708" y="0"/>
                    <a:pt x="423" y="0"/>
                  </a:cubicBezTo>
                  <a:close/>
                </a:path>
              </a:pathLst>
            </a:custGeom>
            <a:solidFill>
              <a:srgbClr val="3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9"/>
            <p:cNvSpPr/>
            <p:nvPr/>
          </p:nvSpPr>
          <p:spPr>
            <a:xfrm>
              <a:off x="4994675" y="2221922"/>
              <a:ext cx="735578" cy="735654"/>
            </a:xfrm>
            <a:custGeom>
              <a:avLst/>
              <a:gdLst/>
              <a:ahLst/>
              <a:cxnLst/>
              <a:rect l="l" t="t" r="r" b="b"/>
              <a:pathLst>
                <a:path w="9701" h="9702" extrusionOk="0">
                  <a:moveTo>
                    <a:pt x="4851" y="1"/>
                  </a:moveTo>
                  <a:cubicBezTo>
                    <a:pt x="2146" y="1"/>
                    <a:pt x="0" y="2135"/>
                    <a:pt x="0" y="4851"/>
                  </a:cubicBezTo>
                  <a:cubicBezTo>
                    <a:pt x="0" y="7556"/>
                    <a:pt x="2146" y="9701"/>
                    <a:pt x="4851" y="9701"/>
                  </a:cubicBezTo>
                  <a:cubicBezTo>
                    <a:pt x="7567" y="9701"/>
                    <a:pt x="9701" y="7556"/>
                    <a:pt x="9701" y="4851"/>
                  </a:cubicBezTo>
                  <a:cubicBezTo>
                    <a:pt x="9701" y="2135"/>
                    <a:pt x="7567" y="1"/>
                    <a:pt x="4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9"/>
            <p:cNvSpPr/>
            <p:nvPr/>
          </p:nvSpPr>
          <p:spPr>
            <a:xfrm>
              <a:off x="5081191" y="2308514"/>
              <a:ext cx="562546" cy="562470"/>
            </a:xfrm>
            <a:custGeom>
              <a:avLst/>
              <a:gdLst/>
              <a:ahLst/>
              <a:cxnLst/>
              <a:rect l="l" t="t" r="r" b="b"/>
              <a:pathLst>
                <a:path w="7419" h="7418" extrusionOk="0">
                  <a:moveTo>
                    <a:pt x="3710" y="0"/>
                  </a:moveTo>
                  <a:cubicBezTo>
                    <a:pt x="1712" y="0"/>
                    <a:pt x="1" y="1563"/>
                    <a:pt x="1" y="3709"/>
                  </a:cubicBezTo>
                  <a:cubicBezTo>
                    <a:pt x="1" y="5706"/>
                    <a:pt x="1712" y="7418"/>
                    <a:pt x="3710" y="7418"/>
                  </a:cubicBezTo>
                  <a:cubicBezTo>
                    <a:pt x="5707" y="7418"/>
                    <a:pt x="7419" y="5706"/>
                    <a:pt x="7419" y="3709"/>
                  </a:cubicBezTo>
                  <a:cubicBezTo>
                    <a:pt x="7419" y="1563"/>
                    <a:pt x="5707" y="0"/>
                    <a:pt x="3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9"/>
            <p:cNvSpPr/>
            <p:nvPr/>
          </p:nvSpPr>
          <p:spPr>
            <a:xfrm>
              <a:off x="5179005" y="2395029"/>
              <a:ext cx="367827" cy="378215"/>
            </a:xfrm>
            <a:custGeom>
              <a:avLst/>
              <a:gdLst/>
              <a:ahLst/>
              <a:cxnLst/>
              <a:rect l="l" t="t" r="r" b="b"/>
              <a:pathLst>
                <a:path w="4851" h="4988" extrusionOk="0">
                  <a:moveTo>
                    <a:pt x="2420" y="0"/>
                  </a:moveTo>
                  <a:cubicBezTo>
                    <a:pt x="993" y="0"/>
                    <a:pt x="0" y="1141"/>
                    <a:pt x="0" y="2568"/>
                  </a:cubicBezTo>
                  <a:cubicBezTo>
                    <a:pt x="0" y="3846"/>
                    <a:pt x="993" y="4987"/>
                    <a:pt x="2420" y="4987"/>
                  </a:cubicBezTo>
                  <a:cubicBezTo>
                    <a:pt x="3709" y="4987"/>
                    <a:pt x="4850" y="3846"/>
                    <a:pt x="4850" y="2568"/>
                  </a:cubicBezTo>
                  <a:cubicBezTo>
                    <a:pt x="4850" y="1141"/>
                    <a:pt x="3709" y="0"/>
                    <a:pt x="2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9"/>
            <p:cNvSpPr/>
            <p:nvPr/>
          </p:nvSpPr>
          <p:spPr>
            <a:xfrm>
              <a:off x="5330427" y="2546451"/>
              <a:ext cx="64982" cy="75370"/>
            </a:xfrm>
            <a:custGeom>
              <a:avLst/>
              <a:gdLst/>
              <a:ahLst/>
              <a:cxnLst/>
              <a:rect l="l" t="t" r="r" b="b"/>
              <a:pathLst>
                <a:path w="857" h="994" extrusionOk="0">
                  <a:moveTo>
                    <a:pt x="423" y="0"/>
                  </a:moveTo>
                  <a:cubicBezTo>
                    <a:pt x="137" y="0"/>
                    <a:pt x="0" y="286"/>
                    <a:pt x="0" y="571"/>
                  </a:cubicBezTo>
                  <a:cubicBezTo>
                    <a:pt x="0" y="856"/>
                    <a:pt x="137" y="993"/>
                    <a:pt x="423" y="993"/>
                  </a:cubicBezTo>
                  <a:cubicBezTo>
                    <a:pt x="708" y="993"/>
                    <a:pt x="856" y="856"/>
                    <a:pt x="856" y="571"/>
                  </a:cubicBezTo>
                  <a:cubicBezTo>
                    <a:pt x="856" y="286"/>
                    <a:pt x="708"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9"/>
            <p:cNvSpPr/>
            <p:nvPr/>
          </p:nvSpPr>
          <p:spPr>
            <a:xfrm>
              <a:off x="5146097" y="3649698"/>
              <a:ext cx="389437" cy="406801"/>
            </a:xfrm>
            <a:custGeom>
              <a:avLst/>
              <a:gdLst/>
              <a:ahLst/>
              <a:cxnLst/>
              <a:rect l="l" t="t" r="r" b="b"/>
              <a:pathLst>
                <a:path w="5136" h="5365" extrusionOk="0">
                  <a:moveTo>
                    <a:pt x="4280" y="1"/>
                  </a:moveTo>
                  <a:lnTo>
                    <a:pt x="1" y="571"/>
                  </a:lnTo>
                  <a:lnTo>
                    <a:pt x="434" y="3561"/>
                  </a:lnTo>
                  <a:cubicBezTo>
                    <a:pt x="793" y="4796"/>
                    <a:pt x="1891" y="5365"/>
                    <a:pt x="2903" y="5365"/>
                  </a:cubicBezTo>
                  <a:cubicBezTo>
                    <a:pt x="3883" y="5365"/>
                    <a:pt x="4783" y="4830"/>
                    <a:pt x="4851" y="3847"/>
                  </a:cubicBezTo>
                  <a:cubicBezTo>
                    <a:pt x="5136" y="1850"/>
                    <a:pt x="4280" y="1"/>
                    <a:pt x="4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9"/>
            <p:cNvSpPr/>
            <p:nvPr/>
          </p:nvSpPr>
          <p:spPr>
            <a:xfrm>
              <a:off x="5795081" y="3584792"/>
              <a:ext cx="21686" cy="64982"/>
            </a:xfrm>
            <a:custGeom>
              <a:avLst/>
              <a:gdLst/>
              <a:ahLst/>
              <a:cxnLst/>
              <a:rect l="l" t="t" r="r" b="b"/>
              <a:pathLst>
                <a:path w="286" h="857" extrusionOk="0">
                  <a:moveTo>
                    <a:pt x="149" y="1"/>
                  </a:moveTo>
                  <a:cubicBezTo>
                    <a:pt x="149" y="1"/>
                    <a:pt x="1" y="423"/>
                    <a:pt x="149" y="857"/>
                  </a:cubicBezTo>
                  <a:lnTo>
                    <a:pt x="286" y="709"/>
                  </a:lnTo>
                  <a:cubicBezTo>
                    <a:pt x="149" y="423"/>
                    <a:pt x="286" y="138"/>
                    <a:pt x="286" y="138"/>
                  </a:cubicBezTo>
                  <a:lnTo>
                    <a:pt x="149"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1" name="Google Shape;5051;p69"/>
          <p:cNvGrpSpPr/>
          <p:nvPr/>
        </p:nvGrpSpPr>
        <p:grpSpPr>
          <a:xfrm>
            <a:off x="2727629" y="2983638"/>
            <a:ext cx="1582858" cy="1788138"/>
            <a:chOff x="5309308" y="1442398"/>
            <a:chExt cx="2649135" cy="2992699"/>
          </a:xfrm>
        </p:grpSpPr>
        <p:sp>
          <p:nvSpPr>
            <p:cNvPr id="5052" name="Google Shape;5052;p69"/>
            <p:cNvSpPr/>
            <p:nvPr/>
          </p:nvSpPr>
          <p:spPr>
            <a:xfrm>
              <a:off x="5371456" y="4099476"/>
              <a:ext cx="2586987" cy="335622"/>
            </a:xfrm>
            <a:custGeom>
              <a:avLst/>
              <a:gdLst/>
              <a:ahLst/>
              <a:cxnLst/>
              <a:rect l="l" t="t" r="r" b="b"/>
              <a:pathLst>
                <a:path w="41793" h="5422" extrusionOk="0">
                  <a:moveTo>
                    <a:pt x="1564" y="1"/>
                  </a:moveTo>
                  <a:cubicBezTo>
                    <a:pt x="708" y="1"/>
                    <a:pt x="1" y="720"/>
                    <a:pt x="1" y="1575"/>
                  </a:cubicBezTo>
                  <a:lnTo>
                    <a:pt x="1" y="3858"/>
                  </a:lnTo>
                  <a:cubicBezTo>
                    <a:pt x="1" y="4714"/>
                    <a:pt x="708" y="5421"/>
                    <a:pt x="1564" y="5421"/>
                  </a:cubicBezTo>
                  <a:lnTo>
                    <a:pt x="40229" y="5421"/>
                  </a:lnTo>
                  <a:cubicBezTo>
                    <a:pt x="41085" y="5421"/>
                    <a:pt x="41792" y="4714"/>
                    <a:pt x="41792" y="3858"/>
                  </a:cubicBezTo>
                  <a:lnTo>
                    <a:pt x="41792" y="1575"/>
                  </a:lnTo>
                  <a:cubicBezTo>
                    <a:pt x="41792" y="720"/>
                    <a:pt x="41085" y="1"/>
                    <a:pt x="40229"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9"/>
            <p:cNvSpPr/>
            <p:nvPr/>
          </p:nvSpPr>
          <p:spPr>
            <a:xfrm>
              <a:off x="5424442" y="4126340"/>
              <a:ext cx="2481014" cy="282635"/>
            </a:xfrm>
            <a:custGeom>
              <a:avLst/>
              <a:gdLst/>
              <a:ahLst/>
              <a:cxnLst/>
              <a:rect l="l" t="t" r="r" b="b"/>
              <a:pathLst>
                <a:path w="40081" h="4566" extrusionOk="0">
                  <a:moveTo>
                    <a:pt x="1427" y="0"/>
                  </a:moveTo>
                  <a:cubicBezTo>
                    <a:pt x="708" y="0"/>
                    <a:pt x="1" y="708"/>
                    <a:pt x="1" y="1564"/>
                  </a:cubicBezTo>
                  <a:lnTo>
                    <a:pt x="1" y="2990"/>
                  </a:lnTo>
                  <a:cubicBezTo>
                    <a:pt x="1" y="3846"/>
                    <a:pt x="708" y="4565"/>
                    <a:pt x="1427" y="4565"/>
                  </a:cubicBezTo>
                  <a:lnTo>
                    <a:pt x="38654" y="4565"/>
                  </a:lnTo>
                  <a:cubicBezTo>
                    <a:pt x="39510" y="4565"/>
                    <a:pt x="40080" y="3846"/>
                    <a:pt x="40080" y="2990"/>
                  </a:cubicBezTo>
                  <a:lnTo>
                    <a:pt x="40080" y="1564"/>
                  </a:lnTo>
                  <a:cubicBezTo>
                    <a:pt x="40080" y="708"/>
                    <a:pt x="39510" y="0"/>
                    <a:pt x="38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9"/>
            <p:cNvSpPr/>
            <p:nvPr/>
          </p:nvSpPr>
          <p:spPr>
            <a:xfrm>
              <a:off x="7649702" y="4170104"/>
              <a:ext cx="202784" cy="203527"/>
            </a:xfrm>
            <a:custGeom>
              <a:avLst/>
              <a:gdLst/>
              <a:ahLst/>
              <a:cxnLst/>
              <a:rect l="l" t="t" r="r" b="b"/>
              <a:pathLst>
                <a:path w="3276" h="3288" extrusionOk="0">
                  <a:moveTo>
                    <a:pt x="1564" y="1"/>
                  </a:moveTo>
                  <a:cubicBezTo>
                    <a:pt x="708" y="1"/>
                    <a:pt x="0" y="720"/>
                    <a:pt x="0" y="1576"/>
                  </a:cubicBezTo>
                  <a:cubicBezTo>
                    <a:pt x="0" y="2432"/>
                    <a:pt x="708" y="3287"/>
                    <a:pt x="1564" y="3287"/>
                  </a:cubicBezTo>
                  <a:cubicBezTo>
                    <a:pt x="2568" y="3287"/>
                    <a:pt x="3276" y="2432"/>
                    <a:pt x="3276" y="1576"/>
                  </a:cubicBezTo>
                  <a:cubicBezTo>
                    <a:pt x="3276" y="720"/>
                    <a:pt x="2568" y="1"/>
                    <a:pt x="1564"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9"/>
            <p:cNvSpPr/>
            <p:nvPr/>
          </p:nvSpPr>
          <p:spPr>
            <a:xfrm>
              <a:off x="5477429" y="4170104"/>
              <a:ext cx="202846" cy="203527"/>
            </a:xfrm>
            <a:custGeom>
              <a:avLst/>
              <a:gdLst/>
              <a:ahLst/>
              <a:cxnLst/>
              <a:rect l="l" t="t" r="r" b="b"/>
              <a:pathLst>
                <a:path w="3277" h="3288" extrusionOk="0">
                  <a:moveTo>
                    <a:pt x="1713" y="1"/>
                  </a:moveTo>
                  <a:cubicBezTo>
                    <a:pt x="708" y="1"/>
                    <a:pt x="1" y="720"/>
                    <a:pt x="1" y="1576"/>
                  </a:cubicBezTo>
                  <a:cubicBezTo>
                    <a:pt x="1" y="2432"/>
                    <a:pt x="708" y="3287"/>
                    <a:pt x="1713" y="3287"/>
                  </a:cubicBezTo>
                  <a:cubicBezTo>
                    <a:pt x="2568" y="3287"/>
                    <a:pt x="3276" y="2432"/>
                    <a:pt x="3276" y="1576"/>
                  </a:cubicBezTo>
                  <a:cubicBezTo>
                    <a:pt x="3276" y="720"/>
                    <a:pt x="2568" y="1"/>
                    <a:pt x="1713"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9"/>
            <p:cNvSpPr/>
            <p:nvPr/>
          </p:nvSpPr>
          <p:spPr>
            <a:xfrm>
              <a:off x="5450626" y="4134821"/>
              <a:ext cx="2428708" cy="264932"/>
            </a:xfrm>
            <a:custGeom>
              <a:avLst/>
              <a:gdLst/>
              <a:ahLst/>
              <a:cxnLst/>
              <a:rect l="l" t="t" r="r" b="b"/>
              <a:pathLst>
                <a:path w="39236" h="4280" extrusionOk="0">
                  <a:moveTo>
                    <a:pt x="37238" y="434"/>
                  </a:moveTo>
                  <a:cubicBezTo>
                    <a:pt x="38094" y="434"/>
                    <a:pt x="38950" y="1141"/>
                    <a:pt x="38950" y="2146"/>
                  </a:cubicBezTo>
                  <a:cubicBezTo>
                    <a:pt x="38950" y="3139"/>
                    <a:pt x="38231" y="3857"/>
                    <a:pt x="37238" y="3857"/>
                  </a:cubicBezTo>
                  <a:lnTo>
                    <a:pt x="1997" y="3857"/>
                  </a:lnTo>
                  <a:cubicBezTo>
                    <a:pt x="1004" y="3857"/>
                    <a:pt x="285" y="3139"/>
                    <a:pt x="285" y="2146"/>
                  </a:cubicBezTo>
                  <a:cubicBezTo>
                    <a:pt x="285" y="1141"/>
                    <a:pt x="1004" y="434"/>
                    <a:pt x="1997" y="434"/>
                  </a:cubicBezTo>
                  <a:close/>
                  <a:moveTo>
                    <a:pt x="1997" y="0"/>
                  </a:moveTo>
                  <a:lnTo>
                    <a:pt x="1997" y="149"/>
                  </a:lnTo>
                  <a:cubicBezTo>
                    <a:pt x="856" y="149"/>
                    <a:pt x="0" y="1004"/>
                    <a:pt x="0" y="2146"/>
                  </a:cubicBezTo>
                  <a:cubicBezTo>
                    <a:pt x="0" y="3287"/>
                    <a:pt x="856" y="4143"/>
                    <a:pt x="1997" y="4280"/>
                  </a:cubicBezTo>
                  <a:lnTo>
                    <a:pt x="37238" y="4280"/>
                  </a:lnTo>
                  <a:cubicBezTo>
                    <a:pt x="38379" y="4143"/>
                    <a:pt x="39235" y="3287"/>
                    <a:pt x="39235" y="2146"/>
                  </a:cubicBezTo>
                  <a:cubicBezTo>
                    <a:pt x="39235" y="1004"/>
                    <a:pt x="38379" y="149"/>
                    <a:pt x="37238" y="149"/>
                  </a:cubicBezTo>
                  <a:cubicBezTo>
                    <a:pt x="37238" y="149"/>
                    <a:pt x="37238" y="0"/>
                    <a:pt x="37090" y="0"/>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9"/>
            <p:cNvSpPr/>
            <p:nvPr/>
          </p:nvSpPr>
          <p:spPr>
            <a:xfrm>
              <a:off x="5477429" y="4170104"/>
              <a:ext cx="2375041" cy="203527"/>
            </a:xfrm>
            <a:custGeom>
              <a:avLst/>
              <a:gdLst/>
              <a:ahLst/>
              <a:cxnLst/>
              <a:rect l="l" t="t" r="r" b="b"/>
              <a:pathLst>
                <a:path w="38369" h="3288" extrusionOk="0">
                  <a:moveTo>
                    <a:pt x="36805" y="149"/>
                  </a:moveTo>
                  <a:cubicBezTo>
                    <a:pt x="37513" y="286"/>
                    <a:pt x="38083" y="857"/>
                    <a:pt x="38083" y="1576"/>
                  </a:cubicBezTo>
                  <a:cubicBezTo>
                    <a:pt x="38083" y="2283"/>
                    <a:pt x="37513" y="3002"/>
                    <a:pt x="36805" y="3002"/>
                  </a:cubicBezTo>
                  <a:lnTo>
                    <a:pt x="1564" y="3002"/>
                  </a:lnTo>
                  <a:cubicBezTo>
                    <a:pt x="857" y="3002"/>
                    <a:pt x="286" y="2283"/>
                    <a:pt x="286" y="1576"/>
                  </a:cubicBezTo>
                  <a:cubicBezTo>
                    <a:pt x="286" y="857"/>
                    <a:pt x="857" y="286"/>
                    <a:pt x="1564" y="149"/>
                  </a:cubicBezTo>
                  <a:close/>
                  <a:moveTo>
                    <a:pt x="1564" y="1"/>
                  </a:moveTo>
                  <a:cubicBezTo>
                    <a:pt x="708" y="1"/>
                    <a:pt x="1" y="720"/>
                    <a:pt x="1" y="1576"/>
                  </a:cubicBezTo>
                  <a:cubicBezTo>
                    <a:pt x="1" y="2432"/>
                    <a:pt x="708" y="3139"/>
                    <a:pt x="1564" y="3287"/>
                  </a:cubicBezTo>
                  <a:lnTo>
                    <a:pt x="36805" y="3287"/>
                  </a:lnTo>
                  <a:cubicBezTo>
                    <a:pt x="37661" y="3139"/>
                    <a:pt x="38369" y="2432"/>
                    <a:pt x="38369" y="1576"/>
                  </a:cubicBezTo>
                  <a:cubicBezTo>
                    <a:pt x="38369" y="720"/>
                    <a:pt x="37661" y="1"/>
                    <a:pt x="36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9"/>
            <p:cNvSpPr/>
            <p:nvPr/>
          </p:nvSpPr>
          <p:spPr>
            <a:xfrm>
              <a:off x="5565761" y="4240733"/>
              <a:ext cx="43825" cy="44568"/>
            </a:xfrm>
            <a:custGeom>
              <a:avLst/>
              <a:gdLst/>
              <a:ahLst/>
              <a:cxnLst/>
              <a:rect l="l" t="t" r="r" b="b"/>
              <a:pathLst>
                <a:path w="708" h="720" extrusionOk="0">
                  <a:moveTo>
                    <a:pt x="286" y="1"/>
                  </a:moveTo>
                  <a:cubicBezTo>
                    <a:pt x="137" y="1"/>
                    <a:pt x="0" y="149"/>
                    <a:pt x="0" y="286"/>
                  </a:cubicBezTo>
                  <a:cubicBezTo>
                    <a:pt x="0" y="435"/>
                    <a:pt x="137" y="720"/>
                    <a:pt x="286" y="720"/>
                  </a:cubicBezTo>
                  <a:cubicBezTo>
                    <a:pt x="571" y="720"/>
                    <a:pt x="708" y="435"/>
                    <a:pt x="708" y="286"/>
                  </a:cubicBezTo>
                  <a:cubicBezTo>
                    <a:pt x="708" y="149"/>
                    <a:pt x="571" y="1"/>
                    <a:pt x="286"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9"/>
            <p:cNvSpPr/>
            <p:nvPr/>
          </p:nvSpPr>
          <p:spPr>
            <a:xfrm>
              <a:off x="5459788" y="2236643"/>
              <a:ext cx="264932" cy="273474"/>
            </a:xfrm>
            <a:custGeom>
              <a:avLst/>
              <a:gdLst/>
              <a:ahLst/>
              <a:cxnLst/>
              <a:rect l="l" t="t" r="r" b="b"/>
              <a:pathLst>
                <a:path w="4280" h="4418" extrusionOk="0">
                  <a:moveTo>
                    <a:pt x="2134" y="1"/>
                  </a:moveTo>
                  <a:cubicBezTo>
                    <a:pt x="856" y="1"/>
                    <a:pt x="0" y="994"/>
                    <a:pt x="0" y="2135"/>
                  </a:cubicBezTo>
                  <a:cubicBezTo>
                    <a:pt x="0" y="3424"/>
                    <a:pt x="856" y="4417"/>
                    <a:pt x="2134" y="4417"/>
                  </a:cubicBezTo>
                  <a:cubicBezTo>
                    <a:pt x="3276" y="4417"/>
                    <a:pt x="4280" y="3424"/>
                    <a:pt x="4280" y="2135"/>
                  </a:cubicBezTo>
                  <a:cubicBezTo>
                    <a:pt x="4280" y="994"/>
                    <a:pt x="3276" y="1"/>
                    <a:pt x="2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9"/>
            <p:cNvSpPr/>
            <p:nvPr/>
          </p:nvSpPr>
          <p:spPr>
            <a:xfrm>
              <a:off x="5309308" y="3349242"/>
              <a:ext cx="229649" cy="582850"/>
            </a:xfrm>
            <a:custGeom>
              <a:avLst/>
              <a:gdLst/>
              <a:ahLst/>
              <a:cxnLst/>
              <a:rect l="l" t="t" r="r" b="b"/>
              <a:pathLst>
                <a:path w="3710" h="9416" extrusionOk="0">
                  <a:moveTo>
                    <a:pt x="1005" y="1"/>
                  </a:moveTo>
                  <a:cubicBezTo>
                    <a:pt x="434" y="1"/>
                    <a:pt x="1" y="571"/>
                    <a:pt x="286" y="994"/>
                  </a:cubicBezTo>
                  <a:lnTo>
                    <a:pt x="3710" y="9416"/>
                  </a:lnTo>
                  <a:lnTo>
                    <a:pt x="3710" y="7419"/>
                  </a:lnTo>
                  <a:lnTo>
                    <a:pt x="1427" y="1713"/>
                  </a:lnTo>
                  <a:cubicBezTo>
                    <a:pt x="1142" y="1279"/>
                    <a:pt x="1576" y="708"/>
                    <a:pt x="2146" y="708"/>
                  </a:cubicBezTo>
                  <a:lnTo>
                    <a:pt x="3002" y="708"/>
                  </a:lnTo>
                  <a:lnTo>
                    <a:pt x="3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9"/>
            <p:cNvSpPr/>
            <p:nvPr/>
          </p:nvSpPr>
          <p:spPr>
            <a:xfrm>
              <a:off x="5485910" y="3154998"/>
              <a:ext cx="203527" cy="423891"/>
            </a:xfrm>
            <a:custGeom>
              <a:avLst/>
              <a:gdLst/>
              <a:ahLst/>
              <a:cxnLst/>
              <a:rect l="l" t="t" r="r" b="b"/>
              <a:pathLst>
                <a:path w="3288" h="6848" extrusionOk="0">
                  <a:moveTo>
                    <a:pt x="286" y="1"/>
                  </a:moveTo>
                  <a:cubicBezTo>
                    <a:pt x="149" y="1"/>
                    <a:pt x="1" y="137"/>
                    <a:pt x="1" y="286"/>
                  </a:cubicBezTo>
                  <a:lnTo>
                    <a:pt x="1" y="6414"/>
                  </a:lnTo>
                  <a:cubicBezTo>
                    <a:pt x="1" y="6699"/>
                    <a:pt x="149" y="6848"/>
                    <a:pt x="286" y="6848"/>
                  </a:cubicBezTo>
                  <a:lnTo>
                    <a:pt x="3002" y="6848"/>
                  </a:lnTo>
                  <a:cubicBezTo>
                    <a:pt x="3139" y="6848"/>
                    <a:pt x="3287" y="6699"/>
                    <a:pt x="3287" y="6414"/>
                  </a:cubicBezTo>
                  <a:lnTo>
                    <a:pt x="3287" y="286"/>
                  </a:lnTo>
                  <a:cubicBezTo>
                    <a:pt x="3287" y="137"/>
                    <a:pt x="3139" y="1"/>
                    <a:pt x="3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9"/>
            <p:cNvSpPr/>
            <p:nvPr/>
          </p:nvSpPr>
          <p:spPr>
            <a:xfrm>
              <a:off x="6421907" y="1736425"/>
              <a:ext cx="176663" cy="76447"/>
            </a:xfrm>
            <a:custGeom>
              <a:avLst/>
              <a:gdLst/>
              <a:ahLst/>
              <a:cxnLst/>
              <a:rect l="l" t="t" r="r" b="b"/>
              <a:pathLst>
                <a:path w="2854" h="1235" extrusionOk="0">
                  <a:moveTo>
                    <a:pt x="1894" y="0"/>
                  </a:moveTo>
                  <a:cubicBezTo>
                    <a:pt x="1280" y="0"/>
                    <a:pt x="529" y="125"/>
                    <a:pt x="149" y="664"/>
                  </a:cubicBezTo>
                  <a:lnTo>
                    <a:pt x="1" y="1234"/>
                  </a:lnTo>
                  <a:lnTo>
                    <a:pt x="720" y="1234"/>
                  </a:lnTo>
                  <a:cubicBezTo>
                    <a:pt x="720" y="1234"/>
                    <a:pt x="720" y="379"/>
                    <a:pt x="1713" y="93"/>
                  </a:cubicBezTo>
                  <a:lnTo>
                    <a:pt x="1713" y="93"/>
                  </a:lnTo>
                  <a:cubicBezTo>
                    <a:pt x="1713" y="93"/>
                    <a:pt x="1005" y="664"/>
                    <a:pt x="1142" y="1234"/>
                  </a:cubicBezTo>
                  <a:lnTo>
                    <a:pt x="1861" y="1234"/>
                  </a:lnTo>
                  <a:cubicBezTo>
                    <a:pt x="1861" y="1234"/>
                    <a:pt x="2146" y="515"/>
                    <a:pt x="2854" y="93"/>
                  </a:cubicBezTo>
                  <a:cubicBezTo>
                    <a:pt x="2854" y="93"/>
                    <a:pt x="2425" y="0"/>
                    <a:pt x="1894" y="0"/>
                  </a:cubicBezTo>
                  <a:close/>
                </a:path>
              </a:pathLst>
            </a:custGeom>
            <a:solidFill>
              <a:srgbClr val="34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9"/>
            <p:cNvSpPr/>
            <p:nvPr/>
          </p:nvSpPr>
          <p:spPr>
            <a:xfrm>
              <a:off x="5538896" y="2351097"/>
              <a:ext cx="97554" cy="1969534"/>
            </a:xfrm>
            <a:custGeom>
              <a:avLst/>
              <a:gdLst/>
              <a:ahLst/>
              <a:cxnLst/>
              <a:rect l="l" t="t" r="r" b="b"/>
              <a:pathLst>
                <a:path w="1576" h="31818" extrusionOk="0">
                  <a:moveTo>
                    <a:pt x="720" y="0"/>
                  </a:moveTo>
                  <a:cubicBezTo>
                    <a:pt x="434" y="0"/>
                    <a:pt x="1" y="286"/>
                    <a:pt x="1" y="719"/>
                  </a:cubicBezTo>
                  <a:lnTo>
                    <a:pt x="1" y="31099"/>
                  </a:lnTo>
                  <a:cubicBezTo>
                    <a:pt x="1" y="31532"/>
                    <a:pt x="434" y="31818"/>
                    <a:pt x="720" y="31818"/>
                  </a:cubicBezTo>
                  <a:lnTo>
                    <a:pt x="856" y="31818"/>
                  </a:lnTo>
                  <a:cubicBezTo>
                    <a:pt x="1290" y="31818"/>
                    <a:pt x="1575" y="31532"/>
                    <a:pt x="1575" y="31099"/>
                  </a:cubicBezTo>
                  <a:lnTo>
                    <a:pt x="1575" y="719"/>
                  </a:lnTo>
                  <a:cubicBezTo>
                    <a:pt x="1575" y="286"/>
                    <a:pt x="129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9"/>
            <p:cNvSpPr/>
            <p:nvPr/>
          </p:nvSpPr>
          <p:spPr>
            <a:xfrm>
              <a:off x="5521255" y="2342245"/>
              <a:ext cx="141318" cy="424263"/>
            </a:xfrm>
            <a:custGeom>
              <a:avLst/>
              <a:gdLst/>
              <a:ahLst/>
              <a:cxnLst/>
              <a:rect l="l" t="t" r="r" b="b"/>
              <a:pathLst>
                <a:path w="2283" h="6854" extrusionOk="0">
                  <a:moveTo>
                    <a:pt x="1141" y="1"/>
                  </a:moveTo>
                  <a:cubicBezTo>
                    <a:pt x="571" y="1"/>
                    <a:pt x="0" y="143"/>
                    <a:pt x="0" y="429"/>
                  </a:cubicBezTo>
                  <a:lnTo>
                    <a:pt x="0" y="5850"/>
                  </a:lnTo>
                  <a:cubicBezTo>
                    <a:pt x="0" y="6420"/>
                    <a:pt x="434" y="6854"/>
                    <a:pt x="1005" y="6854"/>
                  </a:cubicBezTo>
                  <a:lnTo>
                    <a:pt x="1141" y="6854"/>
                  </a:lnTo>
                  <a:cubicBezTo>
                    <a:pt x="1712" y="6854"/>
                    <a:pt x="2283" y="6420"/>
                    <a:pt x="2283" y="5850"/>
                  </a:cubicBezTo>
                  <a:lnTo>
                    <a:pt x="2283" y="429"/>
                  </a:lnTo>
                  <a:cubicBezTo>
                    <a:pt x="2283" y="143"/>
                    <a:pt x="171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9"/>
            <p:cNvSpPr/>
            <p:nvPr/>
          </p:nvSpPr>
          <p:spPr>
            <a:xfrm>
              <a:off x="5901324" y="2103867"/>
              <a:ext cx="803214" cy="433052"/>
            </a:xfrm>
            <a:custGeom>
              <a:avLst/>
              <a:gdLst/>
              <a:ahLst/>
              <a:cxnLst/>
              <a:rect l="l" t="t" r="r" b="b"/>
              <a:pathLst>
                <a:path w="12976" h="6996" extrusionOk="0">
                  <a:moveTo>
                    <a:pt x="11698" y="0"/>
                  </a:moveTo>
                  <a:cubicBezTo>
                    <a:pt x="11412" y="0"/>
                    <a:pt x="11127" y="149"/>
                    <a:pt x="10842" y="286"/>
                  </a:cubicBezTo>
                  <a:lnTo>
                    <a:pt x="7133" y="4850"/>
                  </a:lnTo>
                  <a:lnTo>
                    <a:pt x="3138" y="2146"/>
                  </a:lnTo>
                  <a:lnTo>
                    <a:pt x="2990" y="1575"/>
                  </a:lnTo>
                  <a:cubicBezTo>
                    <a:pt x="2990" y="1427"/>
                    <a:pt x="2853" y="1290"/>
                    <a:pt x="2705" y="1141"/>
                  </a:cubicBezTo>
                  <a:lnTo>
                    <a:pt x="2419" y="719"/>
                  </a:lnTo>
                  <a:cubicBezTo>
                    <a:pt x="2419" y="645"/>
                    <a:pt x="2385" y="608"/>
                    <a:pt x="2351" y="608"/>
                  </a:cubicBezTo>
                  <a:cubicBezTo>
                    <a:pt x="2317" y="608"/>
                    <a:pt x="2282" y="645"/>
                    <a:pt x="2282" y="719"/>
                  </a:cubicBezTo>
                  <a:cubicBezTo>
                    <a:pt x="2282" y="856"/>
                    <a:pt x="2134" y="856"/>
                    <a:pt x="2282" y="1005"/>
                  </a:cubicBezTo>
                  <a:lnTo>
                    <a:pt x="2282" y="1290"/>
                  </a:lnTo>
                  <a:lnTo>
                    <a:pt x="1849" y="1005"/>
                  </a:lnTo>
                  <a:lnTo>
                    <a:pt x="993" y="149"/>
                  </a:lnTo>
                  <a:lnTo>
                    <a:pt x="708" y="149"/>
                  </a:lnTo>
                  <a:cubicBezTo>
                    <a:pt x="571" y="286"/>
                    <a:pt x="571" y="434"/>
                    <a:pt x="708" y="434"/>
                  </a:cubicBezTo>
                  <a:lnTo>
                    <a:pt x="1278" y="1141"/>
                  </a:lnTo>
                  <a:lnTo>
                    <a:pt x="422" y="571"/>
                  </a:lnTo>
                  <a:cubicBezTo>
                    <a:pt x="422" y="502"/>
                    <a:pt x="388" y="468"/>
                    <a:pt x="335" y="468"/>
                  </a:cubicBezTo>
                  <a:cubicBezTo>
                    <a:pt x="282" y="468"/>
                    <a:pt x="211" y="502"/>
                    <a:pt x="137" y="571"/>
                  </a:cubicBezTo>
                  <a:cubicBezTo>
                    <a:pt x="137" y="719"/>
                    <a:pt x="137" y="856"/>
                    <a:pt x="285" y="856"/>
                  </a:cubicBezTo>
                  <a:lnTo>
                    <a:pt x="1141" y="1575"/>
                  </a:lnTo>
                  <a:lnTo>
                    <a:pt x="285" y="1141"/>
                  </a:lnTo>
                  <a:cubicBezTo>
                    <a:pt x="285" y="1141"/>
                    <a:pt x="137" y="1141"/>
                    <a:pt x="0" y="1290"/>
                  </a:cubicBezTo>
                  <a:cubicBezTo>
                    <a:pt x="0" y="1290"/>
                    <a:pt x="0" y="1427"/>
                    <a:pt x="137" y="1575"/>
                  </a:cubicBezTo>
                  <a:lnTo>
                    <a:pt x="1141" y="1997"/>
                  </a:lnTo>
                  <a:lnTo>
                    <a:pt x="993" y="1997"/>
                  </a:lnTo>
                  <a:lnTo>
                    <a:pt x="422" y="1860"/>
                  </a:lnTo>
                  <a:lnTo>
                    <a:pt x="285" y="1860"/>
                  </a:lnTo>
                  <a:lnTo>
                    <a:pt x="285" y="2146"/>
                  </a:lnTo>
                  <a:lnTo>
                    <a:pt x="993" y="2431"/>
                  </a:lnTo>
                  <a:lnTo>
                    <a:pt x="2282" y="3139"/>
                  </a:lnTo>
                  <a:lnTo>
                    <a:pt x="6699" y="6711"/>
                  </a:lnTo>
                  <a:cubicBezTo>
                    <a:pt x="6847" y="6996"/>
                    <a:pt x="7133" y="6996"/>
                    <a:pt x="7418" y="6996"/>
                  </a:cubicBezTo>
                  <a:lnTo>
                    <a:pt x="7555" y="6848"/>
                  </a:lnTo>
                  <a:lnTo>
                    <a:pt x="7703" y="6848"/>
                  </a:lnTo>
                  <a:lnTo>
                    <a:pt x="7840" y="6711"/>
                  </a:lnTo>
                  <a:lnTo>
                    <a:pt x="12553" y="1997"/>
                  </a:lnTo>
                  <a:cubicBezTo>
                    <a:pt x="12976" y="1575"/>
                    <a:pt x="12976" y="1141"/>
                    <a:pt x="12839" y="571"/>
                  </a:cubicBezTo>
                  <a:cubicBezTo>
                    <a:pt x="12690" y="571"/>
                    <a:pt x="12690" y="434"/>
                    <a:pt x="12553" y="434"/>
                  </a:cubicBezTo>
                  <a:cubicBezTo>
                    <a:pt x="12405" y="149"/>
                    <a:pt x="12120" y="0"/>
                    <a:pt x="11698" y="0"/>
                  </a:cubicBezTo>
                  <a:close/>
                </a:path>
              </a:pathLst>
            </a:custGeom>
            <a:solidFill>
              <a:srgbClr val="EB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9"/>
            <p:cNvSpPr/>
            <p:nvPr/>
          </p:nvSpPr>
          <p:spPr>
            <a:xfrm>
              <a:off x="6519400" y="3260972"/>
              <a:ext cx="714945" cy="671120"/>
            </a:xfrm>
            <a:custGeom>
              <a:avLst/>
              <a:gdLst/>
              <a:ahLst/>
              <a:cxnLst/>
              <a:rect l="l" t="t" r="r" b="b"/>
              <a:pathLst>
                <a:path w="11550" h="10842" extrusionOk="0">
                  <a:moveTo>
                    <a:pt x="4280" y="0"/>
                  </a:moveTo>
                  <a:lnTo>
                    <a:pt x="1" y="708"/>
                  </a:lnTo>
                  <a:cubicBezTo>
                    <a:pt x="138" y="4280"/>
                    <a:pt x="994" y="8982"/>
                    <a:pt x="994" y="8982"/>
                  </a:cubicBezTo>
                  <a:cubicBezTo>
                    <a:pt x="1142" y="9267"/>
                    <a:pt x="1142" y="9552"/>
                    <a:pt x="1142" y="9838"/>
                  </a:cubicBezTo>
                  <a:cubicBezTo>
                    <a:pt x="1279" y="10408"/>
                    <a:pt x="1564" y="10408"/>
                    <a:pt x="1849" y="10694"/>
                  </a:cubicBezTo>
                  <a:cubicBezTo>
                    <a:pt x="1994" y="10789"/>
                    <a:pt x="2201" y="10820"/>
                    <a:pt x="2412" y="10820"/>
                  </a:cubicBezTo>
                  <a:cubicBezTo>
                    <a:pt x="2835" y="10820"/>
                    <a:pt x="3276" y="10694"/>
                    <a:pt x="3276" y="10694"/>
                  </a:cubicBezTo>
                  <a:cubicBezTo>
                    <a:pt x="3995" y="10557"/>
                    <a:pt x="5136" y="10408"/>
                    <a:pt x="6414" y="10271"/>
                  </a:cubicBezTo>
                  <a:cubicBezTo>
                    <a:pt x="8275" y="10123"/>
                    <a:pt x="9986" y="9986"/>
                    <a:pt x="10409" y="9838"/>
                  </a:cubicBezTo>
                  <a:lnTo>
                    <a:pt x="10979" y="10842"/>
                  </a:lnTo>
                  <a:cubicBezTo>
                    <a:pt x="10979" y="10842"/>
                    <a:pt x="11550" y="10408"/>
                    <a:pt x="11265" y="9552"/>
                  </a:cubicBezTo>
                  <a:cubicBezTo>
                    <a:pt x="10842" y="8559"/>
                    <a:pt x="10272" y="8559"/>
                    <a:pt x="10272" y="8559"/>
                  </a:cubicBezTo>
                  <a:lnTo>
                    <a:pt x="9986" y="8696"/>
                  </a:lnTo>
                  <a:cubicBezTo>
                    <a:pt x="9838" y="8696"/>
                    <a:pt x="8275" y="8559"/>
                    <a:pt x="7419" y="8274"/>
                  </a:cubicBezTo>
                  <a:cubicBezTo>
                    <a:pt x="6774" y="8131"/>
                    <a:pt x="6023" y="8060"/>
                    <a:pt x="5346" y="8060"/>
                  </a:cubicBezTo>
                  <a:cubicBezTo>
                    <a:pt x="4668" y="8060"/>
                    <a:pt x="4063" y="8131"/>
                    <a:pt x="3710" y="8274"/>
                  </a:cubicBezTo>
                  <a:lnTo>
                    <a:pt x="3561" y="8411"/>
                  </a:lnTo>
                  <a:cubicBezTo>
                    <a:pt x="4132" y="4132"/>
                    <a:pt x="4280" y="0"/>
                    <a:pt x="4280"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9"/>
            <p:cNvSpPr/>
            <p:nvPr/>
          </p:nvSpPr>
          <p:spPr>
            <a:xfrm>
              <a:off x="7234288" y="3932035"/>
              <a:ext cx="53048" cy="114515"/>
            </a:xfrm>
            <a:custGeom>
              <a:avLst/>
              <a:gdLst/>
              <a:ahLst/>
              <a:cxnLst/>
              <a:rect l="l" t="t" r="r" b="b"/>
              <a:pathLst>
                <a:path w="857" h="1850" extrusionOk="0">
                  <a:moveTo>
                    <a:pt x="857" y="1"/>
                  </a:moveTo>
                  <a:lnTo>
                    <a:pt x="1" y="1564"/>
                  </a:lnTo>
                  <a:lnTo>
                    <a:pt x="149" y="1564"/>
                  </a:lnTo>
                  <a:cubicBezTo>
                    <a:pt x="286" y="1850"/>
                    <a:pt x="720" y="1850"/>
                    <a:pt x="720" y="1850"/>
                  </a:cubicBezTo>
                  <a:lnTo>
                    <a:pt x="857" y="1"/>
                  </a:lnTo>
                  <a:close/>
                </a:path>
              </a:pathLst>
            </a:custGeom>
            <a:solidFill>
              <a:srgbClr val="36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9"/>
            <p:cNvSpPr/>
            <p:nvPr/>
          </p:nvSpPr>
          <p:spPr>
            <a:xfrm>
              <a:off x="7155179" y="3746272"/>
              <a:ext cx="132157" cy="274155"/>
            </a:xfrm>
            <a:custGeom>
              <a:avLst/>
              <a:gdLst/>
              <a:ahLst/>
              <a:cxnLst/>
              <a:rect l="l" t="t" r="r" b="b"/>
              <a:pathLst>
                <a:path w="2135" h="4429" extrusionOk="0">
                  <a:moveTo>
                    <a:pt x="1142" y="0"/>
                  </a:moveTo>
                  <a:lnTo>
                    <a:pt x="708" y="149"/>
                  </a:lnTo>
                  <a:lnTo>
                    <a:pt x="1" y="719"/>
                  </a:lnTo>
                  <a:cubicBezTo>
                    <a:pt x="994" y="1712"/>
                    <a:pt x="708" y="3002"/>
                    <a:pt x="708" y="3002"/>
                  </a:cubicBezTo>
                  <a:cubicBezTo>
                    <a:pt x="708" y="3002"/>
                    <a:pt x="1564" y="4143"/>
                    <a:pt x="1998" y="4428"/>
                  </a:cubicBezTo>
                  <a:lnTo>
                    <a:pt x="2135" y="3002"/>
                  </a:lnTo>
                  <a:cubicBezTo>
                    <a:pt x="2135" y="2854"/>
                    <a:pt x="2135" y="2717"/>
                    <a:pt x="1998" y="2568"/>
                  </a:cubicBezTo>
                  <a:lnTo>
                    <a:pt x="1142" y="0"/>
                  </a:lnTo>
                  <a:close/>
                </a:path>
              </a:pathLst>
            </a:custGeom>
            <a:solidFill>
              <a:srgbClr val="36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9"/>
            <p:cNvSpPr/>
            <p:nvPr/>
          </p:nvSpPr>
          <p:spPr>
            <a:xfrm>
              <a:off x="6598509" y="3781617"/>
              <a:ext cx="53048" cy="44568"/>
            </a:xfrm>
            <a:custGeom>
              <a:avLst/>
              <a:gdLst/>
              <a:ahLst/>
              <a:cxnLst/>
              <a:rect l="l" t="t" r="r" b="b"/>
              <a:pathLst>
                <a:path w="857" h="720" extrusionOk="0">
                  <a:moveTo>
                    <a:pt x="720" y="0"/>
                  </a:moveTo>
                  <a:lnTo>
                    <a:pt x="1" y="434"/>
                  </a:lnTo>
                  <a:lnTo>
                    <a:pt x="149" y="719"/>
                  </a:lnTo>
                  <a:lnTo>
                    <a:pt x="857" y="285"/>
                  </a:lnTo>
                  <a:lnTo>
                    <a:pt x="720"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9"/>
            <p:cNvSpPr/>
            <p:nvPr/>
          </p:nvSpPr>
          <p:spPr>
            <a:xfrm>
              <a:off x="6616212" y="3816900"/>
              <a:ext cx="35345" cy="26926"/>
            </a:xfrm>
            <a:custGeom>
              <a:avLst/>
              <a:gdLst/>
              <a:ahLst/>
              <a:cxnLst/>
              <a:rect l="l" t="t" r="r" b="b"/>
              <a:pathLst>
                <a:path w="571" h="435" extrusionOk="0">
                  <a:moveTo>
                    <a:pt x="434" y="1"/>
                  </a:moveTo>
                  <a:lnTo>
                    <a:pt x="0" y="286"/>
                  </a:lnTo>
                  <a:lnTo>
                    <a:pt x="149" y="434"/>
                  </a:lnTo>
                  <a:lnTo>
                    <a:pt x="571" y="149"/>
                  </a:lnTo>
                  <a:lnTo>
                    <a:pt x="434"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9"/>
            <p:cNvSpPr/>
            <p:nvPr/>
          </p:nvSpPr>
          <p:spPr>
            <a:xfrm>
              <a:off x="7199005" y="3914393"/>
              <a:ext cx="62210" cy="114515"/>
            </a:xfrm>
            <a:custGeom>
              <a:avLst/>
              <a:gdLst/>
              <a:ahLst/>
              <a:cxnLst/>
              <a:rect l="l" t="t" r="r" b="b"/>
              <a:pathLst>
                <a:path w="1005" h="1850" extrusionOk="0">
                  <a:moveTo>
                    <a:pt x="1005" y="1"/>
                  </a:moveTo>
                  <a:lnTo>
                    <a:pt x="0" y="286"/>
                  </a:lnTo>
                  <a:cubicBezTo>
                    <a:pt x="0" y="286"/>
                    <a:pt x="434" y="1427"/>
                    <a:pt x="571" y="1849"/>
                  </a:cubicBezTo>
                  <a:lnTo>
                    <a:pt x="719" y="1849"/>
                  </a:lnTo>
                  <a:lnTo>
                    <a:pt x="1005" y="1279"/>
                  </a:lnTo>
                  <a:lnTo>
                    <a:pt x="1005" y="1"/>
                  </a:lnTo>
                  <a:close/>
                </a:path>
              </a:pathLst>
            </a:custGeom>
            <a:solidFill>
              <a:srgbClr val="36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9"/>
            <p:cNvSpPr/>
            <p:nvPr/>
          </p:nvSpPr>
          <p:spPr>
            <a:xfrm>
              <a:off x="6484116" y="2837139"/>
              <a:ext cx="423891" cy="468459"/>
            </a:xfrm>
            <a:custGeom>
              <a:avLst/>
              <a:gdLst/>
              <a:ahLst/>
              <a:cxnLst/>
              <a:rect l="l" t="t" r="r" b="b"/>
              <a:pathLst>
                <a:path w="6848" h="7568" extrusionOk="0">
                  <a:moveTo>
                    <a:pt x="5558" y="0"/>
                  </a:moveTo>
                  <a:lnTo>
                    <a:pt x="5273" y="137"/>
                  </a:lnTo>
                  <a:lnTo>
                    <a:pt x="4850" y="285"/>
                  </a:lnTo>
                  <a:lnTo>
                    <a:pt x="2853" y="1141"/>
                  </a:lnTo>
                  <a:lnTo>
                    <a:pt x="993" y="1849"/>
                  </a:lnTo>
                  <a:lnTo>
                    <a:pt x="0" y="2282"/>
                  </a:lnTo>
                  <a:lnTo>
                    <a:pt x="422" y="7555"/>
                  </a:lnTo>
                  <a:cubicBezTo>
                    <a:pt x="422" y="7555"/>
                    <a:pt x="617" y="7568"/>
                    <a:pt x="957" y="7568"/>
                  </a:cubicBezTo>
                  <a:cubicBezTo>
                    <a:pt x="1780" y="7568"/>
                    <a:pt x="3455" y="7493"/>
                    <a:pt x="5273" y="6984"/>
                  </a:cubicBezTo>
                  <a:cubicBezTo>
                    <a:pt x="5421" y="6699"/>
                    <a:pt x="5421" y="6277"/>
                    <a:pt x="5558" y="5991"/>
                  </a:cubicBezTo>
                  <a:cubicBezTo>
                    <a:pt x="5706" y="5706"/>
                    <a:pt x="5706" y="5272"/>
                    <a:pt x="5992" y="4987"/>
                  </a:cubicBezTo>
                  <a:cubicBezTo>
                    <a:pt x="6128" y="4702"/>
                    <a:pt x="6414" y="4280"/>
                    <a:pt x="6562" y="3846"/>
                  </a:cubicBezTo>
                  <a:cubicBezTo>
                    <a:pt x="6699" y="3275"/>
                    <a:pt x="6847" y="2705"/>
                    <a:pt x="6699" y="2134"/>
                  </a:cubicBezTo>
                  <a:cubicBezTo>
                    <a:pt x="6562" y="1997"/>
                    <a:pt x="6562" y="1849"/>
                    <a:pt x="6562" y="1712"/>
                  </a:cubicBezTo>
                  <a:cubicBezTo>
                    <a:pt x="6128" y="708"/>
                    <a:pt x="5558" y="0"/>
                    <a:pt x="5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9"/>
            <p:cNvSpPr/>
            <p:nvPr/>
          </p:nvSpPr>
          <p:spPr>
            <a:xfrm>
              <a:off x="6113209" y="3145837"/>
              <a:ext cx="512223" cy="1077308"/>
            </a:xfrm>
            <a:custGeom>
              <a:avLst/>
              <a:gdLst/>
              <a:ahLst/>
              <a:cxnLst/>
              <a:rect l="l" t="t" r="r" b="b"/>
              <a:pathLst>
                <a:path w="8275" h="17404" extrusionOk="0">
                  <a:moveTo>
                    <a:pt x="3995" y="0"/>
                  </a:moveTo>
                  <a:cubicBezTo>
                    <a:pt x="2854" y="3424"/>
                    <a:pt x="1998" y="8137"/>
                    <a:pt x="1998" y="8137"/>
                  </a:cubicBezTo>
                  <a:cubicBezTo>
                    <a:pt x="1279" y="11275"/>
                    <a:pt x="994" y="16548"/>
                    <a:pt x="994" y="16548"/>
                  </a:cubicBezTo>
                  <a:lnTo>
                    <a:pt x="1" y="16833"/>
                  </a:lnTo>
                  <a:cubicBezTo>
                    <a:pt x="1" y="16833"/>
                    <a:pt x="286" y="17404"/>
                    <a:pt x="1279" y="17404"/>
                  </a:cubicBezTo>
                  <a:cubicBezTo>
                    <a:pt x="2135" y="17404"/>
                    <a:pt x="2420" y="16696"/>
                    <a:pt x="2420" y="16696"/>
                  </a:cubicBezTo>
                  <a:lnTo>
                    <a:pt x="2420" y="16548"/>
                  </a:lnTo>
                  <a:cubicBezTo>
                    <a:pt x="4132" y="12131"/>
                    <a:pt x="4280" y="9564"/>
                    <a:pt x="4417" y="8708"/>
                  </a:cubicBezTo>
                  <a:cubicBezTo>
                    <a:pt x="6563" y="4999"/>
                    <a:pt x="8275" y="1141"/>
                    <a:pt x="8275" y="1141"/>
                  </a:cubicBezTo>
                  <a:lnTo>
                    <a:pt x="3995" y="0"/>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9"/>
            <p:cNvSpPr/>
            <p:nvPr/>
          </p:nvSpPr>
          <p:spPr>
            <a:xfrm>
              <a:off x="5980432" y="4187808"/>
              <a:ext cx="106035" cy="70690"/>
            </a:xfrm>
            <a:custGeom>
              <a:avLst/>
              <a:gdLst/>
              <a:ahLst/>
              <a:cxnLst/>
              <a:rect l="l" t="t" r="r" b="b"/>
              <a:pathLst>
                <a:path w="1713" h="1142" extrusionOk="0">
                  <a:moveTo>
                    <a:pt x="434" y="0"/>
                  </a:moveTo>
                  <a:cubicBezTo>
                    <a:pt x="149" y="148"/>
                    <a:pt x="0" y="434"/>
                    <a:pt x="0" y="434"/>
                  </a:cubicBezTo>
                  <a:lnTo>
                    <a:pt x="1712" y="1141"/>
                  </a:lnTo>
                  <a:lnTo>
                    <a:pt x="571" y="0"/>
                  </a:ln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9"/>
            <p:cNvSpPr/>
            <p:nvPr/>
          </p:nvSpPr>
          <p:spPr>
            <a:xfrm>
              <a:off x="6007235" y="4179327"/>
              <a:ext cx="273474" cy="88331"/>
            </a:xfrm>
            <a:custGeom>
              <a:avLst/>
              <a:gdLst/>
              <a:ahLst/>
              <a:cxnLst/>
              <a:rect l="l" t="t" r="r" b="b"/>
              <a:pathLst>
                <a:path w="4418" h="1427" extrusionOk="0">
                  <a:moveTo>
                    <a:pt x="4132" y="0"/>
                  </a:moveTo>
                  <a:cubicBezTo>
                    <a:pt x="3643" y="271"/>
                    <a:pt x="3174" y="355"/>
                    <a:pt x="2781" y="355"/>
                  </a:cubicBezTo>
                  <a:cubicBezTo>
                    <a:pt x="2148" y="355"/>
                    <a:pt x="1713" y="137"/>
                    <a:pt x="1713" y="137"/>
                  </a:cubicBezTo>
                  <a:cubicBezTo>
                    <a:pt x="1713" y="137"/>
                    <a:pt x="423" y="571"/>
                    <a:pt x="1" y="856"/>
                  </a:cubicBezTo>
                  <a:lnTo>
                    <a:pt x="1564" y="1427"/>
                  </a:lnTo>
                  <a:lnTo>
                    <a:pt x="4417" y="1427"/>
                  </a:lnTo>
                  <a:lnTo>
                    <a:pt x="4417" y="993"/>
                  </a:lnTo>
                  <a:lnTo>
                    <a:pt x="4132" y="0"/>
                  </a:ln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9"/>
            <p:cNvSpPr/>
            <p:nvPr/>
          </p:nvSpPr>
          <p:spPr>
            <a:xfrm>
              <a:off x="6245304" y="3649521"/>
              <a:ext cx="53048" cy="8480"/>
            </a:xfrm>
            <a:custGeom>
              <a:avLst/>
              <a:gdLst/>
              <a:ahLst/>
              <a:cxnLst/>
              <a:rect l="l" t="t" r="r" b="b"/>
              <a:pathLst>
                <a:path w="857" h="137" extrusionOk="0">
                  <a:moveTo>
                    <a:pt x="1" y="0"/>
                  </a:moveTo>
                  <a:lnTo>
                    <a:pt x="1" y="137"/>
                  </a:lnTo>
                  <a:lnTo>
                    <a:pt x="857" y="137"/>
                  </a:lnTo>
                  <a:lnTo>
                    <a:pt x="857"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9"/>
            <p:cNvSpPr/>
            <p:nvPr/>
          </p:nvSpPr>
          <p:spPr>
            <a:xfrm>
              <a:off x="6263008" y="3675643"/>
              <a:ext cx="26865" cy="9223"/>
            </a:xfrm>
            <a:custGeom>
              <a:avLst/>
              <a:gdLst/>
              <a:ahLst/>
              <a:cxnLst/>
              <a:rect l="l" t="t" r="r" b="b"/>
              <a:pathLst>
                <a:path w="434" h="149" extrusionOk="0">
                  <a:moveTo>
                    <a:pt x="0" y="0"/>
                  </a:moveTo>
                  <a:lnTo>
                    <a:pt x="0" y="149"/>
                  </a:lnTo>
                  <a:lnTo>
                    <a:pt x="434" y="149"/>
                  </a:lnTo>
                  <a:lnTo>
                    <a:pt x="434"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9"/>
            <p:cNvSpPr/>
            <p:nvPr/>
          </p:nvSpPr>
          <p:spPr>
            <a:xfrm>
              <a:off x="6007235" y="4184032"/>
              <a:ext cx="106035" cy="56762"/>
            </a:xfrm>
            <a:custGeom>
              <a:avLst/>
              <a:gdLst/>
              <a:ahLst/>
              <a:cxnLst/>
              <a:rect l="l" t="t" r="r" b="b"/>
              <a:pathLst>
                <a:path w="1713" h="917" extrusionOk="0">
                  <a:moveTo>
                    <a:pt x="739" y="0"/>
                  </a:moveTo>
                  <a:cubicBezTo>
                    <a:pt x="506" y="0"/>
                    <a:pt x="282" y="15"/>
                    <a:pt x="138" y="61"/>
                  </a:cubicBezTo>
                  <a:lnTo>
                    <a:pt x="1" y="209"/>
                  </a:lnTo>
                  <a:lnTo>
                    <a:pt x="423" y="632"/>
                  </a:lnTo>
                  <a:lnTo>
                    <a:pt x="1713" y="917"/>
                  </a:lnTo>
                  <a:lnTo>
                    <a:pt x="1713" y="61"/>
                  </a:lnTo>
                  <a:cubicBezTo>
                    <a:pt x="1713" y="61"/>
                    <a:pt x="1205" y="0"/>
                    <a:pt x="739" y="0"/>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9"/>
            <p:cNvSpPr/>
            <p:nvPr/>
          </p:nvSpPr>
          <p:spPr>
            <a:xfrm>
              <a:off x="6342798" y="2837139"/>
              <a:ext cx="503061" cy="441533"/>
            </a:xfrm>
            <a:custGeom>
              <a:avLst/>
              <a:gdLst/>
              <a:ahLst/>
              <a:cxnLst/>
              <a:rect l="l" t="t" r="r" b="b"/>
              <a:pathLst>
                <a:path w="8127" h="7133" extrusionOk="0">
                  <a:moveTo>
                    <a:pt x="1849" y="0"/>
                  </a:moveTo>
                  <a:lnTo>
                    <a:pt x="1" y="5558"/>
                  </a:lnTo>
                  <a:cubicBezTo>
                    <a:pt x="1" y="5558"/>
                    <a:pt x="1712" y="6847"/>
                    <a:pt x="4417" y="7133"/>
                  </a:cubicBezTo>
                  <a:cubicBezTo>
                    <a:pt x="4702" y="6847"/>
                    <a:pt x="5421" y="5843"/>
                    <a:pt x="5558" y="5558"/>
                  </a:cubicBezTo>
                  <a:cubicBezTo>
                    <a:pt x="5844" y="5272"/>
                    <a:pt x="5992" y="4987"/>
                    <a:pt x="6277" y="4850"/>
                  </a:cubicBezTo>
                  <a:cubicBezTo>
                    <a:pt x="6563" y="4565"/>
                    <a:pt x="6985" y="4280"/>
                    <a:pt x="7270" y="3846"/>
                  </a:cubicBezTo>
                  <a:cubicBezTo>
                    <a:pt x="7704" y="3424"/>
                    <a:pt x="7989" y="2990"/>
                    <a:pt x="8126" y="2282"/>
                  </a:cubicBezTo>
                  <a:lnTo>
                    <a:pt x="8126" y="1997"/>
                  </a:lnTo>
                  <a:cubicBezTo>
                    <a:pt x="8126" y="856"/>
                    <a:pt x="7841" y="0"/>
                    <a:pt x="7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9"/>
            <p:cNvSpPr/>
            <p:nvPr/>
          </p:nvSpPr>
          <p:spPr>
            <a:xfrm>
              <a:off x="6378143" y="1901081"/>
              <a:ext cx="485358" cy="936114"/>
            </a:xfrm>
            <a:custGeom>
              <a:avLst/>
              <a:gdLst/>
              <a:ahLst/>
              <a:cxnLst/>
              <a:rect l="l" t="t" r="r" b="b"/>
              <a:pathLst>
                <a:path w="7841" h="15123" extrusionOk="0">
                  <a:moveTo>
                    <a:pt x="2853" y="1"/>
                  </a:moveTo>
                  <a:lnTo>
                    <a:pt x="2853" y="1564"/>
                  </a:lnTo>
                  <a:cubicBezTo>
                    <a:pt x="2853" y="1850"/>
                    <a:pt x="2705" y="2135"/>
                    <a:pt x="2568" y="2283"/>
                  </a:cubicBezTo>
                  <a:cubicBezTo>
                    <a:pt x="2134" y="2706"/>
                    <a:pt x="1564" y="3425"/>
                    <a:pt x="993" y="3995"/>
                  </a:cubicBezTo>
                  <a:cubicBezTo>
                    <a:pt x="423" y="4566"/>
                    <a:pt x="0" y="5273"/>
                    <a:pt x="0" y="5707"/>
                  </a:cubicBezTo>
                  <a:cubicBezTo>
                    <a:pt x="0" y="6415"/>
                    <a:pt x="423" y="6985"/>
                    <a:pt x="856" y="7556"/>
                  </a:cubicBezTo>
                  <a:cubicBezTo>
                    <a:pt x="856" y="8982"/>
                    <a:pt x="1997" y="12121"/>
                    <a:pt x="1278" y="15122"/>
                  </a:cubicBezTo>
                  <a:lnTo>
                    <a:pt x="7270" y="15122"/>
                  </a:lnTo>
                  <a:lnTo>
                    <a:pt x="6985" y="11984"/>
                  </a:lnTo>
                  <a:cubicBezTo>
                    <a:pt x="6699" y="10557"/>
                    <a:pt x="7418" y="9268"/>
                    <a:pt x="7555" y="7989"/>
                  </a:cubicBezTo>
                  <a:lnTo>
                    <a:pt x="7704" y="6985"/>
                  </a:lnTo>
                  <a:cubicBezTo>
                    <a:pt x="7840" y="3710"/>
                    <a:pt x="6129" y="2420"/>
                    <a:pt x="5706" y="2135"/>
                  </a:cubicBezTo>
                  <a:lnTo>
                    <a:pt x="5558" y="2135"/>
                  </a:lnTo>
                  <a:cubicBezTo>
                    <a:pt x="5421" y="1850"/>
                    <a:pt x="5273" y="1427"/>
                    <a:pt x="5273" y="708"/>
                  </a:cubicBezTo>
                  <a:lnTo>
                    <a:pt x="5273" y="1"/>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9"/>
            <p:cNvSpPr/>
            <p:nvPr/>
          </p:nvSpPr>
          <p:spPr>
            <a:xfrm>
              <a:off x="6554745" y="1918784"/>
              <a:ext cx="123676" cy="88331"/>
            </a:xfrm>
            <a:custGeom>
              <a:avLst/>
              <a:gdLst/>
              <a:ahLst/>
              <a:cxnLst/>
              <a:rect l="l" t="t" r="r" b="b"/>
              <a:pathLst>
                <a:path w="1998" h="1427" extrusionOk="0">
                  <a:moveTo>
                    <a:pt x="1997" y="0"/>
                  </a:moveTo>
                  <a:lnTo>
                    <a:pt x="0" y="137"/>
                  </a:lnTo>
                  <a:lnTo>
                    <a:pt x="0" y="1427"/>
                  </a:lnTo>
                  <a:lnTo>
                    <a:pt x="1997"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9"/>
            <p:cNvSpPr/>
            <p:nvPr/>
          </p:nvSpPr>
          <p:spPr>
            <a:xfrm>
              <a:off x="6351278" y="1512593"/>
              <a:ext cx="450756" cy="459236"/>
            </a:xfrm>
            <a:custGeom>
              <a:avLst/>
              <a:gdLst/>
              <a:ahLst/>
              <a:cxnLst/>
              <a:rect l="l" t="t" r="r" b="b"/>
              <a:pathLst>
                <a:path w="7282" h="7419" extrusionOk="0">
                  <a:moveTo>
                    <a:pt x="3710" y="0"/>
                  </a:moveTo>
                  <a:cubicBezTo>
                    <a:pt x="857" y="0"/>
                    <a:pt x="1" y="3424"/>
                    <a:pt x="1290" y="5843"/>
                  </a:cubicBezTo>
                  <a:cubicBezTo>
                    <a:pt x="1861" y="6984"/>
                    <a:pt x="2431" y="7418"/>
                    <a:pt x="3139" y="7418"/>
                  </a:cubicBezTo>
                  <a:cubicBezTo>
                    <a:pt x="4143" y="7418"/>
                    <a:pt x="5707" y="6848"/>
                    <a:pt x="6140" y="5706"/>
                  </a:cubicBezTo>
                  <a:cubicBezTo>
                    <a:pt x="7282" y="3276"/>
                    <a:pt x="7282" y="0"/>
                    <a:pt x="3710"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9"/>
            <p:cNvSpPr/>
            <p:nvPr/>
          </p:nvSpPr>
          <p:spPr>
            <a:xfrm>
              <a:off x="6378143" y="1750662"/>
              <a:ext cx="70690" cy="44568"/>
            </a:xfrm>
            <a:custGeom>
              <a:avLst/>
              <a:gdLst/>
              <a:ahLst/>
              <a:cxnLst/>
              <a:rect l="l" t="t" r="r" b="b"/>
              <a:pathLst>
                <a:path w="1142" h="720" extrusionOk="0">
                  <a:moveTo>
                    <a:pt x="286" y="0"/>
                  </a:moveTo>
                  <a:cubicBezTo>
                    <a:pt x="286" y="0"/>
                    <a:pt x="0" y="149"/>
                    <a:pt x="0" y="434"/>
                  </a:cubicBezTo>
                  <a:cubicBezTo>
                    <a:pt x="0" y="719"/>
                    <a:pt x="423" y="719"/>
                    <a:pt x="423" y="719"/>
                  </a:cubicBezTo>
                  <a:lnTo>
                    <a:pt x="1141" y="719"/>
                  </a:lnTo>
                  <a:lnTo>
                    <a:pt x="1141" y="0"/>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9"/>
            <p:cNvSpPr/>
            <p:nvPr/>
          </p:nvSpPr>
          <p:spPr>
            <a:xfrm>
              <a:off x="6439610" y="1715317"/>
              <a:ext cx="35345" cy="35407"/>
            </a:xfrm>
            <a:custGeom>
              <a:avLst/>
              <a:gdLst/>
              <a:ahLst/>
              <a:cxnLst/>
              <a:rect l="l" t="t" r="r" b="b"/>
              <a:pathLst>
                <a:path w="571" h="572" extrusionOk="0">
                  <a:moveTo>
                    <a:pt x="285" y="1"/>
                  </a:moveTo>
                  <a:cubicBezTo>
                    <a:pt x="148" y="1"/>
                    <a:pt x="0" y="149"/>
                    <a:pt x="0" y="286"/>
                  </a:cubicBezTo>
                  <a:cubicBezTo>
                    <a:pt x="0" y="571"/>
                    <a:pt x="148" y="571"/>
                    <a:pt x="285" y="571"/>
                  </a:cubicBezTo>
                  <a:cubicBezTo>
                    <a:pt x="434" y="571"/>
                    <a:pt x="571" y="571"/>
                    <a:pt x="571" y="286"/>
                  </a:cubicBezTo>
                  <a:cubicBezTo>
                    <a:pt x="571" y="149"/>
                    <a:pt x="434" y="1"/>
                    <a:pt x="285"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9"/>
            <p:cNvSpPr/>
            <p:nvPr/>
          </p:nvSpPr>
          <p:spPr>
            <a:xfrm>
              <a:off x="6439610" y="1724479"/>
              <a:ext cx="9223" cy="17765"/>
            </a:xfrm>
            <a:custGeom>
              <a:avLst/>
              <a:gdLst/>
              <a:ahLst/>
              <a:cxnLst/>
              <a:rect l="l" t="t" r="r" b="b"/>
              <a:pathLst>
                <a:path w="149" h="287" extrusionOk="0">
                  <a:moveTo>
                    <a:pt x="148" y="1"/>
                  </a:moveTo>
                  <a:cubicBezTo>
                    <a:pt x="0" y="1"/>
                    <a:pt x="0" y="138"/>
                    <a:pt x="0" y="138"/>
                  </a:cubicBezTo>
                  <a:cubicBezTo>
                    <a:pt x="0" y="286"/>
                    <a:pt x="0" y="286"/>
                    <a:pt x="148" y="286"/>
                  </a:cubicBezTo>
                  <a:lnTo>
                    <a:pt x="148" y="138"/>
                  </a:lnTo>
                  <a:lnTo>
                    <a:pt x="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9"/>
            <p:cNvSpPr/>
            <p:nvPr/>
          </p:nvSpPr>
          <p:spPr>
            <a:xfrm>
              <a:off x="6439610" y="1662330"/>
              <a:ext cx="62210" cy="26926"/>
            </a:xfrm>
            <a:custGeom>
              <a:avLst/>
              <a:gdLst/>
              <a:ahLst/>
              <a:cxnLst/>
              <a:rect l="l" t="t" r="r" b="b"/>
              <a:pathLst>
                <a:path w="1005" h="435" extrusionOk="0">
                  <a:moveTo>
                    <a:pt x="0" y="1"/>
                  </a:moveTo>
                  <a:lnTo>
                    <a:pt x="0" y="149"/>
                  </a:lnTo>
                  <a:cubicBezTo>
                    <a:pt x="0" y="149"/>
                    <a:pt x="434" y="149"/>
                    <a:pt x="856" y="434"/>
                  </a:cubicBezTo>
                  <a:lnTo>
                    <a:pt x="1004" y="149"/>
                  </a:lnTo>
                  <a:cubicBezTo>
                    <a:pt x="571" y="1"/>
                    <a:pt x="0" y="1"/>
                    <a:pt x="0"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9"/>
            <p:cNvSpPr/>
            <p:nvPr/>
          </p:nvSpPr>
          <p:spPr>
            <a:xfrm>
              <a:off x="6386623" y="1838933"/>
              <a:ext cx="88331" cy="35407"/>
            </a:xfrm>
            <a:custGeom>
              <a:avLst/>
              <a:gdLst/>
              <a:ahLst/>
              <a:cxnLst/>
              <a:rect l="l" t="t" r="r" b="b"/>
              <a:pathLst>
                <a:path w="1427" h="572" extrusionOk="0">
                  <a:moveTo>
                    <a:pt x="0" y="1"/>
                  </a:moveTo>
                  <a:cubicBezTo>
                    <a:pt x="0" y="1"/>
                    <a:pt x="149" y="571"/>
                    <a:pt x="719" y="571"/>
                  </a:cubicBezTo>
                  <a:cubicBezTo>
                    <a:pt x="1290" y="571"/>
                    <a:pt x="1427" y="1"/>
                    <a:pt x="1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9"/>
            <p:cNvSpPr/>
            <p:nvPr/>
          </p:nvSpPr>
          <p:spPr>
            <a:xfrm>
              <a:off x="6333636" y="1459606"/>
              <a:ext cx="539025" cy="441533"/>
            </a:xfrm>
            <a:custGeom>
              <a:avLst/>
              <a:gdLst/>
              <a:ahLst/>
              <a:cxnLst/>
              <a:rect l="l" t="t" r="r" b="b"/>
              <a:pathLst>
                <a:path w="8708" h="7133" extrusionOk="0">
                  <a:moveTo>
                    <a:pt x="4565" y="0"/>
                  </a:moveTo>
                  <a:cubicBezTo>
                    <a:pt x="0" y="0"/>
                    <a:pt x="719" y="3846"/>
                    <a:pt x="719" y="3846"/>
                  </a:cubicBezTo>
                  <a:cubicBezTo>
                    <a:pt x="1290" y="2853"/>
                    <a:pt x="2568" y="2705"/>
                    <a:pt x="2568" y="2705"/>
                  </a:cubicBezTo>
                  <a:lnTo>
                    <a:pt x="2568" y="2705"/>
                  </a:lnTo>
                  <a:cubicBezTo>
                    <a:pt x="2283" y="2990"/>
                    <a:pt x="2283" y="3139"/>
                    <a:pt x="2283" y="3139"/>
                  </a:cubicBezTo>
                  <a:cubicBezTo>
                    <a:pt x="3139" y="3139"/>
                    <a:pt x="3424" y="2853"/>
                    <a:pt x="3424" y="2853"/>
                  </a:cubicBezTo>
                  <a:cubicBezTo>
                    <a:pt x="3424" y="3995"/>
                    <a:pt x="4143" y="4987"/>
                    <a:pt x="4143" y="4987"/>
                  </a:cubicBezTo>
                  <a:cubicBezTo>
                    <a:pt x="5421" y="5273"/>
                    <a:pt x="5992" y="7133"/>
                    <a:pt x="5992" y="7133"/>
                  </a:cubicBezTo>
                  <a:cubicBezTo>
                    <a:pt x="8274" y="5136"/>
                    <a:pt x="8708" y="0"/>
                    <a:pt x="4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69"/>
            <p:cNvSpPr/>
            <p:nvPr/>
          </p:nvSpPr>
          <p:spPr>
            <a:xfrm>
              <a:off x="6660719" y="1442398"/>
              <a:ext cx="335560" cy="600059"/>
            </a:xfrm>
            <a:custGeom>
              <a:avLst/>
              <a:gdLst/>
              <a:ahLst/>
              <a:cxnLst/>
              <a:rect l="l" t="t" r="r" b="b"/>
              <a:pathLst>
                <a:path w="5421" h="9694" extrusionOk="0">
                  <a:moveTo>
                    <a:pt x="2018" y="0"/>
                  </a:moveTo>
                  <a:cubicBezTo>
                    <a:pt x="322" y="0"/>
                    <a:pt x="0" y="1842"/>
                    <a:pt x="0" y="1842"/>
                  </a:cubicBezTo>
                  <a:cubicBezTo>
                    <a:pt x="0" y="1842"/>
                    <a:pt x="1278" y="3987"/>
                    <a:pt x="1141" y="5836"/>
                  </a:cubicBezTo>
                  <a:cubicBezTo>
                    <a:pt x="856" y="9408"/>
                    <a:pt x="3994" y="9693"/>
                    <a:pt x="3994" y="9693"/>
                  </a:cubicBezTo>
                  <a:cubicBezTo>
                    <a:pt x="3994" y="9693"/>
                    <a:pt x="3424" y="8267"/>
                    <a:pt x="4417" y="5836"/>
                  </a:cubicBezTo>
                  <a:cubicBezTo>
                    <a:pt x="5421" y="3417"/>
                    <a:pt x="5136" y="849"/>
                    <a:pt x="2853" y="130"/>
                  </a:cubicBezTo>
                  <a:cubicBezTo>
                    <a:pt x="2543" y="40"/>
                    <a:pt x="2266" y="0"/>
                    <a:pt x="2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69"/>
            <p:cNvSpPr/>
            <p:nvPr/>
          </p:nvSpPr>
          <p:spPr>
            <a:xfrm>
              <a:off x="6739827" y="1609344"/>
              <a:ext cx="88331" cy="247290"/>
            </a:xfrm>
            <a:custGeom>
              <a:avLst/>
              <a:gdLst/>
              <a:ahLst/>
              <a:cxnLst/>
              <a:rect l="l" t="t" r="r" b="b"/>
              <a:pathLst>
                <a:path w="1427" h="3995" extrusionOk="0">
                  <a:moveTo>
                    <a:pt x="719" y="1"/>
                  </a:moveTo>
                  <a:cubicBezTo>
                    <a:pt x="1290" y="2568"/>
                    <a:pt x="0" y="3995"/>
                    <a:pt x="0" y="3995"/>
                  </a:cubicBezTo>
                  <a:lnTo>
                    <a:pt x="149" y="3995"/>
                  </a:lnTo>
                  <a:cubicBezTo>
                    <a:pt x="149" y="3995"/>
                    <a:pt x="1427" y="2568"/>
                    <a:pt x="856"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9"/>
            <p:cNvSpPr/>
            <p:nvPr/>
          </p:nvSpPr>
          <p:spPr>
            <a:xfrm>
              <a:off x="6572387" y="1697676"/>
              <a:ext cx="96874" cy="109625"/>
            </a:xfrm>
            <a:custGeom>
              <a:avLst/>
              <a:gdLst/>
              <a:ahLst/>
              <a:cxnLst/>
              <a:rect l="l" t="t" r="r" b="b"/>
              <a:pathLst>
                <a:path w="1565" h="1771" extrusionOk="0">
                  <a:moveTo>
                    <a:pt x="857" y="0"/>
                  </a:moveTo>
                  <a:cubicBezTo>
                    <a:pt x="138" y="0"/>
                    <a:pt x="1" y="719"/>
                    <a:pt x="138" y="1290"/>
                  </a:cubicBezTo>
                  <a:cubicBezTo>
                    <a:pt x="286" y="1575"/>
                    <a:pt x="423" y="1712"/>
                    <a:pt x="571" y="1712"/>
                  </a:cubicBezTo>
                  <a:cubicBezTo>
                    <a:pt x="608" y="1752"/>
                    <a:pt x="656" y="1770"/>
                    <a:pt x="709" y="1770"/>
                  </a:cubicBezTo>
                  <a:cubicBezTo>
                    <a:pt x="852" y="1770"/>
                    <a:pt x="1033" y="1635"/>
                    <a:pt x="1142" y="1427"/>
                  </a:cubicBezTo>
                  <a:cubicBezTo>
                    <a:pt x="1427" y="1005"/>
                    <a:pt x="1564" y="149"/>
                    <a:pt x="857"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9"/>
            <p:cNvSpPr/>
            <p:nvPr/>
          </p:nvSpPr>
          <p:spPr>
            <a:xfrm>
              <a:off x="6616212" y="1715317"/>
              <a:ext cx="44568" cy="62210"/>
            </a:xfrm>
            <a:custGeom>
              <a:avLst/>
              <a:gdLst/>
              <a:ahLst/>
              <a:cxnLst/>
              <a:rect l="l" t="t" r="r" b="b"/>
              <a:pathLst>
                <a:path w="720" h="1005" extrusionOk="0">
                  <a:moveTo>
                    <a:pt x="0" y="1"/>
                  </a:moveTo>
                  <a:lnTo>
                    <a:pt x="149" y="1005"/>
                  </a:lnTo>
                  <a:cubicBezTo>
                    <a:pt x="719" y="149"/>
                    <a:pt x="0" y="1"/>
                    <a:pt x="0" y="1"/>
                  </a:cubicBez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9"/>
            <p:cNvSpPr/>
            <p:nvPr/>
          </p:nvSpPr>
          <p:spPr>
            <a:xfrm>
              <a:off x="6315933" y="2024758"/>
              <a:ext cx="565209" cy="635775"/>
            </a:xfrm>
            <a:custGeom>
              <a:avLst/>
              <a:gdLst/>
              <a:ahLst/>
              <a:cxnLst/>
              <a:rect l="l" t="t" r="r" b="b"/>
              <a:pathLst>
                <a:path w="9131" h="10271" extrusionOk="0">
                  <a:moveTo>
                    <a:pt x="6848" y="0"/>
                  </a:moveTo>
                  <a:cubicBezTo>
                    <a:pt x="6848" y="0"/>
                    <a:pt x="6711" y="0"/>
                    <a:pt x="6711" y="137"/>
                  </a:cubicBezTo>
                  <a:cubicBezTo>
                    <a:pt x="6426" y="422"/>
                    <a:pt x="5992" y="993"/>
                    <a:pt x="5000" y="993"/>
                  </a:cubicBezTo>
                  <a:cubicBezTo>
                    <a:pt x="4281" y="993"/>
                    <a:pt x="3710" y="571"/>
                    <a:pt x="3425" y="422"/>
                  </a:cubicBezTo>
                  <a:cubicBezTo>
                    <a:pt x="3379" y="377"/>
                    <a:pt x="3349" y="361"/>
                    <a:pt x="3323" y="361"/>
                  </a:cubicBezTo>
                  <a:cubicBezTo>
                    <a:pt x="3271" y="361"/>
                    <a:pt x="3238" y="422"/>
                    <a:pt x="3139" y="422"/>
                  </a:cubicBezTo>
                  <a:cubicBezTo>
                    <a:pt x="2569" y="993"/>
                    <a:pt x="2283" y="1564"/>
                    <a:pt x="1998" y="1849"/>
                  </a:cubicBezTo>
                  <a:lnTo>
                    <a:pt x="1713" y="2134"/>
                  </a:lnTo>
                  <a:cubicBezTo>
                    <a:pt x="1713" y="2134"/>
                    <a:pt x="1713" y="2283"/>
                    <a:pt x="1576" y="2283"/>
                  </a:cubicBezTo>
                  <a:lnTo>
                    <a:pt x="1576" y="2419"/>
                  </a:lnTo>
                  <a:lnTo>
                    <a:pt x="1428" y="2568"/>
                  </a:lnTo>
                  <a:cubicBezTo>
                    <a:pt x="1428" y="2568"/>
                    <a:pt x="1" y="4131"/>
                    <a:pt x="1713" y="5706"/>
                  </a:cubicBezTo>
                  <a:cubicBezTo>
                    <a:pt x="1713" y="5706"/>
                    <a:pt x="2283" y="7418"/>
                    <a:pt x="2146" y="10271"/>
                  </a:cubicBezTo>
                  <a:lnTo>
                    <a:pt x="8423" y="9415"/>
                  </a:lnTo>
                  <a:cubicBezTo>
                    <a:pt x="8423" y="9415"/>
                    <a:pt x="8709" y="7840"/>
                    <a:pt x="8709" y="5991"/>
                  </a:cubicBezTo>
                  <a:cubicBezTo>
                    <a:pt x="9131" y="1712"/>
                    <a:pt x="7419" y="422"/>
                    <a:pt x="6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9"/>
            <p:cNvSpPr/>
            <p:nvPr/>
          </p:nvSpPr>
          <p:spPr>
            <a:xfrm>
              <a:off x="6563225" y="2127203"/>
              <a:ext cx="423891" cy="912715"/>
            </a:xfrm>
            <a:custGeom>
              <a:avLst/>
              <a:gdLst/>
              <a:ahLst/>
              <a:cxnLst/>
              <a:rect l="l" t="t" r="r" b="b"/>
              <a:pathLst>
                <a:path w="6848" h="14745" extrusionOk="0">
                  <a:moveTo>
                    <a:pt x="1147" y="1"/>
                  </a:moveTo>
                  <a:cubicBezTo>
                    <a:pt x="1007" y="1"/>
                    <a:pt x="863" y="19"/>
                    <a:pt x="719" y="57"/>
                  </a:cubicBezTo>
                  <a:cubicBezTo>
                    <a:pt x="719" y="194"/>
                    <a:pt x="571" y="194"/>
                    <a:pt x="434" y="342"/>
                  </a:cubicBezTo>
                  <a:cubicBezTo>
                    <a:pt x="286" y="479"/>
                    <a:pt x="0" y="764"/>
                    <a:pt x="0" y="1050"/>
                  </a:cubicBezTo>
                  <a:cubicBezTo>
                    <a:pt x="0" y="1483"/>
                    <a:pt x="149" y="1769"/>
                    <a:pt x="286" y="2054"/>
                  </a:cubicBezTo>
                  <a:lnTo>
                    <a:pt x="4714" y="6471"/>
                  </a:lnTo>
                  <a:lnTo>
                    <a:pt x="3572" y="11469"/>
                  </a:lnTo>
                  <a:lnTo>
                    <a:pt x="3424" y="11469"/>
                  </a:lnTo>
                  <a:lnTo>
                    <a:pt x="3002" y="11754"/>
                  </a:lnTo>
                  <a:cubicBezTo>
                    <a:pt x="2853" y="11754"/>
                    <a:pt x="2716" y="11891"/>
                    <a:pt x="2568" y="12040"/>
                  </a:cubicBezTo>
                  <a:lnTo>
                    <a:pt x="2283" y="12462"/>
                  </a:lnTo>
                  <a:cubicBezTo>
                    <a:pt x="2146" y="12462"/>
                    <a:pt x="2146" y="12610"/>
                    <a:pt x="2283" y="12610"/>
                  </a:cubicBezTo>
                  <a:lnTo>
                    <a:pt x="2568" y="12610"/>
                  </a:lnTo>
                  <a:lnTo>
                    <a:pt x="2853" y="12462"/>
                  </a:lnTo>
                  <a:lnTo>
                    <a:pt x="2853" y="12462"/>
                  </a:lnTo>
                  <a:lnTo>
                    <a:pt x="2716" y="13033"/>
                  </a:lnTo>
                  <a:lnTo>
                    <a:pt x="2146" y="14037"/>
                  </a:lnTo>
                  <a:cubicBezTo>
                    <a:pt x="1997" y="14174"/>
                    <a:pt x="1997" y="14322"/>
                    <a:pt x="2146" y="14322"/>
                  </a:cubicBezTo>
                  <a:cubicBezTo>
                    <a:pt x="2191" y="14368"/>
                    <a:pt x="2238" y="14383"/>
                    <a:pt x="2281" y="14383"/>
                  </a:cubicBezTo>
                  <a:cubicBezTo>
                    <a:pt x="2365" y="14383"/>
                    <a:pt x="2431" y="14322"/>
                    <a:pt x="2431" y="14322"/>
                  </a:cubicBezTo>
                  <a:lnTo>
                    <a:pt x="2853" y="13466"/>
                  </a:lnTo>
                  <a:lnTo>
                    <a:pt x="3002" y="13466"/>
                  </a:lnTo>
                  <a:lnTo>
                    <a:pt x="2568" y="14459"/>
                  </a:lnTo>
                  <a:cubicBezTo>
                    <a:pt x="2431" y="14607"/>
                    <a:pt x="2568" y="14607"/>
                    <a:pt x="2716" y="14744"/>
                  </a:cubicBezTo>
                  <a:cubicBezTo>
                    <a:pt x="2716" y="14744"/>
                    <a:pt x="2853" y="14744"/>
                    <a:pt x="3002" y="14607"/>
                  </a:cubicBezTo>
                  <a:lnTo>
                    <a:pt x="3424" y="13603"/>
                  </a:lnTo>
                  <a:lnTo>
                    <a:pt x="3139" y="14459"/>
                  </a:lnTo>
                  <a:cubicBezTo>
                    <a:pt x="3139" y="14607"/>
                    <a:pt x="3287" y="14607"/>
                    <a:pt x="3424" y="14744"/>
                  </a:cubicBezTo>
                  <a:cubicBezTo>
                    <a:pt x="3424" y="14744"/>
                    <a:pt x="3572" y="14607"/>
                    <a:pt x="3572" y="14459"/>
                  </a:cubicBezTo>
                  <a:lnTo>
                    <a:pt x="3858" y="13466"/>
                  </a:lnTo>
                  <a:lnTo>
                    <a:pt x="3858" y="14174"/>
                  </a:lnTo>
                  <a:cubicBezTo>
                    <a:pt x="3858" y="14174"/>
                    <a:pt x="3858" y="14322"/>
                    <a:pt x="3995" y="14322"/>
                  </a:cubicBezTo>
                  <a:cubicBezTo>
                    <a:pt x="3995" y="14322"/>
                    <a:pt x="4143" y="14322"/>
                    <a:pt x="4143" y="14174"/>
                  </a:cubicBezTo>
                  <a:lnTo>
                    <a:pt x="4280" y="13466"/>
                  </a:lnTo>
                  <a:lnTo>
                    <a:pt x="4565" y="12040"/>
                  </a:lnTo>
                  <a:lnTo>
                    <a:pt x="6711" y="6471"/>
                  </a:lnTo>
                  <a:cubicBezTo>
                    <a:pt x="6848" y="6185"/>
                    <a:pt x="6711" y="5763"/>
                    <a:pt x="6425" y="5478"/>
                  </a:cubicBezTo>
                  <a:cubicBezTo>
                    <a:pt x="5421" y="4336"/>
                    <a:pt x="3139" y="1620"/>
                    <a:pt x="2146" y="479"/>
                  </a:cubicBezTo>
                  <a:cubicBezTo>
                    <a:pt x="1932" y="163"/>
                    <a:pt x="1560" y="1"/>
                    <a:pt x="1147" y="1"/>
                  </a:cubicBezTo>
                  <a:close/>
                </a:path>
              </a:pathLst>
            </a:custGeom>
            <a:solidFill>
              <a:srgbClr val="DD9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9"/>
            <p:cNvSpPr/>
            <p:nvPr/>
          </p:nvSpPr>
          <p:spPr>
            <a:xfrm>
              <a:off x="6474893" y="2102752"/>
              <a:ext cx="300277" cy="239924"/>
            </a:xfrm>
            <a:custGeom>
              <a:avLst/>
              <a:gdLst/>
              <a:ahLst/>
              <a:cxnLst/>
              <a:rect l="l" t="t" r="r" b="b"/>
              <a:pathLst>
                <a:path w="4851" h="3876" extrusionOk="0">
                  <a:moveTo>
                    <a:pt x="2564" y="0"/>
                  </a:moveTo>
                  <a:cubicBezTo>
                    <a:pt x="2176" y="0"/>
                    <a:pt x="1784" y="161"/>
                    <a:pt x="1427" y="589"/>
                  </a:cubicBezTo>
                  <a:cubicBezTo>
                    <a:pt x="1" y="2164"/>
                    <a:pt x="2568" y="3876"/>
                    <a:pt x="2568" y="3876"/>
                  </a:cubicBezTo>
                  <a:lnTo>
                    <a:pt x="4851" y="1445"/>
                  </a:lnTo>
                  <a:cubicBezTo>
                    <a:pt x="4851" y="1445"/>
                    <a:pt x="3728"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9"/>
            <p:cNvSpPr/>
            <p:nvPr/>
          </p:nvSpPr>
          <p:spPr>
            <a:xfrm>
              <a:off x="5591883" y="2607551"/>
              <a:ext cx="1324598" cy="1297734"/>
            </a:xfrm>
            <a:custGeom>
              <a:avLst/>
              <a:gdLst/>
              <a:ahLst/>
              <a:cxnLst/>
              <a:rect l="l" t="t" r="r" b="b"/>
              <a:pathLst>
                <a:path w="21399" h="20965" extrusionOk="0">
                  <a:moveTo>
                    <a:pt x="16697" y="856"/>
                  </a:moveTo>
                  <a:cubicBezTo>
                    <a:pt x="18831" y="856"/>
                    <a:pt x="20542" y="2568"/>
                    <a:pt x="20542" y="4565"/>
                  </a:cubicBezTo>
                  <a:lnTo>
                    <a:pt x="20542" y="16399"/>
                  </a:lnTo>
                  <a:cubicBezTo>
                    <a:pt x="20542" y="18545"/>
                    <a:pt x="18831" y="20257"/>
                    <a:pt x="16697" y="20257"/>
                  </a:cubicBezTo>
                  <a:lnTo>
                    <a:pt x="719" y="20257"/>
                  </a:lnTo>
                  <a:lnTo>
                    <a:pt x="719" y="856"/>
                  </a:lnTo>
                  <a:close/>
                  <a:moveTo>
                    <a:pt x="0" y="0"/>
                  </a:moveTo>
                  <a:lnTo>
                    <a:pt x="0" y="20964"/>
                  </a:lnTo>
                  <a:lnTo>
                    <a:pt x="17552" y="20964"/>
                  </a:lnTo>
                  <a:cubicBezTo>
                    <a:pt x="19687" y="20964"/>
                    <a:pt x="21398" y="19252"/>
                    <a:pt x="21398" y="17118"/>
                  </a:cubicBezTo>
                  <a:lnTo>
                    <a:pt x="21398" y="3846"/>
                  </a:lnTo>
                  <a:cubicBezTo>
                    <a:pt x="21398" y="1712"/>
                    <a:pt x="19687" y="0"/>
                    <a:pt x="17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7" name="Google Shape;5097;p69"/>
          <p:cNvGrpSpPr/>
          <p:nvPr/>
        </p:nvGrpSpPr>
        <p:grpSpPr>
          <a:xfrm>
            <a:off x="7013325" y="3998006"/>
            <a:ext cx="1187698" cy="555591"/>
            <a:chOff x="7163660" y="1415100"/>
            <a:chExt cx="1227848" cy="574373"/>
          </a:xfrm>
        </p:grpSpPr>
        <p:sp>
          <p:nvSpPr>
            <p:cNvPr id="5098" name="Google Shape;5098;p69"/>
            <p:cNvSpPr/>
            <p:nvPr/>
          </p:nvSpPr>
          <p:spPr>
            <a:xfrm>
              <a:off x="7163660" y="1750662"/>
              <a:ext cx="1227848" cy="238810"/>
            </a:xfrm>
            <a:custGeom>
              <a:avLst/>
              <a:gdLst/>
              <a:ahLst/>
              <a:cxnLst/>
              <a:rect l="l" t="t" r="r" b="b"/>
              <a:pathLst>
                <a:path w="19836" h="3858" extrusionOk="0">
                  <a:moveTo>
                    <a:pt x="1" y="0"/>
                  </a:moveTo>
                  <a:lnTo>
                    <a:pt x="1" y="3424"/>
                  </a:lnTo>
                  <a:cubicBezTo>
                    <a:pt x="1" y="3709"/>
                    <a:pt x="149" y="3857"/>
                    <a:pt x="286" y="3857"/>
                  </a:cubicBezTo>
                  <a:lnTo>
                    <a:pt x="19550" y="3857"/>
                  </a:lnTo>
                  <a:cubicBezTo>
                    <a:pt x="19687" y="3857"/>
                    <a:pt x="19835" y="3709"/>
                    <a:pt x="19835" y="3424"/>
                  </a:cubicBezTo>
                  <a:lnTo>
                    <a:pt x="198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9"/>
            <p:cNvSpPr/>
            <p:nvPr/>
          </p:nvSpPr>
          <p:spPr>
            <a:xfrm>
              <a:off x="7163660" y="1706837"/>
              <a:ext cx="1227848" cy="79170"/>
            </a:xfrm>
            <a:custGeom>
              <a:avLst/>
              <a:gdLst/>
              <a:ahLst/>
              <a:cxnLst/>
              <a:rect l="l" t="t" r="r" b="b"/>
              <a:pathLst>
                <a:path w="19836" h="1279" extrusionOk="0">
                  <a:moveTo>
                    <a:pt x="571" y="1"/>
                  </a:moveTo>
                  <a:cubicBezTo>
                    <a:pt x="286" y="1"/>
                    <a:pt x="1" y="286"/>
                    <a:pt x="1" y="708"/>
                  </a:cubicBezTo>
                  <a:cubicBezTo>
                    <a:pt x="1" y="993"/>
                    <a:pt x="286" y="1279"/>
                    <a:pt x="571" y="1279"/>
                  </a:cubicBezTo>
                  <a:lnTo>
                    <a:pt x="19264" y="1279"/>
                  </a:lnTo>
                  <a:cubicBezTo>
                    <a:pt x="19550" y="1279"/>
                    <a:pt x="19835" y="993"/>
                    <a:pt x="19835" y="708"/>
                  </a:cubicBezTo>
                  <a:cubicBezTo>
                    <a:pt x="19835" y="286"/>
                    <a:pt x="19550" y="1"/>
                    <a:pt x="19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9"/>
            <p:cNvSpPr/>
            <p:nvPr/>
          </p:nvSpPr>
          <p:spPr>
            <a:xfrm>
              <a:off x="7587492" y="1477248"/>
              <a:ext cx="79913" cy="43887"/>
            </a:xfrm>
            <a:custGeom>
              <a:avLst/>
              <a:gdLst/>
              <a:ahLst/>
              <a:cxnLst/>
              <a:rect l="l" t="t" r="r" b="b"/>
              <a:pathLst>
                <a:path w="1291" h="709" extrusionOk="0">
                  <a:moveTo>
                    <a:pt x="1" y="1"/>
                  </a:moveTo>
                  <a:lnTo>
                    <a:pt x="1" y="708"/>
                  </a:lnTo>
                  <a:lnTo>
                    <a:pt x="1291" y="708"/>
                  </a:lnTo>
                  <a:lnTo>
                    <a:pt x="12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9"/>
            <p:cNvSpPr/>
            <p:nvPr/>
          </p:nvSpPr>
          <p:spPr>
            <a:xfrm>
              <a:off x="7605196" y="1432742"/>
              <a:ext cx="44568" cy="44568"/>
            </a:xfrm>
            <a:custGeom>
              <a:avLst/>
              <a:gdLst/>
              <a:ahLst/>
              <a:cxnLst/>
              <a:rect l="l" t="t" r="r" b="b"/>
              <a:pathLst>
                <a:path w="720" h="720" extrusionOk="0">
                  <a:moveTo>
                    <a:pt x="0" y="1"/>
                  </a:moveTo>
                  <a:lnTo>
                    <a:pt x="0" y="720"/>
                  </a:lnTo>
                  <a:lnTo>
                    <a:pt x="719" y="720"/>
                  </a:lnTo>
                  <a:lnTo>
                    <a:pt x="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9"/>
            <p:cNvSpPr/>
            <p:nvPr/>
          </p:nvSpPr>
          <p:spPr>
            <a:xfrm>
              <a:off x="7526087" y="1415100"/>
              <a:ext cx="158959" cy="62209"/>
            </a:xfrm>
            <a:custGeom>
              <a:avLst/>
              <a:gdLst/>
              <a:ahLst/>
              <a:cxnLst/>
              <a:rect l="l" t="t" r="r" b="b"/>
              <a:pathLst>
                <a:path w="2568" h="1005" extrusionOk="0">
                  <a:moveTo>
                    <a:pt x="571" y="0"/>
                  </a:moveTo>
                  <a:lnTo>
                    <a:pt x="0" y="719"/>
                  </a:lnTo>
                  <a:lnTo>
                    <a:pt x="137" y="1005"/>
                  </a:lnTo>
                  <a:lnTo>
                    <a:pt x="856" y="286"/>
                  </a:lnTo>
                  <a:lnTo>
                    <a:pt x="2568" y="286"/>
                  </a:lnTo>
                  <a:lnTo>
                    <a:pt x="2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9"/>
            <p:cNvSpPr/>
            <p:nvPr/>
          </p:nvSpPr>
          <p:spPr>
            <a:xfrm>
              <a:off x="7552209" y="1521074"/>
              <a:ext cx="150541" cy="185824"/>
            </a:xfrm>
            <a:custGeom>
              <a:avLst/>
              <a:gdLst/>
              <a:ahLst/>
              <a:cxnLst/>
              <a:rect l="l" t="t" r="r" b="b"/>
              <a:pathLst>
                <a:path w="2432" h="3002" extrusionOk="0">
                  <a:moveTo>
                    <a:pt x="286" y="0"/>
                  </a:moveTo>
                  <a:cubicBezTo>
                    <a:pt x="149" y="0"/>
                    <a:pt x="0" y="149"/>
                    <a:pt x="0" y="286"/>
                  </a:cubicBezTo>
                  <a:lnTo>
                    <a:pt x="0" y="2716"/>
                  </a:lnTo>
                  <a:cubicBezTo>
                    <a:pt x="0" y="2853"/>
                    <a:pt x="149" y="3002"/>
                    <a:pt x="286" y="3002"/>
                  </a:cubicBezTo>
                  <a:lnTo>
                    <a:pt x="2146" y="3002"/>
                  </a:lnTo>
                  <a:cubicBezTo>
                    <a:pt x="2283" y="3002"/>
                    <a:pt x="2431" y="2853"/>
                    <a:pt x="2431" y="2716"/>
                  </a:cubicBezTo>
                  <a:lnTo>
                    <a:pt x="2431" y="286"/>
                  </a:lnTo>
                  <a:cubicBezTo>
                    <a:pt x="2431" y="149"/>
                    <a:pt x="2283" y="0"/>
                    <a:pt x="2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9"/>
            <p:cNvSpPr/>
            <p:nvPr/>
          </p:nvSpPr>
          <p:spPr>
            <a:xfrm>
              <a:off x="7569851" y="1556357"/>
              <a:ext cx="115196" cy="115196"/>
            </a:xfrm>
            <a:custGeom>
              <a:avLst/>
              <a:gdLst/>
              <a:ahLst/>
              <a:cxnLst/>
              <a:rect l="l" t="t" r="r" b="b"/>
              <a:pathLst>
                <a:path w="1861" h="1861" extrusionOk="0">
                  <a:moveTo>
                    <a:pt x="1" y="1"/>
                  </a:moveTo>
                  <a:lnTo>
                    <a:pt x="1" y="1861"/>
                  </a:lnTo>
                  <a:lnTo>
                    <a:pt x="1861" y="1861"/>
                  </a:lnTo>
                  <a:lnTo>
                    <a:pt x="18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9"/>
            <p:cNvSpPr/>
            <p:nvPr/>
          </p:nvSpPr>
          <p:spPr>
            <a:xfrm>
              <a:off x="7826304" y="1565580"/>
              <a:ext cx="149798" cy="141318"/>
            </a:xfrm>
            <a:custGeom>
              <a:avLst/>
              <a:gdLst/>
              <a:ahLst/>
              <a:cxnLst/>
              <a:rect l="l" t="t" r="r" b="b"/>
              <a:pathLst>
                <a:path w="2420" h="2283" extrusionOk="0">
                  <a:moveTo>
                    <a:pt x="423" y="0"/>
                  </a:moveTo>
                  <a:cubicBezTo>
                    <a:pt x="137" y="0"/>
                    <a:pt x="0" y="137"/>
                    <a:pt x="0" y="285"/>
                  </a:cubicBezTo>
                  <a:lnTo>
                    <a:pt x="0" y="1997"/>
                  </a:lnTo>
                  <a:cubicBezTo>
                    <a:pt x="0" y="2134"/>
                    <a:pt x="137" y="2283"/>
                    <a:pt x="423" y="2283"/>
                  </a:cubicBezTo>
                  <a:lnTo>
                    <a:pt x="1997" y="2283"/>
                  </a:lnTo>
                  <a:cubicBezTo>
                    <a:pt x="2134" y="2283"/>
                    <a:pt x="2420" y="2134"/>
                    <a:pt x="2420" y="1997"/>
                  </a:cubicBezTo>
                  <a:lnTo>
                    <a:pt x="2420" y="285"/>
                  </a:lnTo>
                  <a:cubicBezTo>
                    <a:pt x="2420" y="137"/>
                    <a:pt x="2134"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9"/>
            <p:cNvSpPr/>
            <p:nvPr/>
          </p:nvSpPr>
          <p:spPr>
            <a:xfrm>
              <a:off x="7834785" y="1483129"/>
              <a:ext cx="138718" cy="82513"/>
            </a:xfrm>
            <a:custGeom>
              <a:avLst/>
              <a:gdLst/>
              <a:ahLst/>
              <a:cxnLst/>
              <a:rect l="l" t="t" r="r" b="b"/>
              <a:pathLst>
                <a:path w="2241" h="1333" extrusionOk="0">
                  <a:moveTo>
                    <a:pt x="716" y="1"/>
                  </a:moveTo>
                  <a:cubicBezTo>
                    <a:pt x="676" y="1"/>
                    <a:pt x="629" y="14"/>
                    <a:pt x="571" y="43"/>
                  </a:cubicBezTo>
                  <a:cubicBezTo>
                    <a:pt x="0" y="476"/>
                    <a:pt x="571" y="1332"/>
                    <a:pt x="571" y="1332"/>
                  </a:cubicBezTo>
                  <a:lnTo>
                    <a:pt x="1427" y="1332"/>
                  </a:lnTo>
                  <a:cubicBezTo>
                    <a:pt x="1427" y="1332"/>
                    <a:pt x="1575" y="1047"/>
                    <a:pt x="1997" y="762"/>
                  </a:cubicBezTo>
                  <a:cubicBezTo>
                    <a:pt x="2241" y="762"/>
                    <a:pt x="2177" y="445"/>
                    <a:pt x="1975" y="445"/>
                  </a:cubicBezTo>
                  <a:cubicBezTo>
                    <a:pt x="1941" y="445"/>
                    <a:pt x="1902" y="455"/>
                    <a:pt x="1860" y="476"/>
                  </a:cubicBezTo>
                  <a:cubicBezTo>
                    <a:pt x="1712" y="476"/>
                    <a:pt x="1575" y="476"/>
                    <a:pt x="1427" y="613"/>
                  </a:cubicBezTo>
                  <a:cubicBezTo>
                    <a:pt x="1323" y="677"/>
                    <a:pt x="1244" y="703"/>
                    <a:pt x="1182" y="703"/>
                  </a:cubicBezTo>
                  <a:cubicBezTo>
                    <a:pt x="864" y="703"/>
                    <a:pt x="1010"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9"/>
            <p:cNvSpPr/>
            <p:nvPr/>
          </p:nvSpPr>
          <p:spPr>
            <a:xfrm>
              <a:off x="7826304" y="1609344"/>
              <a:ext cx="149798" cy="53048"/>
            </a:xfrm>
            <a:custGeom>
              <a:avLst/>
              <a:gdLst/>
              <a:ahLst/>
              <a:cxnLst/>
              <a:rect l="l" t="t" r="r" b="b"/>
              <a:pathLst>
                <a:path w="2420" h="857" extrusionOk="0">
                  <a:moveTo>
                    <a:pt x="0" y="1"/>
                  </a:moveTo>
                  <a:lnTo>
                    <a:pt x="0" y="857"/>
                  </a:lnTo>
                  <a:lnTo>
                    <a:pt x="2420" y="857"/>
                  </a:lnTo>
                  <a:lnTo>
                    <a:pt x="24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8" name="Google Shape;5108;p69"/>
          <p:cNvGrpSpPr/>
          <p:nvPr/>
        </p:nvGrpSpPr>
        <p:grpSpPr>
          <a:xfrm>
            <a:off x="4533223" y="2615043"/>
            <a:ext cx="2216290" cy="1823594"/>
            <a:chOff x="2713743" y="2551143"/>
            <a:chExt cx="2913487" cy="2397257"/>
          </a:xfrm>
        </p:grpSpPr>
        <p:sp>
          <p:nvSpPr>
            <p:cNvPr id="5109" name="Google Shape;5109;p69"/>
            <p:cNvSpPr/>
            <p:nvPr/>
          </p:nvSpPr>
          <p:spPr>
            <a:xfrm>
              <a:off x="3469260" y="4855652"/>
              <a:ext cx="1822173" cy="92748"/>
            </a:xfrm>
            <a:custGeom>
              <a:avLst/>
              <a:gdLst/>
              <a:ahLst/>
              <a:cxnLst/>
              <a:rect l="l" t="t" r="r" b="b"/>
              <a:pathLst>
                <a:path w="30963" h="1576" extrusionOk="0">
                  <a:moveTo>
                    <a:pt x="15556" y="0"/>
                  </a:moveTo>
                  <a:cubicBezTo>
                    <a:pt x="6996" y="0"/>
                    <a:pt x="1" y="434"/>
                    <a:pt x="1" y="856"/>
                  </a:cubicBezTo>
                  <a:cubicBezTo>
                    <a:pt x="1" y="1290"/>
                    <a:pt x="6996" y="1575"/>
                    <a:pt x="15556" y="1575"/>
                  </a:cubicBezTo>
                  <a:cubicBezTo>
                    <a:pt x="23966" y="1575"/>
                    <a:pt x="30962" y="1290"/>
                    <a:pt x="30962" y="856"/>
                  </a:cubicBezTo>
                  <a:cubicBezTo>
                    <a:pt x="30962" y="434"/>
                    <a:pt x="23966" y="0"/>
                    <a:pt x="15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9"/>
            <p:cNvSpPr/>
            <p:nvPr/>
          </p:nvSpPr>
          <p:spPr>
            <a:xfrm>
              <a:off x="2713743" y="4469478"/>
              <a:ext cx="2913487" cy="134355"/>
            </a:xfrm>
            <a:custGeom>
              <a:avLst/>
              <a:gdLst/>
              <a:ahLst/>
              <a:cxnLst/>
              <a:rect l="l" t="t" r="r" b="b"/>
              <a:pathLst>
                <a:path w="49507" h="2283" extrusionOk="0">
                  <a:moveTo>
                    <a:pt x="24685" y="0"/>
                  </a:moveTo>
                  <a:cubicBezTo>
                    <a:pt x="11127" y="0"/>
                    <a:pt x="0" y="571"/>
                    <a:pt x="0" y="1142"/>
                  </a:cubicBezTo>
                  <a:cubicBezTo>
                    <a:pt x="0" y="1712"/>
                    <a:pt x="11127" y="2283"/>
                    <a:pt x="24685" y="2283"/>
                  </a:cubicBezTo>
                  <a:cubicBezTo>
                    <a:pt x="38379" y="2283"/>
                    <a:pt x="49506" y="1712"/>
                    <a:pt x="49506" y="1142"/>
                  </a:cubicBezTo>
                  <a:cubicBezTo>
                    <a:pt x="49506" y="571"/>
                    <a:pt x="38379" y="0"/>
                    <a:pt x="24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9"/>
            <p:cNvSpPr/>
            <p:nvPr/>
          </p:nvSpPr>
          <p:spPr>
            <a:xfrm>
              <a:off x="4602948" y="4100076"/>
              <a:ext cx="41725" cy="411773"/>
            </a:xfrm>
            <a:custGeom>
              <a:avLst/>
              <a:gdLst/>
              <a:ahLst/>
              <a:cxnLst/>
              <a:rect l="l" t="t" r="r" b="b"/>
              <a:pathLst>
                <a:path w="709" h="6997" extrusionOk="0">
                  <a:moveTo>
                    <a:pt x="1" y="1"/>
                  </a:moveTo>
                  <a:lnTo>
                    <a:pt x="1" y="6996"/>
                  </a:lnTo>
                  <a:lnTo>
                    <a:pt x="708" y="6996"/>
                  </a:lnTo>
                  <a:lnTo>
                    <a:pt x="7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9"/>
            <p:cNvSpPr/>
            <p:nvPr/>
          </p:nvSpPr>
          <p:spPr>
            <a:xfrm>
              <a:off x="3024648" y="4100076"/>
              <a:ext cx="41725" cy="411773"/>
            </a:xfrm>
            <a:custGeom>
              <a:avLst/>
              <a:gdLst/>
              <a:ahLst/>
              <a:cxnLst/>
              <a:rect l="l" t="t" r="r" b="b"/>
              <a:pathLst>
                <a:path w="709" h="6997" extrusionOk="0">
                  <a:moveTo>
                    <a:pt x="1" y="1"/>
                  </a:moveTo>
                  <a:lnTo>
                    <a:pt x="1" y="6996"/>
                  </a:lnTo>
                  <a:lnTo>
                    <a:pt x="708" y="6996"/>
                  </a:lnTo>
                  <a:lnTo>
                    <a:pt x="7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9"/>
            <p:cNvSpPr/>
            <p:nvPr/>
          </p:nvSpPr>
          <p:spPr>
            <a:xfrm>
              <a:off x="2713743" y="4024866"/>
              <a:ext cx="2233122" cy="92041"/>
            </a:xfrm>
            <a:custGeom>
              <a:avLst/>
              <a:gdLst/>
              <a:ahLst/>
              <a:cxnLst/>
              <a:rect l="l" t="t" r="r" b="b"/>
              <a:pathLst>
                <a:path w="37946" h="1564" extrusionOk="0">
                  <a:moveTo>
                    <a:pt x="434" y="1"/>
                  </a:moveTo>
                  <a:cubicBezTo>
                    <a:pt x="148" y="1"/>
                    <a:pt x="0" y="137"/>
                    <a:pt x="0" y="423"/>
                  </a:cubicBezTo>
                  <a:lnTo>
                    <a:pt x="0" y="1142"/>
                  </a:lnTo>
                  <a:cubicBezTo>
                    <a:pt x="0" y="1279"/>
                    <a:pt x="148" y="1564"/>
                    <a:pt x="434" y="1564"/>
                  </a:cubicBezTo>
                  <a:lnTo>
                    <a:pt x="37523" y="1564"/>
                  </a:lnTo>
                  <a:cubicBezTo>
                    <a:pt x="37660" y="1564"/>
                    <a:pt x="37946" y="1279"/>
                    <a:pt x="37946" y="1142"/>
                  </a:cubicBezTo>
                  <a:lnTo>
                    <a:pt x="37946" y="423"/>
                  </a:lnTo>
                  <a:cubicBezTo>
                    <a:pt x="37946" y="137"/>
                    <a:pt x="37660" y="1"/>
                    <a:pt x="37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9"/>
            <p:cNvSpPr/>
            <p:nvPr/>
          </p:nvSpPr>
          <p:spPr>
            <a:xfrm>
              <a:off x="3058252" y="4209537"/>
              <a:ext cx="1552816" cy="58497"/>
            </a:xfrm>
            <a:custGeom>
              <a:avLst/>
              <a:gdLst/>
              <a:ahLst/>
              <a:cxnLst/>
              <a:rect l="l" t="t" r="r" b="b"/>
              <a:pathLst>
                <a:path w="26386" h="994" extrusionOk="0">
                  <a:moveTo>
                    <a:pt x="1" y="1"/>
                  </a:moveTo>
                  <a:lnTo>
                    <a:pt x="1" y="994"/>
                  </a:lnTo>
                  <a:lnTo>
                    <a:pt x="26386" y="994"/>
                  </a:lnTo>
                  <a:lnTo>
                    <a:pt x="263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9"/>
            <p:cNvSpPr/>
            <p:nvPr/>
          </p:nvSpPr>
          <p:spPr>
            <a:xfrm>
              <a:off x="4569345" y="4469478"/>
              <a:ext cx="108872" cy="67207"/>
            </a:xfrm>
            <a:custGeom>
              <a:avLst/>
              <a:gdLst/>
              <a:ahLst/>
              <a:cxnLst/>
              <a:rect l="l" t="t" r="r" b="b"/>
              <a:pathLst>
                <a:path w="1850" h="1142" extrusionOk="0">
                  <a:moveTo>
                    <a:pt x="423" y="0"/>
                  </a:moveTo>
                  <a:cubicBezTo>
                    <a:pt x="138" y="0"/>
                    <a:pt x="1" y="286"/>
                    <a:pt x="1" y="434"/>
                  </a:cubicBezTo>
                  <a:lnTo>
                    <a:pt x="1" y="719"/>
                  </a:lnTo>
                  <a:cubicBezTo>
                    <a:pt x="1" y="1005"/>
                    <a:pt x="138" y="1142"/>
                    <a:pt x="423" y="1142"/>
                  </a:cubicBezTo>
                  <a:lnTo>
                    <a:pt x="1428" y="1142"/>
                  </a:lnTo>
                  <a:cubicBezTo>
                    <a:pt x="1713" y="1142"/>
                    <a:pt x="1850" y="1005"/>
                    <a:pt x="1850" y="719"/>
                  </a:cubicBezTo>
                  <a:lnTo>
                    <a:pt x="1850" y="434"/>
                  </a:lnTo>
                  <a:cubicBezTo>
                    <a:pt x="1850" y="286"/>
                    <a:pt x="1713" y="0"/>
                    <a:pt x="1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9"/>
            <p:cNvSpPr/>
            <p:nvPr/>
          </p:nvSpPr>
          <p:spPr>
            <a:xfrm>
              <a:off x="2991104" y="4469478"/>
              <a:ext cx="108872" cy="67207"/>
            </a:xfrm>
            <a:custGeom>
              <a:avLst/>
              <a:gdLst/>
              <a:ahLst/>
              <a:cxnLst/>
              <a:rect l="l" t="t" r="r" b="b"/>
              <a:pathLst>
                <a:path w="1850" h="1142" extrusionOk="0">
                  <a:moveTo>
                    <a:pt x="423" y="0"/>
                  </a:moveTo>
                  <a:cubicBezTo>
                    <a:pt x="137" y="0"/>
                    <a:pt x="0" y="286"/>
                    <a:pt x="0" y="434"/>
                  </a:cubicBezTo>
                  <a:lnTo>
                    <a:pt x="0" y="719"/>
                  </a:lnTo>
                  <a:cubicBezTo>
                    <a:pt x="0" y="1005"/>
                    <a:pt x="137" y="1142"/>
                    <a:pt x="423" y="1142"/>
                  </a:cubicBezTo>
                  <a:lnTo>
                    <a:pt x="1564" y="1142"/>
                  </a:lnTo>
                  <a:cubicBezTo>
                    <a:pt x="1712" y="1142"/>
                    <a:pt x="1849" y="1005"/>
                    <a:pt x="1849" y="719"/>
                  </a:cubicBezTo>
                  <a:lnTo>
                    <a:pt x="1849" y="434"/>
                  </a:lnTo>
                  <a:cubicBezTo>
                    <a:pt x="1849" y="286"/>
                    <a:pt x="1712" y="0"/>
                    <a:pt x="1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9"/>
            <p:cNvSpPr/>
            <p:nvPr/>
          </p:nvSpPr>
          <p:spPr>
            <a:xfrm>
              <a:off x="4972350" y="3613151"/>
              <a:ext cx="176020" cy="159895"/>
            </a:xfrm>
            <a:custGeom>
              <a:avLst/>
              <a:gdLst/>
              <a:ahLst/>
              <a:cxnLst/>
              <a:rect l="l" t="t" r="r" b="b"/>
              <a:pathLst>
                <a:path w="2991" h="2717" extrusionOk="0">
                  <a:moveTo>
                    <a:pt x="1427" y="1"/>
                  </a:moveTo>
                  <a:lnTo>
                    <a:pt x="286" y="435"/>
                  </a:lnTo>
                  <a:lnTo>
                    <a:pt x="0" y="1427"/>
                  </a:lnTo>
                  <a:lnTo>
                    <a:pt x="1712" y="2717"/>
                  </a:lnTo>
                  <a:lnTo>
                    <a:pt x="2990" y="1861"/>
                  </a:lnTo>
                  <a:lnTo>
                    <a:pt x="2853" y="857"/>
                  </a:lnTo>
                  <a:lnTo>
                    <a:pt x="1427"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9"/>
            <p:cNvSpPr/>
            <p:nvPr/>
          </p:nvSpPr>
          <p:spPr>
            <a:xfrm>
              <a:off x="5022726" y="3613151"/>
              <a:ext cx="117582" cy="42372"/>
            </a:xfrm>
            <a:custGeom>
              <a:avLst/>
              <a:gdLst/>
              <a:ahLst/>
              <a:cxnLst/>
              <a:rect l="l" t="t" r="r" b="b"/>
              <a:pathLst>
                <a:path w="1998" h="720" extrusionOk="0">
                  <a:moveTo>
                    <a:pt x="571" y="1"/>
                  </a:moveTo>
                  <a:lnTo>
                    <a:pt x="0" y="286"/>
                  </a:lnTo>
                  <a:lnTo>
                    <a:pt x="571" y="720"/>
                  </a:lnTo>
                  <a:lnTo>
                    <a:pt x="1712" y="571"/>
                  </a:lnTo>
                  <a:cubicBezTo>
                    <a:pt x="1849" y="435"/>
                    <a:pt x="1997" y="435"/>
                    <a:pt x="1997" y="286"/>
                  </a:cubicBezTo>
                  <a:lnTo>
                    <a:pt x="1997" y="149"/>
                  </a:lnTo>
                  <a:lnTo>
                    <a:pt x="1278"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9"/>
            <p:cNvSpPr/>
            <p:nvPr/>
          </p:nvSpPr>
          <p:spPr>
            <a:xfrm>
              <a:off x="5123477" y="3663527"/>
              <a:ext cx="108814" cy="59203"/>
            </a:xfrm>
            <a:custGeom>
              <a:avLst/>
              <a:gdLst/>
              <a:ahLst/>
              <a:cxnLst/>
              <a:rect l="l" t="t" r="r" b="b"/>
              <a:pathLst>
                <a:path w="1849" h="1006" extrusionOk="0">
                  <a:moveTo>
                    <a:pt x="285" y="1"/>
                  </a:moveTo>
                  <a:lnTo>
                    <a:pt x="0" y="286"/>
                  </a:lnTo>
                  <a:lnTo>
                    <a:pt x="0" y="571"/>
                  </a:lnTo>
                  <a:lnTo>
                    <a:pt x="1564" y="1005"/>
                  </a:lnTo>
                  <a:cubicBezTo>
                    <a:pt x="1712" y="1005"/>
                    <a:pt x="1849" y="1005"/>
                    <a:pt x="1849" y="857"/>
                  </a:cubicBezTo>
                  <a:cubicBezTo>
                    <a:pt x="1849" y="720"/>
                    <a:pt x="1849" y="571"/>
                    <a:pt x="1712" y="571"/>
                  </a:cubicBezTo>
                  <a:lnTo>
                    <a:pt x="285"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9"/>
            <p:cNvSpPr/>
            <p:nvPr/>
          </p:nvSpPr>
          <p:spPr>
            <a:xfrm>
              <a:off x="5114708" y="3697130"/>
              <a:ext cx="109520" cy="70855"/>
            </a:xfrm>
            <a:custGeom>
              <a:avLst/>
              <a:gdLst/>
              <a:ahLst/>
              <a:cxnLst/>
              <a:rect l="l" t="t" r="r" b="b"/>
              <a:pathLst>
                <a:path w="1861" h="1204" extrusionOk="0">
                  <a:moveTo>
                    <a:pt x="286" y="0"/>
                  </a:moveTo>
                  <a:lnTo>
                    <a:pt x="1" y="149"/>
                  </a:lnTo>
                  <a:lnTo>
                    <a:pt x="1" y="571"/>
                  </a:lnTo>
                  <a:lnTo>
                    <a:pt x="1576" y="1142"/>
                  </a:lnTo>
                  <a:cubicBezTo>
                    <a:pt x="1576" y="1185"/>
                    <a:pt x="1600" y="1203"/>
                    <a:pt x="1635" y="1203"/>
                  </a:cubicBezTo>
                  <a:cubicBezTo>
                    <a:pt x="1719" y="1203"/>
                    <a:pt x="1861" y="1101"/>
                    <a:pt x="1861" y="1005"/>
                  </a:cubicBezTo>
                  <a:cubicBezTo>
                    <a:pt x="1861" y="856"/>
                    <a:pt x="1861" y="719"/>
                    <a:pt x="1713" y="719"/>
                  </a:cubicBezTo>
                  <a:lnTo>
                    <a:pt x="286"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9"/>
            <p:cNvSpPr/>
            <p:nvPr/>
          </p:nvSpPr>
          <p:spPr>
            <a:xfrm>
              <a:off x="5097936" y="3730733"/>
              <a:ext cx="92748" cy="67207"/>
            </a:xfrm>
            <a:custGeom>
              <a:avLst/>
              <a:gdLst/>
              <a:ahLst/>
              <a:cxnLst/>
              <a:rect l="l" t="t" r="r" b="b"/>
              <a:pathLst>
                <a:path w="1576" h="1142" extrusionOk="0">
                  <a:moveTo>
                    <a:pt x="0" y="0"/>
                  </a:moveTo>
                  <a:lnTo>
                    <a:pt x="0" y="285"/>
                  </a:lnTo>
                  <a:lnTo>
                    <a:pt x="1142" y="1141"/>
                  </a:lnTo>
                  <a:cubicBezTo>
                    <a:pt x="1290" y="1141"/>
                    <a:pt x="1427" y="1141"/>
                    <a:pt x="1427" y="1004"/>
                  </a:cubicBezTo>
                  <a:cubicBezTo>
                    <a:pt x="1575" y="856"/>
                    <a:pt x="1575" y="719"/>
                    <a:pt x="1427" y="719"/>
                  </a:cubicBezTo>
                  <a:lnTo>
                    <a:pt x="286"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9"/>
            <p:cNvSpPr/>
            <p:nvPr/>
          </p:nvSpPr>
          <p:spPr>
            <a:xfrm>
              <a:off x="5073101" y="3747506"/>
              <a:ext cx="67207" cy="59144"/>
            </a:xfrm>
            <a:custGeom>
              <a:avLst/>
              <a:gdLst/>
              <a:ahLst/>
              <a:cxnLst/>
              <a:rect l="l" t="t" r="r" b="b"/>
              <a:pathLst>
                <a:path w="1142" h="1005" extrusionOk="0">
                  <a:moveTo>
                    <a:pt x="422" y="0"/>
                  </a:moveTo>
                  <a:lnTo>
                    <a:pt x="137" y="149"/>
                  </a:lnTo>
                  <a:lnTo>
                    <a:pt x="0" y="434"/>
                  </a:lnTo>
                  <a:lnTo>
                    <a:pt x="856" y="1005"/>
                  </a:lnTo>
                  <a:lnTo>
                    <a:pt x="993" y="1005"/>
                  </a:lnTo>
                  <a:cubicBezTo>
                    <a:pt x="1141" y="856"/>
                    <a:pt x="1141" y="719"/>
                    <a:pt x="993" y="719"/>
                  </a:cubicBezTo>
                  <a:lnTo>
                    <a:pt x="422"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9"/>
            <p:cNvSpPr/>
            <p:nvPr/>
          </p:nvSpPr>
          <p:spPr>
            <a:xfrm>
              <a:off x="4468652" y="3143057"/>
              <a:ext cx="562194" cy="579673"/>
            </a:xfrm>
            <a:custGeom>
              <a:avLst/>
              <a:gdLst/>
              <a:ahLst/>
              <a:cxnLst/>
              <a:rect l="l" t="t" r="r" b="b"/>
              <a:pathLst>
                <a:path w="9553" h="9850" extrusionOk="0">
                  <a:moveTo>
                    <a:pt x="1278" y="0"/>
                  </a:moveTo>
                  <a:cubicBezTo>
                    <a:pt x="993" y="0"/>
                    <a:pt x="708" y="149"/>
                    <a:pt x="422" y="286"/>
                  </a:cubicBezTo>
                  <a:cubicBezTo>
                    <a:pt x="285" y="434"/>
                    <a:pt x="285" y="571"/>
                    <a:pt x="137" y="571"/>
                  </a:cubicBezTo>
                  <a:cubicBezTo>
                    <a:pt x="0" y="1142"/>
                    <a:pt x="0" y="1712"/>
                    <a:pt x="422" y="2146"/>
                  </a:cubicBezTo>
                  <a:cubicBezTo>
                    <a:pt x="1564" y="3287"/>
                    <a:pt x="4131" y="6140"/>
                    <a:pt x="5273" y="7281"/>
                  </a:cubicBezTo>
                  <a:cubicBezTo>
                    <a:pt x="5421" y="7281"/>
                    <a:pt x="5421" y="7281"/>
                    <a:pt x="5421" y="7418"/>
                  </a:cubicBezTo>
                  <a:lnTo>
                    <a:pt x="5706" y="7418"/>
                  </a:lnTo>
                  <a:lnTo>
                    <a:pt x="8982" y="9701"/>
                  </a:lnTo>
                  <a:lnTo>
                    <a:pt x="8982" y="9849"/>
                  </a:lnTo>
                  <a:lnTo>
                    <a:pt x="9130" y="9701"/>
                  </a:lnTo>
                  <a:lnTo>
                    <a:pt x="9552" y="8708"/>
                  </a:lnTo>
                  <a:lnTo>
                    <a:pt x="9415" y="8559"/>
                  </a:lnTo>
                  <a:lnTo>
                    <a:pt x="6699" y="5706"/>
                  </a:lnTo>
                  <a:lnTo>
                    <a:pt x="2283" y="286"/>
                  </a:lnTo>
                  <a:cubicBezTo>
                    <a:pt x="1997" y="149"/>
                    <a:pt x="1712" y="0"/>
                    <a:pt x="1278" y="0"/>
                  </a:cubicBez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69"/>
            <p:cNvSpPr/>
            <p:nvPr/>
          </p:nvSpPr>
          <p:spPr>
            <a:xfrm>
              <a:off x="4745306" y="3760511"/>
              <a:ext cx="697196" cy="641877"/>
            </a:xfrm>
            <a:custGeom>
              <a:avLst/>
              <a:gdLst/>
              <a:ahLst/>
              <a:cxnLst/>
              <a:rect l="l" t="t" r="r" b="b"/>
              <a:pathLst>
                <a:path w="11847" h="10907" extrusionOk="0">
                  <a:moveTo>
                    <a:pt x="5356" y="0"/>
                  </a:moveTo>
                  <a:cubicBezTo>
                    <a:pt x="4416" y="0"/>
                    <a:pt x="3668" y="205"/>
                    <a:pt x="3425" y="784"/>
                  </a:cubicBezTo>
                  <a:cubicBezTo>
                    <a:pt x="3425" y="784"/>
                    <a:pt x="1" y="3351"/>
                    <a:pt x="2717" y="4059"/>
                  </a:cubicBezTo>
                  <a:cubicBezTo>
                    <a:pt x="3072" y="4136"/>
                    <a:pt x="3453" y="4168"/>
                    <a:pt x="3848" y="4168"/>
                  </a:cubicBezTo>
                  <a:cubicBezTo>
                    <a:pt x="5673" y="4168"/>
                    <a:pt x="7770" y="3488"/>
                    <a:pt x="8708" y="3488"/>
                  </a:cubicBezTo>
                  <a:cubicBezTo>
                    <a:pt x="8275" y="4344"/>
                    <a:pt x="8138" y="5919"/>
                    <a:pt x="8275" y="7060"/>
                  </a:cubicBezTo>
                  <a:cubicBezTo>
                    <a:pt x="8560" y="8338"/>
                    <a:pt x="8560" y="10199"/>
                    <a:pt x="8560" y="10199"/>
                  </a:cubicBezTo>
                  <a:lnTo>
                    <a:pt x="9850" y="10906"/>
                  </a:lnTo>
                  <a:cubicBezTo>
                    <a:pt x="9850" y="10906"/>
                    <a:pt x="10272" y="8624"/>
                    <a:pt x="10706" y="6056"/>
                  </a:cubicBezTo>
                  <a:cubicBezTo>
                    <a:pt x="10991" y="4629"/>
                    <a:pt x="11276" y="3922"/>
                    <a:pt x="11413" y="3203"/>
                  </a:cubicBezTo>
                  <a:cubicBezTo>
                    <a:pt x="11413" y="3203"/>
                    <a:pt x="11847" y="2062"/>
                    <a:pt x="11413" y="1639"/>
                  </a:cubicBezTo>
                  <a:cubicBezTo>
                    <a:pt x="11276" y="1354"/>
                    <a:pt x="11128" y="1206"/>
                    <a:pt x="10843" y="1069"/>
                  </a:cubicBezTo>
                  <a:lnTo>
                    <a:pt x="10706" y="1069"/>
                  </a:lnTo>
                  <a:cubicBezTo>
                    <a:pt x="9762" y="782"/>
                    <a:pt x="7194" y="0"/>
                    <a:pt x="5356" y="0"/>
                  </a:cubicBez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9"/>
            <p:cNvSpPr/>
            <p:nvPr/>
          </p:nvSpPr>
          <p:spPr>
            <a:xfrm>
              <a:off x="5190625" y="4427812"/>
              <a:ext cx="360692" cy="75269"/>
            </a:xfrm>
            <a:custGeom>
              <a:avLst/>
              <a:gdLst/>
              <a:ahLst/>
              <a:cxnLst/>
              <a:rect l="l" t="t" r="r" b="b"/>
              <a:pathLst>
                <a:path w="6129" h="1279" extrusionOk="0">
                  <a:moveTo>
                    <a:pt x="4702" y="1"/>
                  </a:moveTo>
                  <a:cubicBezTo>
                    <a:pt x="4702" y="1"/>
                    <a:pt x="4280" y="138"/>
                    <a:pt x="4131" y="708"/>
                  </a:cubicBezTo>
                  <a:lnTo>
                    <a:pt x="0" y="708"/>
                  </a:lnTo>
                  <a:lnTo>
                    <a:pt x="0" y="1279"/>
                  </a:lnTo>
                  <a:lnTo>
                    <a:pt x="6129" y="1279"/>
                  </a:lnTo>
                  <a:cubicBezTo>
                    <a:pt x="5992" y="1142"/>
                    <a:pt x="5992" y="857"/>
                    <a:pt x="5843" y="708"/>
                  </a:cubicBezTo>
                  <a:cubicBezTo>
                    <a:pt x="5558" y="423"/>
                    <a:pt x="5136" y="138"/>
                    <a:pt x="4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9"/>
            <p:cNvSpPr/>
            <p:nvPr/>
          </p:nvSpPr>
          <p:spPr>
            <a:xfrm>
              <a:off x="5190625" y="4360664"/>
              <a:ext cx="276772" cy="108872"/>
            </a:xfrm>
            <a:custGeom>
              <a:avLst/>
              <a:gdLst/>
              <a:ahLst/>
              <a:cxnLst/>
              <a:rect l="l" t="t" r="r" b="b"/>
              <a:pathLst>
                <a:path w="4703" h="1850" extrusionOk="0">
                  <a:moveTo>
                    <a:pt x="2420" y="1"/>
                  </a:moveTo>
                  <a:cubicBezTo>
                    <a:pt x="2420" y="1"/>
                    <a:pt x="1849" y="423"/>
                    <a:pt x="1278" y="423"/>
                  </a:cubicBezTo>
                  <a:cubicBezTo>
                    <a:pt x="708" y="423"/>
                    <a:pt x="286" y="286"/>
                    <a:pt x="286" y="286"/>
                  </a:cubicBezTo>
                  <a:lnTo>
                    <a:pt x="0" y="1849"/>
                  </a:lnTo>
                  <a:lnTo>
                    <a:pt x="4131" y="1849"/>
                  </a:lnTo>
                  <a:cubicBezTo>
                    <a:pt x="4280" y="1279"/>
                    <a:pt x="4702" y="1142"/>
                    <a:pt x="4702" y="1142"/>
                  </a:cubicBezTo>
                  <a:lnTo>
                    <a:pt x="3995" y="857"/>
                  </a:lnTo>
                  <a:cubicBezTo>
                    <a:pt x="3561" y="857"/>
                    <a:pt x="3424" y="1142"/>
                    <a:pt x="3424" y="1142"/>
                  </a:cubicBezTo>
                  <a:lnTo>
                    <a:pt x="3276" y="993"/>
                  </a:lnTo>
                  <a:cubicBezTo>
                    <a:pt x="3276" y="993"/>
                    <a:pt x="3424" y="857"/>
                    <a:pt x="3709" y="708"/>
                  </a:cubicBezTo>
                  <a:lnTo>
                    <a:pt x="3561" y="571"/>
                  </a:lnTo>
                  <a:cubicBezTo>
                    <a:pt x="3139" y="708"/>
                    <a:pt x="2990" y="857"/>
                    <a:pt x="2990" y="857"/>
                  </a:cubicBezTo>
                  <a:lnTo>
                    <a:pt x="2853" y="708"/>
                  </a:lnTo>
                  <a:cubicBezTo>
                    <a:pt x="2853" y="708"/>
                    <a:pt x="2990" y="571"/>
                    <a:pt x="3276" y="423"/>
                  </a:cubicBezTo>
                  <a:lnTo>
                    <a:pt x="2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9"/>
            <p:cNvSpPr/>
            <p:nvPr/>
          </p:nvSpPr>
          <p:spPr>
            <a:xfrm>
              <a:off x="5383359" y="4402330"/>
              <a:ext cx="42372" cy="25541"/>
            </a:xfrm>
            <a:custGeom>
              <a:avLst/>
              <a:gdLst/>
              <a:ahLst/>
              <a:cxnLst/>
              <a:rect l="l" t="t" r="r" b="b"/>
              <a:pathLst>
                <a:path w="720" h="434" extrusionOk="0">
                  <a:moveTo>
                    <a:pt x="434" y="0"/>
                  </a:moveTo>
                  <a:cubicBezTo>
                    <a:pt x="149" y="149"/>
                    <a:pt x="1" y="285"/>
                    <a:pt x="1" y="285"/>
                  </a:cubicBezTo>
                  <a:lnTo>
                    <a:pt x="149" y="434"/>
                  </a:lnTo>
                  <a:cubicBezTo>
                    <a:pt x="149" y="434"/>
                    <a:pt x="286" y="149"/>
                    <a:pt x="720" y="149"/>
                  </a:cubicBezTo>
                  <a:lnTo>
                    <a:pt x="434" y="0"/>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9"/>
            <p:cNvSpPr/>
            <p:nvPr/>
          </p:nvSpPr>
          <p:spPr>
            <a:xfrm>
              <a:off x="5358524" y="4385499"/>
              <a:ext cx="41666" cy="25600"/>
            </a:xfrm>
            <a:custGeom>
              <a:avLst/>
              <a:gdLst/>
              <a:ahLst/>
              <a:cxnLst/>
              <a:rect l="l" t="t" r="r" b="b"/>
              <a:pathLst>
                <a:path w="708" h="435" extrusionOk="0">
                  <a:moveTo>
                    <a:pt x="423" y="1"/>
                  </a:moveTo>
                  <a:cubicBezTo>
                    <a:pt x="137" y="149"/>
                    <a:pt x="0" y="286"/>
                    <a:pt x="0" y="286"/>
                  </a:cubicBezTo>
                  <a:lnTo>
                    <a:pt x="137" y="435"/>
                  </a:lnTo>
                  <a:cubicBezTo>
                    <a:pt x="137" y="435"/>
                    <a:pt x="286" y="286"/>
                    <a:pt x="708" y="149"/>
                  </a:cubicBezTo>
                  <a:lnTo>
                    <a:pt x="423" y="1"/>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9"/>
            <p:cNvSpPr/>
            <p:nvPr/>
          </p:nvSpPr>
          <p:spPr>
            <a:xfrm>
              <a:off x="4535800" y="3680358"/>
              <a:ext cx="562194" cy="339741"/>
            </a:xfrm>
            <a:custGeom>
              <a:avLst/>
              <a:gdLst/>
              <a:ahLst/>
              <a:cxnLst/>
              <a:rect l="l" t="t" r="r" b="b"/>
              <a:pathLst>
                <a:path w="9553" h="5773" extrusionOk="0">
                  <a:moveTo>
                    <a:pt x="0" y="0"/>
                  </a:moveTo>
                  <a:lnTo>
                    <a:pt x="0" y="5706"/>
                  </a:lnTo>
                  <a:lnTo>
                    <a:pt x="1279" y="5706"/>
                  </a:lnTo>
                  <a:cubicBezTo>
                    <a:pt x="1564" y="5756"/>
                    <a:pt x="1849" y="5772"/>
                    <a:pt x="2129" y="5772"/>
                  </a:cubicBezTo>
                  <a:cubicBezTo>
                    <a:pt x="2690" y="5772"/>
                    <a:pt x="3230" y="5706"/>
                    <a:pt x="3709" y="5706"/>
                  </a:cubicBezTo>
                  <a:lnTo>
                    <a:pt x="5706" y="5421"/>
                  </a:lnTo>
                  <a:lnTo>
                    <a:pt x="5843" y="5284"/>
                  </a:lnTo>
                  <a:lnTo>
                    <a:pt x="8411" y="5421"/>
                  </a:lnTo>
                  <a:cubicBezTo>
                    <a:pt x="8411" y="5284"/>
                    <a:pt x="9415" y="2431"/>
                    <a:pt x="9552" y="719"/>
                  </a:cubicBezTo>
                  <a:lnTo>
                    <a:pt x="5558" y="43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9"/>
            <p:cNvSpPr/>
            <p:nvPr/>
          </p:nvSpPr>
          <p:spPr>
            <a:xfrm>
              <a:off x="4799213" y="3810887"/>
              <a:ext cx="592914" cy="650587"/>
            </a:xfrm>
            <a:custGeom>
              <a:avLst/>
              <a:gdLst/>
              <a:ahLst/>
              <a:cxnLst/>
              <a:rect l="l" t="t" r="r" b="b"/>
              <a:pathLst>
                <a:path w="10075" h="11055" extrusionOk="0">
                  <a:moveTo>
                    <a:pt x="3505" y="0"/>
                  </a:moveTo>
                  <a:cubicBezTo>
                    <a:pt x="2568" y="0"/>
                    <a:pt x="1805" y="204"/>
                    <a:pt x="1516" y="783"/>
                  </a:cubicBezTo>
                  <a:cubicBezTo>
                    <a:pt x="1550" y="758"/>
                    <a:pt x="1574" y="746"/>
                    <a:pt x="1590" y="746"/>
                  </a:cubicBezTo>
                  <a:cubicBezTo>
                    <a:pt x="1843" y="746"/>
                    <a:pt x="1" y="3790"/>
                    <a:pt x="945" y="4059"/>
                  </a:cubicBezTo>
                  <a:cubicBezTo>
                    <a:pt x="1300" y="4136"/>
                    <a:pt x="1677" y="4167"/>
                    <a:pt x="2063" y="4167"/>
                  </a:cubicBezTo>
                  <a:cubicBezTo>
                    <a:pt x="3854" y="4167"/>
                    <a:pt x="5850" y="3488"/>
                    <a:pt x="6788" y="3488"/>
                  </a:cubicBezTo>
                  <a:cubicBezTo>
                    <a:pt x="6503" y="4344"/>
                    <a:pt x="6218" y="5919"/>
                    <a:pt x="6503" y="7060"/>
                  </a:cubicBezTo>
                  <a:cubicBezTo>
                    <a:pt x="6651" y="8338"/>
                    <a:pt x="6503" y="10199"/>
                    <a:pt x="6503" y="10199"/>
                  </a:cubicBezTo>
                  <a:lnTo>
                    <a:pt x="8078" y="11054"/>
                  </a:lnTo>
                  <a:cubicBezTo>
                    <a:pt x="8078" y="11054"/>
                    <a:pt x="8363" y="8772"/>
                    <a:pt x="8934" y="6056"/>
                  </a:cubicBezTo>
                  <a:cubicBezTo>
                    <a:pt x="9071" y="4629"/>
                    <a:pt x="9356" y="3922"/>
                    <a:pt x="9504" y="3203"/>
                  </a:cubicBezTo>
                  <a:cubicBezTo>
                    <a:pt x="9641" y="3203"/>
                    <a:pt x="10075" y="2062"/>
                    <a:pt x="9641" y="1639"/>
                  </a:cubicBezTo>
                  <a:cubicBezTo>
                    <a:pt x="9356" y="1354"/>
                    <a:pt x="9356" y="1206"/>
                    <a:pt x="9071" y="1069"/>
                  </a:cubicBezTo>
                  <a:lnTo>
                    <a:pt x="8785" y="1069"/>
                  </a:lnTo>
                  <a:cubicBezTo>
                    <a:pt x="7841" y="782"/>
                    <a:pt x="5338" y="0"/>
                    <a:pt x="3505"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9"/>
            <p:cNvSpPr/>
            <p:nvPr/>
          </p:nvSpPr>
          <p:spPr>
            <a:xfrm>
              <a:off x="5148312" y="4461416"/>
              <a:ext cx="361398" cy="75269"/>
            </a:xfrm>
            <a:custGeom>
              <a:avLst/>
              <a:gdLst/>
              <a:ahLst/>
              <a:cxnLst/>
              <a:rect l="l" t="t" r="r" b="b"/>
              <a:pathLst>
                <a:path w="6141" h="1279" extrusionOk="0">
                  <a:moveTo>
                    <a:pt x="4850" y="0"/>
                  </a:moveTo>
                  <a:cubicBezTo>
                    <a:pt x="4850" y="0"/>
                    <a:pt x="4428" y="137"/>
                    <a:pt x="4143" y="708"/>
                  </a:cubicBezTo>
                  <a:lnTo>
                    <a:pt x="0" y="708"/>
                  </a:lnTo>
                  <a:lnTo>
                    <a:pt x="0" y="1279"/>
                  </a:lnTo>
                  <a:lnTo>
                    <a:pt x="6140" y="1279"/>
                  </a:lnTo>
                  <a:cubicBezTo>
                    <a:pt x="6140" y="1142"/>
                    <a:pt x="5992" y="856"/>
                    <a:pt x="5855" y="708"/>
                  </a:cubicBezTo>
                  <a:cubicBezTo>
                    <a:pt x="5706" y="286"/>
                    <a:pt x="5284" y="0"/>
                    <a:pt x="4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9"/>
            <p:cNvSpPr/>
            <p:nvPr/>
          </p:nvSpPr>
          <p:spPr>
            <a:xfrm>
              <a:off x="5148312" y="4394268"/>
              <a:ext cx="285481" cy="108814"/>
            </a:xfrm>
            <a:custGeom>
              <a:avLst/>
              <a:gdLst/>
              <a:ahLst/>
              <a:cxnLst/>
              <a:rect l="l" t="t" r="r" b="b"/>
              <a:pathLst>
                <a:path w="4851" h="1849" extrusionOk="0">
                  <a:moveTo>
                    <a:pt x="2431" y="0"/>
                  </a:moveTo>
                  <a:cubicBezTo>
                    <a:pt x="2431" y="0"/>
                    <a:pt x="1860" y="422"/>
                    <a:pt x="1290" y="422"/>
                  </a:cubicBezTo>
                  <a:cubicBezTo>
                    <a:pt x="719" y="422"/>
                    <a:pt x="434" y="286"/>
                    <a:pt x="434" y="286"/>
                  </a:cubicBezTo>
                  <a:lnTo>
                    <a:pt x="0" y="1849"/>
                  </a:lnTo>
                  <a:lnTo>
                    <a:pt x="4143" y="1849"/>
                  </a:lnTo>
                  <a:cubicBezTo>
                    <a:pt x="4428" y="1278"/>
                    <a:pt x="4850" y="1141"/>
                    <a:pt x="4850" y="1141"/>
                  </a:cubicBezTo>
                  <a:lnTo>
                    <a:pt x="3995" y="708"/>
                  </a:lnTo>
                  <a:lnTo>
                    <a:pt x="3424" y="993"/>
                  </a:lnTo>
                  <a:lnTo>
                    <a:pt x="3424" y="856"/>
                  </a:lnTo>
                  <a:cubicBezTo>
                    <a:pt x="3424" y="856"/>
                    <a:pt x="3572" y="856"/>
                    <a:pt x="3858" y="708"/>
                  </a:cubicBezTo>
                  <a:lnTo>
                    <a:pt x="3572" y="571"/>
                  </a:lnTo>
                  <a:lnTo>
                    <a:pt x="3002" y="856"/>
                  </a:lnTo>
                  <a:lnTo>
                    <a:pt x="3002" y="708"/>
                  </a:lnTo>
                  <a:cubicBezTo>
                    <a:pt x="3002" y="708"/>
                    <a:pt x="3139" y="571"/>
                    <a:pt x="3424" y="422"/>
                  </a:cubicBezTo>
                  <a:lnTo>
                    <a:pt x="2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69"/>
            <p:cNvSpPr/>
            <p:nvPr/>
          </p:nvSpPr>
          <p:spPr>
            <a:xfrm>
              <a:off x="5349755" y="4435875"/>
              <a:ext cx="33662" cy="16890"/>
            </a:xfrm>
            <a:custGeom>
              <a:avLst/>
              <a:gdLst/>
              <a:ahLst/>
              <a:cxnLst/>
              <a:rect l="l" t="t" r="r" b="b"/>
              <a:pathLst>
                <a:path w="572" h="287" extrusionOk="0">
                  <a:moveTo>
                    <a:pt x="435" y="1"/>
                  </a:moveTo>
                  <a:cubicBezTo>
                    <a:pt x="149" y="149"/>
                    <a:pt x="1" y="149"/>
                    <a:pt x="1" y="149"/>
                  </a:cubicBezTo>
                  <a:lnTo>
                    <a:pt x="1" y="286"/>
                  </a:lnTo>
                  <a:lnTo>
                    <a:pt x="572" y="1"/>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69"/>
            <p:cNvSpPr/>
            <p:nvPr/>
          </p:nvSpPr>
          <p:spPr>
            <a:xfrm>
              <a:off x="5324921" y="4419103"/>
              <a:ext cx="33662" cy="25600"/>
            </a:xfrm>
            <a:custGeom>
              <a:avLst/>
              <a:gdLst/>
              <a:ahLst/>
              <a:cxnLst/>
              <a:rect l="l" t="t" r="r" b="b"/>
              <a:pathLst>
                <a:path w="572" h="435" extrusionOk="0">
                  <a:moveTo>
                    <a:pt x="423" y="0"/>
                  </a:moveTo>
                  <a:cubicBezTo>
                    <a:pt x="138" y="149"/>
                    <a:pt x="1" y="286"/>
                    <a:pt x="1" y="286"/>
                  </a:cubicBezTo>
                  <a:lnTo>
                    <a:pt x="1" y="434"/>
                  </a:lnTo>
                  <a:lnTo>
                    <a:pt x="571" y="149"/>
                  </a:lnTo>
                  <a:lnTo>
                    <a:pt x="423" y="0"/>
                  </a:lnTo>
                  <a:close/>
                </a:path>
              </a:pathLst>
            </a:custGeom>
            <a:solidFill>
              <a:srgbClr val="FDF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9"/>
            <p:cNvSpPr/>
            <p:nvPr/>
          </p:nvSpPr>
          <p:spPr>
            <a:xfrm>
              <a:off x="4334298" y="3697130"/>
              <a:ext cx="730093" cy="390941"/>
            </a:xfrm>
            <a:custGeom>
              <a:avLst/>
              <a:gdLst/>
              <a:ahLst/>
              <a:cxnLst/>
              <a:rect l="l" t="t" r="r" b="b"/>
              <a:pathLst>
                <a:path w="12406" h="6643" extrusionOk="0">
                  <a:moveTo>
                    <a:pt x="7133" y="0"/>
                  </a:moveTo>
                  <a:lnTo>
                    <a:pt x="138" y="149"/>
                  </a:lnTo>
                  <a:lnTo>
                    <a:pt x="138" y="1142"/>
                  </a:lnTo>
                  <a:cubicBezTo>
                    <a:pt x="138" y="1142"/>
                    <a:pt x="1" y="6425"/>
                    <a:pt x="4417" y="6562"/>
                  </a:cubicBezTo>
                  <a:cubicBezTo>
                    <a:pt x="5159" y="6619"/>
                    <a:pt x="5878" y="6642"/>
                    <a:pt x="6554" y="6642"/>
                  </a:cubicBezTo>
                  <a:cubicBezTo>
                    <a:pt x="9256" y="6642"/>
                    <a:pt x="11265" y="6277"/>
                    <a:pt x="11265" y="6277"/>
                  </a:cubicBezTo>
                  <a:cubicBezTo>
                    <a:pt x="11265" y="6277"/>
                    <a:pt x="12269" y="3287"/>
                    <a:pt x="12406" y="1575"/>
                  </a:cubicBezTo>
                  <a:lnTo>
                    <a:pt x="8411" y="1290"/>
                  </a:lnTo>
                  <a:lnTo>
                    <a:pt x="7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9"/>
            <p:cNvSpPr/>
            <p:nvPr/>
          </p:nvSpPr>
          <p:spPr>
            <a:xfrm>
              <a:off x="4342360" y="3084619"/>
              <a:ext cx="411773" cy="747748"/>
            </a:xfrm>
            <a:custGeom>
              <a:avLst/>
              <a:gdLst/>
              <a:ahLst/>
              <a:cxnLst/>
              <a:rect l="l" t="t" r="r" b="b"/>
              <a:pathLst>
                <a:path w="6997" h="12706" extrusionOk="0">
                  <a:moveTo>
                    <a:pt x="1861" y="1"/>
                  </a:moveTo>
                  <a:cubicBezTo>
                    <a:pt x="857" y="1427"/>
                    <a:pt x="286" y="3139"/>
                    <a:pt x="286" y="4851"/>
                  </a:cubicBezTo>
                  <a:lnTo>
                    <a:pt x="286" y="5558"/>
                  </a:lnTo>
                  <a:lnTo>
                    <a:pt x="1" y="11550"/>
                  </a:lnTo>
                  <a:cubicBezTo>
                    <a:pt x="1" y="11550"/>
                    <a:pt x="1290" y="12691"/>
                    <a:pt x="3710" y="12691"/>
                  </a:cubicBezTo>
                  <a:cubicBezTo>
                    <a:pt x="3867" y="12701"/>
                    <a:pt x="4018" y="12706"/>
                    <a:pt x="4163" y="12706"/>
                  </a:cubicBezTo>
                  <a:cubicBezTo>
                    <a:pt x="6125" y="12706"/>
                    <a:pt x="6996" y="11835"/>
                    <a:pt x="6996" y="11835"/>
                  </a:cubicBezTo>
                  <a:lnTo>
                    <a:pt x="6996" y="5136"/>
                  </a:lnTo>
                  <a:lnTo>
                    <a:pt x="6996" y="4132"/>
                  </a:lnTo>
                  <a:cubicBezTo>
                    <a:pt x="6848" y="2705"/>
                    <a:pt x="6277" y="1279"/>
                    <a:pt x="5285" y="286"/>
                  </a:cubicBezTo>
                  <a:cubicBezTo>
                    <a:pt x="4999" y="423"/>
                    <a:pt x="4429" y="856"/>
                    <a:pt x="3573" y="856"/>
                  </a:cubicBezTo>
                  <a:cubicBezTo>
                    <a:pt x="3002" y="856"/>
                    <a:pt x="2283" y="423"/>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9"/>
            <p:cNvSpPr/>
            <p:nvPr/>
          </p:nvSpPr>
          <p:spPr>
            <a:xfrm>
              <a:off x="5081164" y="3588316"/>
              <a:ext cx="92689" cy="50434"/>
            </a:xfrm>
            <a:custGeom>
              <a:avLst/>
              <a:gdLst/>
              <a:ahLst/>
              <a:cxnLst/>
              <a:rect l="l" t="t" r="r" b="b"/>
              <a:pathLst>
                <a:path w="1575" h="857" extrusionOk="0">
                  <a:moveTo>
                    <a:pt x="0" y="1"/>
                  </a:moveTo>
                  <a:lnTo>
                    <a:pt x="0" y="857"/>
                  </a:lnTo>
                  <a:lnTo>
                    <a:pt x="1575" y="857"/>
                  </a:lnTo>
                  <a:lnTo>
                    <a:pt x="15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9"/>
            <p:cNvSpPr/>
            <p:nvPr/>
          </p:nvSpPr>
          <p:spPr>
            <a:xfrm>
              <a:off x="5106646" y="3546003"/>
              <a:ext cx="50434" cy="42372"/>
            </a:xfrm>
            <a:custGeom>
              <a:avLst/>
              <a:gdLst/>
              <a:ahLst/>
              <a:cxnLst/>
              <a:rect l="l" t="t" r="r" b="b"/>
              <a:pathLst>
                <a:path w="857" h="720" extrusionOk="0">
                  <a:moveTo>
                    <a:pt x="1" y="1"/>
                  </a:moveTo>
                  <a:lnTo>
                    <a:pt x="1" y="720"/>
                  </a:lnTo>
                  <a:lnTo>
                    <a:pt x="857" y="720"/>
                  </a:lnTo>
                  <a:lnTo>
                    <a:pt x="8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9"/>
            <p:cNvSpPr/>
            <p:nvPr/>
          </p:nvSpPr>
          <p:spPr>
            <a:xfrm>
              <a:off x="5064333" y="3521168"/>
              <a:ext cx="176727" cy="67207"/>
            </a:xfrm>
            <a:custGeom>
              <a:avLst/>
              <a:gdLst/>
              <a:ahLst/>
              <a:cxnLst/>
              <a:rect l="l" t="t" r="r" b="b"/>
              <a:pathLst>
                <a:path w="3003" h="1142" extrusionOk="0">
                  <a:moveTo>
                    <a:pt x="1" y="0"/>
                  </a:moveTo>
                  <a:lnTo>
                    <a:pt x="1" y="423"/>
                  </a:lnTo>
                  <a:lnTo>
                    <a:pt x="1998" y="423"/>
                  </a:lnTo>
                  <a:lnTo>
                    <a:pt x="2717" y="1142"/>
                  </a:lnTo>
                  <a:lnTo>
                    <a:pt x="3002" y="856"/>
                  </a:lnTo>
                  <a:lnTo>
                    <a:pt x="2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9"/>
            <p:cNvSpPr/>
            <p:nvPr/>
          </p:nvSpPr>
          <p:spPr>
            <a:xfrm>
              <a:off x="5047560" y="3638692"/>
              <a:ext cx="167958" cy="201561"/>
            </a:xfrm>
            <a:custGeom>
              <a:avLst/>
              <a:gdLst/>
              <a:ahLst/>
              <a:cxnLst/>
              <a:rect l="l" t="t" r="r" b="b"/>
              <a:pathLst>
                <a:path w="2854" h="3425" extrusionOk="0">
                  <a:moveTo>
                    <a:pt x="286" y="1"/>
                  </a:moveTo>
                  <a:cubicBezTo>
                    <a:pt x="149" y="1"/>
                    <a:pt x="0" y="137"/>
                    <a:pt x="0" y="423"/>
                  </a:cubicBezTo>
                  <a:lnTo>
                    <a:pt x="0" y="2991"/>
                  </a:lnTo>
                  <a:cubicBezTo>
                    <a:pt x="0" y="3276"/>
                    <a:pt x="149" y="3424"/>
                    <a:pt x="286" y="3424"/>
                  </a:cubicBezTo>
                  <a:lnTo>
                    <a:pt x="2431" y="3424"/>
                  </a:lnTo>
                  <a:cubicBezTo>
                    <a:pt x="2568" y="3424"/>
                    <a:pt x="2854" y="3276"/>
                    <a:pt x="2854" y="2991"/>
                  </a:cubicBezTo>
                  <a:lnTo>
                    <a:pt x="2854" y="423"/>
                  </a:lnTo>
                  <a:cubicBezTo>
                    <a:pt x="2854" y="137"/>
                    <a:pt x="2568" y="1"/>
                    <a:pt x="2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9"/>
            <p:cNvSpPr/>
            <p:nvPr/>
          </p:nvSpPr>
          <p:spPr>
            <a:xfrm>
              <a:off x="5064333" y="3680358"/>
              <a:ext cx="126351" cy="117582"/>
            </a:xfrm>
            <a:custGeom>
              <a:avLst/>
              <a:gdLst/>
              <a:ahLst/>
              <a:cxnLst/>
              <a:rect l="l" t="t" r="r" b="b"/>
              <a:pathLst>
                <a:path w="2147" h="1998" extrusionOk="0">
                  <a:moveTo>
                    <a:pt x="1" y="0"/>
                  </a:moveTo>
                  <a:lnTo>
                    <a:pt x="1" y="1997"/>
                  </a:lnTo>
                  <a:lnTo>
                    <a:pt x="2146" y="1997"/>
                  </a:lnTo>
                  <a:lnTo>
                    <a:pt x="2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9"/>
            <p:cNvSpPr/>
            <p:nvPr/>
          </p:nvSpPr>
          <p:spPr>
            <a:xfrm>
              <a:off x="4435049" y="3193432"/>
              <a:ext cx="789179" cy="638052"/>
            </a:xfrm>
            <a:custGeom>
              <a:avLst/>
              <a:gdLst/>
              <a:ahLst/>
              <a:cxnLst/>
              <a:rect l="l" t="t" r="r" b="b"/>
              <a:pathLst>
                <a:path w="13410" h="10842" extrusionOk="0">
                  <a:moveTo>
                    <a:pt x="1427" y="0"/>
                  </a:moveTo>
                  <a:cubicBezTo>
                    <a:pt x="993" y="0"/>
                    <a:pt x="708" y="149"/>
                    <a:pt x="423" y="434"/>
                  </a:cubicBezTo>
                  <a:cubicBezTo>
                    <a:pt x="423" y="571"/>
                    <a:pt x="286" y="571"/>
                    <a:pt x="286" y="719"/>
                  </a:cubicBezTo>
                  <a:cubicBezTo>
                    <a:pt x="1" y="1290"/>
                    <a:pt x="137" y="1860"/>
                    <a:pt x="571" y="2283"/>
                  </a:cubicBezTo>
                  <a:cubicBezTo>
                    <a:pt x="1712" y="3424"/>
                    <a:pt x="4565" y="5992"/>
                    <a:pt x="5558" y="7133"/>
                  </a:cubicBezTo>
                  <a:lnTo>
                    <a:pt x="5707" y="7133"/>
                  </a:lnTo>
                  <a:cubicBezTo>
                    <a:pt x="5707" y="7281"/>
                    <a:pt x="5707" y="7281"/>
                    <a:pt x="5844" y="7281"/>
                  </a:cubicBezTo>
                  <a:lnTo>
                    <a:pt x="5992" y="7418"/>
                  </a:lnTo>
                  <a:lnTo>
                    <a:pt x="9416" y="9415"/>
                  </a:lnTo>
                  <a:lnTo>
                    <a:pt x="10842" y="10271"/>
                  </a:lnTo>
                  <a:lnTo>
                    <a:pt x="11550" y="10842"/>
                  </a:lnTo>
                  <a:lnTo>
                    <a:pt x="11835" y="10842"/>
                  </a:lnTo>
                  <a:lnTo>
                    <a:pt x="11835" y="10557"/>
                  </a:lnTo>
                  <a:lnTo>
                    <a:pt x="11264" y="9986"/>
                  </a:lnTo>
                  <a:lnTo>
                    <a:pt x="12269" y="10705"/>
                  </a:lnTo>
                  <a:cubicBezTo>
                    <a:pt x="12406" y="10705"/>
                    <a:pt x="12554" y="10705"/>
                    <a:pt x="12691" y="10557"/>
                  </a:cubicBezTo>
                  <a:cubicBezTo>
                    <a:pt x="12691" y="10420"/>
                    <a:pt x="12691" y="10271"/>
                    <a:pt x="12554" y="10271"/>
                  </a:cubicBezTo>
                  <a:lnTo>
                    <a:pt x="11698" y="9701"/>
                  </a:lnTo>
                  <a:lnTo>
                    <a:pt x="11698" y="9564"/>
                  </a:lnTo>
                  <a:lnTo>
                    <a:pt x="12976" y="10134"/>
                  </a:lnTo>
                  <a:cubicBezTo>
                    <a:pt x="13019" y="10174"/>
                    <a:pt x="13061" y="10191"/>
                    <a:pt x="13100" y="10191"/>
                  </a:cubicBezTo>
                  <a:cubicBezTo>
                    <a:pt x="13193" y="10191"/>
                    <a:pt x="13262" y="10091"/>
                    <a:pt x="13262" y="9986"/>
                  </a:cubicBezTo>
                  <a:cubicBezTo>
                    <a:pt x="13410" y="9849"/>
                    <a:pt x="13262" y="9701"/>
                    <a:pt x="13125" y="9701"/>
                  </a:cubicBezTo>
                  <a:lnTo>
                    <a:pt x="11983" y="9130"/>
                  </a:lnTo>
                  <a:lnTo>
                    <a:pt x="13125" y="9415"/>
                  </a:lnTo>
                  <a:cubicBezTo>
                    <a:pt x="13262" y="9415"/>
                    <a:pt x="13410" y="9415"/>
                    <a:pt x="13410" y="9278"/>
                  </a:cubicBezTo>
                  <a:cubicBezTo>
                    <a:pt x="13410" y="9130"/>
                    <a:pt x="13410" y="8993"/>
                    <a:pt x="13262" y="8993"/>
                  </a:cubicBezTo>
                  <a:lnTo>
                    <a:pt x="11835" y="8559"/>
                  </a:lnTo>
                  <a:lnTo>
                    <a:pt x="11127" y="8137"/>
                  </a:lnTo>
                  <a:lnTo>
                    <a:pt x="11413" y="8137"/>
                  </a:lnTo>
                  <a:cubicBezTo>
                    <a:pt x="11698" y="8137"/>
                    <a:pt x="11698" y="7989"/>
                    <a:pt x="11835" y="7852"/>
                  </a:cubicBezTo>
                  <a:cubicBezTo>
                    <a:pt x="11835" y="7703"/>
                    <a:pt x="11835" y="7703"/>
                    <a:pt x="11698" y="7703"/>
                  </a:cubicBezTo>
                  <a:lnTo>
                    <a:pt x="11127" y="7567"/>
                  </a:lnTo>
                  <a:cubicBezTo>
                    <a:pt x="10842" y="7567"/>
                    <a:pt x="10557" y="7567"/>
                    <a:pt x="10408" y="7703"/>
                  </a:cubicBezTo>
                  <a:lnTo>
                    <a:pt x="9838" y="7852"/>
                  </a:lnTo>
                  <a:lnTo>
                    <a:pt x="9416" y="7989"/>
                  </a:lnTo>
                  <a:lnTo>
                    <a:pt x="6985" y="5569"/>
                  </a:lnTo>
                  <a:lnTo>
                    <a:pt x="2283" y="434"/>
                  </a:lnTo>
                  <a:cubicBezTo>
                    <a:pt x="2135" y="149"/>
                    <a:pt x="1712" y="0"/>
                    <a:pt x="1427"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9"/>
            <p:cNvSpPr/>
            <p:nvPr/>
          </p:nvSpPr>
          <p:spPr>
            <a:xfrm>
              <a:off x="4468652" y="2924782"/>
              <a:ext cx="167958" cy="201561"/>
            </a:xfrm>
            <a:custGeom>
              <a:avLst/>
              <a:gdLst/>
              <a:ahLst/>
              <a:cxnLst/>
              <a:rect l="l" t="t" r="r" b="b"/>
              <a:pathLst>
                <a:path w="2854" h="3425" extrusionOk="0">
                  <a:moveTo>
                    <a:pt x="285" y="0"/>
                  </a:moveTo>
                  <a:lnTo>
                    <a:pt x="285" y="1861"/>
                  </a:lnTo>
                  <a:cubicBezTo>
                    <a:pt x="285" y="2146"/>
                    <a:pt x="137" y="2431"/>
                    <a:pt x="0" y="2431"/>
                  </a:cubicBezTo>
                  <a:cubicBezTo>
                    <a:pt x="0" y="2431"/>
                    <a:pt x="285" y="3424"/>
                    <a:pt x="1427" y="3424"/>
                  </a:cubicBezTo>
                  <a:cubicBezTo>
                    <a:pt x="2568" y="3424"/>
                    <a:pt x="2853" y="2717"/>
                    <a:pt x="2853" y="2717"/>
                  </a:cubicBezTo>
                  <a:cubicBezTo>
                    <a:pt x="2853" y="2717"/>
                    <a:pt x="2705" y="2431"/>
                    <a:pt x="2705" y="2283"/>
                  </a:cubicBezTo>
                  <a:lnTo>
                    <a:pt x="2705" y="0"/>
                  </a:ln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9"/>
            <p:cNvSpPr/>
            <p:nvPr/>
          </p:nvSpPr>
          <p:spPr>
            <a:xfrm>
              <a:off x="4519028" y="2967095"/>
              <a:ext cx="108814" cy="83979"/>
            </a:xfrm>
            <a:custGeom>
              <a:avLst/>
              <a:gdLst/>
              <a:ahLst/>
              <a:cxnLst/>
              <a:rect l="l" t="t" r="r" b="b"/>
              <a:pathLst>
                <a:path w="1849" h="1427" extrusionOk="0">
                  <a:moveTo>
                    <a:pt x="0" y="0"/>
                  </a:moveTo>
                  <a:lnTo>
                    <a:pt x="1849" y="1427"/>
                  </a:lnTo>
                  <a:lnTo>
                    <a:pt x="1849" y="286"/>
                  </a:lnTo>
                  <a:lnTo>
                    <a:pt x="0" y="0"/>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9"/>
            <p:cNvSpPr/>
            <p:nvPr/>
          </p:nvSpPr>
          <p:spPr>
            <a:xfrm>
              <a:off x="4401445" y="2605756"/>
              <a:ext cx="403064" cy="419836"/>
            </a:xfrm>
            <a:custGeom>
              <a:avLst/>
              <a:gdLst/>
              <a:ahLst/>
              <a:cxnLst/>
              <a:rect l="l" t="t" r="r" b="b"/>
              <a:pathLst>
                <a:path w="6849" h="7134" extrusionOk="0">
                  <a:moveTo>
                    <a:pt x="3425" y="1"/>
                  </a:moveTo>
                  <a:cubicBezTo>
                    <a:pt x="1" y="1"/>
                    <a:pt x="1" y="3139"/>
                    <a:pt x="994" y="5421"/>
                  </a:cubicBezTo>
                  <a:cubicBezTo>
                    <a:pt x="1564" y="6426"/>
                    <a:pt x="2991" y="7133"/>
                    <a:pt x="3847" y="7133"/>
                  </a:cubicBezTo>
                  <a:cubicBezTo>
                    <a:pt x="4566" y="7133"/>
                    <a:pt x="5136" y="6563"/>
                    <a:pt x="5707" y="5570"/>
                  </a:cubicBezTo>
                  <a:cubicBezTo>
                    <a:pt x="6848" y="3287"/>
                    <a:pt x="6129" y="1"/>
                    <a:pt x="3425"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9"/>
            <p:cNvSpPr/>
            <p:nvPr/>
          </p:nvSpPr>
          <p:spPr>
            <a:xfrm>
              <a:off x="4720472" y="2824030"/>
              <a:ext cx="67207" cy="42372"/>
            </a:xfrm>
            <a:custGeom>
              <a:avLst/>
              <a:gdLst/>
              <a:ahLst/>
              <a:cxnLst/>
              <a:rect l="l" t="t" r="r" b="b"/>
              <a:pathLst>
                <a:path w="1142" h="720" extrusionOk="0">
                  <a:moveTo>
                    <a:pt x="1" y="1"/>
                  </a:moveTo>
                  <a:lnTo>
                    <a:pt x="1" y="720"/>
                  </a:lnTo>
                  <a:lnTo>
                    <a:pt x="708" y="720"/>
                  </a:lnTo>
                  <a:cubicBezTo>
                    <a:pt x="708" y="720"/>
                    <a:pt x="1142" y="720"/>
                    <a:pt x="1142" y="434"/>
                  </a:cubicBezTo>
                  <a:cubicBezTo>
                    <a:pt x="1142" y="1"/>
                    <a:pt x="857" y="1"/>
                    <a:pt x="857"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9"/>
            <p:cNvSpPr/>
            <p:nvPr/>
          </p:nvSpPr>
          <p:spPr>
            <a:xfrm>
              <a:off x="4694990" y="2790427"/>
              <a:ext cx="33603" cy="33662"/>
            </a:xfrm>
            <a:custGeom>
              <a:avLst/>
              <a:gdLst/>
              <a:ahLst/>
              <a:cxnLst/>
              <a:rect l="l" t="t" r="r" b="b"/>
              <a:pathLst>
                <a:path w="571" h="572" extrusionOk="0">
                  <a:moveTo>
                    <a:pt x="285" y="1"/>
                  </a:moveTo>
                  <a:cubicBezTo>
                    <a:pt x="148" y="1"/>
                    <a:pt x="0" y="149"/>
                    <a:pt x="0" y="286"/>
                  </a:cubicBezTo>
                  <a:cubicBezTo>
                    <a:pt x="0" y="435"/>
                    <a:pt x="148" y="572"/>
                    <a:pt x="285" y="572"/>
                  </a:cubicBezTo>
                  <a:cubicBezTo>
                    <a:pt x="434" y="572"/>
                    <a:pt x="571" y="435"/>
                    <a:pt x="571" y="286"/>
                  </a:cubicBezTo>
                  <a:cubicBezTo>
                    <a:pt x="571" y="149"/>
                    <a:pt x="434" y="1"/>
                    <a:pt x="285" y="1"/>
                  </a:cubicBezTo>
                  <a:close/>
                </a:path>
              </a:pathLst>
            </a:custGeom>
            <a:solidFill>
              <a:srgbClr val="292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9"/>
            <p:cNvSpPr/>
            <p:nvPr/>
          </p:nvSpPr>
          <p:spPr>
            <a:xfrm>
              <a:off x="4720472" y="2799196"/>
              <a:ext cx="8121" cy="16831"/>
            </a:xfrm>
            <a:custGeom>
              <a:avLst/>
              <a:gdLst/>
              <a:ahLst/>
              <a:cxnLst/>
              <a:rect l="l" t="t" r="r" b="b"/>
              <a:pathLst>
                <a:path w="138" h="286" extrusionOk="0">
                  <a:moveTo>
                    <a:pt x="138" y="0"/>
                  </a:moveTo>
                  <a:cubicBezTo>
                    <a:pt x="1" y="0"/>
                    <a:pt x="1" y="137"/>
                    <a:pt x="1" y="137"/>
                  </a:cubicBezTo>
                  <a:cubicBezTo>
                    <a:pt x="1" y="137"/>
                    <a:pt x="1" y="286"/>
                    <a:pt x="138" y="286"/>
                  </a:cubicBezTo>
                  <a:lnTo>
                    <a:pt x="138" y="137"/>
                  </a:lnTo>
                  <a:lnTo>
                    <a:pt x="1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9"/>
            <p:cNvSpPr/>
            <p:nvPr/>
          </p:nvSpPr>
          <p:spPr>
            <a:xfrm>
              <a:off x="4670096" y="2740110"/>
              <a:ext cx="58497" cy="25541"/>
            </a:xfrm>
            <a:custGeom>
              <a:avLst/>
              <a:gdLst/>
              <a:ahLst/>
              <a:cxnLst/>
              <a:rect l="l" t="t" r="r" b="b"/>
              <a:pathLst>
                <a:path w="994" h="434" extrusionOk="0">
                  <a:moveTo>
                    <a:pt x="994" y="0"/>
                  </a:moveTo>
                  <a:cubicBezTo>
                    <a:pt x="994" y="0"/>
                    <a:pt x="571" y="0"/>
                    <a:pt x="1" y="285"/>
                  </a:cubicBezTo>
                  <a:lnTo>
                    <a:pt x="138" y="434"/>
                  </a:lnTo>
                  <a:cubicBezTo>
                    <a:pt x="359" y="288"/>
                    <a:pt x="577" y="253"/>
                    <a:pt x="738" y="253"/>
                  </a:cubicBezTo>
                  <a:cubicBezTo>
                    <a:pt x="892" y="253"/>
                    <a:pt x="994" y="285"/>
                    <a:pt x="994" y="285"/>
                  </a:cubicBezTo>
                  <a:lnTo>
                    <a:pt x="9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9"/>
            <p:cNvSpPr/>
            <p:nvPr/>
          </p:nvSpPr>
          <p:spPr>
            <a:xfrm>
              <a:off x="4451821" y="3067846"/>
              <a:ext cx="201561" cy="67207"/>
            </a:xfrm>
            <a:custGeom>
              <a:avLst/>
              <a:gdLst/>
              <a:ahLst/>
              <a:cxnLst/>
              <a:rect l="l" t="t" r="r" b="b"/>
              <a:pathLst>
                <a:path w="3425" h="1142" extrusionOk="0">
                  <a:moveTo>
                    <a:pt x="286" y="0"/>
                  </a:moveTo>
                  <a:cubicBezTo>
                    <a:pt x="286" y="137"/>
                    <a:pt x="138" y="286"/>
                    <a:pt x="1" y="286"/>
                  </a:cubicBezTo>
                  <a:cubicBezTo>
                    <a:pt x="423" y="708"/>
                    <a:pt x="1142" y="1141"/>
                    <a:pt x="1713" y="1141"/>
                  </a:cubicBezTo>
                  <a:cubicBezTo>
                    <a:pt x="2569" y="1141"/>
                    <a:pt x="3139" y="708"/>
                    <a:pt x="3425" y="571"/>
                  </a:cubicBezTo>
                  <a:cubicBezTo>
                    <a:pt x="3276" y="422"/>
                    <a:pt x="3276" y="286"/>
                    <a:pt x="3139" y="286"/>
                  </a:cubicBezTo>
                  <a:cubicBezTo>
                    <a:pt x="3139" y="286"/>
                    <a:pt x="2569" y="708"/>
                    <a:pt x="1713" y="708"/>
                  </a:cubicBezTo>
                  <a:cubicBezTo>
                    <a:pt x="857" y="708"/>
                    <a:pt x="28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9"/>
            <p:cNvSpPr/>
            <p:nvPr/>
          </p:nvSpPr>
          <p:spPr>
            <a:xfrm>
              <a:off x="4352541" y="2551143"/>
              <a:ext cx="334445" cy="407301"/>
            </a:xfrm>
            <a:custGeom>
              <a:avLst/>
              <a:gdLst/>
              <a:ahLst/>
              <a:cxnLst/>
              <a:rect l="l" t="t" r="r" b="b"/>
              <a:pathLst>
                <a:path w="5683" h="6921" extrusionOk="0">
                  <a:moveTo>
                    <a:pt x="3538" y="0"/>
                  </a:moveTo>
                  <a:cubicBezTo>
                    <a:pt x="1432" y="0"/>
                    <a:pt x="0" y="1577"/>
                    <a:pt x="113" y="3930"/>
                  </a:cubicBezTo>
                  <a:cubicBezTo>
                    <a:pt x="398" y="6783"/>
                    <a:pt x="2258" y="6920"/>
                    <a:pt x="2258" y="6920"/>
                  </a:cubicBezTo>
                  <a:cubicBezTo>
                    <a:pt x="3114" y="5927"/>
                    <a:pt x="3537" y="5071"/>
                    <a:pt x="3537" y="5071"/>
                  </a:cubicBezTo>
                  <a:cubicBezTo>
                    <a:pt x="5682" y="3930"/>
                    <a:pt x="5248" y="1499"/>
                    <a:pt x="5248" y="1499"/>
                  </a:cubicBezTo>
                  <a:cubicBezTo>
                    <a:pt x="5682" y="643"/>
                    <a:pt x="4963" y="221"/>
                    <a:pt x="4963" y="221"/>
                  </a:cubicBezTo>
                  <a:cubicBezTo>
                    <a:pt x="4463" y="71"/>
                    <a:pt x="3986" y="0"/>
                    <a:pt x="3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9"/>
            <p:cNvSpPr/>
            <p:nvPr/>
          </p:nvSpPr>
          <p:spPr>
            <a:xfrm>
              <a:off x="4519028" y="2773655"/>
              <a:ext cx="83979" cy="100810"/>
            </a:xfrm>
            <a:custGeom>
              <a:avLst/>
              <a:gdLst/>
              <a:ahLst/>
              <a:cxnLst/>
              <a:rect l="l" t="t" r="r" b="b"/>
              <a:pathLst>
                <a:path w="1427" h="1713" extrusionOk="0">
                  <a:moveTo>
                    <a:pt x="708" y="1"/>
                  </a:moveTo>
                  <a:cubicBezTo>
                    <a:pt x="0" y="149"/>
                    <a:pt x="137" y="1005"/>
                    <a:pt x="422" y="1427"/>
                  </a:cubicBezTo>
                  <a:cubicBezTo>
                    <a:pt x="571" y="1576"/>
                    <a:pt x="708" y="1713"/>
                    <a:pt x="856" y="1713"/>
                  </a:cubicBezTo>
                  <a:cubicBezTo>
                    <a:pt x="993" y="1713"/>
                    <a:pt x="1278" y="1576"/>
                    <a:pt x="1278" y="1290"/>
                  </a:cubicBezTo>
                  <a:cubicBezTo>
                    <a:pt x="1427" y="720"/>
                    <a:pt x="1278" y="1"/>
                    <a:pt x="708" y="1"/>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9"/>
            <p:cNvSpPr/>
            <p:nvPr/>
          </p:nvSpPr>
          <p:spPr>
            <a:xfrm>
              <a:off x="4527090" y="2790427"/>
              <a:ext cx="42313" cy="59203"/>
            </a:xfrm>
            <a:custGeom>
              <a:avLst/>
              <a:gdLst/>
              <a:ahLst/>
              <a:cxnLst/>
              <a:rect l="l" t="t" r="r" b="b"/>
              <a:pathLst>
                <a:path w="719" h="1006" extrusionOk="0">
                  <a:moveTo>
                    <a:pt x="719" y="1"/>
                  </a:moveTo>
                  <a:cubicBezTo>
                    <a:pt x="719" y="1"/>
                    <a:pt x="0" y="149"/>
                    <a:pt x="571" y="1005"/>
                  </a:cubicBezTo>
                  <a:lnTo>
                    <a:pt x="719" y="1"/>
                  </a:lnTo>
                  <a:close/>
                </a:path>
              </a:pathLst>
            </a:custGeom>
            <a:solidFill>
              <a:srgbClr val="D28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9"/>
            <p:cNvSpPr/>
            <p:nvPr/>
          </p:nvSpPr>
          <p:spPr>
            <a:xfrm>
              <a:off x="4619720" y="2564149"/>
              <a:ext cx="151186" cy="142888"/>
            </a:xfrm>
            <a:custGeom>
              <a:avLst/>
              <a:gdLst/>
              <a:ahLst/>
              <a:cxnLst/>
              <a:rect l="l" t="t" r="r" b="b"/>
              <a:pathLst>
                <a:path w="2569" h="2428" extrusionOk="0">
                  <a:moveTo>
                    <a:pt x="138" y="0"/>
                  </a:moveTo>
                  <a:cubicBezTo>
                    <a:pt x="138" y="0"/>
                    <a:pt x="1" y="708"/>
                    <a:pt x="138" y="1564"/>
                  </a:cubicBezTo>
                  <a:cubicBezTo>
                    <a:pt x="138" y="2339"/>
                    <a:pt x="736" y="2427"/>
                    <a:pt x="1009" y="2427"/>
                  </a:cubicBezTo>
                  <a:cubicBezTo>
                    <a:pt x="1090" y="2427"/>
                    <a:pt x="1142" y="2419"/>
                    <a:pt x="1142" y="2419"/>
                  </a:cubicBezTo>
                  <a:cubicBezTo>
                    <a:pt x="994" y="1849"/>
                    <a:pt x="1279" y="1427"/>
                    <a:pt x="1279" y="1427"/>
                  </a:cubicBezTo>
                  <a:cubicBezTo>
                    <a:pt x="1713" y="2134"/>
                    <a:pt x="2569" y="2134"/>
                    <a:pt x="2569" y="2134"/>
                  </a:cubicBezTo>
                  <a:cubicBezTo>
                    <a:pt x="1998" y="137"/>
                    <a:pt x="423"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9"/>
            <p:cNvSpPr/>
            <p:nvPr/>
          </p:nvSpPr>
          <p:spPr>
            <a:xfrm>
              <a:off x="4670096" y="2818322"/>
              <a:ext cx="75269" cy="22540"/>
            </a:xfrm>
            <a:custGeom>
              <a:avLst/>
              <a:gdLst/>
              <a:ahLst/>
              <a:cxnLst/>
              <a:rect l="l" t="t" r="r" b="b"/>
              <a:pathLst>
                <a:path w="1279" h="383" extrusionOk="0">
                  <a:moveTo>
                    <a:pt x="536" y="0"/>
                  </a:moveTo>
                  <a:cubicBezTo>
                    <a:pt x="390" y="0"/>
                    <a:pt x="213" y="27"/>
                    <a:pt x="1" y="98"/>
                  </a:cubicBezTo>
                  <a:cubicBezTo>
                    <a:pt x="1" y="98"/>
                    <a:pt x="138" y="383"/>
                    <a:pt x="1" y="383"/>
                  </a:cubicBezTo>
                  <a:lnTo>
                    <a:pt x="1279" y="383"/>
                  </a:lnTo>
                  <a:lnTo>
                    <a:pt x="1142" y="246"/>
                  </a:lnTo>
                  <a:cubicBezTo>
                    <a:pt x="1142" y="246"/>
                    <a:pt x="980" y="0"/>
                    <a:pt x="536" y="0"/>
                  </a:cubicBezTo>
                  <a:close/>
                </a:path>
              </a:pathLst>
            </a:custGeom>
            <a:solidFill>
              <a:srgbClr val="EAA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9"/>
            <p:cNvSpPr/>
            <p:nvPr/>
          </p:nvSpPr>
          <p:spPr>
            <a:xfrm>
              <a:off x="4686927" y="2908009"/>
              <a:ext cx="41666" cy="32426"/>
            </a:xfrm>
            <a:custGeom>
              <a:avLst/>
              <a:gdLst/>
              <a:ahLst/>
              <a:cxnLst/>
              <a:rect l="l" t="t" r="r" b="b"/>
              <a:pathLst>
                <a:path w="708" h="551" extrusionOk="0">
                  <a:moveTo>
                    <a:pt x="0" y="0"/>
                  </a:moveTo>
                  <a:cubicBezTo>
                    <a:pt x="0" y="0"/>
                    <a:pt x="0" y="551"/>
                    <a:pt x="365" y="551"/>
                  </a:cubicBezTo>
                  <a:cubicBezTo>
                    <a:pt x="455" y="551"/>
                    <a:pt x="568" y="517"/>
                    <a:pt x="708" y="434"/>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9"/>
            <p:cNvSpPr/>
            <p:nvPr/>
          </p:nvSpPr>
          <p:spPr>
            <a:xfrm>
              <a:off x="3662701" y="4906028"/>
              <a:ext cx="58497" cy="59"/>
            </a:xfrm>
            <a:custGeom>
              <a:avLst/>
              <a:gdLst/>
              <a:ahLst/>
              <a:cxnLst/>
              <a:rect l="l" t="t" r="r" b="b"/>
              <a:pathLst>
                <a:path w="994" h="1" extrusionOk="0">
                  <a:moveTo>
                    <a:pt x="1" y="0"/>
                  </a:moveTo>
                  <a:lnTo>
                    <a:pt x="993" y="0"/>
                  </a:lnTo>
                  <a:close/>
                </a:path>
              </a:pathLst>
            </a:custGeom>
            <a:solidFill>
              <a:srgbClr val="42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9"/>
            <p:cNvSpPr/>
            <p:nvPr/>
          </p:nvSpPr>
          <p:spPr>
            <a:xfrm>
              <a:off x="3662701" y="4881193"/>
              <a:ext cx="58497" cy="24894"/>
            </a:xfrm>
            <a:custGeom>
              <a:avLst/>
              <a:gdLst/>
              <a:ahLst/>
              <a:cxnLst/>
              <a:rect l="l" t="t" r="r" b="b"/>
              <a:pathLst>
                <a:path w="994" h="423" extrusionOk="0">
                  <a:moveTo>
                    <a:pt x="1" y="0"/>
                  </a:moveTo>
                  <a:lnTo>
                    <a:pt x="1" y="422"/>
                  </a:lnTo>
                  <a:lnTo>
                    <a:pt x="993" y="422"/>
                  </a:lnTo>
                  <a:lnTo>
                    <a:pt x="993" y="0"/>
                  </a:lnTo>
                  <a:close/>
                </a:path>
              </a:pathLst>
            </a:custGeom>
            <a:solidFill>
              <a:srgbClr val="42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9"/>
            <p:cNvSpPr/>
            <p:nvPr/>
          </p:nvSpPr>
          <p:spPr>
            <a:xfrm>
              <a:off x="3662701" y="4855652"/>
              <a:ext cx="58497" cy="25600"/>
            </a:xfrm>
            <a:custGeom>
              <a:avLst/>
              <a:gdLst/>
              <a:ahLst/>
              <a:cxnLst/>
              <a:rect l="l" t="t" r="r" b="b"/>
              <a:pathLst>
                <a:path w="994" h="435" extrusionOk="0">
                  <a:moveTo>
                    <a:pt x="1" y="0"/>
                  </a:moveTo>
                  <a:lnTo>
                    <a:pt x="1" y="434"/>
                  </a:lnTo>
                  <a:lnTo>
                    <a:pt x="993" y="434"/>
                  </a:lnTo>
                  <a:lnTo>
                    <a:pt x="993" y="0"/>
                  </a:lnTo>
                  <a:close/>
                </a:path>
              </a:pathLst>
            </a:custGeom>
            <a:solidFill>
              <a:srgbClr val="414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9"/>
            <p:cNvSpPr/>
            <p:nvPr/>
          </p:nvSpPr>
          <p:spPr>
            <a:xfrm>
              <a:off x="3662701" y="4830818"/>
              <a:ext cx="58497" cy="24894"/>
            </a:xfrm>
            <a:custGeom>
              <a:avLst/>
              <a:gdLst/>
              <a:ahLst/>
              <a:cxnLst/>
              <a:rect l="l" t="t" r="r" b="b"/>
              <a:pathLst>
                <a:path w="994" h="423" extrusionOk="0">
                  <a:moveTo>
                    <a:pt x="1" y="0"/>
                  </a:moveTo>
                  <a:lnTo>
                    <a:pt x="1" y="422"/>
                  </a:lnTo>
                  <a:lnTo>
                    <a:pt x="993" y="422"/>
                  </a:lnTo>
                  <a:lnTo>
                    <a:pt x="993" y="0"/>
                  </a:ln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9"/>
            <p:cNvSpPr/>
            <p:nvPr/>
          </p:nvSpPr>
          <p:spPr>
            <a:xfrm>
              <a:off x="3662701" y="4813986"/>
              <a:ext cx="58497" cy="16890"/>
            </a:xfrm>
            <a:custGeom>
              <a:avLst/>
              <a:gdLst/>
              <a:ahLst/>
              <a:cxnLst/>
              <a:rect l="l" t="t" r="r" b="b"/>
              <a:pathLst>
                <a:path w="994" h="287" extrusionOk="0">
                  <a:moveTo>
                    <a:pt x="1" y="1"/>
                  </a:moveTo>
                  <a:lnTo>
                    <a:pt x="1" y="286"/>
                  </a:lnTo>
                  <a:lnTo>
                    <a:pt x="993" y="286"/>
                  </a:lnTo>
                  <a:lnTo>
                    <a:pt x="993" y="1"/>
                  </a:lnTo>
                  <a:close/>
                </a:path>
              </a:pathLst>
            </a:custGeom>
            <a:solidFill>
              <a:srgbClr val="3F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9"/>
            <p:cNvSpPr/>
            <p:nvPr/>
          </p:nvSpPr>
          <p:spPr>
            <a:xfrm>
              <a:off x="3662701" y="4788504"/>
              <a:ext cx="58497" cy="25541"/>
            </a:xfrm>
            <a:custGeom>
              <a:avLst/>
              <a:gdLst/>
              <a:ahLst/>
              <a:cxnLst/>
              <a:rect l="l" t="t" r="r" b="b"/>
              <a:pathLst>
                <a:path w="994" h="434" extrusionOk="0">
                  <a:moveTo>
                    <a:pt x="1" y="0"/>
                  </a:moveTo>
                  <a:lnTo>
                    <a:pt x="1" y="434"/>
                  </a:lnTo>
                  <a:lnTo>
                    <a:pt x="993" y="434"/>
                  </a:lnTo>
                  <a:lnTo>
                    <a:pt x="993" y="0"/>
                  </a:lnTo>
                  <a:close/>
                </a:path>
              </a:pathLst>
            </a:custGeom>
            <a:solidFill>
              <a:srgbClr val="3E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9"/>
            <p:cNvSpPr/>
            <p:nvPr/>
          </p:nvSpPr>
          <p:spPr>
            <a:xfrm>
              <a:off x="3662701" y="4763611"/>
              <a:ext cx="58497" cy="24952"/>
            </a:xfrm>
            <a:custGeom>
              <a:avLst/>
              <a:gdLst/>
              <a:ahLst/>
              <a:cxnLst/>
              <a:rect l="l" t="t" r="r" b="b"/>
              <a:pathLst>
                <a:path w="994" h="424" extrusionOk="0">
                  <a:moveTo>
                    <a:pt x="1" y="1"/>
                  </a:moveTo>
                  <a:lnTo>
                    <a:pt x="1" y="423"/>
                  </a:lnTo>
                  <a:lnTo>
                    <a:pt x="993" y="423"/>
                  </a:lnTo>
                  <a:lnTo>
                    <a:pt x="993" y="1"/>
                  </a:lnTo>
                  <a:close/>
                </a:path>
              </a:pathLst>
            </a:custGeom>
            <a:solidFill>
              <a:srgbClr val="3D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9"/>
            <p:cNvSpPr/>
            <p:nvPr/>
          </p:nvSpPr>
          <p:spPr>
            <a:xfrm>
              <a:off x="3662701" y="4746839"/>
              <a:ext cx="58497" cy="16831"/>
            </a:xfrm>
            <a:custGeom>
              <a:avLst/>
              <a:gdLst/>
              <a:ahLst/>
              <a:cxnLst/>
              <a:rect l="l" t="t" r="r" b="b"/>
              <a:pathLst>
                <a:path w="994" h="286" extrusionOk="0">
                  <a:moveTo>
                    <a:pt x="1" y="1"/>
                  </a:moveTo>
                  <a:lnTo>
                    <a:pt x="1" y="286"/>
                  </a:lnTo>
                  <a:lnTo>
                    <a:pt x="993" y="286"/>
                  </a:lnTo>
                  <a:lnTo>
                    <a:pt x="993"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9"/>
            <p:cNvSpPr/>
            <p:nvPr/>
          </p:nvSpPr>
          <p:spPr>
            <a:xfrm>
              <a:off x="3662701" y="4721298"/>
              <a:ext cx="58497" cy="25600"/>
            </a:xfrm>
            <a:custGeom>
              <a:avLst/>
              <a:gdLst/>
              <a:ahLst/>
              <a:cxnLst/>
              <a:rect l="l" t="t" r="r" b="b"/>
              <a:pathLst>
                <a:path w="994" h="435" extrusionOk="0">
                  <a:moveTo>
                    <a:pt x="1" y="1"/>
                  </a:moveTo>
                  <a:lnTo>
                    <a:pt x="1" y="435"/>
                  </a:lnTo>
                  <a:lnTo>
                    <a:pt x="993" y="435"/>
                  </a:lnTo>
                  <a:lnTo>
                    <a:pt x="993" y="1"/>
                  </a:lnTo>
                  <a:close/>
                </a:path>
              </a:pathLst>
            </a:custGeom>
            <a:solidFill>
              <a:srgbClr val="3B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9"/>
            <p:cNvSpPr/>
            <p:nvPr/>
          </p:nvSpPr>
          <p:spPr>
            <a:xfrm>
              <a:off x="3662701" y="4696463"/>
              <a:ext cx="58497" cy="24894"/>
            </a:xfrm>
            <a:custGeom>
              <a:avLst/>
              <a:gdLst/>
              <a:ahLst/>
              <a:cxnLst/>
              <a:rect l="l" t="t" r="r" b="b"/>
              <a:pathLst>
                <a:path w="994" h="423" extrusionOk="0">
                  <a:moveTo>
                    <a:pt x="1" y="1"/>
                  </a:moveTo>
                  <a:lnTo>
                    <a:pt x="1" y="423"/>
                  </a:lnTo>
                  <a:lnTo>
                    <a:pt x="993" y="423"/>
                  </a:lnTo>
                  <a:lnTo>
                    <a:pt x="993" y="1"/>
                  </a:lnTo>
                  <a:close/>
                </a:path>
              </a:pathLst>
            </a:custGeom>
            <a:solidFill>
              <a:srgbClr val="3A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9"/>
            <p:cNvSpPr/>
            <p:nvPr/>
          </p:nvSpPr>
          <p:spPr>
            <a:xfrm>
              <a:off x="3662701" y="4670981"/>
              <a:ext cx="58497" cy="25541"/>
            </a:xfrm>
            <a:custGeom>
              <a:avLst/>
              <a:gdLst/>
              <a:ahLst/>
              <a:cxnLst/>
              <a:rect l="l" t="t" r="r" b="b"/>
              <a:pathLst>
                <a:path w="994" h="434" extrusionOk="0">
                  <a:moveTo>
                    <a:pt x="1" y="0"/>
                  </a:moveTo>
                  <a:lnTo>
                    <a:pt x="1" y="434"/>
                  </a:lnTo>
                  <a:lnTo>
                    <a:pt x="993" y="434"/>
                  </a:lnTo>
                  <a:lnTo>
                    <a:pt x="993" y="0"/>
                  </a:lnTo>
                  <a:close/>
                </a:path>
              </a:pathLst>
            </a:custGeom>
            <a:solidFill>
              <a:srgbClr val="393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9"/>
            <p:cNvSpPr/>
            <p:nvPr/>
          </p:nvSpPr>
          <p:spPr>
            <a:xfrm>
              <a:off x="3662701" y="4654150"/>
              <a:ext cx="58497" cy="16890"/>
            </a:xfrm>
            <a:custGeom>
              <a:avLst/>
              <a:gdLst/>
              <a:ahLst/>
              <a:cxnLst/>
              <a:rect l="l" t="t" r="r" b="b"/>
              <a:pathLst>
                <a:path w="994" h="287" extrusionOk="0">
                  <a:moveTo>
                    <a:pt x="1" y="1"/>
                  </a:moveTo>
                  <a:lnTo>
                    <a:pt x="1" y="286"/>
                  </a:lnTo>
                  <a:lnTo>
                    <a:pt x="993" y="286"/>
                  </a:lnTo>
                  <a:lnTo>
                    <a:pt x="993" y="1"/>
                  </a:lnTo>
                  <a:close/>
                </a:path>
              </a:pathLst>
            </a:custGeom>
            <a:solidFill>
              <a:srgbClr val="38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9"/>
            <p:cNvSpPr/>
            <p:nvPr/>
          </p:nvSpPr>
          <p:spPr>
            <a:xfrm>
              <a:off x="3662701" y="4629315"/>
              <a:ext cx="58497" cy="24894"/>
            </a:xfrm>
            <a:custGeom>
              <a:avLst/>
              <a:gdLst/>
              <a:ahLst/>
              <a:cxnLst/>
              <a:rect l="l" t="t" r="r" b="b"/>
              <a:pathLst>
                <a:path w="994" h="423" extrusionOk="0">
                  <a:moveTo>
                    <a:pt x="1" y="0"/>
                  </a:moveTo>
                  <a:lnTo>
                    <a:pt x="1" y="423"/>
                  </a:lnTo>
                  <a:lnTo>
                    <a:pt x="993" y="423"/>
                  </a:lnTo>
                  <a:lnTo>
                    <a:pt x="993" y="0"/>
                  </a:lnTo>
                  <a:close/>
                </a:path>
              </a:pathLst>
            </a:custGeom>
            <a:solidFill>
              <a:srgbClr val="373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9"/>
            <p:cNvSpPr/>
            <p:nvPr/>
          </p:nvSpPr>
          <p:spPr>
            <a:xfrm>
              <a:off x="3662701" y="4603774"/>
              <a:ext cx="58497" cy="25600"/>
            </a:xfrm>
            <a:custGeom>
              <a:avLst/>
              <a:gdLst/>
              <a:ahLst/>
              <a:cxnLst/>
              <a:rect l="l" t="t" r="r" b="b"/>
              <a:pathLst>
                <a:path w="994" h="435" extrusionOk="0">
                  <a:moveTo>
                    <a:pt x="1" y="1"/>
                  </a:moveTo>
                  <a:lnTo>
                    <a:pt x="1" y="434"/>
                  </a:lnTo>
                  <a:lnTo>
                    <a:pt x="993" y="434"/>
                  </a:lnTo>
                  <a:lnTo>
                    <a:pt x="993" y="1"/>
                  </a:lnTo>
                  <a:close/>
                </a:path>
              </a:pathLst>
            </a:custGeom>
            <a:solidFill>
              <a:srgbClr val="363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9"/>
            <p:cNvSpPr/>
            <p:nvPr/>
          </p:nvSpPr>
          <p:spPr>
            <a:xfrm>
              <a:off x="3662701" y="4578939"/>
              <a:ext cx="58497" cy="24894"/>
            </a:xfrm>
            <a:custGeom>
              <a:avLst/>
              <a:gdLst/>
              <a:ahLst/>
              <a:cxnLst/>
              <a:rect l="l" t="t" r="r" b="b"/>
              <a:pathLst>
                <a:path w="994" h="423" extrusionOk="0">
                  <a:moveTo>
                    <a:pt x="1" y="1"/>
                  </a:moveTo>
                  <a:lnTo>
                    <a:pt x="1" y="423"/>
                  </a:lnTo>
                  <a:lnTo>
                    <a:pt x="993" y="423"/>
                  </a:lnTo>
                  <a:lnTo>
                    <a:pt x="993" y="1"/>
                  </a:lnTo>
                  <a:close/>
                </a:path>
              </a:pathLst>
            </a:custGeom>
            <a:solidFill>
              <a:srgbClr val="353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9"/>
            <p:cNvSpPr/>
            <p:nvPr/>
          </p:nvSpPr>
          <p:spPr>
            <a:xfrm>
              <a:off x="3662701" y="4562167"/>
              <a:ext cx="58497" cy="16831"/>
            </a:xfrm>
            <a:custGeom>
              <a:avLst/>
              <a:gdLst/>
              <a:ahLst/>
              <a:cxnLst/>
              <a:rect l="l" t="t" r="r" b="b"/>
              <a:pathLst>
                <a:path w="994" h="286" extrusionOk="0">
                  <a:moveTo>
                    <a:pt x="1" y="0"/>
                  </a:moveTo>
                  <a:lnTo>
                    <a:pt x="1" y="286"/>
                  </a:lnTo>
                  <a:lnTo>
                    <a:pt x="993" y="286"/>
                  </a:lnTo>
                  <a:lnTo>
                    <a:pt x="993" y="0"/>
                  </a:lnTo>
                  <a:close/>
                </a:path>
              </a:pathLst>
            </a:custGeom>
            <a:solidFill>
              <a:srgbClr val="34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9"/>
            <p:cNvSpPr/>
            <p:nvPr/>
          </p:nvSpPr>
          <p:spPr>
            <a:xfrm>
              <a:off x="3662701" y="4536626"/>
              <a:ext cx="58497" cy="25600"/>
            </a:xfrm>
            <a:custGeom>
              <a:avLst/>
              <a:gdLst/>
              <a:ahLst/>
              <a:cxnLst/>
              <a:rect l="l" t="t" r="r" b="b"/>
              <a:pathLst>
                <a:path w="994" h="435" extrusionOk="0">
                  <a:moveTo>
                    <a:pt x="1" y="1"/>
                  </a:moveTo>
                  <a:lnTo>
                    <a:pt x="1" y="434"/>
                  </a:lnTo>
                  <a:lnTo>
                    <a:pt x="993" y="434"/>
                  </a:lnTo>
                  <a:lnTo>
                    <a:pt x="993" y="1"/>
                  </a:lnTo>
                  <a:close/>
                </a:path>
              </a:pathLst>
            </a:custGeom>
            <a:solidFill>
              <a:srgbClr val="333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9"/>
            <p:cNvSpPr/>
            <p:nvPr/>
          </p:nvSpPr>
          <p:spPr>
            <a:xfrm>
              <a:off x="3662701" y="4511791"/>
              <a:ext cx="58497" cy="24894"/>
            </a:xfrm>
            <a:custGeom>
              <a:avLst/>
              <a:gdLst/>
              <a:ahLst/>
              <a:cxnLst/>
              <a:rect l="l" t="t" r="r" b="b"/>
              <a:pathLst>
                <a:path w="994" h="423" extrusionOk="0">
                  <a:moveTo>
                    <a:pt x="1" y="0"/>
                  </a:moveTo>
                  <a:lnTo>
                    <a:pt x="1" y="423"/>
                  </a:lnTo>
                  <a:lnTo>
                    <a:pt x="993" y="423"/>
                  </a:lnTo>
                  <a:lnTo>
                    <a:pt x="993" y="0"/>
                  </a:lnTo>
                  <a:close/>
                </a:path>
              </a:pathLst>
            </a:custGeom>
            <a:solidFill>
              <a:srgbClr val="31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9"/>
            <p:cNvSpPr/>
            <p:nvPr/>
          </p:nvSpPr>
          <p:spPr>
            <a:xfrm>
              <a:off x="3662701" y="4495019"/>
              <a:ext cx="58497" cy="16831"/>
            </a:xfrm>
            <a:custGeom>
              <a:avLst/>
              <a:gdLst/>
              <a:ahLst/>
              <a:cxnLst/>
              <a:rect l="l" t="t" r="r" b="b"/>
              <a:pathLst>
                <a:path w="994" h="286" extrusionOk="0">
                  <a:moveTo>
                    <a:pt x="1" y="0"/>
                  </a:moveTo>
                  <a:lnTo>
                    <a:pt x="1" y="285"/>
                  </a:lnTo>
                  <a:lnTo>
                    <a:pt x="993" y="285"/>
                  </a:lnTo>
                  <a:lnTo>
                    <a:pt x="993" y="0"/>
                  </a:lnTo>
                  <a:close/>
                </a:path>
              </a:pathLst>
            </a:custGeom>
            <a:solidFill>
              <a:srgbClr val="302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9"/>
            <p:cNvSpPr/>
            <p:nvPr/>
          </p:nvSpPr>
          <p:spPr>
            <a:xfrm>
              <a:off x="3662701" y="4469478"/>
              <a:ext cx="58497" cy="25600"/>
            </a:xfrm>
            <a:custGeom>
              <a:avLst/>
              <a:gdLst/>
              <a:ahLst/>
              <a:cxnLst/>
              <a:rect l="l" t="t" r="r" b="b"/>
              <a:pathLst>
                <a:path w="994" h="435" extrusionOk="0">
                  <a:moveTo>
                    <a:pt x="1" y="0"/>
                  </a:moveTo>
                  <a:lnTo>
                    <a:pt x="1" y="434"/>
                  </a:lnTo>
                  <a:lnTo>
                    <a:pt x="993" y="434"/>
                  </a:lnTo>
                  <a:lnTo>
                    <a:pt x="993" y="0"/>
                  </a:lnTo>
                  <a:close/>
                </a:path>
              </a:pathLst>
            </a:custGeom>
            <a:solidFill>
              <a:srgbClr val="2F2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9"/>
            <p:cNvSpPr/>
            <p:nvPr/>
          </p:nvSpPr>
          <p:spPr>
            <a:xfrm>
              <a:off x="3662701" y="4444643"/>
              <a:ext cx="58497" cy="24894"/>
            </a:xfrm>
            <a:custGeom>
              <a:avLst/>
              <a:gdLst/>
              <a:ahLst/>
              <a:cxnLst/>
              <a:rect l="l" t="t" r="r" b="b"/>
              <a:pathLst>
                <a:path w="994" h="423" extrusionOk="0">
                  <a:moveTo>
                    <a:pt x="1" y="0"/>
                  </a:moveTo>
                  <a:lnTo>
                    <a:pt x="1" y="422"/>
                  </a:lnTo>
                  <a:lnTo>
                    <a:pt x="993" y="422"/>
                  </a:lnTo>
                  <a:lnTo>
                    <a:pt x="993" y="0"/>
                  </a:lnTo>
                  <a:close/>
                </a:path>
              </a:pathLst>
            </a:custGeom>
            <a:solidFill>
              <a:srgbClr val="2E2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9"/>
            <p:cNvSpPr/>
            <p:nvPr/>
          </p:nvSpPr>
          <p:spPr>
            <a:xfrm>
              <a:off x="3662701" y="4419103"/>
              <a:ext cx="58497" cy="25600"/>
            </a:xfrm>
            <a:custGeom>
              <a:avLst/>
              <a:gdLst/>
              <a:ahLst/>
              <a:cxnLst/>
              <a:rect l="l" t="t" r="r" b="b"/>
              <a:pathLst>
                <a:path w="994" h="435" extrusionOk="0">
                  <a:moveTo>
                    <a:pt x="1" y="0"/>
                  </a:moveTo>
                  <a:lnTo>
                    <a:pt x="1" y="434"/>
                  </a:lnTo>
                  <a:lnTo>
                    <a:pt x="993" y="434"/>
                  </a:lnTo>
                  <a:lnTo>
                    <a:pt x="993" y="0"/>
                  </a:lnTo>
                  <a:close/>
                </a:path>
              </a:pathLst>
            </a:custGeom>
            <a:solidFill>
              <a:srgbClr val="2C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9"/>
            <p:cNvSpPr/>
            <p:nvPr/>
          </p:nvSpPr>
          <p:spPr>
            <a:xfrm>
              <a:off x="3662701" y="4402330"/>
              <a:ext cx="58497" cy="16831"/>
            </a:xfrm>
            <a:custGeom>
              <a:avLst/>
              <a:gdLst/>
              <a:ahLst/>
              <a:cxnLst/>
              <a:rect l="l" t="t" r="r" b="b"/>
              <a:pathLst>
                <a:path w="994" h="286" extrusionOk="0">
                  <a:moveTo>
                    <a:pt x="1" y="0"/>
                  </a:moveTo>
                  <a:lnTo>
                    <a:pt x="1" y="285"/>
                  </a:lnTo>
                  <a:lnTo>
                    <a:pt x="993" y="285"/>
                  </a:lnTo>
                  <a:lnTo>
                    <a:pt x="993" y="0"/>
                  </a:lnTo>
                  <a:close/>
                </a:path>
              </a:pathLst>
            </a:custGeom>
            <a:solidFill>
              <a:srgbClr val="2B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9"/>
            <p:cNvSpPr/>
            <p:nvPr/>
          </p:nvSpPr>
          <p:spPr>
            <a:xfrm>
              <a:off x="3662701" y="4377437"/>
              <a:ext cx="58497" cy="24952"/>
            </a:xfrm>
            <a:custGeom>
              <a:avLst/>
              <a:gdLst/>
              <a:ahLst/>
              <a:cxnLst/>
              <a:rect l="l" t="t" r="r" b="b"/>
              <a:pathLst>
                <a:path w="994" h="424" extrusionOk="0">
                  <a:moveTo>
                    <a:pt x="1" y="1"/>
                  </a:moveTo>
                  <a:lnTo>
                    <a:pt x="1" y="423"/>
                  </a:lnTo>
                  <a:lnTo>
                    <a:pt x="993" y="423"/>
                  </a:lnTo>
                  <a:lnTo>
                    <a:pt x="993" y="1"/>
                  </a:lnTo>
                  <a:close/>
                </a:path>
              </a:pathLst>
            </a:custGeom>
            <a:solidFill>
              <a:srgbClr val="2B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9"/>
            <p:cNvSpPr/>
            <p:nvPr/>
          </p:nvSpPr>
          <p:spPr>
            <a:xfrm>
              <a:off x="3662701" y="4351955"/>
              <a:ext cx="58497" cy="25541"/>
            </a:xfrm>
            <a:custGeom>
              <a:avLst/>
              <a:gdLst/>
              <a:ahLst/>
              <a:cxnLst/>
              <a:rect l="l" t="t" r="r" b="b"/>
              <a:pathLst>
                <a:path w="994" h="434" extrusionOk="0">
                  <a:moveTo>
                    <a:pt x="1" y="0"/>
                  </a:moveTo>
                  <a:lnTo>
                    <a:pt x="1" y="434"/>
                  </a:lnTo>
                  <a:lnTo>
                    <a:pt x="993" y="434"/>
                  </a:lnTo>
                  <a:lnTo>
                    <a:pt x="993" y="0"/>
                  </a:lnTo>
                  <a:close/>
                </a:path>
              </a:pathLst>
            </a:custGeom>
            <a:solidFill>
              <a:srgbClr val="292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9"/>
            <p:cNvSpPr/>
            <p:nvPr/>
          </p:nvSpPr>
          <p:spPr>
            <a:xfrm>
              <a:off x="3662701" y="4335124"/>
              <a:ext cx="58497" cy="16890"/>
            </a:xfrm>
            <a:custGeom>
              <a:avLst/>
              <a:gdLst/>
              <a:ahLst/>
              <a:cxnLst/>
              <a:rect l="l" t="t" r="r" b="b"/>
              <a:pathLst>
                <a:path w="994" h="287" extrusionOk="0">
                  <a:moveTo>
                    <a:pt x="1" y="1"/>
                  </a:moveTo>
                  <a:lnTo>
                    <a:pt x="1" y="286"/>
                  </a:lnTo>
                  <a:lnTo>
                    <a:pt x="993" y="286"/>
                  </a:lnTo>
                  <a:lnTo>
                    <a:pt x="993" y="1"/>
                  </a:lnTo>
                  <a:close/>
                </a:path>
              </a:pathLst>
            </a:custGeom>
            <a:solidFill>
              <a:srgbClr val="28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9"/>
            <p:cNvSpPr/>
            <p:nvPr/>
          </p:nvSpPr>
          <p:spPr>
            <a:xfrm>
              <a:off x="3662701" y="4310289"/>
              <a:ext cx="58497" cy="24894"/>
            </a:xfrm>
            <a:custGeom>
              <a:avLst/>
              <a:gdLst/>
              <a:ahLst/>
              <a:cxnLst/>
              <a:rect l="l" t="t" r="r" b="b"/>
              <a:pathLst>
                <a:path w="994" h="423" extrusionOk="0">
                  <a:moveTo>
                    <a:pt x="1" y="1"/>
                  </a:moveTo>
                  <a:lnTo>
                    <a:pt x="1" y="423"/>
                  </a:lnTo>
                  <a:lnTo>
                    <a:pt x="993" y="423"/>
                  </a:lnTo>
                  <a:lnTo>
                    <a:pt x="993" y="1"/>
                  </a:ln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9"/>
            <p:cNvSpPr/>
            <p:nvPr/>
          </p:nvSpPr>
          <p:spPr>
            <a:xfrm>
              <a:off x="3662701" y="4310289"/>
              <a:ext cx="58497" cy="59"/>
            </a:xfrm>
            <a:custGeom>
              <a:avLst/>
              <a:gdLst/>
              <a:ahLst/>
              <a:cxnLst/>
              <a:rect l="l" t="t" r="r" b="b"/>
              <a:pathLst>
                <a:path w="994" h="1" extrusionOk="0">
                  <a:moveTo>
                    <a:pt x="993" y="1"/>
                  </a:moveTo>
                  <a:lnTo>
                    <a:pt x="1" y="1"/>
                  </a:ln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9"/>
            <p:cNvSpPr/>
            <p:nvPr/>
          </p:nvSpPr>
          <p:spPr>
            <a:xfrm>
              <a:off x="3670763" y="4310289"/>
              <a:ext cx="109520" cy="595797"/>
            </a:xfrm>
            <a:custGeom>
              <a:avLst/>
              <a:gdLst/>
              <a:ahLst/>
              <a:cxnLst/>
              <a:rect l="l" t="t" r="r" b="b"/>
              <a:pathLst>
                <a:path w="1861" h="10124" extrusionOk="0">
                  <a:moveTo>
                    <a:pt x="856" y="1"/>
                  </a:moveTo>
                  <a:cubicBezTo>
                    <a:pt x="434" y="1"/>
                    <a:pt x="0" y="2283"/>
                    <a:pt x="0" y="4988"/>
                  </a:cubicBezTo>
                  <a:cubicBezTo>
                    <a:pt x="0" y="7841"/>
                    <a:pt x="434" y="10123"/>
                    <a:pt x="856" y="10123"/>
                  </a:cubicBezTo>
                  <a:cubicBezTo>
                    <a:pt x="1427" y="10123"/>
                    <a:pt x="1861" y="7841"/>
                    <a:pt x="1861" y="4988"/>
                  </a:cubicBezTo>
                  <a:cubicBezTo>
                    <a:pt x="1861" y="2283"/>
                    <a:pt x="1427"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9"/>
            <p:cNvSpPr/>
            <p:nvPr/>
          </p:nvSpPr>
          <p:spPr>
            <a:xfrm>
              <a:off x="3494801" y="4503023"/>
              <a:ext cx="41725" cy="201561"/>
            </a:xfrm>
            <a:custGeom>
              <a:avLst/>
              <a:gdLst/>
              <a:ahLst/>
              <a:cxnLst/>
              <a:rect l="l" t="t" r="r" b="b"/>
              <a:pathLst>
                <a:path w="709" h="3425" extrusionOk="0">
                  <a:moveTo>
                    <a:pt x="286" y="1"/>
                  </a:moveTo>
                  <a:cubicBezTo>
                    <a:pt x="137" y="1"/>
                    <a:pt x="0" y="857"/>
                    <a:pt x="0" y="1713"/>
                  </a:cubicBezTo>
                  <a:cubicBezTo>
                    <a:pt x="0" y="2717"/>
                    <a:pt x="137" y="3425"/>
                    <a:pt x="286" y="3425"/>
                  </a:cubicBezTo>
                  <a:lnTo>
                    <a:pt x="708" y="3425"/>
                  </a:lnTo>
                  <a:lnTo>
                    <a:pt x="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9"/>
            <p:cNvSpPr/>
            <p:nvPr/>
          </p:nvSpPr>
          <p:spPr>
            <a:xfrm>
              <a:off x="3528405" y="4411040"/>
              <a:ext cx="83979" cy="386233"/>
            </a:xfrm>
            <a:custGeom>
              <a:avLst/>
              <a:gdLst/>
              <a:ahLst/>
              <a:cxnLst/>
              <a:rect l="l" t="t" r="r" b="b"/>
              <a:pathLst>
                <a:path w="1427" h="6563" extrusionOk="0">
                  <a:moveTo>
                    <a:pt x="571" y="1"/>
                  </a:moveTo>
                  <a:cubicBezTo>
                    <a:pt x="285" y="1"/>
                    <a:pt x="0" y="1427"/>
                    <a:pt x="0" y="3276"/>
                  </a:cubicBezTo>
                  <a:cubicBezTo>
                    <a:pt x="0" y="5136"/>
                    <a:pt x="285" y="6563"/>
                    <a:pt x="571" y="6563"/>
                  </a:cubicBezTo>
                  <a:lnTo>
                    <a:pt x="1427" y="6563"/>
                  </a:lnTo>
                  <a:lnTo>
                    <a:pt x="1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9"/>
            <p:cNvSpPr/>
            <p:nvPr/>
          </p:nvSpPr>
          <p:spPr>
            <a:xfrm>
              <a:off x="3595553" y="4310289"/>
              <a:ext cx="125645" cy="595797"/>
            </a:xfrm>
            <a:custGeom>
              <a:avLst/>
              <a:gdLst/>
              <a:ahLst/>
              <a:cxnLst/>
              <a:rect l="l" t="t" r="r" b="b"/>
              <a:pathLst>
                <a:path w="2135" h="10124" extrusionOk="0">
                  <a:moveTo>
                    <a:pt x="856" y="1"/>
                  </a:moveTo>
                  <a:cubicBezTo>
                    <a:pt x="423" y="1"/>
                    <a:pt x="0" y="2283"/>
                    <a:pt x="0" y="4988"/>
                  </a:cubicBezTo>
                  <a:cubicBezTo>
                    <a:pt x="0" y="7841"/>
                    <a:pt x="423" y="10123"/>
                    <a:pt x="856" y="10123"/>
                  </a:cubicBezTo>
                  <a:lnTo>
                    <a:pt x="2134" y="10123"/>
                  </a:lnTo>
                  <a:cubicBezTo>
                    <a:pt x="1712" y="9986"/>
                    <a:pt x="1278" y="7841"/>
                    <a:pt x="1278" y="4988"/>
                  </a:cubicBezTo>
                  <a:cubicBezTo>
                    <a:pt x="1278" y="2283"/>
                    <a:pt x="1712" y="1"/>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9"/>
            <p:cNvSpPr/>
            <p:nvPr/>
          </p:nvSpPr>
          <p:spPr>
            <a:xfrm>
              <a:off x="5073101" y="4906028"/>
              <a:ext cx="67207" cy="59"/>
            </a:xfrm>
            <a:custGeom>
              <a:avLst/>
              <a:gdLst/>
              <a:ahLst/>
              <a:cxnLst/>
              <a:rect l="l" t="t" r="r" b="b"/>
              <a:pathLst>
                <a:path w="1142" h="1" extrusionOk="0">
                  <a:moveTo>
                    <a:pt x="0" y="0"/>
                  </a:moveTo>
                  <a:lnTo>
                    <a:pt x="1141" y="0"/>
                  </a:lnTo>
                  <a:close/>
                </a:path>
              </a:pathLst>
            </a:custGeom>
            <a:solidFill>
              <a:srgbClr val="42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9"/>
            <p:cNvSpPr/>
            <p:nvPr/>
          </p:nvSpPr>
          <p:spPr>
            <a:xfrm>
              <a:off x="5073101" y="4881193"/>
              <a:ext cx="67207" cy="24894"/>
            </a:xfrm>
            <a:custGeom>
              <a:avLst/>
              <a:gdLst/>
              <a:ahLst/>
              <a:cxnLst/>
              <a:rect l="l" t="t" r="r" b="b"/>
              <a:pathLst>
                <a:path w="1142" h="423" extrusionOk="0">
                  <a:moveTo>
                    <a:pt x="0" y="0"/>
                  </a:moveTo>
                  <a:lnTo>
                    <a:pt x="0" y="422"/>
                  </a:lnTo>
                  <a:lnTo>
                    <a:pt x="1141" y="422"/>
                  </a:lnTo>
                  <a:lnTo>
                    <a:pt x="1141" y="0"/>
                  </a:lnTo>
                  <a:close/>
                </a:path>
              </a:pathLst>
            </a:custGeom>
            <a:solidFill>
              <a:srgbClr val="424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9"/>
            <p:cNvSpPr/>
            <p:nvPr/>
          </p:nvSpPr>
          <p:spPr>
            <a:xfrm>
              <a:off x="5073101" y="4855652"/>
              <a:ext cx="67207" cy="25600"/>
            </a:xfrm>
            <a:custGeom>
              <a:avLst/>
              <a:gdLst/>
              <a:ahLst/>
              <a:cxnLst/>
              <a:rect l="l" t="t" r="r" b="b"/>
              <a:pathLst>
                <a:path w="1142" h="435" extrusionOk="0">
                  <a:moveTo>
                    <a:pt x="0" y="0"/>
                  </a:moveTo>
                  <a:lnTo>
                    <a:pt x="0" y="434"/>
                  </a:lnTo>
                  <a:lnTo>
                    <a:pt x="1141" y="434"/>
                  </a:lnTo>
                  <a:lnTo>
                    <a:pt x="1141" y="0"/>
                  </a:lnTo>
                  <a:close/>
                </a:path>
              </a:pathLst>
            </a:custGeom>
            <a:solidFill>
              <a:srgbClr val="4141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9"/>
            <p:cNvSpPr/>
            <p:nvPr/>
          </p:nvSpPr>
          <p:spPr>
            <a:xfrm>
              <a:off x="5073101" y="4830818"/>
              <a:ext cx="67207" cy="24894"/>
            </a:xfrm>
            <a:custGeom>
              <a:avLst/>
              <a:gdLst/>
              <a:ahLst/>
              <a:cxnLst/>
              <a:rect l="l" t="t" r="r" b="b"/>
              <a:pathLst>
                <a:path w="1142" h="423" extrusionOk="0">
                  <a:moveTo>
                    <a:pt x="0" y="0"/>
                  </a:moveTo>
                  <a:lnTo>
                    <a:pt x="0" y="422"/>
                  </a:lnTo>
                  <a:lnTo>
                    <a:pt x="1141" y="422"/>
                  </a:lnTo>
                  <a:lnTo>
                    <a:pt x="1141" y="0"/>
                  </a:ln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9"/>
            <p:cNvSpPr/>
            <p:nvPr/>
          </p:nvSpPr>
          <p:spPr>
            <a:xfrm>
              <a:off x="5073101" y="4813986"/>
              <a:ext cx="67207" cy="16890"/>
            </a:xfrm>
            <a:custGeom>
              <a:avLst/>
              <a:gdLst/>
              <a:ahLst/>
              <a:cxnLst/>
              <a:rect l="l" t="t" r="r" b="b"/>
              <a:pathLst>
                <a:path w="1142" h="287" extrusionOk="0">
                  <a:moveTo>
                    <a:pt x="0" y="1"/>
                  </a:moveTo>
                  <a:lnTo>
                    <a:pt x="0" y="286"/>
                  </a:lnTo>
                  <a:lnTo>
                    <a:pt x="1141" y="286"/>
                  </a:lnTo>
                  <a:lnTo>
                    <a:pt x="1141" y="1"/>
                  </a:lnTo>
                  <a:close/>
                </a:path>
              </a:pathLst>
            </a:custGeom>
            <a:solidFill>
              <a:srgbClr val="3F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9"/>
            <p:cNvSpPr/>
            <p:nvPr/>
          </p:nvSpPr>
          <p:spPr>
            <a:xfrm>
              <a:off x="5073101" y="4788504"/>
              <a:ext cx="67207" cy="25541"/>
            </a:xfrm>
            <a:custGeom>
              <a:avLst/>
              <a:gdLst/>
              <a:ahLst/>
              <a:cxnLst/>
              <a:rect l="l" t="t" r="r" b="b"/>
              <a:pathLst>
                <a:path w="1142" h="434" extrusionOk="0">
                  <a:moveTo>
                    <a:pt x="0" y="0"/>
                  </a:moveTo>
                  <a:lnTo>
                    <a:pt x="0" y="434"/>
                  </a:lnTo>
                  <a:lnTo>
                    <a:pt x="1141" y="434"/>
                  </a:lnTo>
                  <a:lnTo>
                    <a:pt x="1141" y="0"/>
                  </a:lnTo>
                  <a:close/>
                </a:path>
              </a:pathLst>
            </a:custGeom>
            <a:solidFill>
              <a:srgbClr val="3E3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9"/>
            <p:cNvSpPr/>
            <p:nvPr/>
          </p:nvSpPr>
          <p:spPr>
            <a:xfrm>
              <a:off x="5073101" y="4763611"/>
              <a:ext cx="67207" cy="24952"/>
            </a:xfrm>
            <a:custGeom>
              <a:avLst/>
              <a:gdLst/>
              <a:ahLst/>
              <a:cxnLst/>
              <a:rect l="l" t="t" r="r" b="b"/>
              <a:pathLst>
                <a:path w="1142" h="424" extrusionOk="0">
                  <a:moveTo>
                    <a:pt x="0" y="1"/>
                  </a:moveTo>
                  <a:lnTo>
                    <a:pt x="0" y="423"/>
                  </a:lnTo>
                  <a:lnTo>
                    <a:pt x="1141" y="423"/>
                  </a:lnTo>
                  <a:lnTo>
                    <a:pt x="1141" y="1"/>
                  </a:lnTo>
                  <a:close/>
                </a:path>
              </a:pathLst>
            </a:custGeom>
            <a:solidFill>
              <a:srgbClr val="3D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9"/>
            <p:cNvSpPr/>
            <p:nvPr/>
          </p:nvSpPr>
          <p:spPr>
            <a:xfrm>
              <a:off x="5073101" y="4746839"/>
              <a:ext cx="67207" cy="16831"/>
            </a:xfrm>
            <a:custGeom>
              <a:avLst/>
              <a:gdLst/>
              <a:ahLst/>
              <a:cxnLst/>
              <a:rect l="l" t="t" r="r" b="b"/>
              <a:pathLst>
                <a:path w="1142" h="286" extrusionOk="0">
                  <a:moveTo>
                    <a:pt x="0" y="1"/>
                  </a:moveTo>
                  <a:lnTo>
                    <a:pt x="0" y="286"/>
                  </a:lnTo>
                  <a:lnTo>
                    <a:pt x="1141" y="286"/>
                  </a:lnTo>
                  <a:lnTo>
                    <a:pt x="1141" y="1"/>
                  </a:ln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9"/>
            <p:cNvSpPr/>
            <p:nvPr/>
          </p:nvSpPr>
          <p:spPr>
            <a:xfrm>
              <a:off x="5073101" y="4721298"/>
              <a:ext cx="67207" cy="25600"/>
            </a:xfrm>
            <a:custGeom>
              <a:avLst/>
              <a:gdLst/>
              <a:ahLst/>
              <a:cxnLst/>
              <a:rect l="l" t="t" r="r" b="b"/>
              <a:pathLst>
                <a:path w="1142" h="435" extrusionOk="0">
                  <a:moveTo>
                    <a:pt x="0" y="1"/>
                  </a:moveTo>
                  <a:lnTo>
                    <a:pt x="0" y="435"/>
                  </a:lnTo>
                  <a:lnTo>
                    <a:pt x="1141" y="435"/>
                  </a:lnTo>
                  <a:lnTo>
                    <a:pt x="1141" y="1"/>
                  </a:lnTo>
                  <a:close/>
                </a:path>
              </a:pathLst>
            </a:custGeom>
            <a:solidFill>
              <a:srgbClr val="3B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69"/>
            <p:cNvSpPr/>
            <p:nvPr/>
          </p:nvSpPr>
          <p:spPr>
            <a:xfrm>
              <a:off x="5073101" y="4696463"/>
              <a:ext cx="67207" cy="24894"/>
            </a:xfrm>
            <a:custGeom>
              <a:avLst/>
              <a:gdLst/>
              <a:ahLst/>
              <a:cxnLst/>
              <a:rect l="l" t="t" r="r" b="b"/>
              <a:pathLst>
                <a:path w="1142" h="423" extrusionOk="0">
                  <a:moveTo>
                    <a:pt x="0" y="1"/>
                  </a:moveTo>
                  <a:lnTo>
                    <a:pt x="0" y="423"/>
                  </a:lnTo>
                  <a:lnTo>
                    <a:pt x="1141" y="423"/>
                  </a:lnTo>
                  <a:lnTo>
                    <a:pt x="1141" y="1"/>
                  </a:lnTo>
                  <a:close/>
                </a:path>
              </a:pathLst>
            </a:custGeom>
            <a:solidFill>
              <a:srgbClr val="3A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9"/>
            <p:cNvSpPr/>
            <p:nvPr/>
          </p:nvSpPr>
          <p:spPr>
            <a:xfrm>
              <a:off x="5073101" y="4670981"/>
              <a:ext cx="67207" cy="25541"/>
            </a:xfrm>
            <a:custGeom>
              <a:avLst/>
              <a:gdLst/>
              <a:ahLst/>
              <a:cxnLst/>
              <a:rect l="l" t="t" r="r" b="b"/>
              <a:pathLst>
                <a:path w="1142" h="434" extrusionOk="0">
                  <a:moveTo>
                    <a:pt x="0" y="0"/>
                  </a:moveTo>
                  <a:lnTo>
                    <a:pt x="0" y="434"/>
                  </a:lnTo>
                  <a:lnTo>
                    <a:pt x="1141" y="434"/>
                  </a:lnTo>
                  <a:lnTo>
                    <a:pt x="1141" y="0"/>
                  </a:lnTo>
                  <a:close/>
                </a:path>
              </a:pathLst>
            </a:custGeom>
            <a:solidFill>
              <a:srgbClr val="393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9"/>
            <p:cNvSpPr/>
            <p:nvPr/>
          </p:nvSpPr>
          <p:spPr>
            <a:xfrm>
              <a:off x="5073101" y="4654150"/>
              <a:ext cx="67207" cy="16890"/>
            </a:xfrm>
            <a:custGeom>
              <a:avLst/>
              <a:gdLst/>
              <a:ahLst/>
              <a:cxnLst/>
              <a:rect l="l" t="t" r="r" b="b"/>
              <a:pathLst>
                <a:path w="1142" h="287" extrusionOk="0">
                  <a:moveTo>
                    <a:pt x="0" y="1"/>
                  </a:moveTo>
                  <a:lnTo>
                    <a:pt x="0" y="286"/>
                  </a:lnTo>
                  <a:lnTo>
                    <a:pt x="1141" y="286"/>
                  </a:lnTo>
                  <a:lnTo>
                    <a:pt x="1141" y="1"/>
                  </a:lnTo>
                  <a:close/>
                </a:path>
              </a:pathLst>
            </a:custGeom>
            <a:solidFill>
              <a:srgbClr val="38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9"/>
            <p:cNvSpPr/>
            <p:nvPr/>
          </p:nvSpPr>
          <p:spPr>
            <a:xfrm>
              <a:off x="5073101" y="4629315"/>
              <a:ext cx="67207" cy="24894"/>
            </a:xfrm>
            <a:custGeom>
              <a:avLst/>
              <a:gdLst/>
              <a:ahLst/>
              <a:cxnLst/>
              <a:rect l="l" t="t" r="r" b="b"/>
              <a:pathLst>
                <a:path w="1142" h="423" extrusionOk="0">
                  <a:moveTo>
                    <a:pt x="0" y="0"/>
                  </a:moveTo>
                  <a:lnTo>
                    <a:pt x="0" y="423"/>
                  </a:lnTo>
                  <a:lnTo>
                    <a:pt x="1141" y="423"/>
                  </a:lnTo>
                  <a:lnTo>
                    <a:pt x="1141" y="0"/>
                  </a:lnTo>
                  <a:close/>
                </a:path>
              </a:pathLst>
            </a:custGeom>
            <a:solidFill>
              <a:srgbClr val="373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9"/>
            <p:cNvSpPr/>
            <p:nvPr/>
          </p:nvSpPr>
          <p:spPr>
            <a:xfrm>
              <a:off x="5073101" y="4603774"/>
              <a:ext cx="67207" cy="25600"/>
            </a:xfrm>
            <a:custGeom>
              <a:avLst/>
              <a:gdLst/>
              <a:ahLst/>
              <a:cxnLst/>
              <a:rect l="l" t="t" r="r" b="b"/>
              <a:pathLst>
                <a:path w="1142" h="435" extrusionOk="0">
                  <a:moveTo>
                    <a:pt x="0" y="1"/>
                  </a:moveTo>
                  <a:lnTo>
                    <a:pt x="0" y="434"/>
                  </a:lnTo>
                  <a:lnTo>
                    <a:pt x="1141" y="434"/>
                  </a:lnTo>
                  <a:lnTo>
                    <a:pt x="1141" y="1"/>
                  </a:lnTo>
                  <a:close/>
                </a:path>
              </a:pathLst>
            </a:custGeom>
            <a:solidFill>
              <a:srgbClr val="363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9"/>
            <p:cNvSpPr/>
            <p:nvPr/>
          </p:nvSpPr>
          <p:spPr>
            <a:xfrm>
              <a:off x="5073101" y="4578939"/>
              <a:ext cx="67207" cy="24894"/>
            </a:xfrm>
            <a:custGeom>
              <a:avLst/>
              <a:gdLst/>
              <a:ahLst/>
              <a:cxnLst/>
              <a:rect l="l" t="t" r="r" b="b"/>
              <a:pathLst>
                <a:path w="1142" h="423" extrusionOk="0">
                  <a:moveTo>
                    <a:pt x="0" y="1"/>
                  </a:moveTo>
                  <a:lnTo>
                    <a:pt x="0" y="423"/>
                  </a:lnTo>
                  <a:lnTo>
                    <a:pt x="1141" y="423"/>
                  </a:lnTo>
                  <a:lnTo>
                    <a:pt x="1141" y="1"/>
                  </a:lnTo>
                  <a:close/>
                </a:path>
              </a:pathLst>
            </a:custGeom>
            <a:solidFill>
              <a:srgbClr val="353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9"/>
            <p:cNvSpPr/>
            <p:nvPr/>
          </p:nvSpPr>
          <p:spPr>
            <a:xfrm>
              <a:off x="5073101" y="4562167"/>
              <a:ext cx="67207" cy="16831"/>
            </a:xfrm>
            <a:custGeom>
              <a:avLst/>
              <a:gdLst/>
              <a:ahLst/>
              <a:cxnLst/>
              <a:rect l="l" t="t" r="r" b="b"/>
              <a:pathLst>
                <a:path w="1142" h="286" extrusionOk="0">
                  <a:moveTo>
                    <a:pt x="0" y="0"/>
                  </a:moveTo>
                  <a:lnTo>
                    <a:pt x="0" y="286"/>
                  </a:lnTo>
                  <a:lnTo>
                    <a:pt x="1141" y="286"/>
                  </a:lnTo>
                  <a:lnTo>
                    <a:pt x="1141" y="0"/>
                  </a:lnTo>
                  <a:close/>
                </a:path>
              </a:pathLst>
            </a:custGeom>
            <a:solidFill>
              <a:srgbClr val="34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9"/>
            <p:cNvSpPr/>
            <p:nvPr/>
          </p:nvSpPr>
          <p:spPr>
            <a:xfrm>
              <a:off x="5073101" y="4536626"/>
              <a:ext cx="67207" cy="25600"/>
            </a:xfrm>
            <a:custGeom>
              <a:avLst/>
              <a:gdLst/>
              <a:ahLst/>
              <a:cxnLst/>
              <a:rect l="l" t="t" r="r" b="b"/>
              <a:pathLst>
                <a:path w="1142" h="435" extrusionOk="0">
                  <a:moveTo>
                    <a:pt x="0" y="1"/>
                  </a:moveTo>
                  <a:lnTo>
                    <a:pt x="0" y="434"/>
                  </a:lnTo>
                  <a:lnTo>
                    <a:pt x="1141" y="434"/>
                  </a:lnTo>
                  <a:lnTo>
                    <a:pt x="1141" y="1"/>
                  </a:lnTo>
                  <a:close/>
                </a:path>
              </a:pathLst>
            </a:custGeom>
            <a:solidFill>
              <a:srgbClr val="333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9"/>
            <p:cNvSpPr/>
            <p:nvPr/>
          </p:nvSpPr>
          <p:spPr>
            <a:xfrm>
              <a:off x="5073101" y="4511791"/>
              <a:ext cx="67207" cy="24894"/>
            </a:xfrm>
            <a:custGeom>
              <a:avLst/>
              <a:gdLst/>
              <a:ahLst/>
              <a:cxnLst/>
              <a:rect l="l" t="t" r="r" b="b"/>
              <a:pathLst>
                <a:path w="1142" h="423" extrusionOk="0">
                  <a:moveTo>
                    <a:pt x="0" y="0"/>
                  </a:moveTo>
                  <a:lnTo>
                    <a:pt x="0" y="423"/>
                  </a:lnTo>
                  <a:lnTo>
                    <a:pt x="1141" y="423"/>
                  </a:lnTo>
                  <a:lnTo>
                    <a:pt x="1141" y="0"/>
                  </a:lnTo>
                  <a:close/>
                </a:path>
              </a:pathLst>
            </a:custGeom>
            <a:solidFill>
              <a:srgbClr val="31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9"/>
            <p:cNvSpPr/>
            <p:nvPr/>
          </p:nvSpPr>
          <p:spPr>
            <a:xfrm>
              <a:off x="5073101" y="4495019"/>
              <a:ext cx="67207" cy="16831"/>
            </a:xfrm>
            <a:custGeom>
              <a:avLst/>
              <a:gdLst/>
              <a:ahLst/>
              <a:cxnLst/>
              <a:rect l="l" t="t" r="r" b="b"/>
              <a:pathLst>
                <a:path w="1142" h="286" extrusionOk="0">
                  <a:moveTo>
                    <a:pt x="0" y="0"/>
                  </a:moveTo>
                  <a:lnTo>
                    <a:pt x="0" y="285"/>
                  </a:lnTo>
                  <a:lnTo>
                    <a:pt x="1141" y="285"/>
                  </a:lnTo>
                  <a:lnTo>
                    <a:pt x="1141" y="0"/>
                  </a:lnTo>
                  <a:close/>
                </a:path>
              </a:pathLst>
            </a:custGeom>
            <a:solidFill>
              <a:srgbClr val="302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9"/>
            <p:cNvSpPr/>
            <p:nvPr/>
          </p:nvSpPr>
          <p:spPr>
            <a:xfrm>
              <a:off x="5073101" y="4469478"/>
              <a:ext cx="67207" cy="25600"/>
            </a:xfrm>
            <a:custGeom>
              <a:avLst/>
              <a:gdLst/>
              <a:ahLst/>
              <a:cxnLst/>
              <a:rect l="l" t="t" r="r" b="b"/>
              <a:pathLst>
                <a:path w="1142" h="435" extrusionOk="0">
                  <a:moveTo>
                    <a:pt x="0" y="0"/>
                  </a:moveTo>
                  <a:lnTo>
                    <a:pt x="0" y="434"/>
                  </a:lnTo>
                  <a:lnTo>
                    <a:pt x="1141" y="434"/>
                  </a:lnTo>
                  <a:lnTo>
                    <a:pt x="1141" y="0"/>
                  </a:lnTo>
                  <a:close/>
                </a:path>
              </a:pathLst>
            </a:custGeom>
            <a:solidFill>
              <a:srgbClr val="2F2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9"/>
            <p:cNvSpPr/>
            <p:nvPr/>
          </p:nvSpPr>
          <p:spPr>
            <a:xfrm>
              <a:off x="5073101" y="4444643"/>
              <a:ext cx="67207" cy="24894"/>
            </a:xfrm>
            <a:custGeom>
              <a:avLst/>
              <a:gdLst/>
              <a:ahLst/>
              <a:cxnLst/>
              <a:rect l="l" t="t" r="r" b="b"/>
              <a:pathLst>
                <a:path w="1142" h="423" extrusionOk="0">
                  <a:moveTo>
                    <a:pt x="0" y="0"/>
                  </a:moveTo>
                  <a:lnTo>
                    <a:pt x="0" y="422"/>
                  </a:lnTo>
                  <a:lnTo>
                    <a:pt x="1141" y="422"/>
                  </a:lnTo>
                  <a:lnTo>
                    <a:pt x="1141" y="0"/>
                  </a:lnTo>
                  <a:close/>
                </a:path>
              </a:pathLst>
            </a:custGeom>
            <a:solidFill>
              <a:srgbClr val="2E2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9"/>
            <p:cNvSpPr/>
            <p:nvPr/>
          </p:nvSpPr>
          <p:spPr>
            <a:xfrm>
              <a:off x="5073101" y="4419103"/>
              <a:ext cx="67207" cy="25600"/>
            </a:xfrm>
            <a:custGeom>
              <a:avLst/>
              <a:gdLst/>
              <a:ahLst/>
              <a:cxnLst/>
              <a:rect l="l" t="t" r="r" b="b"/>
              <a:pathLst>
                <a:path w="1142" h="435" extrusionOk="0">
                  <a:moveTo>
                    <a:pt x="0" y="0"/>
                  </a:moveTo>
                  <a:lnTo>
                    <a:pt x="0" y="434"/>
                  </a:lnTo>
                  <a:lnTo>
                    <a:pt x="1141" y="434"/>
                  </a:lnTo>
                  <a:lnTo>
                    <a:pt x="1141" y="0"/>
                  </a:lnTo>
                  <a:close/>
                </a:path>
              </a:pathLst>
            </a:custGeom>
            <a:solidFill>
              <a:srgbClr val="2C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69"/>
            <p:cNvSpPr/>
            <p:nvPr/>
          </p:nvSpPr>
          <p:spPr>
            <a:xfrm>
              <a:off x="5073101" y="4402330"/>
              <a:ext cx="67207" cy="16831"/>
            </a:xfrm>
            <a:custGeom>
              <a:avLst/>
              <a:gdLst/>
              <a:ahLst/>
              <a:cxnLst/>
              <a:rect l="l" t="t" r="r" b="b"/>
              <a:pathLst>
                <a:path w="1142" h="286" extrusionOk="0">
                  <a:moveTo>
                    <a:pt x="0" y="0"/>
                  </a:moveTo>
                  <a:lnTo>
                    <a:pt x="0" y="285"/>
                  </a:lnTo>
                  <a:lnTo>
                    <a:pt x="1141" y="285"/>
                  </a:lnTo>
                  <a:lnTo>
                    <a:pt x="1141" y="0"/>
                  </a:lnTo>
                  <a:close/>
                </a:path>
              </a:pathLst>
            </a:custGeom>
            <a:solidFill>
              <a:srgbClr val="2B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69"/>
            <p:cNvSpPr/>
            <p:nvPr/>
          </p:nvSpPr>
          <p:spPr>
            <a:xfrm>
              <a:off x="5073101" y="4377437"/>
              <a:ext cx="67207" cy="24952"/>
            </a:xfrm>
            <a:custGeom>
              <a:avLst/>
              <a:gdLst/>
              <a:ahLst/>
              <a:cxnLst/>
              <a:rect l="l" t="t" r="r" b="b"/>
              <a:pathLst>
                <a:path w="1142" h="424" extrusionOk="0">
                  <a:moveTo>
                    <a:pt x="0" y="1"/>
                  </a:moveTo>
                  <a:lnTo>
                    <a:pt x="0" y="423"/>
                  </a:lnTo>
                  <a:lnTo>
                    <a:pt x="1141" y="423"/>
                  </a:lnTo>
                  <a:lnTo>
                    <a:pt x="1141" y="1"/>
                  </a:lnTo>
                  <a:close/>
                </a:path>
              </a:pathLst>
            </a:custGeom>
            <a:solidFill>
              <a:srgbClr val="2B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69"/>
            <p:cNvSpPr/>
            <p:nvPr/>
          </p:nvSpPr>
          <p:spPr>
            <a:xfrm>
              <a:off x="5073101" y="4351955"/>
              <a:ext cx="67207" cy="25541"/>
            </a:xfrm>
            <a:custGeom>
              <a:avLst/>
              <a:gdLst/>
              <a:ahLst/>
              <a:cxnLst/>
              <a:rect l="l" t="t" r="r" b="b"/>
              <a:pathLst>
                <a:path w="1142" h="434" extrusionOk="0">
                  <a:moveTo>
                    <a:pt x="0" y="0"/>
                  </a:moveTo>
                  <a:lnTo>
                    <a:pt x="0" y="434"/>
                  </a:lnTo>
                  <a:lnTo>
                    <a:pt x="1141" y="434"/>
                  </a:lnTo>
                  <a:lnTo>
                    <a:pt x="1141" y="0"/>
                  </a:lnTo>
                  <a:close/>
                </a:path>
              </a:pathLst>
            </a:custGeom>
            <a:solidFill>
              <a:srgbClr val="292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69"/>
            <p:cNvSpPr/>
            <p:nvPr/>
          </p:nvSpPr>
          <p:spPr>
            <a:xfrm>
              <a:off x="5073101" y="4335124"/>
              <a:ext cx="67207" cy="16890"/>
            </a:xfrm>
            <a:custGeom>
              <a:avLst/>
              <a:gdLst/>
              <a:ahLst/>
              <a:cxnLst/>
              <a:rect l="l" t="t" r="r" b="b"/>
              <a:pathLst>
                <a:path w="1142" h="287" extrusionOk="0">
                  <a:moveTo>
                    <a:pt x="0" y="1"/>
                  </a:moveTo>
                  <a:lnTo>
                    <a:pt x="0" y="286"/>
                  </a:lnTo>
                  <a:lnTo>
                    <a:pt x="1141" y="286"/>
                  </a:lnTo>
                  <a:lnTo>
                    <a:pt x="1141" y="1"/>
                  </a:lnTo>
                  <a:close/>
                </a:path>
              </a:pathLst>
            </a:custGeom>
            <a:solidFill>
              <a:srgbClr val="28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69"/>
            <p:cNvSpPr/>
            <p:nvPr/>
          </p:nvSpPr>
          <p:spPr>
            <a:xfrm>
              <a:off x="5073101" y="4310289"/>
              <a:ext cx="67207" cy="24894"/>
            </a:xfrm>
            <a:custGeom>
              <a:avLst/>
              <a:gdLst/>
              <a:ahLst/>
              <a:cxnLst/>
              <a:rect l="l" t="t" r="r" b="b"/>
              <a:pathLst>
                <a:path w="1142" h="423" extrusionOk="0">
                  <a:moveTo>
                    <a:pt x="0" y="1"/>
                  </a:moveTo>
                  <a:lnTo>
                    <a:pt x="0" y="423"/>
                  </a:lnTo>
                  <a:lnTo>
                    <a:pt x="1141" y="423"/>
                  </a:lnTo>
                  <a:lnTo>
                    <a:pt x="1141" y="1"/>
                  </a:ln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69"/>
            <p:cNvSpPr/>
            <p:nvPr/>
          </p:nvSpPr>
          <p:spPr>
            <a:xfrm>
              <a:off x="5073101" y="4310289"/>
              <a:ext cx="67207" cy="59"/>
            </a:xfrm>
            <a:custGeom>
              <a:avLst/>
              <a:gdLst/>
              <a:ahLst/>
              <a:cxnLst/>
              <a:rect l="l" t="t" r="r" b="b"/>
              <a:pathLst>
                <a:path w="1142" h="1" extrusionOk="0">
                  <a:moveTo>
                    <a:pt x="1141" y="1"/>
                  </a:moveTo>
                  <a:lnTo>
                    <a:pt x="0" y="1"/>
                  </a:ln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69"/>
            <p:cNvSpPr/>
            <p:nvPr/>
          </p:nvSpPr>
          <p:spPr>
            <a:xfrm>
              <a:off x="5022726" y="4310289"/>
              <a:ext cx="100810" cy="595797"/>
            </a:xfrm>
            <a:custGeom>
              <a:avLst/>
              <a:gdLst/>
              <a:ahLst/>
              <a:cxnLst/>
              <a:rect l="l" t="t" r="r" b="b"/>
              <a:pathLst>
                <a:path w="1713" h="10124" extrusionOk="0">
                  <a:moveTo>
                    <a:pt x="856" y="1"/>
                  </a:moveTo>
                  <a:cubicBezTo>
                    <a:pt x="286" y="1"/>
                    <a:pt x="0" y="2283"/>
                    <a:pt x="0" y="4988"/>
                  </a:cubicBezTo>
                  <a:cubicBezTo>
                    <a:pt x="0" y="7841"/>
                    <a:pt x="286" y="10123"/>
                    <a:pt x="856" y="10123"/>
                  </a:cubicBezTo>
                  <a:cubicBezTo>
                    <a:pt x="1278" y="10123"/>
                    <a:pt x="1712" y="7841"/>
                    <a:pt x="1712" y="4988"/>
                  </a:cubicBezTo>
                  <a:cubicBezTo>
                    <a:pt x="1712" y="2283"/>
                    <a:pt x="1278"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69"/>
            <p:cNvSpPr/>
            <p:nvPr/>
          </p:nvSpPr>
          <p:spPr>
            <a:xfrm>
              <a:off x="5257773" y="4503023"/>
              <a:ext cx="41725" cy="201561"/>
            </a:xfrm>
            <a:custGeom>
              <a:avLst/>
              <a:gdLst/>
              <a:ahLst/>
              <a:cxnLst/>
              <a:rect l="l" t="t" r="r" b="b"/>
              <a:pathLst>
                <a:path w="709" h="3425" extrusionOk="0">
                  <a:moveTo>
                    <a:pt x="0" y="1"/>
                  </a:moveTo>
                  <a:lnTo>
                    <a:pt x="0" y="3425"/>
                  </a:lnTo>
                  <a:lnTo>
                    <a:pt x="423" y="3425"/>
                  </a:lnTo>
                  <a:cubicBezTo>
                    <a:pt x="571" y="3425"/>
                    <a:pt x="708" y="2717"/>
                    <a:pt x="708" y="1713"/>
                  </a:cubicBezTo>
                  <a:cubicBezTo>
                    <a:pt x="708" y="857"/>
                    <a:pt x="57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69"/>
            <p:cNvSpPr/>
            <p:nvPr/>
          </p:nvSpPr>
          <p:spPr>
            <a:xfrm>
              <a:off x="5181856" y="4411040"/>
              <a:ext cx="84038" cy="386233"/>
            </a:xfrm>
            <a:custGeom>
              <a:avLst/>
              <a:gdLst/>
              <a:ahLst/>
              <a:cxnLst/>
              <a:rect l="l" t="t" r="r" b="b"/>
              <a:pathLst>
                <a:path w="1428" h="6563" extrusionOk="0">
                  <a:moveTo>
                    <a:pt x="1" y="1"/>
                  </a:moveTo>
                  <a:lnTo>
                    <a:pt x="1" y="6563"/>
                  </a:lnTo>
                  <a:lnTo>
                    <a:pt x="857" y="6563"/>
                  </a:lnTo>
                  <a:cubicBezTo>
                    <a:pt x="1142" y="6563"/>
                    <a:pt x="1427" y="5136"/>
                    <a:pt x="1427" y="3276"/>
                  </a:cubicBezTo>
                  <a:cubicBezTo>
                    <a:pt x="1427" y="1427"/>
                    <a:pt x="1142"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69"/>
            <p:cNvSpPr/>
            <p:nvPr/>
          </p:nvSpPr>
          <p:spPr>
            <a:xfrm>
              <a:off x="5073101" y="4310289"/>
              <a:ext cx="125645" cy="595797"/>
            </a:xfrm>
            <a:custGeom>
              <a:avLst/>
              <a:gdLst/>
              <a:ahLst/>
              <a:cxnLst/>
              <a:rect l="l" t="t" r="r" b="b"/>
              <a:pathLst>
                <a:path w="2135" h="10124" extrusionOk="0">
                  <a:moveTo>
                    <a:pt x="0" y="1"/>
                  </a:moveTo>
                  <a:cubicBezTo>
                    <a:pt x="422" y="1"/>
                    <a:pt x="856" y="2283"/>
                    <a:pt x="856" y="4988"/>
                  </a:cubicBezTo>
                  <a:cubicBezTo>
                    <a:pt x="856" y="7841"/>
                    <a:pt x="422" y="9986"/>
                    <a:pt x="0" y="10123"/>
                  </a:cubicBezTo>
                  <a:lnTo>
                    <a:pt x="1278" y="10123"/>
                  </a:lnTo>
                  <a:cubicBezTo>
                    <a:pt x="1712" y="10123"/>
                    <a:pt x="2134" y="7841"/>
                    <a:pt x="2134" y="4988"/>
                  </a:cubicBezTo>
                  <a:cubicBezTo>
                    <a:pt x="2134" y="2283"/>
                    <a:pt x="1712" y="1"/>
                    <a:pt x="1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69"/>
            <p:cNvSpPr/>
            <p:nvPr/>
          </p:nvSpPr>
          <p:spPr>
            <a:xfrm>
              <a:off x="3721139" y="4587002"/>
              <a:ext cx="1352020" cy="33662"/>
            </a:xfrm>
            <a:custGeom>
              <a:avLst/>
              <a:gdLst/>
              <a:ahLst/>
              <a:cxnLst/>
              <a:rect l="l" t="t" r="r" b="b"/>
              <a:pathLst>
                <a:path w="22974" h="572" extrusionOk="0">
                  <a:moveTo>
                    <a:pt x="149" y="0"/>
                  </a:moveTo>
                  <a:cubicBezTo>
                    <a:pt x="149" y="0"/>
                    <a:pt x="0" y="149"/>
                    <a:pt x="0" y="286"/>
                  </a:cubicBezTo>
                  <a:cubicBezTo>
                    <a:pt x="0" y="434"/>
                    <a:pt x="149" y="571"/>
                    <a:pt x="149" y="571"/>
                  </a:cubicBezTo>
                  <a:lnTo>
                    <a:pt x="22825" y="571"/>
                  </a:lnTo>
                  <a:cubicBezTo>
                    <a:pt x="22973" y="571"/>
                    <a:pt x="22973" y="434"/>
                    <a:pt x="22973" y="286"/>
                  </a:cubicBezTo>
                  <a:cubicBezTo>
                    <a:pt x="22973" y="149"/>
                    <a:pt x="22973" y="0"/>
                    <a:pt x="22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3160354" y="665741"/>
            <a:ext cx="4962028" cy="1544381"/>
          </a:xfrm>
          <a:prstGeom prst="wedgeRoundRectCallout">
            <a:avLst>
              <a:gd name="adj1" fmla="val -58092"/>
              <a:gd name="adj2" fmla="val 39878"/>
              <a:gd name="adj3" fmla="val 16667"/>
            </a:avLst>
          </a:prstGeom>
          <a:solidFill>
            <a:schemeClr val="tx1">
              <a:lumMod val="10000"/>
              <a:lumOff val="90000"/>
            </a:schemeClr>
          </a:solidFill>
          <a:ln>
            <a:solidFill>
              <a:schemeClr val="tx1">
                <a:lumMod val="90000"/>
                <a:lumOff val="1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0000"/>
                </a:solidFill>
              </a:rPr>
              <a:t>Để</a:t>
            </a:r>
            <a:r>
              <a:rPr lang="en-US" sz="2000" dirty="0" smtClean="0">
                <a:solidFill>
                  <a:srgbClr val="000000"/>
                </a:solidFill>
              </a:rPr>
              <a:t> </a:t>
            </a:r>
            <a:r>
              <a:rPr lang="en-US" sz="2000" dirty="0" err="1" smtClean="0">
                <a:solidFill>
                  <a:srgbClr val="000000"/>
                </a:solidFill>
              </a:rPr>
              <a:t>đánh</a:t>
            </a:r>
            <a:r>
              <a:rPr lang="en-US" sz="2000" dirty="0" smtClean="0">
                <a:solidFill>
                  <a:srgbClr val="000000"/>
                </a:solidFill>
              </a:rPr>
              <a:t> </a:t>
            </a:r>
            <a:r>
              <a:rPr lang="en-US" sz="2000" dirty="0" err="1" smtClean="0">
                <a:solidFill>
                  <a:srgbClr val="000000"/>
                </a:solidFill>
              </a:rPr>
              <a:t>giá</a:t>
            </a:r>
            <a:r>
              <a:rPr lang="en-US" sz="2000" dirty="0" smtClean="0">
                <a:solidFill>
                  <a:srgbClr val="000000"/>
                </a:solidFill>
              </a:rPr>
              <a:t> </a:t>
            </a:r>
            <a:r>
              <a:rPr lang="en-US" sz="2000" dirty="0" err="1" smtClean="0">
                <a:solidFill>
                  <a:srgbClr val="000000"/>
                </a:solidFill>
              </a:rPr>
              <a:t>thể</a:t>
            </a:r>
            <a:r>
              <a:rPr lang="en-US" sz="2000" dirty="0" smtClean="0">
                <a:solidFill>
                  <a:srgbClr val="000000"/>
                </a:solidFill>
              </a:rPr>
              <a:t> </a:t>
            </a:r>
            <a:r>
              <a:rPr lang="en-US" sz="2000" dirty="0" err="1" smtClean="0">
                <a:solidFill>
                  <a:srgbClr val="000000"/>
                </a:solidFill>
              </a:rPr>
              <a:t>trạng</a:t>
            </a:r>
            <a:r>
              <a:rPr lang="en-US" sz="2000" dirty="0" smtClean="0">
                <a:solidFill>
                  <a:srgbClr val="000000"/>
                </a:solidFill>
              </a:rPr>
              <a:t> (</a:t>
            </a:r>
            <a:r>
              <a:rPr lang="en-US" sz="2000" dirty="0" err="1" smtClean="0">
                <a:solidFill>
                  <a:srgbClr val="000000"/>
                </a:solidFill>
              </a:rPr>
              <a:t>gầy</a:t>
            </a:r>
            <a:r>
              <a:rPr lang="en-US" sz="2000" dirty="0" smtClean="0">
                <a:solidFill>
                  <a:srgbClr val="000000"/>
                </a:solidFill>
              </a:rPr>
              <a:t>, </a:t>
            </a:r>
            <a:r>
              <a:rPr lang="en-US" sz="2000" dirty="0" err="1" smtClean="0">
                <a:solidFill>
                  <a:srgbClr val="000000"/>
                </a:solidFill>
              </a:rPr>
              <a:t>bình</a:t>
            </a:r>
            <a:r>
              <a:rPr lang="en-US" sz="2000" dirty="0" smtClean="0">
                <a:solidFill>
                  <a:srgbClr val="000000"/>
                </a:solidFill>
              </a:rPr>
              <a:t> </a:t>
            </a:r>
            <a:r>
              <a:rPr lang="en-US" sz="2000" dirty="0" err="1" smtClean="0">
                <a:solidFill>
                  <a:srgbClr val="000000"/>
                </a:solidFill>
              </a:rPr>
              <a:t>thường</a:t>
            </a:r>
            <a:r>
              <a:rPr lang="en-US" sz="2000" dirty="0" smtClean="0">
                <a:solidFill>
                  <a:srgbClr val="000000"/>
                </a:solidFill>
              </a:rPr>
              <a:t>, </a:t>
            </a:r>
            <a:r>
              <a:rPr lang="en-US" sz="2000" dirty="0" err="1" smtClean="0">
                <a:solidFill>
                  <a:srgbClr val="000000"/>
                </a:solidFill>
              </a:rPr>
              <a:t>thừa</a:t>
            </a:r>
            <a:r>
              <a:rPr lang="en-US" sz="2000" dirty="0" smtClean="0">
                <a:solidFill>
                  <a:srgbClr val="000000"/>
                </a:solidFill>
              </a:rPr>
              <a:t> </a:t>
            </a:r>
            <a:r>
              <a:rPr lang="en-US" sz="2000" dirty="0" err="1" smtClean="0">
                <a:solidFill>
                  <a:srgbClr val="000000"/>
                </a:solidFill>
              </a:rPr>
              <a:t>cân</a:t>
            </a:r>
            <a:r>
              <a:rPr lang="en-US" sz="2000" dirty="0" smtClean="0">
                <a:solidFill>
                  <a:srgbClr val="000000"/>
                </a:solidFill>
              </a:rPr>
              <a:t>) </a:t>
            </a:r>
            <a:r>
              <a:rPr lang="en-US" sz="2000" dirty="0" err="1" smtClean="0">
                <a:solidFill>
                  <a:srgbClr val="000000"/>
                </a:solidFill>
              </a:rPr>
              <a:t>của</a:t>
            </a:r>
            <a:r>
              <a:rPr lang="en-US" sz="2000" dirty="0" smtClean="0">
                <a:solidFill>
                  <a:srgbClr val="000000"/>
                </a:solidFill>
              </a:rPr>
              <a:t> </a:t>
            </a:r>
            <a:r>
              <a:rPr lang="en-US" sz="2000" dirty="0" err="1" smtClean="0">
                <a:solidFill>
                  <a:srgbClr val="000000"/>
                </a:solidFill>
              </a:rPr>
              <a:t>một</a:t>
            </a:r>
            <a:r>
              <a:rPr lang="en-US" sz="2000" dirty="0" smtClean="0">
                <a:solidFill>
                  <a:srgbClr val="000000"/>
                </a:solidFill>
              </a:rPr>
              <a:t> </a:t>
            </a:r>
            <a:r>
              <a:rPr lang="en-US" sz="2000" dirty="0" err="1" smtClean="0">
                <a:solidFill>
                  <a:srgbClr val="000000"/>
                </a:solidFill>
              </a:rPr>
              <a:t>người</a:t>
            </a:r>
            <a:r>
              <a:rPr lang="en-US" sz="2000" dirty="0" smtClean="0">
                <a:solidFill>
                  <a:srgbClr val="000000"/>
                </a:solidFill>
              </a:rPr>
              <a:t>, </a:t>
            </a:r>
            <a:r>
              <a:rPr lang="en-US" sz="2000" dirty="0" err="1" smtClean="0">
                <a:solidFill>
                  <a:srgbClr val="000000"/>
                </a:solidFill>
              </a:rPr>
              <a:t>người</a:t>
            </a:r>
            <a:r>
              <a:rPr lang="en-US" sz="2000" dirty="0" smtClean="0">
                <a:solidFill>
                  <a:srgbClr val="000000"/>
                </a:solidFill>
              </a:rPr>
              <a:t> ta </a:t>
            </a:r>
            <a:r>
              <a:rPr lang="en-US" sz="2000" dirty="0" err="1" smtClean="0">
                <a:solidFill>
                  <a:srgbClr val="000000"/>
                </a:solidFill>
              </a:rPr>
              <a:t>thường</a:t>
            </a:r>
            <a:r>
              <a:rPr lang="en-US" sz="2000" dirty="0" smtClean="0">
                <a:solidFill>
                  <a:srgbClr val="000000"/>
                </a:solidFill>
              </a:rPr>
              <a:t> </a:t>
            </a:r>
            <a:r>
              <a:rPr lang="en-US" sz="2000" dirty="0" err="1" smtClean="0">
                <a:solidFill>
                  <a:srgbClr val="000000"/>
                </a:solidFill>
              </a:rPr>
              <a:t>dùng</a:t>
            </a:r>
            <a:r>
              <a:rPr lang="en-US" sz="2000" dirty="0" smtClean="0">
                <a:solidFill>
                  <a:srgbClr val="000000"/>
                </a:solidFill>
              </a:rPr>
              <a:t> </a:t>
            </a:r>
            <a:r>
              <a:rPr lang="en-US" sz="2000" dirty="0" err="1" smtClean="0">
                <a:solidFill>
                  <a:srgbClr val="000000"/>
                </a:solidFill>
              </a:rPr>
              <a:t>chỉ</a:t>
            </a:r>
            <a:r>
              <a:rPr lang="en-US" sz="2000" dirty="0" smtClean="0">
                <a:solidFill>
                  <a:srgbClr val="000000"/>
                </a:solidFill>
              </a:rPr>
              <a:t> </a:t>
            </a:r>
            <a:r>
              <a:rPr lang="en-US" sz="2000" dirty="0" err="1" smtClean="0">
                <a:solidFill>
                  <a:srgbClr val="000000"/>
                </a:solidFill>
              </a:rPr>
              <a:t>số</a:t>
            </a:r>
            <a:r>
              <a:rPr lang="en-US" sz="2000" dirty="0" smtClean="0">
                <a:solidFill>
                  <a:srgbClr val="000000"/>
                </a:solidFill>
              </a:rPr>
              <a:t> BMI.</a:t>
            </a:r>
            <a:endParaRPr lang="en-US" sz="2000" dirty="0">
              <a:solidFill>
                <a:srgbClr val="00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2"/>
        <p:cNvGrpSpPr/>
        <p:nvPr/>
      </p:nvGrpSpPr>
      <p:grpSpPr>
        <a:xfrm>
          <a:off x="0" y="0"/>
          <a:ext cx="0" cy="0"/>
          <a:chOff x="0" y="0"/>
          <a:chExt cx="0" cy="0"/>
        </a:xfrm>
      </p:grpSpPr>
      <p:sp>
        <p:nvSpPr>
          <p:cNvPr id="4" name="Rectangle 3"/>
          <p:cNvSpPr/>
          <p:nvPr/>
        </p:nvSpPr>
        <p:spPr>
          <a:xfrm>
            <a:off x="1364448" y="679291"/>
            <a:ext cx="3459601" cy="400110"/>
          </a:xfrm>
          <a:prstGeom prst="rect">
            <a:avLst/>
          </a:prstGeom>
        </p:spPr>
        <p:txBody>
          <a:bodyPr wrap="none">
            <a:spAutoFit/>
          </a:bodyPr>
          <a:lstStyle/>
          <a:p>
            <a:r>
              <a:rPr lang="en-US" sz="2000" b="1" dirty="0" err="1">
                <a:solidFill>
                  <a:srgbClr val="002060"/>
                </a:solidFill>
              </a:rPr>
              <a:t>Công</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tính</a:t>
            </a:r>
            <a:r>
              <a:rPr lang="en-US" sz="2000" b="1" dirty="0">
                <a:solidFill>
                  <a:srgbClr val="002060"/>
                </a:solidFill>
              </a:rPr>
              <a:t> </a:t>
            </a:r>
            <a:r>
              <a:rPr lang="en-US" sz="2000" b="1" dirty="0" err="1">
                <a:solidFill>
                  <a:srgbClr val="002060"/>
                </a:solidFill>
              </a:rPr>
              <a:t>chỉ</a:t>
            </a:r>
            <a:r>
              <a:rPr lang="en-US" sz="2000" b="1" dirty="0">
                <a:solidFill>
                  <a:srgbClr val="002060"/>
                </a:solidFill>
              </a:rPr>
              <a:t> </a:t>
            </a:r>
            <a:r>
              <a:rPr lang="en-US" sz="2000" b="1" dirty="0" err="1">
                <a:solidFill>
                  <a:srgbClr val="002060"/>
                </a:solidFill>
              </a:rPr>
              <a:t>số</a:t>
            </a:r>
            <a:r>
              <a:rPr lang="en-US" sz="2000" b="1" dirty="0">
                <a:solidFill>
                  <a:srgbClr val="002060"/>
                </a:solidFill>
              </a:rPr>
              <a:t> BMI:</a:t>
            </a:r>
          </a:p>
        </p:txBody>
      </p:sp>
      <mc:AlternateContent xmlns:mc="http://schemas.openxmlformats.org/markup-compatibility/2006">
        <mc:Choice xmlns:a14="http://schemas.microsoft.com/office/drawing/2010/main" Requires="a14">
          <p:sp>
            <p:nvSpPr>
              <p:cNvPr id="5" name="Rounded Rectangle 4"/>
              <p:cNvSpPr/>
              <p:nvPr/>
            </p:nvSpPr>
            <p:spPr>
              <a:xfrm>
                <a:off x="3226085" y="1294236"/>
                <a:ext cx="2327429" cy="98631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spcAft>
                    <a:spcPts val="600"/>
                  </a:spcAft>
                </a:pPr>
                <a14:m>
                  <m:oMathPara xmlns:m="http://schemas.openxmlformats.org/officeDocument/2006/math">
                    <m:oMathParaPr>
                      <m:jc m:val="centerGroup"/>
                    </m:oMathParaPr>
                    <m:oMath xmlns:m="http://schemas.openxmlformats.org/officeDocument/2006/math">
                      <m:r>
                        <a:rPr lang="en-US" sz="2400" b="1" i="0">
                          <a:solidFill>
                            <a:srgbClr val="000000"/>
                          </a:solidFill>
                          <a:ea typeface="Calibri" panose="020F0502020204030204" pitchFamily="34" charset="0"/>
                          <a:cs typeface="Times New Roman" panose="02020603050405020304" pitchFamily="18" charset="0"/>
                        </a:rPr>
                        <m:t>𝐁𝐌𝐈</m:t>
                      </m:r>
                      <m:r>
                        <a:rPr lang="en-US" sz="2400" b="1" i="0">
                          <a:solidFill>
                            <a:srgbClr val="000000"/>
                          </a:solidFill>
                          <a:ea typeface="Calibri" panose="020F0502020204030204" pitchFamily="34" charset="0"/>
                          <a:cs typeface="Times New Roman" panose="02020603050405020304" pitchFamily="18" charset="0"/>
                        </a:rPr>
                        <m:t>=</m:t>
                      </m:r>
                      <m:f>
                        <m:fPr>
                          <m:ctrlPr>
                            <a:rPr lang="en-US" sz="2400" b="1">
                              <a:solidFill>
                                <a:srgbClr val="000000"/>
                              </a:solidFill>
                              <a:ea typeface="Calibri" panose="020F0502020204030204" pitchFamily="34" charset="0"/>
                              <a:cs typeface="Times New Roman" panose="02020603050405020304" pitchFamily="18" charset="0"/>
                            </a:rPr>
                          </m:ctrlPr>
                        </m:fPr>
                        <m:num>
                          <m:r>
                            <a:rPr lang="en-US" sz="2400" b="1" i="0">
                              <a:solidFill>
                                <a:srgbClr val="000000"/>
                              </a:solidFill>
                              <a:ea typeface="Calibri" panose="020F0502020204030204" pitchFamily="34" charset="0"/>
                              <a:cs typeface="Times New Roman" panose="02020603050405020304" pitchFamily="18" charset="0"/>
                            </a:rPr>
                            <m:t>𝐦</m:t>
                          </m:r>
                        </m:num>
                        <m:den>
                          <m:sSup>
                            <m:sSupPr>
                              <m:ctrlPr>
                                <a:rPr lang="en-US" sz="2400" b="1">
                                  <a:solidFill>
                                    <a:srgbClr val="000000"/>
                                  </a:solidFill>
                                  <a:ea typeface="Calibri" panose="020F0502020204030204" pitchFamily="34" charset="0"/>
                                  <a:cs typeface="Times New Roman" panose="02020603050405020304" pitchFamily="18" charset="0"/>
                                </a:rPr>
                              </m:ctrlPr>
                            </m:sSupPr>
                            <m:e>
                              <m:r>
                                <a:rPr lang="en-US" sz="2400" b="1" i="0">
                                  <a:solidFill>
                                    <a:srgbClr val="000000"/>
                                  </a:solidFill>
                                  <a:ea typeface="Calibri" panose="020F0502020204030204" pitchFamily="34" charset="0"/>
                                  <a:cs typeface="Times New Roman" panose="02020603050405020304" pitchFamily="18" charset="0"/>
                                </a:rPr>
                                <m:t>𝐡</m:t>
                              </m:r>
                            </m:e>
                            <m:sup>
                              <m:r>
                                <a:rPr lang="en-US" sz="2400" b="1" i="0">
                                  <a:solidFill>
                                    <a:srgbClr val="000000"/>
                                  </a:solidFill>
                                  <a:ea typeface="Calibri" panose="020F0502020204030204" pitchFamily="34" charset="0"/>
                                  <a:cs typeface="Times New Roman" panose="02020603050405020304" pitchFamily="18" charset="0"/>
                                </a:rPr>
                                <m:t>𝟐</m:t>
                              </m:r>
                            </m:sup>
                          </m:sSup>
                        </m:den>
                      </m:f>
                    </m:oMath>
                  </m:oMathPara>
                </a14:m>
                <a:endParaRPr lang="en-US" sz="2400">
                  <a:ea typeface="Calibri" panose="020F0502020204030204" pitchFamily="34" charset="0"/>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3226085" y="1294236"/>
                <a:ext cx="2327429" cy="986319"/>
              </a:xfrm>
              <a:prstGeom prst="roundRect">
                <a:avLst/>
              </a:prstGeom>
              <a:blipFill rotWithShape="0">
                <a:blip r:embed="rId3"/>
                <a:stretch>
                  <a:fillRect/>
                </a:stretch>
              </a:blipFill>
              <a:ln>
                <a:solidFill>
                  <a:schemeClr val="accent1"/>
                </a:solidFill>
              </a:ln>
            </p:spPr>
            <p:txBody>
              <a:bodyPr/>
              <a:lstStyle/>
              <a:p>
                <a:r>
                  <a:rPr lang="en-US">
                    <a:noFill/>
                  </a:rPr>
                  <a:t> </a:t>
                </a:r>
              </a:p>
            </p:txBody>
          </p:sp>
        </mc:Fallback>
      </mc:AlternateContent>
      <p:sp>
        <p:nvSpPr>
          <p:cNvPr id="6" name="Rectangle 5"/>
          <p:cNvSpPr/>
          <p:nvPr/>
        </p:nvSpPr>
        <p:spPr>
          <a:xfrm>
            <a:off x="1364448" y="2423471"/>
            <a:ext cx="5707294" cy="1938992"/>
          </a:xfrm>
          <a:prstGeom prst="rect">
            <a:avLst/>
          </a:prstGeom>
        </p:spPr>
        <p:txBody>
          <a:bodyPr wrap="square">
            <a:spAutoFit/>
          </a:bodyPr>
          <a:lstStyle/>
          <a:p>
            <a:pPr algn="just">
              <a:lnSpc>
                <a:spcPct val="150000"/>
              </a:lnSpc>
            </a:pPr>
            <a:r>
              <a:rPr lang="vi-VN" sz="2000" b="1" i="1" dirty="0"/>
              <a:t>Trong đó: </a:t>
            </a:r>
          </a:p>
          <a:p>
            <a:pPr marL="342900" indent="-342900" algn="just">
              <a:lnSpc>
                <a:spcPct val="150000"/>
              </a:lnSpc>
              <a:buFont typeface="Wingdings" panose="05000000000000000000" pitchFamily="2" charset="2"/>
              <a:buChar char="§"/>
            </a:pPr>
            <a:r>
              <a:rPr lang="vi-VN" sz="2000" dirty="0"/>
              <a:t>m là khối lượng cơ thể tính theo kilogam.</a:t>
            </a:r>
          </a:p>
          <a:p>
            <a:pPr marL="342900" indent="-342900" algn="just">
              <a:lnSpc>
                <a:spcPct val="150000"/>
              </a:lnSpc>
              <a:buFont typeface="Wingdings" panose="05000000000000000000" pitchFamily="2" charset="2"/>
              <a:buChar char="§"/>
            </a:pPr>
            <a:r>
              <a:rPr lang="vi-VN" sz="2000" dirty="0" smtClean="0"/>
              <a:t>h </a:t>
            </a:r>
            <a:r>
              <a:rPr lang="vi-VN" sz="2000" dirty="0"/>
              <a:t>là chiều cao tính theo mét (được làm tròn đến hàng phần mười).</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351" y="1359400"/>
            <a:ext cx="3784100" cy="37841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2358" t="33358" r="40499" b="42472"/>
          <a:stretch/>
        </p:blipFill>
        <p:spPr>
          <a:xfrm>
            <a:off x="6393648" y="272865"/>
            <a:ext cx="1106487" cy="161307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1" end="1"/>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2" y="335462"/>
            <a:ext cx="5790783" cy="4359827"/>
          </a:xfrm>
          <a:prstGeom prst="rect">
            <a:avLst/>
          </a:prstGeom>
        </p:spPr>
      </p:pic>
      <p:sp>
        <p:nvSpPr>
          <p:cNvPr id="17" name="Rectangle 16"/>
          <p:cNvSpPr/>
          <p:nvPr/>
        </p:nvSpPr>
        <p:spPr>
          <a:xfrm>
            <a:off x="1503243" y="1452719"/>
            <a:ext cx="4572000" cy="2862322"/>
          </a:xfrm>
          <a:prstGeom prst="rect">
            <a:avLst/>
          </a:prstGeom>
        </p:spPr>
        <p:txBody>
          <a:bodyPr>
            <a:spAutoFit/>
          </a:bodyPr>
          <a:lstStyle/>
          <a:p>
            <a:pPr algn="just">
              <a:lnSpc>
                <a:spcPct val="150000"/>
              </a:lnSpc>
            </a:pPr>
            <a:r>
              <a:rPr lang="vi-VN" sz="2000" b="1" i="1" dirty="0"/>
              <a:t>Đối với học sinh 12 tuổi: chỉ số được đánh giá như sau:</a:t>
            </a:r>
          </a:p>
          <a:p>
            <a:pPr marL="342900" indent="-342900" algn="just">
              <a:lnSpc>
                <a:spcPct val="150000"/>
              </a:lnSpc>
              <a:buFont typeface="Wingdings" panose="05000000000000000000" pitchFamily="2" charset="2"/>
              <a:buChar char="§"/>
            </a:pPr>
            <a:r>
              <a:rPr lang="vi-VN" sz="2000" dirty="0" smtClean="0"/>
              <a:t>BMI </a:t>
            </a:r>
            <a:r>
              <a:rPr lang="vi-VN" sz="2000" dirty="0"/>
              <a:t>&lt; 15: Gầy</a:t>
            </a:r>
          </a:p>
          <a:p>
            <a:pPr marL="342900" indent="-342900" algn="just">
              <a:lnSpc>
                <a:spcPct val="150000"/>
              </a:lnSpc>
              <a:buFont typeface="Wingdings" panose="05000000000000000000" pitchFamily="2" charset="2"/>
              <a:buChar char="§"/>
            </a:pPr>
            <a:r>
              <a:rPr lang="vi-VN" sz="2000" dirty="0" smtClean="0"/>
              <a:t>15 </a:t>
            </a:r>
            <a:r>
              <a:rPr lang="vi-VN" sz="2000" dirty="0"/>
              <a:t>≤ BMI &lt; 22: Bình thường</a:t>
            </a:r>
          </a:p>
          <a:p>
            <a:pPr marL="342900" indent="-342900" algn="just">
              <a:lnSpc>
                <a:spcPct val="150000"/>
              </a:lnSpc>
              <a:buFont typeface="Wingdings" panose="05000000000000000000" pitchFamily="2" charset="2"/>
              <a:buChar char="§"/>
            </a:pPr>
            <a:r>
              <a:rPr lang="vi-VN" sz="2000" dirty="0" smtClean="0"/>
              <a:t>22 </a:t>
            </a:r>
            <a:r>
              <a:rPr lang="vi-VN" sz="2000" dirty="0"/>
              <a:t>≤ BMI &lt; 25: Có nguy cơ béo phì.</a:t>
            </a:r>
          </a:p>
          <a:p>
            <a:pPr marL="342900" indent="-342900" algn="just">
              <a:lnSpc>
                <a:spcPct val="150000"/>
              </a:lnSpc>
              <a:buFont typeface="Wingdings" panose="05000000000000000000" pitchFamily="2" charset="2"/>
              <a:buChar char="§"/>
            </a:pPr>
            <a:r>
              <a:rPr lang="vi-VN" sz="2000" dirty="0" smtClean="0"/>
              <a:t>25 </a:t>
            </a:r>
            <a:r>
              <a:rPr lang="vi-VN" sz="2000" dirty="0"/>
              <a:t>≤ BMI: Béo phì.</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4405" r="32898"/>
          <a:stretch/>
        </p:blipFill>
        <p:spPr>
          <a:xfrm>
            <a:off x="6770669" y="904125"/>
            <a:ext cx="1910993" cy="447568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0"/>
        <p:cNvGrpSpPr/>
        <p:nvPr/>
      </p:nvGrpSpPr>
      <p:grpSpPr>
        <a:xfrm>
          <a:off x="0" y="0"/>
          <a:ext cx="0" cy="0"/>
          <a:chOff x="0" y="0"/>
          <a:chExt cx="0" cy="0"/>
        </a:xfrm>
      </p:grpSpPr>
      <p:sp>
        <p:nvSpPr>
          <p:cNvPr id="15" name="Rectangle 14"/>
          <p:cNvSpPr/>
          <p:nvPr/>
        </p:nvSpPr>
        <p:spPr>
          <a:xfrm>
            <a:off x="2481209" y="463413"/>
            <a:ext cx="5933326" cy="1477328"/>
          </a:xfrm>
          <a:prstGeom prst="rect">
            <a:avLst/>
          </a:prstGeom>
        </p:spPr>
        <p:txBody>
          <a:bodyPr wrap="square">
            <a:spAutoFit/>
          </a:bodyPr>
          <a:lstStyle/>
          <a:p>
            <a:pPr algn="just">
              <a:lnSpc>
                <a:spcPct val="150000"/>
              </a:lnSpc>
            </a:pPr>
            <a:r>
              <a:rPr lang="vi-VN" sz="2000" dirty="0"/>
              <a:t>Bạn Hùng 7A2 cân nặng 34 kg và cao 1,51 m thì chỉ số BMI của bạn Hùng là bao nhiêu? Thể trạng của bạn Hùng như thế nào?</a:t>
            </a:r>
            <a:endParaRPr lang="en-US" sz="2000" dirty="0"/>
          </a:p>
        </p:txBody>
      </p:sp>
      <p:sp>
        <p:nvSpPr>
          <p:cNvPr id="16" name="Pentagon 15"/>
          <p:cNvSpPr/>
          <p:nvPr/>
        </p:nvSpPr>
        <p:spPr>
          <a:xfrm>
            <a:off x="932925" y="698643"/>
            <a:ext cx="1263722" cy="50343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Ví</a:t>
            </a:r>
            <a:r>
              <a:rPr lang="en-US" sz="2000" b="1" dirty="0" smtClean="0">
                <a:solidFill>
                  <a:schemeClr val="bg2">
                    <a:lumMod val="50000"/>
                  </a:schemeClr>
                </a:solidFill>
              </a:rPr>
              <a:t> </a:t>
            </a:r>
            <a:r>
              <a:rPr lang="en-US" sz="2000" b="1" dirty="0" err="1" smtClean="0">
                <a:solidFill>
                  <a:schemeClr val="bg2">
                    <a:lumMod val="50000"/>
                  </a:schemeClr>
                </a:solidFill>
              </a:rPr>
              <a:t>dụ</a:t>
            </a:r>
            <a:endParaRPr lang="en-US" sz="2000" b="1" dirty="0">
              <a:solidFill>
                <a:schemeClr val="bg2">
                  <a:lumMod val="50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63" y="1940741"/>
            <a:ext cx="3408837" cy="2691187"/>
          </a:xfrm>
          <a:prstGeom prst="rect">
            <a:avLst/>
          </a:prstGeom>
        </p:spPr>
      </p:pic>
      <mc:AlternateContent xmlns:mc="http://schemas.openxmlformats.org/markup-compatibility/2006">
        <mc:Choice xmlns:a14="http://schemas.microsoft.com/office/drawing/2010/main" Requires="a14">
          <p:sp>
            <p:nvSpPr>
              <p:cNvPr id="19" name="Rectangle 18"/>
              <p:cNvSpPr/>
              <p:nvPr/>
            </p:nvSpPr>
            <p:spPr>
              <a:xfrm>
                <a:off x="4196994" y="2912607"/>
                <a:ext cx="4875087" cy="1686487"/>
              </a:xfrm>
              <a:prstGeom prst="rect">
                <a:avLst/>
              </a:prstGeom>
            </p:spPr>
            <p:txBody>
              <a:bodyPr wrap="square">
                <a:spAutoFit/>
              </a:bodyPr>
              <a:lstStyle/>
              <a:p>
                <a:pPr>
                  <a:spcAft>
                    <a:spcPts val="600"/>
                  </a:spcAft>
                </a:pPr>
                <a:r>
                  <a:rPr lang="en-US" sz="2000" dirty="0" smtClean="0">
                    <a:latin typeface="+mn-lt"/>
                    <a:ea typeface="Calibri" panose="020F0502020204030204" pitchFamily="34" charset="0"/>
                    <a:cs typeface="Times New Roman" panose="02020603050405020304" pitchFamily="18" charset="0"/>
                  </a:rPr>
                  <a:t>Chỉ</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số</a:t>
                </a:r>
                <a:r>
                  <a:rPr lang="en-US" sz="2000" dirty="0">
                    <a:latin typeface="+mn-lt"/>
                    <a:ea typeface="Calibri" panose="020F0502020204030204" pitchFamily="34" charset="0"/>
                    <a:cs typeface="Times New Roman" panose="02020603050405020304" pitchFamily="18" charset="0"/>
                  </a:rPr>
                  <a:t> BMI </a:t>
                </a:r>
                <a:r>
                  <a:rPr lang="en-US" sz="2000" dirty="0" err="1">
                    <a:latin typeface="+mn-lt"/>
                    <a:ea typeface="Calibri" panose="020F0502020204030204" pitchFamily="34" charset="0"/>
                    <a:cs typeface="Times New Roman" panose="02020603050405020304" pitchFamily="18" charset="0"/>
                  </a:rPr>
                  <a:t>của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a:t>
                </a:r>
              </a:p>
              <a:p>
                <a:pPr algn="ctr">
                  <a:spcAft>
                    <a:spcPts val="600"/>
                  </a:spcAft>
                </a:pPr>
                <a14:m>
                  <m:oMath xmlns:m="http://schemas.openxmlformats.org/officeDocument/2006/math">
                    <m:f>
                      <m:fPr>
                        <m:ctrlPr>
                          <a:rPr lang="en-US" sz="2800">
                            <a:latin typeface="+mn-lt"/>
                            <a:ea typeface="Calibri" panose="020F0502020204030204" pitchFamily="34" charset="0"/>
                            <a:cs typeface="Times New Roman" panose="02020603050405020304" pitchFamily="18" charset="0"/>
                          </a:rPr>
                        </m:ctrlPr>
                      </m:fPr>
                      <m:num>
                        <m:r>
                          <m:rPr>
                            <m:sty m:val="p"/>
                          </m:rPr>
                          <a:rPr lang="en-US" sz="2800" i="0">
                            <a:latin typeface="+mn-lt"/>
                            <a:ea typeface="Calibri" panose="020F0502020204030204" pitchFamily="34" charset="0"/>
                            <a:cs typeface="Times New Roman" panose="02020603050405020304" pitchFamily="18" charset="0"/>
                          </a:rPr>
                          <m:t>m</m:t>
                        </m:r>
                      </m:num>
                      <m:den>
                        <m:sSup>
                          <m:sSupPr>
                            <m:ctrlPr>
                              <a:rPr lang="en-US" sz="2800">
                                <a:latin typeface="+mn-lt"/>
                                <a:ea typeface="Calibri" panose="020F0502020204030204" pitchFamily="34" charset="0"/>
                                <a:cs typeface="Times New Roman" panose="02020603050405020304" pitchFamily="18" charset="0"/>
                              </a:rPr>
                            </m:ctrlPr>
                          </m:sSupPr>
                          <m:e>
                            <m:r>
                              <m:rPr>
                                <m:sty m:val="p"/>
                              </m:rPr>
                              <a:rPr lang="en-US" sz="2800" i="0">
                                <a:latin typeface="+mn-lt"/>
                                <a:ea typeface="Calibri" panose="020F0502020204030204" pitchFamily="34" charset="0"/>
                                <a:cs typeface="Times New Roman" panose="02020603050405020304" pitchFamily="18" charset="0"/>
                              </a:rPr>
                              <m:t>h</m:t>
                            </m:r>
                          </m:e>
                          <m:sup>
                            <m:r>
                              <a:rPr lang="en-US" sz="2800" i="0">
                                <a:latin typeface="+mn-lt"/>
                                <a:ea typeface="Calibri" panose="020F0502020204030204" pitchFamily="34" charset="0"/>
                                <a:cs typeface="Times New Roman" panose="02020603050405020304" pitchFamily="18" charset="0"/>
                              </a:rPr>
                              <m:t>2</m:t>
                            </m:r>
                          </m:sup>
                        </m:sSup>
                      </m:den>
                    </m:f>
                    <m:r>
                      <a:rPr lang="en-US" sz="2800" i="1">
                        <a:latin typeface="+mn-lt"/>
                        <a:ea typeface="Calibri" panose="020F0502020204030204" pitchFamily="34" charset="0"/>
                        <a:cs typeface="Times New Roman" panose="02020603050405020304" pitchFamily="18" charset="0"/>
                      </a:rPr>
                      <m:t>=</m:t>
                    </m:r>
                    <m:f>
                      <m:fPr>
                        <m:ctrlPr>
                          <a:rPr lang="en-US" sz="2800" i="1">
                            <a:latin typeface="+mn-lt"/>
                            <a:ea typeface="Calibri" panose="020F0502020204030204" pitchFamily="34" charset="0"/>
                            <a:cs typeface="Times New Roman" panose="02020603050405020304" pitchFamily="18" charset="0"/>
                          </a:rPr>
                        </m:ctrlPr>
                      </m:fPr>
                      <m:num>
                        <m:r>
                          <a:rPr lang="en-US" sz="2800" i="1">
                            <a:latin typeface="+mn-lt"/>
                            <a:ea typeface="Calibri" panose="020F0502020204030204" pitchFamily="34" charset="0"/>
                            <a:cs typeface="Times New Roman" panose="02020603050405020304" pitchFamily="18" charset="0"/>
                          </a:rPr>
                          <m:t>34</m:t>
                        </m:r>
                      </m:num>
                      <m:den>
                        <m:r>
                          <a:rPr lang="en-US" sz="2800" i="1">
                            <a:latin typeface="+mn-lt"/>
                            <a:ea typeface="Calibri" panose="020F0502020204030204" pitchFamily="34" charset="0"/>
                            <a:cs typeface="Times New Roman" panose="02020603050405020304" pitchFamily="18" charset="0"/>
                          </a:rPr>
                          <m:t>1,5</m:t>
                        </m:r>
                        <m:sSup>
                          <m:sSupPr>
                            <m:ctrlPr>
                              <a:rPr lang="en-US" sz="2800" i="1">
                                <a:latin typeface="+mn-lt"/>
                                <a:ea typeface="Calibri" panose="020F0502020204030204" pitchFamily="34" charset="0"/>
                                <a:cs typeface="Times New Roman" panose="02020603050405020304" pitchFamily="18" charset="0"/>
                              </a:rPr>
                            </m:ctrlPr>
                          </m:sSupPr>
                          <m:e>
                            <m:r>
                              <a:rPr lang="en-US" sz="2800" i="1">
                                <a:latin typeface="+mn-lt"/>
                                <a:ea typeface="Calibri" panose="020F0502020204030204" pitchFamily="34" charset="0"/>
                                <a:cs typeface="Times New Roman" panose="02020603050405020304" pitchFamily="18" charset="0"/>
                              </a:rPr>
                              <m:t>1</m:t>
                            </m:r>
                          </m:e>
                          <m:sup>
                            <m:r>
                              <a:rPr lang="en-US" sz="2800" i="1">
                                <a:latin typeface="+mn-lt"/>
                                <a:ea typeface="Calibri" panose="020F0502020204030204" pitchFamily="34" charset="0"/>
                                <a:cs typeface="Times New Roman" panose="02020603050405020304" pitchFamily="18" charset="0"/>
                              </a:rPr>
                              <m:t>2</m:t>
                            </m:r>
                          </m:sup>
                        </m:sSup>
                      </m:den>
                    </m:f>
                  </m:oMath>
                </a14:m>
                <a:r>
                  <a:rPr lang="en-US" sz="2000" dirty="0">
                    <a:latin typeface="+mn-lt"/>
                    <a:ea typeface="Calibri" panose="020F0502020204030204" pitchFamily="34" charset="0"/>
                    <a:cs typeface="Times New Roman" panose="02020603050405020304" pitchFamily="18" charset="0"/>
                  </a:rPr>
                  <a:t> </a:t>
                </a:r>
                <a:r>
                  <a:rPr lang="en-US" sz="2000" dirty="0" smtClean="0">
                    <a:latin typeface="+mn-lt"/>
                    <a:ea typeface="Calibri" panose="020F0502020204030204" pitchFamily="34" charset="0"/>
                    <a:cs typeface="Times New Roman" panose="02020603050405020304" pitchFamily="18" charset="0"/>
                  </a:rPr>
                  <a:t>= 14,911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latin typeface="+mn-lt"/>
                    <a:ea typeface="Calibri" panose="020F0502020204030204" pitchFamily="34" charset="0"/>
                    <a:cs typeface="Times New Roman" panose="02020603050405020304" pitchFamily="18" charset="0"/>
                  </a:rPr>
                  <a:t> </a:t>
                </a:r>
                <a:r>
                  <a:rPr lang="en-US" sz="2000" dirty="0">
                    <a:latin typeface="+mn-lt"/>
                    <a:ea typeface="Calibri" panose="020F0502020204030204" pitchFamily="34" charset="0"/>
                    <a:cs typeface="Times New Roman" panose="02020603050405020304" pitchFamily="18" charset="0"/>
                  </a:rPr>
                  <a:t>14,9</a:t>
                </a:r>
              </a:p>
              <a:p>
                <a:pPr>
                  <a:lnSpc>
                    <a:spcPct val="150000"/>
                  </a:lnSpc>
                  <a:spcAft>
                    <a:spcPts val="600"/>
                  </a:spcAft>
                </a:pPr>
                <a:r>
                  <a:rPr lang="en-US" sz="2000" dirty="0" err="1">
                    <a:latin typeface="+mn-lt"/>
                    <a:ea typeface="Calibri" panose="020F0502020204030204" pitchFamily="34" charset="0"/>
                    <a:cs typeface="Times New Roman" panose="02020603050405020304" pitchFamily="18" charset="0"/>
                  </a:rPr>
                  <a:t>Vậy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nặng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bình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thường</a:t>
                </a:r>
                <a:r>
                  <a:rPr lang="en-US" sz="2000" dirty="0">
                    <a:latin typeface="+mn-lt"/>
                    <a:ea typeface="Calibri" panose="020F0502020204030204" pitchFamily="34" charset="0"/>
                    <a:cs typeface="Times New Roman" panose="02020603050405020304" pitchFamily="18" charset="0"/>
                  </a:rPr>
                  <a:t>.</a:t>
                </a:r>
              </a:p>
            </p:txBody>
          </p:sp>
        </mc:Choice>
        <mc:Fallback>
          <p:sp>
            <p:nvSpPr>
              <p:cNvPr id="19" name="Rectangle 18"/>
              <p:cNvSpPr>
                <a:spLocks noRot="1" noChangeAspect="1" noMove="1" noResize="1" noEditPoints="1" noAdjustHandles="1" noChangeArrowheads="1" noChangeShapeType="1" noTextEdit="1"/>
              </p:cNvSpPr>
              <p:nvPr/>
            </p:nvSpPr>
            <p:spPr>
              <a:xfrm>
                <a:off x="4196994" y="2912607"/>
                <a:ext cx="4875087" cy="1686487"/>
              </a:xfrm>
              <a:prstGeom prst="rect">
                <a:avLst/>
              </a:prstGeom>
              <a:blipFill rotWithShape="0">
                <a:blip r:embed="rId4"/>
                <a:stretch>
                  <a:fillRect l="-1250" t="-1812" b="-2536"/>
                </a:stretch>
              </a:blipFill>
            </p:spPr>
            <p:txBody>
              <a:bodyPr/>
              <a:lstStyle/>
              <a:p>
                <a:r>
                  <a:rPr lang="en-US">
                    <a:noFill/>
                  </a:rPr>
                  <a:t> </a:t>
                </a:r>
              </a:p>
            </p:txBody>
          </p:sp>
        </mc:Fallback>
      </mc:AlternateContent>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4405" y="2014311"/>
            <a:ext cx="1782924" cy="821933"/>
          </a:xfrm>
          <a:prstGeom prst="rect">
            <a:avLst/>
          </a:prstGeom>
        </p:spPr>
      </p:pic>
      <p:sp>
        <p:nvSpPr>
          <p:cNvPr id="21" name="TextBox 20"/>
          <p:cNvSpPr txBox="1"/>
          <p:nvPr/>
        </p:nvSpPr>
        <p:spPr>
          <a:xfrm>
            <a:off x="5517961" y="2187495"/>
            <a:ext cx="1435813" cy="400110"/>
          </a:xfrm>
          <a:prstGeom prst="rect">
            <a:avLst/>
          </a:prstGeom>
          <a:noFill/>
        </p:spPr>
        <p:txBody>
          <a:bodyPr wrap="square" rtlCol="0">
            <a:spAutoFit/>
          </a:bodyPr>
          <a:lstStyle/>
          <a:p>
            <a:pPr algn="ctr"/>
            <a:r>
              <a:rPr lang="en-US" sz="2000" b="1" dirty="0" err="1" smtClean="0"/>
              <a:t>Giải</a:t>
            </a:r>
            <a:endParaRPr lang="en-US" sz="2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8"/>
        <p:cNvGrpSpPr/>
        <p:nvPr/>
      </p:nvGrpSpPr>
      <p:grpSpPr>
        <a:xfrm>
          <a:off x="0" y="0"/>
          <a:ext cx="0" cy="0"/>
          <a:chOff x="0" y="0"/>
          <a:chExt cx="0" cy="0"/>
        </a:xfrm>
      </p:grpSpPr>
      <p:grpSp>
        <p:nvGrpSpPr>
          <p:cNvPr id="1251" name="Google Shape;1251;p36"/>
          <p:cNvGrpSpPr/>
          <p:nvPr/>
        </p:nvGrpSpPr>
        <p:grpSpPr>
          <a:xfrm>
            <a:off x="5578446" y="2370541"/>
            <a:ext cx="3240535" cy="2356430"/>
            <a:chOff x="1195200" y="1511999"/>
            <a:chExt cx="4068079" cy="2911990"/>
          </a:xfrm>
        </p:grpSpPr>
        <p:sp>
          <p:nvSpPr>
            <p:cNvPr id="1252" name="Google Shape;1252;p36"/>
            <p:cNvSpPr/>
            <p:nvPr/>
          </p:nvSpPr>
          <p:spPr>
            <a:xfrm>
              <a:off x="1670119" y="1511999"/>
              <a:ext cx="1415520" cy="1148489"/>
            </a:xfrm>
            <a:custGeom>
              <a:avLst/>
              <a:gdLst/>
              <a:ahLst/>
              <a:cxnLst/>
              <a:rect l="l" t="t" r="r" b="b"/>
              <a:pathLst>
                <a:path w="5052" h="4099" extrusionOk="0">
                  <a:moveTo>
                    <a:pt x="529" y="1"/>
                  </a:moveTo>
                  <a:cubicBezTo>
                    <a:pt x="213" y="1"/>
                    <a:pt x="1" y="249"/>
                    <a:pt x="1" y="532"/>
                  </a:cubicBezTo>
                  <a:lnTo>
                    <a:pt x="1" y="3570"/>
                  </a:lnTo>
                  <a:cubicBezTo>
                    <a:pt x="1" y="3887"/>
                    <a:pt x="213" y="4099"/>
                    <a:pt x="529" y="4099"/>
                  </a:cubicBezTo>
                  <a:lnTo>
                    <a:pt x="4557" y="4099"/>
                  </a:lnTo>
                  <a:cubicBezTo>
                    <a:pt x="4839" y="4099"/>
                    <a:pt x="5051" y="3887"/>
                    <a:pt x="5051" y="3570"/>
                  </a:cubicBezTo>
                  <a:lnTo>
                    <a:pt x="5051" y="532"/>
                  </a:lnTo>
                  <a:cubicBezTo>
                    <a:pt x="5051" y="249"/>
                    <a:pt x="4839" y="1"/>
                    <a:pt x="4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6"/>
            <p:cNvSpPr/>
            <p:nvPr/>
          </p:nvSpPr>
          <p:spPr>
            <a:xfrm>
              <a:off x="1670119" y="1511999"/>
              <a:ext cx="564303" cy="367046"/>
            </a:xfrm>
            <a:custGeom>
              <a:avLst/>
              <a:gdLst/>
              <a:ahLst/>
              <a:cxnLst/>
              <a:rect l="l" t="t" r="r" b="b"/>
              <a:pathLst>
                <a:path w="2014" h="1310" extrusionOk="0">
                  <a:moveTo>
                    <a:pt x="529" y="1"/>
                  </a:moveTo>
                  <a:cubicBezTo>
                    <a:pt x="213" y="1"/>
                    <a:pt x="1" y="249"/>
                    <a:pt x="1" y="532"/>
                  </a:cubicBezTo>
                  <a:lnTo>
                    <a:pt x="1" y="1309"/>
                  </a:lnTo>
                  <a:cubicBezTo>
                    <a:pt x="105" y="1239"/>
                    <a:pt x="247" y="1131"/>
                    <a:pt x="354" y="1060"/>
                  </a:cubicBezTo>
                  <a:cubicBezTo>
                    <a:pt x="883" y="707"/>
                    <a:pt x="1448" y="320"/>
                    <a:pt x="2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6"/>
            <p:cNvSpPr/>
            <p:nvPr/>
          </p:nvSpPr>
          <p:spPr>
            <a:xfrm>
              <a:off x="2798718" y="1542260"/>
              <a:ext cx="9807" cy="9526"/>
            </a:xfrm>
            <a:custGeom>
              <a:avLst/>
              <a:gdLst/>
              <a:ahLst/>
              <a:cxnLst/>
              <a:rect l="l" t="t" r="r" b="b"/>
              <a:pathLst>
                <a:path w="35" h="34" extrusionOk="0">
                  <a:moveTo>
                    <a:pt x="0" y="0"/>
                  </a:moveTo>
                  <a:lnTo>
                    <a:pt x="0" y="34"/>
                  </a:lnTo>
                  <a:cubicBezTo>
                    <a:pt x="0" y="0"/>
                    <a:pt x="34" y="0"/>
                    <a:pt x="0" y="0"/>
                  </a:cubicBezTo>
                  <a:close/>
                </a:path>
              </a:pathLst>
            </a:custGeom>
            <a:solidFill>
              <a:srgbClr val="D3E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6"/>
            <p:cNvSpPr/>
            <p:nvPr/>
          </p:nvSpPr>
          <p:spPr>
            <a:xfrm>
              <a:off x="2451845" y="1621272"/>
              <a:ext cx="633790" cy="1039215"/>
            </a:xfrm>
            <a:custGeom>
              <a:avLst/>
              <a:gdLst/>
              <a:ahLst/>
              <a:cxnLst/>
              <a:rect l="l" t="t" r="r" b="b"/>
              <a:pathLst>
                <a:path w="2262" h="3709" extrusionOk="0">
                  <a:moveTo>
                    <a:pt x="2261" y="1"/>
                  </a:moveTo>
                  <a:cubicBezTo>
                    <a:pt x="2191" y="176"/>
                    <a:pt x="2086" y="317"/>
                    <a:pt x="2016" y="459"/>
                  </a:cubicBezTo>
                  <a:cubicBezTo>
                    <a:pt x="1837" y="707"/>
                    <a:pt x="1696" y="919"/>
                    <a:pt x="1555" y="1165"/>
                  </a:cubicBezTo>
                  <a:cubicBezTo>
                    <a:pt x="1168" y="1838"/>
                    <a:pt x="707" y="2474"/>
                    <a:pt x="320" y="3180"/>
                  </a:cubicBezTo>
                  <a:lnTo>
                    <a:pt x="0" y="3709"/>
                  </a:lnTo>
                  <a:lnTo>
                    <a:pt x="212" y="3709"/>
                  </a:lnTo>
                  <a:cubicBezTo>
                    <a:pt x="354" y="3604"/>
                    <a:pt x="495" y="3533"/>
                    <a:pt x="636" y="3426"/>
                  </a:cubicBezTo>
                  <a:cubicBezTo>
                    <a:pt x="1168" y="3039"/>
                    <a:pt x="1733" y="2615"/>
                    <a:pt x="2261" y="2225"/>
                  </a:cubicBezTo>
                  <a:lnTo>
                    <a:pt x="2261" y="142"/>
                  </a:lnTo>
                  <a:lnTo>
                    <a:pt x="2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6"/>
            <p:cNvSpPr/>
            <p:nvPr/>
          </p:nvSpPr>
          <p:spPr>
            <a:xfrm>
              <a:off x="1670119" y="1542260"/>
              <a:ext cx="1138412" cy="1118228"/>
            </a:xfrm>
            <a:custGeom>
              <a:avLst/>
              <a:gdLst/>
              <a:ahLst/>
              <a:cxnLst/>
              <a:rect l="l" t="t" r="r" b="b"/>
              <a:pathLst>
                <a:path w="4063" h="3991" extrusionOk="0">
                  <a:moveTo>
                    <a:pt x="4028" y="0"/>
                  </a:moveTo>
                  <a:cubicBezTo>
                    <a:pt x="4028" y="34"/>
                    <a:pt x="3992" y="34"/>
                    <a:pt x="3958" y="34"/>
                  </a:cubicBezTo>
                  <a:lnTo>
                    <a:pt x="3921" y="71"/>
                  </a:lnTo>
                  <a:cubicBezTo>
                    <a:pt x="3850" y="71"/>
                    <a:pt x="3780" y="105"/>
                    <a:pt x="3709" y="141"/>
                  </a:cubicBezTo>
                  <a:cubicBezTo>
                    <a:pt x="3356" y="283"/>
                    <a:pt x="3039" y="458"/>
                    <a:pt x="2686" y="670"/>
                  </a:cubicBezTo>
                  <a:cubicBezTo>
                    <a:pt x="2333" y="848"/>
                    <a:pt x="1979" y="1094"/>
                    <a:pt x="1626" y="1306"/>
                  </a:cubicBezTo>
                  <a:cubicBezTo>
                    <a:pt x="1589" y="1342"/>
                    <a:pt x="1519" y="1376"/>
                    <a:pt x="1485" y="1413"/>
                  </a:cubicBezTo>
                  <a:cubicBezTo>
                    <a:pt x="1485" y="1413"/>
                    <a:pt x="1448" y="1413"/>
                    <a:pt x="1414" y="1447"/>
                  </a:cubicBezTo>
                  <a:cubicBezTo>
                    <a:pt x="1343" y="1484"/>
                    <a:pt x="1273" y="1554"/>
                    <a:pt x="1202" y="1588"/>
                  </a:cubicBezTo>
                  <a:cubicBezTo>
                    <a:pt x="1024" y="1696"/>
                    <a:pt x="883" y="1800"/>
                    <a:pt x="707" y="1908"/>
                  </a:cubicBezTo>
                  <a:cubicBezTo>
                    <a:pt x="459" y="2083"/>
                    <a:pt x="213" y="2261"/>
                    <a:pt x="1" y="2436"/>
                  </a:cubicBezTo>
                  <a:lnTo>
                    <a:pt x="1" y="3462"/>
                  </a:lnTo>
                  <a:cubicBezTo>
                    <a:pt x="1" y="3779"/>
                    <a:pt x="213" y="3991"/>
                    <a:pt x="529" y="3991"/>
                  </a:cubicBezTo>
                  <a:lnTo>
                    <a:pt x="1660" y="3991"/>
                  </a:lnTo>
                  <a:cubicBezTo>
                    <a:pt x="1697" y="3886"/>
                    <a:pt x="1767" y="3815"/>
                    <a:pt x="1801" y="3708"/>
                  </a:cubicBezTo>
                  <a:cubicBezTo>
                    <a:pt x="1979" y="3355"/>
                    <a:pt x="2191" y="3038"/>
                    <a:pt x="2366" y="2719"/>
                  </a:cubicBezTo>
                  <a:cubicBezTo>
                    <a:pt x="2756" y="2049"/>
                    <a:pt x="3214" y="1376"/>
                    <a:pt x="3604" y="707"/>
                  </a:cubicBezTo>
                  <a:cubicBezTo>
                    <a:pt x="3746" y="529"/>
                    <a:pt x="3887" y="317"/>
                    <a:pt x="3992" y="141"/>
                  </a:cubicBezTo>
                  <a:cubicBezTo>
                    <a:pt x="4028" y="105"/>
                    <a:pt x="4028" y="34"/>
                    <a:pt x="4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6"/>
            <p:cNvSpPr/>
            <p:nvPr/>
          </p:nvSpPr>
          <p:spPr>
            <a:xfrm>
              <a:off x="3006057" y="2620702"/>
              <a:ext cx="40067" cy="30260"/>
            </a:xfrm>
            <a:custGeom>
              <a:avLst/>
              <a:gdLst/>
              <a:ahLst/>
              <a:cxnLst/>
              <a:rect l="l" t="t" r="r" b="b"/>
              <a:pathLst>
                <a:path w="143" h="108" extrusionOk="0">
                  <a:moveTo>
                    <a:pt x="142" y="0"/>
                  </a:moveTo>
                  <a:cubicBezTo>
                    <a:pt x="108" y="37"/>
                    <a:pt x="38" y="71"/>
                    <a:pt x="1" y="108"/>
                  </a:cubicBezTo>
                  <a:cubicBezTo>
                    <a:pt x="71" y="71"/>
                    <a:pt x="108" y="37"/>
                    <a:pt x="142" y="0"/>
                  </a:cubicBezTo>
                  <a:close/>
                </a:path>
              </a:pathLst>
            </a:custGeom>
            <a:solidFill>
              <a:srgbClr val="D3E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6"/>
            <p:cNvSpPr/>
            <p:nvPr/>
          </p:nvSpPr>
          <p:spPr>
            <a:xfrm>
              <a:off x="3333318" y="1511999"/>
              <a:ext cx="1425607" cy="1148489"/>
            </a:xfrm>
            <a:custGeom>
              <a:avLst/>
              <a:gdLst/>
              <a:ahLst/>
              <a:cxnLst/>
              <a:rect l="l" t="t" r="r" b="b"/>
              <a:pathLst>
                <a:path w="5088" h="4099" extrusionOk="0">
                  <a:moveTo>
                    <a:pt x="529" y="1"/>
                  </a:moveTo>
                  <a:cubicBezTo>
                    <a:pt x="246" y="1"/>
                    <a:pt x="0" y="249"/>
                    <a:pt x="0" y="532"/>
                  </a:cubicBezTo>
                  <a:lnTo>
                    <a:pt x="0" y="3570"/>
                  </a:lnTo>
                  <a:cubicBezTo>
                    <a:pt x="0" y="3887"/>
                    <a:pt x="246" y="4099"/>
                    <a:pt x="529" y="4099"/>
                  </a:cubicBezTo>
                  <a:lnTo>
                    <a:pt x="4556" y="4099"/>
                  </a:lnTo>
                  <a:cubicBezTo>
                    <a:pt x="4839" y="4099"/>
                    <a:pt x="5087" y="3887"/>
                    <a:pt x="5087" y="3570"/>
                  </a:cubicBezTo>
                  <a:lnTo>
                    <a:pt x="5087" y="532"/>
                  </a:lnTo>
                  <a:cubicBezTo>
                    <a:pt x="5087" y="249"/>
                    <a:pt x="4839"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6"/>
            <p:cNvSpPr/>
            <p:nvPr/>
          </p:nvSpPr>
          <p:spPr>
            <a:xfrm>
              <a:off x="3333318" y="1511999"/>
              <a:ext cx="811991" cy="554491"/>
            </a:xfrm>
            <a:custGeom>
              <a:avLst/>
              <a:gdLst/>
              <a:ahLst/>
              <a:cxnLst/>
              <a:rect l="l" t="t" r="r" b="b"/>
              <a:pathLst>
                <a:path w="2898" h="1979" extrusionOk="0">
                  <a:moveTo>
                    <a:pt x="529" y="1"/>
                  </a:moveTo>
                  <a:cubicBezTo>
                    <a:pt x="246" y="1"/>
                    <a:pt x="0" y="249"/>
                    <a:pt x="0" y="532"/>
                  </a:cubicBezTo>
                  <a:lnTo>
                    <a:pt x="0" y="1979"/>
                  </a:lnTo>
                  <a:cubicBezTo>
                    <a:pt x="670" y="1484"/>
                    <a:pt x="1343" y="1027"/>
                    <a:pt x="2012" y="566"/>
                  </a:cubicBezTo>
                  <a:cubicBezTo>
                    <a:pt x="2332" y="391"/>
                    <a:pt x="2614" y="179"/>
                    <a:pt x="2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6"/>
            <p:cNvSpPr/>
            <p:nvPr/>
          </p:nvSpPr>
          <p:spPr>
            <a:xfrm>
              <a:off x="3936563" y="1729705"/>
              <a:ext cx="822358" cy="930783"/>
            </a:xfrm>
            <a:custGeom>
              <a:avLst/>
              <a:gdLst/>
              <a:ahLst/>
              <a:cxnLst/>
              <a:rect l="l" t="t" r="r" b="b"/>
              <a:pathLst>
                <a:path w="2935" h="3322" extrusionOk="0">
                  <a:moveTo>
                    <a:pt x="2934" y="1"/>
                  </a:moveTo>
                  <a:cubicBezTo>
                    <a:pt x="2474" y="462"/>
                    <a:pt x="2016" y="956"/>
                    <a:pt x="1592" y="1451"/>
                  </a:cubicBezTo>
                  <a:cubicBezTo>
                    <a:pt x="1521" y="1521"/>
                    <a:pt x="1451" y="1592"/>
                    <a:pt x="1414" y="1663"/>
                  </a:cubicBezTo>
                  <a:lnTo>
                    <a:pt x="1380" y="1663"/>
                  </a:lnTo>
                  <a:cubicBezTo>
                    <a:pt x="1343" y="1697"/>
                    <a:pt x="1343" y="1733"/>
                    <a:pt x="1309" y="1733"/>
                  </a:cubicBezTo>
                  <a:cubicBezTo>
                    <a:pt x="1202" y="1875"/>
                    <a:pt x="1097" y="1979"/>
                    <a:pt x="1027" y="2087"/>
                  </a:cubicBezTo>
                  <a:cubicBezTo>
                    <a:pt x="849" y="2299"/>
                    <a:pt x="637" y="2511"/>
                    <a:pt x="461" y="2723"/>
                  </a:cubicBezTo>
                  <a:cubicBezTo>
                    <a:pt x="283" y="2935"/>
                    <a:pt x="142" y="3146"/>
                    <a:pt x="1" y="3322"/>
                  </a:cubicBezTo>
                  <a:lnTo>
                    <a:pt x="249" y="3322"/>
                  </a:lnTo>
                  <a:cubicBezTo>
                    <a:pt x="391" y="3217"/>
                    <a:pt x="566" y="3110"/>
                    <a:pt x="707" y="2968"/>
                  </a:cubicBezTo>
                  <a:cubicBezTo>
                    <a:pt x="1485" y="2440"/>
                    <a:pt x="2191" y="1838"/>
                    <a:pt x="2934" y="1239"/>
                  </a:cubicBezTo>
                  <a:lnTo>
                    <a:pt x="2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6"/>
            <p:cNvSpPr/>
            <p:nvPr/>
          </p:nvSpPr>
          <p:spPr>
            <a:xfrm>
              <a:off x="3333318" y="1680672"/>
              <a:ext cx="1089099" cy="979816"/>
            </a:xfrm>
            <a:custGeom>
              <a:avLst/>
              <a:gdLst/>
              <a:ahLst/>
              <a:cxnLst/>
              <a:rect l="l" t="t" r="r" b="b"/>
              <a:pathLst>
                <a:path w="3887" h="3497" extrusionOk="0">
                  <a:moveTo>
                    <a:pt x="3886" y="1"/>
                  </a:moveTo>
                  <a:lnTo>
                    <a:pt x="3886" y="1"/>
                  </a:lnTo>
                  <a:cubicBezTo>
                    <a:pt x="3638" y="142"/>
                    <a:pt x="3392" y="283"/>
                    <a:pt x="3180" y="425"/>
                  </a:cubicBezTo>
                  <a:cubicBezTo>
                    <a:pt x="3072" y="458"/>
                    <a:pt x="2968" y="529"/>
                    <a:pt x="2860" y="600"/>
                  </a:cubicBezTo>
                  <a:cubicBezTo>
                    <a:pt x="2826" y="637"/>
                    <a:pt x="2790" y="670"/>
                    <a:pt x="2756" y="670"/>
                  </a:cubicBezTo>
                  <a:cubicBezTo>
                    <a:pt x="2719" y="707"/>
                    <a:pt x="2719" y="707"/>
                    <a:pt x="2685" y="707"/>
                  </a:cubicBezTo>
                  <a:cubicBezTo>
                    <a:pt x="2719" y="707"/>
                    <a:pt x="2719" y="707"/>
                    <a:pt x="2685" y="741"/>
                  </a:cubicBezTo>
                  <a:cubicBezTo>
                    <a:pt x="2473" y="848"/>
                    <a:pt x="2295" y="990"/>
                    <a:pt x="2120" y="1094"/>
                  </a:cubicBezTo>
                  <a:cubicBezTo>
                    <a:pt x="1413" y="1589"/>
                    <a:pt x="707" y="2084"/>
                    <a:pt x="0" y="2615"/>
                  </a:cubicBezTo>
                  <a:lnTo>
                    <a:pt x="0" y="2968"/>
                  </a:lnTo>
                  <a:cubicBezTo>
                    <a:pt x="0" y="3285"/>
                    <a:pt x="246" y="3497"/>
                    <a:pt x="529" y="3497"/>
                  </a:cubicBezTo>
                  <a:lnTo>
                    <a:pt x="919" y="3497"/>
                  </a:lnTo>
                  <a:cubicBezTo>
                    <a:pt x="1201" y="3073"/>
                    <a:pt x="1518" y="2649"/>
                    <a:pt x="1871" y="2262"/>
                  </a:cubicBezTo>
                  <a:cubicBezTo>
                    <a:pt x="2295" y="1767"/>
                    <a:pt x="2685" y="1272"/>
                    <a:pt x="3143" y="778"/>
                  </a:cubicBezTo>
                  <a:cubicBezTo>
                    <a:pt x="3392" y="529"/>
                    <a:pt x="3604" y="247"/>
                    <a:pt x="3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6"/>
            <p:cNvSpPr/>
            <p:nvPr/>
          </p:nvSpPr>
          <p:spPr>
            <a:xfrm>
              <a:off x="4471163" y="2432977"/>
              <a:ext cx="287755" cy="227512"/>
            </a:xfrm>
            <a:custGeom>
              <a:avLst/>
              <a:gdLst/>
              <a:ahLst/>
              <a:cxnLst/>
              <a:rect l="l" t="t" r="r" b="b"/>
              <a:pathLst>
                <a:path w="1027" h="812" extrusionOk="0">
                  <a:moveTo>
                    <a:pt x="1026" y="1"/>
                  </a:moveTo>
                  <a:cubicBezTo>
                    <a:pt x="673" y="283"/>
                    <a:pt x="354" y="566"/>
                    <a:pt x="0" y="812"/>
                  </a:cubicBezTo>
                  <a:lnTo>
                    <a:pt x="495" y="812"/>
                  </a:lnTo>
                  <a:cubicBezTo>
                    <a:pt x="778" y="812"/>
                    <a:pt x="1026" y="600"/>
                    <a:pt x="1026" y="283"/>
                  </a:cubicBezTo>
                  <a:lnTo>
                    <a:pt x="1026" y="1"/>
                  </a:lnTo>
                  <a:close/>
                </a:path>
              </a:pathLst>
            </a:custGeom>
            <a:solidFill>
              <a:srgbClr val="D3E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6"/>
            <p:cNvSpPr/>
            <p:nvPr/>
          </p:nvSpPr>
          <p:spPr>
            <a:xfrm>
              <a:off x="1195200" y="2798902"/>
              <a:ext cx="4068079" cy="1603793"/>
            </a:xfrm>
            <a:custGeom>
              <a:avLst/>
              <a:gdLst/>
              <a:ahLst/>
              <a:cxnLst/>
              <a:rect l="l" t="t" r="r" b="b"/>
              <a:pathLst>
                <a:path w="14519" h="5724" extrusionOk="0">
                  <a:moveTo>
                    <a:pt x="2012" y="0"/>
                  </a:moveTo>
                  <a:cubicBezTo>
                    <a:pt x="882" y="0"/>
                    <a:pt x="0" y="956"/>
                    <a:pt x="105" y="2086"/>
                  </a:cubicBezTo>
                  <a:lnTo>
                    <a:pt x="246" y="3957"/>
                  </a:lnTo>
                  <a:cubicBezTo>
                    <a:pt x="353" y="4946"/>
                    <a:pt x="1165" y="5723"/>
                    <a:pt x="2190" y="5723"/>
                  </a:cubicBezTo>
                  <a:lnTo>
                    <a:pt x="12258" y="5723"/>
                  </a:lnTo>
                  <a:cubicBezTo>
                    <a:pt x="13213" y="5723"/>
                    <a:pt x="14024" y="4983"/>
                    <a:pt x="14165" y="4028"/>
                  </a:cubicBezTo>
                  <a:lnTo>
                    <a:pt x="14377" y="2157"/>
                  </a:lnTo>
                  <a:cubicBezTo>
                    <a:pt x="14519" y="1026"/>
                    <a:pt x="13637" y="0"/>
                    <a:pt x="1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6"/>
            <p:cNvSpPr/>
            <p:nvPr/>
          </p:nvSpPr>
          <p:spPr>
            <a:xfrm>
              <a:off x="4372256" y="2128412"/>
              <a:ext cx="158588" cy="423643"/>
            </a:xfrm>
            <a:custGeom>
              <a:avLst/>
              <a:gdLst/>
              <a:ahLst/>
              <a:cxnLst/>
              <a:rect l="l" t="t" r="r" b="b"/>
              <a:pathLst>
                <a:path w="566" h="1512" extrusionOk="0">
                  <a:moveTo>
                    <a:pt x="544" y="0"/>
                  </a:moveTo>
                  <a:cubicBezTo>
                    <a:pt x="531" y="0"/>
                    <a:pt x="513" y="9"/>
                    <a:pt x="495" y="28"/>
                  </a:cubicBezTo>
                  <a:lnTo>
                    <a:pt x="37" y="627"/>
                  </a:lnTo>
                  <a:cubicBezTo>
                    <a:pt x="0" y="664"/>
                    <a:pt x="0" y="698"/>
                    <a:pt x="0" y="768"/>
                  </a:cubicBezTo>
                  <a:lnTo>
                    <a:pt x="0" y="1512"/>
                  </a:lnTo>
                  <a:lnTo>
                    <a:pt x="565" y="768"/>
                  </a:lnTo>
                  <a:lnTo>
                    <a:pt x="565" y="28"/>
                  </a:lnTo>
                  <a:cubicBezTo>
                    <a:pt x="565" y="9"/>
                    <a:pt x="557" y="0"/>
                    <a:pt x="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6"/>
            <p:cNvSpPr/>
            <p:nvPr/>
          </p:nvSpPr>
          <p:spPr>
            <a:xfrm>
              <a:off x="3243657" y="2717367"/>
              <a:ext cx="1396467" cy="576626"/>
            </a:xfrm>
            <a:custGeom>
              <a:avLst/>
              <a:gdLst/>
              <a:ahLst/>
              <a:cxnLst/>
              <a:rect l="l" t="t" r="r" b="b"/>
              <a:pathLst>
                <a:path w="4984" h="2058" extrusionOk="0">
                  <a:moveTo>
                    <a:pt x="1270" y="0"/>
                  </a:moveTo>
                  <a:cubicBezTo>
                    <a:pt x="1154" y="0"/>
                    <a:pt x="1043" y="63"/>
                    <a:pt x="956" y="150"/>
                  </a:cubicBezTo>
                  <a:lnTo>
                    <a:pt x="1" y="1280"/>
                  </a:lnTo>
                  <a:lnTo>
                    <a:pt x="4311" y="2058"/>
                  </a:lnTo>
                  <a:lnTo>
                    <a:pt x="4983" y="715"/>
                  </a:lnTo>
                  <a:lnTo>
                    <a:pt x="1343" y="9"/>
                  </a:lnTo>
                  <a:cubicBezTo>
                    <a:pt x="1319" y="3"/>
                    <a:pt x="1295" y="0"/>
                    <a:pt x="1270"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6"/>
            <p:cNvSpPr/>
            <p:nvPr/>
          </p:nvSpPr>
          <p:spPr>
            <a:xfrm>
              <a:off x="3293531" y="2759115"/>
              <a:ext cx="1128886" cy="435972"/>
            </a:xfrm>
            <a:custGeom>
              <a:avLst/>
              <a:gdLst/>
              <a:ahLst/>
              <a:cxnLst/>
              <a:rect l="l" t="t" r="r" b="b"/>
              <a:pathLst>
                <a:path w="4029" h="1556" extrusionOk="0">
                  <a:moveTo>
                    <a:pt x="778" y="1"/>
                  </a:moveTo>
                  <a:lnTo>
                    <a:pt x="1" y="920"/>
                  </a:lnTo>
                  <a:lnTo>
                    <a:pt x="3534" y="1555"/>
                  </a:lnTo>
                  <a:lnTo>
                    <a:pt x="4028" y="637"/>
                  </a:lnTo>
                  <a:lnTo>
                    <a:pt x="7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6"/>
            <p:cNvSpPr/>
            <p:nvPr/>
          </p:nvSpPr>
          <p:spPr>
            <a:xfrm>
              <a:off x="4292963" y="2200981"/>
              <a:ext cx="446062" cy="1193599"/>
            </a:xfrm>
            <a:custGeom>
              <a:avLst/>
              <a:gdLst/>
              <a:ahLst/>
              <a:cxnLst/>
              <a:rect l="l" t="t" r="r" b="b"/>
              <a:pathLst>
                <a:path w="1592" h="4260" extrusionOk="0">
                  <a:moveTo>
                    <a:pt x="1129" y="1"/>
                  </a:moveTo>
                  <a:cubicBezTo>
                    <a:pt x="1093" y="1"/>
                    <a:pt x="1051" y="25"/>
                    <a:pt x="1026" y="51"/>
                  </a:cubicBezTo>
                  <a:lnTo>
                    <a:pt x="71" y="1323"/>
                  </a:lnTo>
                  <a:cubicBezTo>
                    <a:pt x="1" y="1394"/>
                    <a:pt x="37" y="1498"/>
                    <a:pt x="108" y="1535"/>
                  </a:cubicBezTo>
                  <a:lnTo>
                    <a:pt x="283" y="1606"/>
                  </a:lnTo>
                  <a:cubicBezTo>
                    <a:pt x="461" y="1676"/>
                    <a:pt x="532" y="1818"/>
                    <a:pt x="532" y="1993"/>
                  </a:cubicBezTo>
                  <a:lnTo>
                    <a:pt x="532" y="3618"/>
                  </a:lnTo>
                  <a:cubicBezTo>
                    <a:pt x="532" y="3711"/>
                    <a:pt x="479" y="3803"/>
                    <a:pt x="372" y="3803"/>
                  </a:cubicBezTo>
                  <a:cubicBezTo>
                    <a:pt x="356" y="3803"/>
                    <a:pt x="338" y="3801"/>
                    <a:pt x="320" y="3796"/>
                  </a:cubicBezTo>
                  <a:lnTo>
                    <a:pt x="320" y="4254"/>
                  </a:lnTo>
                  <a:cubicBezTo>
                    <a:pt x="350" y="4258"/>
                    <a:pt x="379" y="4260"/>
                    <a:pt x="409" y="4260"/>
                  </a:cubicBezTo>
                  <a:cubicBezTo>
                    <a:pt x="661" y="4260"/>
                    <a:pt x="900" y="4123"/>
                    <a:pt x="1026" y="3901"/>
                  </a:cubicBezTo>
                  <a:lnTo>
                    <a:pt x="1484" y="3019"/>
                  </a:lnTo>
                  <a:cubicBezTo>
                    <a:pt x="1555" y="2912"/>
                    <a:pt x="1592" y="2807"/>
                    <a:pt x="1592" y="2700"/>
                  </a:cubicBezTo>
                  <a:lnTo>
                    <a:pt x="1592" y="439"/>
                  </a:lnTo>
                  <a:cubicBezTo>
                    <a:pt x="1592" y="263"/>
                    <a:pt x="1450" y="85"/>
                    <a:pt x="1272" y="51"/>
                  </a:cubicBezTo>
                  <a:lnTo>
                    <a:pt x="1168" y="15"/>
                  </a:lnTo>
                  <a:cubicBezTo>
                    <a:pt x="1157" y="5"/>
                    <a:pt x="1144" y="1"/>
                    <a:pt x="1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3214518" y="3064520"/>
              <a:ext cx="1227512" cy="320815"/>
            </a:xfrm>
            <a:custGeom>
              <a:avLst/>
              <a:gdLst/>
              <a:ahLst/>
              <a:cxnLst/>
              <a:rect l="l" t="t" r="r" b="b"/>
              <a:pathLst>
                <a:path w="4381" h="1145" extrusionOk="0">
                  <a:moveTo>
                    <a:pt x="168" y="0"/>
                  </a:moveTo>
                  <a:cubicBezTo>
                    <a:pt x="78" y="0"/>
                    <a:pt x="0" y="93"/>
                    <a:pt x="0" y="183"/>
                  </a:cubicBezTo>
                  <a:cubicBezTo>
                    <a:pt x="0" y="290"/>
                    <a:pt x="34" y="361"/>
                    <a:pt x="141" y="361"/>
                  </a:cubicBezTo>
                  <a:lnTo>
                    <a:pt x="4132" y="1138"/>
                  </a:lnTo>
                  <a:cubicBezTo>
                    <a:pt x="4150" y="1142"/>
                    <a:pt x="4168" y="1145"/>
                    <a:pt x="4185" y="1145"/>
                  </a:cubicBezTo>
                  <a:cubicBezTo>
                    <a:pt x="4299" y="1145"/>
                    <a:pt x="4381" y="1049"/>
                    <a:pt x="4381" y="926"/>
                  </a:cubicBezTo>
                  <a:cubicBezTo>
                    <a:pt x="4381" y="819"/>
                    <a:pt x="4310" y="748"/>
                    <a:pt x="4203" y="714"/>
                  </a:cubicBezTo>
                  <a:lnTo>
                    <a:pt x="212" y="8"/>
                  </a:lnTo>
                  <a:cubicBezTo>
                    <a:pt x="197" y="3"/>
                    <a:pt x="183" y="0"/>
                    <a:pt x="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4055363" y="3016608"/>
              <a:ext cx="129448" cy="70047"/>
            </a:xfrm>
            <a:custGeom>
              <a:avLst/>
              <a:gdLst/>
              <a:ahLst/>
              <a:cxnLst/>
              <a:rect l="l" t="t" r="r" b="b"/>
              <a:pathLst>
                <a:path w="462" h="250" extrusionOk="0">
                  <a:moveTo>
                    <a:pt x="1" y="1"/>
                  </a:moveTo>
                  <a:lnTo>
                    <a:pt x="1" y="142"/>
                  </a:lnTo>
                  <a:cubicBezTo>
                    <a:pt x="1" y="179"/>
                    <a:pt x="37" y="249"/>
                    <a:pt x="71" y="249"/>
                  </a:cubicBezTo>
                  <a:lnTo>
                    <a:pt x="425" y="249"/>
                  </a:lnTo>
                  <a:lnTo>
                    <a:pt x="461" y="212"/>
                  </a:lnTo>
                  <a:lnTo>
                    <a:pt x="425" y="179"/>
                  </a:lnTo>
                  <a:lnTo>
                    <a:pt x="391" y="179"/>
                  </a:lnTo>
                  <a:cubicBezTo>
                    <a:pt x="283" y="179"/>
                    <a:pt x="213" y="108"/>
                    <a:pt x="179" y="1"/>
                  </a:cubicBez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3956457" y="2512270"/>
              <a:ext cx="188848" cy="564017"/>
            </a:xfrm>
            <a:custGeom>
              <a:avLst/>
              <a:gdLst/>
              <a:ahLst/>
              <a:cxnLst/>
              <a:rect l="l" t="t" r="r" b="b"/>
              <a:pathLst>
                <a:path w="674" h="2013" extrusionOk="0">
                  <a:moveTo>
                    <a:pt x="0" y="0"/>
                  </a:moveTo>
                  <a:cubicBezTo>
                    <a:pt x="37" y="34"/>
                    <a:pt x="37" y="105"/>
                    <a:pt x="71" y="142"/>
                  </a:cubicBezTo>
                  <a:cubicBezTo>
                    <a:pt x="108" y="175"/>
                    <a:pt x="178" y="246"/>
                    <a:pt x="212" y="317"/>
                  </a:cubicBezTo>
                  <a:cubicBezTo>
                    <a:pt x="249" y="387"/>
                    <a:pt x="283" y="424"/>
                    <a:pt x="320" y="495"/>
                  </a:cubicBezTo>
                  <a:cubicBezTo>
                    <a:pt x="320" y="529"/>
                    <a:pt x="354" y="529"/>
                    <a:pt x="354" y="565"/>
                  </a:cubicBezTo>
                  <a:lnTo>
                    <a:pt x="354" y="636"/>
                  </a:lnTo>
                  <a:cubicBezTo>
                    <a:pt x="354" y="741"/>
                    <a:pt x="354" y="811"/>
                    <a:pt x="320" y="882"/>
                  </a:cubicBezTo>
                  <a:lnTo>
                    <a:pt x="320" y="1131"/>
                  </a:lnTo>
                  <a:cubicBezTo>
                    <a:pt x="283" y="1201"/>
                    <a:pt x="283" y="1272"/>
                    <a:pt x="283" y="1343"/>
                  </a:cubicBezTo>
                  <a:lnTo>
                    <a:pt x="283" y="1518"/>
                  </a:lnTo>
                  <a:cubicBezTo>
                    <a:pt x="320" y="1589"/>
                    <a:pt x="320" y="1659"/>
                    <a:pt x="320" y="1696"/>
                  </a:cubicBezTo>
                  <a:cubicBezTo>
                    <a:pt x="320" y="1767"/>
                    <a:pt x="320" y="1801"/>
                    <a:pt x="354" y="1837"/>
                  </a:cubicBezTo>
                  <a:lnTo>
                    <a:pt x="354" y="1871"/>
                  </a:lnTo>
                  <a:lnTo>
                    <a:pt x="354" y="1942"/>
                  </a:lnTo>
                  <a:lnTo>
                    <a:pt x="390" y="1942"/>
                  </a:lnTo>
                  <a:cubicBezTo>
                    <a:pt x="390" y="1979"/>
                    <a:pt x="424" y="2012"/>
                    <a:pt x="461" y="2012"/>
                  </a:cubicBezTo>
                  <a:cubicBezTo>
                    <a:pt x="495" y="2012"/>
                    <a:pt x="532" y="1979"/>
                    <a:pt x="532" y="1942"/>
                  </a:cubicBezTo>
                  <a:lnTo>
                    <a:pt x="532" y="1908"/>
                  </a:lnTo>
                  <a:lnTo>
                    <a:pt x="532" y="1837"/>
                  </a:lnTo>
                  <a:lnTo>
                    <a:pt x="532" y="1696"/>
                  </a:lnTo>
                  <a:cubicBezTo>
                    <a:pt x="532" y="1659"/>
                    <a:pt x="532" y="1589"/>
                    <a:pt x="566" y="1555"/>
                  </a:cubicBezTo>
                  <a:lnTo>
                    <a:pt x="566" y="1343"/>
                  </a:lnTo>
                  <a:cubicBezTo>
                    <a:pt x="602" y="1306"/>
                    <a:pt x="602" y="1235"/>
                    <a:pt x="602" y="1131"/>
                  </a:cubicBezTo>
                  <a:cubicBezTo>
                    <a:pt x="636" y="1060"/>
                    <a:pt x="636" y="989"/>
                    <a:pt x="636" y="919"/>
                  </a:cubicBezTo>
                  <a:cubicBezTo>
                    <a:pt x="636" y="848"/>
                    <a:pt x="636" y="777"/>
                    <a:pt x="673" y="670"/>
                  </a:cubicBezTo>
                  <a:lnTo>
                    <a:pt x="673" y="599"/>
                  </a:lnTo>
                  <a:lnTo>
                    <a:pt x="673" y="495"/>
                  </a:lnTo>
                  <a:cubicBezTo>
                    <a:pt x="673" y="458"/>
                    <a:pt x="636" y="458"/>
                    <a:pt x="636" y="424"/>
                  </a:cubicBezTo>
                  <a:lnTo>
                    <a:pt x="636" y="353"/>
                  </a:lnTo>
                  <a:cubicBezTo>
                    <a:pt x="602" y="317"/>
                    <a:pt x="602" y="283"/>
                    <a:pt x="566" y="246"/>
                  </a:cubicBezTo>
                  <a:cubicBezTo>
                    <a:pt x="566" y="212"/>
                    <a:pt x="532" y="175"/>
                    <a:pt x="532" y="142"/>
                  </a:cubicBezTo>
                  <a:cubicBezTo>
                    <a:pt x="532" y="105"/>
                    <a:pt x="495" y="71"/>
                    <a:pt x="495" y="0"/>
                  </a:cubicBez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4055363" y="3026975"/>
              <a:ext cx="129448" cy="59680"/>
            </a:xfrm>
            <a:custGeom>
              <a:avLst/>
              <a:gdLst/>
              <a:ahLst/>
              <a:cxnLst/>
              <a:rect l="l" t="t" r="r" b="b"/>
              <a:pathLst>
                <a:path w="462" h="213" extrusionOk="0">
                  <a:moveTo>
                    <a:pt x="213" y="0"/>
                  </a:moveTo>
                  <a:cubicBezTo>
                    <a:pt x="179" y="71"/>
                    <a:pt x="142" y="105"/>
                    <a:pt x="71" y="105"/>
                  </a:cubicBezTo>
                  <a:cubicBezTo>
                    <a:pt x="37" y="105"/>
                    <a:pt x="1" y="71"/>
                    <a:pt x="1" y="71"/>
                  </a:cubicBezTo>
                  <a:lnTo>
                    <a:pt x="1" y="105"/>
                  </a:lnTo>
                  <a:cubicBezTo>
                    <a:pt x="1" y="142"/>
                    <a:pt x="37" y="212"/>
                    <a:pt x="71" y="212"/>
                  </a:cubicBezTo>
                  <a:lnTo>
                    <a:pt x="425" y="212"/>
                  </a:lnTo>
                  <a:lnTo>
                    <a:pt x="461" y="175"/>
                  </a:lnTo>
                  <a:lnTo>
                    <a:pt x="425" y="142"/>
                  </a:lnTo>
                  <a:lnTo>
                    <a:pt x="391" y="142"/>
                  </a:lnTo>
                  <a:cubicBezTo>
                    <a:pt x="320" y="142"/>
                    <a:pt x="249" y="71"/>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3761165" y="2274110"/>
              <a:ext cx="333986" cy="307366"/>
            </a:xfrm>
            <a:custGeom>
              <a:avLst/>
              <a:gdLst/>
              <a:ahLst/>
              <a:cxnLst/>
              <a:rect l="l" t="t" r="r" b="b"/>
              <a:pathLst>
                <a:path w="1192" h="1097" extrusionOk="0">
                  <a:moveTo>
                    <a:pt x="132" y="0"/>
                  </a:moveTo>
                  <a:cubicBezTo>
                    <a:pt x="123" y="0"/>
                    <a:pt x="0" y="500"/>
                    <a:pt x="273" y="601"/>
                  </a:cubicBezTo>
                  <a:cubicBezTo>
                    <a:pt x="451" y="709"/>
                    <a:pt x="839" y="1096"/>
                    <a:pt x="839" y="1096"/>
                  </a:cubicBezTo>
                  <a:cubicBezTo>
                    <a:pt x="839" y="1096"/>
                    <a:pt x="1121" y="1062"/>
                    <a:pt x="1192" y="884"/>
                  </a:cubicBezTo>
                  <a:lnTo>
                    <a:pt x="839" y="2"/>
                  </a:lnTo>
                  <a:cubicBezTo>
                    <a:pt x="759" y="55"/>
                    <a:pt x="670" y="73"/>
                    <a:pt x="578" y="73"/>
                  </a:cubicBezTo>
                  <a:cubicBezTo>
                    <a:pt x="425" y="73"/>
                    <a:pt x="265" y="24"/>
                    <a:pt x="132" y="2"/>
                  </a:cubicBezTo>
                  <a:cubicBezTo>
                    <a:pt x="132" y="1"/>
                    <a:pt x="132"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3936563" y="1868398"/>
              <a:ext cx="287755" cy="361162"/>
            </a:xfrm>
            <a:custGeom>
              <a:avLst/>
              <a:gdLst/>
              <a:ahLst/>
              <a:cxnLst/>
              <a:rect l="l" t="t" r="r" b="b"/>
              <a:pathLst>
                <a:path w="1027" h="1289" extrusionOk="0">
                  <a:moveTo>
                    <a:pt x="179" y="0"/>
                  </a:moveTo>
                  <a:lnTo>
                    <a:pt x="1" y="354"/>
                  </a:lnTo>
                  <a:lnTo>
                    <a:pt x="1" y="707"/>
                  </a:lnTo>
                  <a:cubicBezTo>
                    <a:pt x="37" y="778"/>
                    <a:pt x="71" y="848"/>
                    <a:pt x="142" y="956"/>
                  </a:cubicBezTo>
                  <a:cubicBezTo>
                    <a:pt x="179" y="990"/>
                    <a:pt x="179" y="1026"/>
                    <a:pt x="213" y="1060"/>
                  </a:cubicBezTo>
                  <a:cubicBezTo>
                    <a:pt x="249" y="1097"/>
                    <a:pt x="283" y="1168"/>
                    <a:pt x="320" y="1202"/>
                  </a:cubicBezTo>
                  <a:cubicBezTo>
                    <a:pt x="354" y="1202"/>
                    <a:pt x="391" y="1238"/>
                    <a:pt x="391" y="1272"/>
                  </a:cubicBezTo>
                  <a:cubicBezTo>
                    <a:pt x="413" y="1272"/>
                    <a:pt x="452" y="1289"/>
                    <a:pt x="508" y="1289"/>
                  </a:cubicBezTo>
                  <a:cubicBezTo>
                    <a:pt x="535" y="1289"/>
                    <a:pt x="567" y="1285"/>
                    <a:pt x="603" y="1272"/>
                  </a:cubicBezTo>
                  <a:lnTo>
                    <a:pt x="637" y="1272"/>
                  </a:lnTo>
                  <a:cubicBezTo>
                    <a:pt x="673" y="1272"/>
                    <a:pt x="707" y="1238"/>
                    <a:pt x="707" y="1238"/>
                  </a:cubicBezTo>
                  <a:cubicBezTo>
                    <a:pt x="778" y="1202"/>
                    <a:pt x="815" y="1168"/>
                    <a:pt x="815" y="1131"/>
                  </a:cubicBezTo>
                  <a:lnTo>
                    <a:pt x="919" y="1026"/>
                  </a:lnTo>
                  <a:cubicBezTo>
                    <a:pt x="919" y="990"/>
                    <a:pt x="956" y="956"/>
                    <a:pt x="956" y="919"/>
                  </a:cubicBezTo>
                  <a:cubicBezTo>
                    <a:pt x="990" y="919"/>
                    <a:pt x="990" y="885"/>
                    <a:pt x="1027" y="885"/>
                  </a:cubicBezTo>
                  <a:lnTo>
                    <a:pt x="1027" y="814"/>
                  </a:lnTo>
                  <a:cubicBezTo>
                    <a:pt x="1027" y="778"/>
                    <a:pt x="1027" y="744"/>
                    <a:pt x="990" y="744"/>
                  </a:cubicBezTo>
                  <a:lnTo>
                    <a:pt x="919" y="744"/>
                  </a:lnTo>
                  <a:cubicBezTo>
                    <a:pt x="919" y="744"/>
                    <a:pt x="919" y="778"/>
                    <a:pt x="885" y="778"/>
                  </a:cubicBezTo>
                  <a:cubicBezTo>
                    <a:pt x="885" y="814"/>
                    <a:pt x="885" y="814"/>
                    <a:pt x="849" y="848"/>
                  </a:cubicBezTo>
                  <a:cubicBezTo>
                    <a:pt x="849" y="885"/>
                    <a:pt x="815" y="885"/>
                    <a:pt x="815" y="919"/>
                  </a:cubicBezTo>
                  <a:cubicBezTo>
                    <a:pt x="778" y="956"/>
                    <a:pt x="744" y="956"/>
                    <a:pt x="707" y="990"/>
                  </a:cubicBezTo>
                  <a:cubicBezTo>
                    <a:pt x="673" y="990"/>
                    <a:pt x="637" y="1026"/>
                    <a:pt x="603" y="1026"/>
                  </a:cubicBezTo>
                  <a:lnTo>
                    <a:pt x="566" y="1060"/>
                  </a:lnTo>
                  <a:lnTo>
                    <a:pt x="532" y="1026"/>
                  </a:lnTo>
                  <a:lnTo>
                    <a:pt x="495" y="1026"/>
                  </a:lnTo>
                  <a:cubicBezTo>
                    <a:pt x="495" y="990"/>
                    <a:pt x="461" y="956"/>
                    <a:pt x="425" y="919"/>
                  </a:cubicBezTo>
                  <a:cubicBezTo>
                    <a:pt x="249" y="566"/>
                    <a:pt x="391" y="0"/>
                    <a:pt x="179" y="0"/>
                  </a:cubicBezTo>
                  <a:close/>
                </a:path>
              </a:pathLst>
            </a:custGeom>
            <a:solidFill>
              <a:srgbClr val="DB8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3788624" y="2058926"/>
              <a:ext cx="217988" cy="244324"/>
            </a:xfrm>
            <a:custGeom>
              <a:avLst/>
              <a:gdLst/>
              <a:ahLst/>
              <a:cxnLst/>
              <a:rect l="l" t="t" r="r" b="b"/>
              <a:pathLst>
                <a:path w="778" h="872" extrusionOk="0">
                  <a:moveTo>
                    <a:pt x="67" y="1"/>
                  </a:moveTo>
                  <a:cubicBezTo>
                    <a:pt x="40" y="1"/>
                    <a:pt x="28" y="8"/>
                    <a:pt x="34" y="27"/>
                  </a:cubicBezTo>
                  <a:cubicBezTo>
                    <a:pt x="34" y="168"/>
                    <a:pt x="71" y="310"/>
                    <a:pt x="71" y="310"/>
                  </a:cubicBezTo>
                  <a:lnTo>
                    <a:pt x="0" y="841"/>
                  </a:lnTo>
                  <a:cubicBezTo>
                    <a:pt x="0" y="841"/>
                    <a:pt x="157" y="872"/>
                    <a:pt x="333" y="872"/>
                  </a:cubicBezTo>
                  <a:cubicBezTo>
                    <a:pt x="482" y="872"/>
                    <a:pt x="644" y="850"/>
                    <a:pt x="741" y="770"/>
                  </a:cubicBezTo>
                  <a:lnTo>
                    <a:pt x="707" y="522"/>
                  </a:lnTo>
                  <a:cubicBezTo>
                    <a:pt x="707" y="451"/>
                    <a:pt x="777" y="134"/>
                    <a:pt x="777" y="64"/>
                  </a:cubicBezTo>
                  <a:lnTo>
                    <a:pt x="777" y="64"/>
                  </a:lnTo>
                  <a:cubicBezTo>
                    <a:pt x="732" y="83"/>
                    <a:pt x="677" y="90"/>
                    <a:pt x="618" y="90"/>
                  </a:cubicBezTo>
                  <a:cubicBezTo>
                    <a:pt x="413" y="90"/>
                    <a:pt x="158" y="1"/>
                    <a:pt x="67" y="1"/>
                  </a:cubicBez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3788624" y="2155871"/>
              <a:ext cx="198094" cy="149340"/>
            </a:xfrm>
            <a:custGeom>
              <a:avLst/>
              <a:gdLst/>
              <a:ahLst/>
              <a:cxnLst/>
              <a:rect l="l" t="t" r="r" b="b"/>
              <a:pathLst>
                <a:path w="707" h="533" extrusionOk="0">
                  <a:moveTo>
                    <a:pt x="34" y="0"/>
                  </a:moveTo>
                  <a:lnTo>
                    <a:pt x="0" y="495"/>
                  </a:lnTo>
                  <a:cubicBezTo>
                    <a:pt x="0" y="495"/>
                    <a:pt x="163" y="532"/>
                    <a:pt x="348" y="532"/>
                  </a:cubicBezTo>
                  <a:cubicBezTo>
                    <a:pt x="472" y="532"/>
                    <a:pt x="606" y="515"/>
                    <a:pt x="707" y="458"/>
                  </a:cubicBezTo>
                  <a:cubicBezTo>
                    <a:pt x="458" y="354"/>
                    <a:pt x="212" y="212"/>
                    <a:pt x="34" y="0"/>
                  </a:cubicBezTo>
                  <a:close/>
                </a:path>
              </a:pathLst>
            </a:custGeom>
            <a:solidFill>
              <a:srgbClr val="DB8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3491624" y="2818515"/>
              <a:ext cx="88820" cy="138973"/>
            </a:xfrm>
            <a:custGeom>
              <a:avLst/>
              <a:gdLst/>
              <a:ahLst/>
              <a:cxnLst/>
              <a:rect l="l" t="t" r="r" b="b"/>
              <a:pathLst>
                <a:path w="317" h="496" extrusionOk="0">
                  <a:moveTo>
                    <a:pt x="176" y="1"/>
                  </a:moveTo>
                  <a:lnTo>
                    <a:pt x="71" y="108"/>
                  </a:lnTo>
                  <a:cubicBezTo>
                    <a:pt x="34" y="142"/>
                    <a:pt x="0" y="213"/>
                    <a:pt x="34" y="250"/>
                  </a:cubicBezTo>
                  <a:lnTo>
                    <a:pt x="246" y="496"/>
                  </a:lnTo>
                  <a:lnTo>
                    <a:pt x="317" y="496"/>
                  </a:lnTo>
                  <a:lnTo>
                    <a:pt x="317" y="425"/>
                  </a:lnTo>
                  <a:cubicBezTo>
                    <a:pt x="246" y="320"/>
                    <a:pt x="246" y="213"/>
                    <a:pt x="283" y="142"/>
                  </a:cubicBezTo>
                  <a:lnTo>
                    <a:pt x="176" y="1"/>
                  </a:ln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3511237" y="2442503"/>
              <a:ext cx="405995" cy="446058"/>
            </a:xfrm>
            <a:custGeom>
              <a:avLst/>
              <a:gdLst/>
              <a:ahLst/>
              <a:cxnLst/>
              <a:rect l="l" t="t" r="r" b="b"/>
              <a:pathLst>
                <a:path w="1449" h="1592" extrusionOk="0">
                  <a:moveTo>
                    <a:pt x="953" y="0"/>
                  </a:moveTo>
                  <a:lnTo>
                    <a:pt x="953" y="37"/>
                  </a:lnTo>
                  <a:lnTo>
                    <a:pt x="953" y="249"/>
                  </a:lnTo>
                  <a:lnTo>
                    <a:pt x="953" y="495"/>
                  </a:lnTo>
                  <a:cubicBezTo>
                    <a:pt x="953" y="532"/>
                    <a:pt x="920" y="566"/>
                    <a:pt x="920" y="602"/>
                  </a:cubicBezTo>
                  <a:lnTo>
                    <a:pt x="920" y="636"/>
                  </a:lnTo>
                  <a:lnTo>
                    <a:pt x="920" y="673"/>
                  </a:lnTo>
                  <a:cubicBezTo>
                    <a:pt x="920" y="673"/>
                    <a:pt x="883" y="673"/>
                    <a:pt x="883" y="707"/>
                  </a:cubicBezTo>
                  <a:cubicBezTo>
                    <a:pt x="849" y="707"/>
                    <a:pt x="812" y="744"/>
                    <a:pt x="778" y="778"/>
                  </a:cubicBezTo>
                  <a:cubicBezTo>
                    <a:pt x="708" y="814"/>
                    <a:pt x="637" y="848"/>
                    <a:pt x="600" y="885"/>
                  </a:cubicBezTo>
                  <a:cubicBezTo>
                    <a:pt x="566" y="919"/>
                    <a:pt x="566" y="919"/>
                    <a:pt x="530" y="919"/>
                  </a:cubicBezTo>
                  <a:cubicBezTo>
                    <a:pt x="530" y="956"/>
                    <a:pt x="530" y="956"/>
                    <a:pt x="496" y="956"/>
                  </a:cubicBezTo>
                  <a:cubicBezTo>
                    <a:pt x="459" y="990"/>
                    <a:pt x="459" y="1026"/>
                    <a:pt x="425" y="1026"/>
                  </a:cubicBezTo>
                  <a:cubicBezTo>
                    <a:pt x="388" y="1097"/>
                    <a:pt x="318" y="1131"/>
                    <a:pt x="284" y="1168"/>
                  </a:cubicBezTo>
                  <a:lnTo>
                    <a:pt x="176" y="1272"/>
                  </a:lnTo>
                  <a:lnTo>
                    <a:pt x="72" y="1380"/>
                  </a:lnTo>
                  <a:lnTo>
                    <a:pt x="1" y="1450"/>
                  </a:lnTo>
                  <a:lnTo>
                    <a:pt x="1" y="1555"/>
                  </a:lnTo>
                  <a:cubicBezTo>
                    <a:pt x="35" y="1592"/>
                    <a:pt x="72" y="1592"/>
                    <a:pt x="106" y="1592"/>
                  </a:cubicBezTo>
                  <a:cubicBezTo>
                    <a:pt x="106" y="1592"/>
                    <a:pt x="142" y="1555"/>
                    <a:pt x="213" y="1521"/>
                  </a:cubicBezTo>
                  <a:cubicBezTo>
                    <a:pt x="247" y="1521"/>
                    <a:pt x="284" y="1484"/>
                    <a:pt x="318" y="1450"/>
                  </a:cubicBezTo>
                  <a:cubicBezTo>
                    <a:pt x="354" y="1414"/>
                    <a:pt x="388" y="1414"/>
                    <a:pt x="459" y="1380"/>
                  </a:cubicBezTo>
                  <a:cubicBezTo>
                    <a:pt x="496" y="1343"/>
                    <a:pt x="566" y="1309"/>
                    <a:pt x="600" y="1272"/>
                  </a:cubicBezTo>
                  <a:lnTo>
                    <a:pt x="671" y="1202"/>
                  </a:lnTo>
                  <a:cubicBezTo>
                    <a:pt x="708" y="1168"/>
                    <a:pt x="741" y="1168"/>
                    <a:pt x="778" y="1131"/>
                  </a:cubicBezTo>
                  <a:cubicBezTo>
                    <a:pt x="812" y="1097"/>
                    <a:pt x="883" y="1060"/>
                    <a:pt x="953" y="990"/>
                  </a:cubicBezTo>
                  <a:cubicBezTo>
                    <a:pt x="990" y="990"/>
                    <a:pt x="1024" y="956"/>
                    <a:pt x="1061" y="956"/>
                  </a:cubicBezTo>
                  <a:cubicBezTo>
                    <a:pt x="1061" y="919"/>
                    <a:pt x="1095" y="919"/>
                    <a:pt x="1095" y="885"/>
                  </a:cubicBezTo>
                  <a:lnTo>
                    <a:pt x="1132" y="885"/>
                  </a:lnTo>
                  <a:lnTo>
                    <a:pt x="1165" y="848"/>
                  </a:lnTo>
                  <a:lnTo>
                    <a:pt x="1165" y="814"/>
                  </a:lnTo>
                  <a:lnTo>
                    <a:pt x="1202" y="814"/>
                  </a:lnTo>
                  <a:lnTo>
                    <a:pt x="1202" y="778"/>
                  </a:lnTo>
                  <a:cubicBezTo>
                    <a:pt x="1202" y="744"/>
                    <a:pt x="1236" y="744"/>
                    <a:pt x="1236" y="744"/>
                  </a:cubicBezTo>
                  <a:lnTo>
                    <a:pt x="1236" y="673"/>
                  </a:lnTo>
                  <a:cubicBezTo>
                    <a:pt x="1273" y="636"/>
                    <a:pt x="1273" y="602"/>
                    <a:pt x="1273" y="566"/>
                  </a:cubicBezTo>
                  <a:cubicBezTo>
                    <a:pt x="1307" y="461"/>
                    <a:pt x="1343" y="391"/>
                    <a:pt x="1343" y="320"/>
                  </a:cubicBezTo>
                  <a:lnTo>
                    <a:pt x="1448" y="0"/>
                  </a:ln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3491624" y="2838408"/>
              <a:ext cx="88820" cy="119080"/>
            </a:xfrm>
            <a:custGeom>
              <a:avLst/>
              <a:gdLst/>
              <a:ahLst/>
              <a:cxnLst/>
              <a:rect l="l" t="t" r="r" b="b"/>
              <a:pathLst>
                <a:path w="317" h="425" extrusionOk="0">
                  <a:moveTo>
                    <a:pt x="105" y="1"/>
                  </a:moveTo>
                  <a:lnTo>
                    <a:pt x="71" y="37"/>
                  </a:lnTo>
                  <a:cubicBezTo>
                    <a:pt x="34" y="71"/>
                    <a:pt x="0" y="142"/>
                    <a:pt x="34" y="179"/>
                  </a:cubicBezTo>
                  <a:lnTo>
                    <a:pt x="246" y="425"/>
                  </a:lnTo>
                  <a:lnTo>
                    <a:pt x="317" y="425"/>
                  </a:lnTo>
                  <a:lnTo>
                    <a:pt x="317" y="354"/>
                  </a:lnTo>
                  <a:cubicBezTo>
                    <a:pt x="246" y="283"/>
                    <a:pt x="246" y="213"/>
                    <a:pt x="283" y="108"/>
                  </a:cubicBezTo>
                  <a:lnTo>
                    <a:pt x="283" y="108"/>
                  </a:lnTo>
                  <a:cubicBezTo>
                    <a:pt x="254" y="122"/>
                    <a:pt x="231" y="130"/>
                    <a:pt x="211" y="130"/>
                  </a:cubicBezTo>
                  <a:cubicBezTo>
                    <a:pt x="183" y="130"/>
                    <a:pt x="162" y="113"/>
                    <a:pt x="142" y="71"/>
                  </a:cubicBezTo>
                  <a:cubicBezTo>
                    <a:pt x="105" y="71"/>
                    <a:pt x="105" y="37"/>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3758363" y="2254777"/>
              <a:ext cx="198375" cy="356679"/>
            </a:xfrm>
            <a:custGeom>
              <a:avLst/>
              <a:gdLst/>
              <a:ahLst/>
              <a:cxnLst/>
              <a:rect l="l" t="t" r="r" b="b"/>
              <a:pathLst>
                <a:path w="708" h="1273" extrusionOk="0">
                  <a:moveTo>
                    <a:pt x="108" y="1"/>
                  </a:moveTo>
                  <a:cubicBezTo>
                    <a:pt x="38" y="142"/>
                    <a:pt x="1" y="317"/>
                    <a:pt x="38" y="566"/>
                  </a:cubicBezTo>
                  <a:cubicBezTo>
                    <a:pt x="71" y="812"/>
                    <a:pt x="38" y="1165"/>
                    <a:pt x="38" y="1165"/>
                  </a:cubicBezTo>
                  <a:cubicBezTo>
                    <a:pt x="38" y="1165"/>
                    <a:pt x="283" y="1272"/>
                    <a:pt x="391" y="1272"/>
                  </a:cubicBezTo>
                  <a:cubicBezTo>
                    <a:pt x="391" y="1272"/>
                    <a:pt x="707" y="566"/>
                    <a:pt x="707" y="142"/>
                  </a:cubicBezTo>
                  <a:lnTo>
                    <a:pt x="707" y="142"/>
                  </a:lnTo>
                  <a:cubicBezTo>
                    <a:pt x="637" y="152"/>
                    <a:pt x="574" y="156"/>
                    <a:pt x="518" y="156"/>
                  </a:cubicBezTo>
                  <a:cubicBezTo>
                    <a:pt x="185" y="156"/>
                    <a:pt x="108"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3788624" y="1858872"/>
              <a:ext cx="237881" cy="242923"/>
            </a:xfrm>
            <a:custGeom>
              <a:avLst/>
              <a:gdLst/>
              <a:ahLst/>
              <a:cxnLst/>
              <a:rect l="l" t="t" r="r" b="b"/>
              <a:pathLst>
                <a:path w="849" h="867" extrusionOk="0">
                  <a:moveTo>
                    <a:pt x="246" y="1"/>
                  </a:moveTo>
                  <a:cubicBezTo>
                    <a:pt x="175" y="1"/>
                    <a:pt x="142" y="1"/>
                    <a:pt x="105" y="34"/>
                  </a:cubicBezTo>
                  <a:cubicBezTo>
                    <a:pt x="212" y="71"/>
                    <a:pt x="246" y="176"/>
                    <a:pt x="246" y="283"/>
                  </a:cubicBezTo>
                  <a:cubicBezTo>
                    <a:pt x="246" y="388"/>
                    <a:pt x="212" y="495"/>
                    <a:pt x="105" y="529"/>
                  </a:cubicBezTo>
                  <a:cubicBezTo>
                    <a:pt x="71" y="529"/>
                    <a:pt x="34" y="529"/>
                    <a:pt x="0" y="495"/>
                  </a:cubicBezTo>
                  <a:lnTo>
                    <a:pt x="0" y="495"/>
                  </a:lnTo>
                  <a:lnTo>
                    <a:pt x="34" y="707"/>
                  </a:lnTo>
                  <a:cubicBezTo>
                    <a:pt x="153" y="826"/>
                    <a:pt x="295" y="867"/>
                    <a:pt x="434" y="867"/>
                  </a:cubicBezTo>
                  <a:cubicBezTo>
                    <a:pt x="542" y="867"/>
                    <a:pt x="648" y="843"/>
                    <a:pt x="741" y="812"/>
                  </a:cubicBezTo>
                  <a:cubicBezTo>
                    <a:pt x="777" y="778"/>
                    <a:pt x="811" y="741"/>
                    <a:pt x="811" y="670"/>
                  </a:cubicBezTo>
                  <a:cubicBezTo>
                    <a:pt x="848" y="636"/>
                    <a:pt x="848" y="600"/>
                    <a:pt x="811" y="566"/>
                  </a:cubicBezTo>
                  <a:cubicBezTo>
                    <a:pt x="811" y="566"/>
                    <a:pt x="741" y="283"/>
                    <a:pt x="741" y="34"/>
                  </a:cubicBezTo>
                  <a:cubicBezTo>
                    <a:pt x="707" y="1"/>
                    <a:pt x="670" y="1"/>
                    <a:pt x="670" y="1"/>
                  </a:cubicBezTo>
                  <a:lnTo>
                    <a:pt x="599" y="105"/>
                  </a:lnTo>
                  <a:cubicBezTo>
                    <a:pt x="565" y="105"/>
                    <a:pt x="283"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857550" y="1581766"/>
              <a:ext cx="217988" cy="425605"/>
            </a:xfrm>
            <a:custGeom>
              <a:avLst/>
              <a:gdLst/>
              <a:ahLst/>
              <a:cxnLst/>
              <a:rect l="l" t="t" r="r" b="b"/>
              <a:pathLst>
                <a:path w="778" h="1519" extrusionOk="0">
                  <a:moveTo>
                    <a:pt x="424" y="0"/>
                  </a:moveTo>
                  <a:cubicBezTo>
                    <a:pt x="283" y="0"/>
                    <a:pt x="178" y="71"/>
                    <a:pt x="71" y="176"/>
                  </a:cubicBezTo>
                  <a:cubicBezTo>
                    <a:pt x="0" y="283"/>
                    <a:pt x="0" y="424"/>
                    <a:pt x="0" y="529"/>
                  </a:cubicBezTo>
                  <a:lnTo>
                    <a:pt x="141" y="778"/>
                  </a:lnTo>
                  <a:lnTo>
                    <a:pt x="107" y="990"/>
                  </a:lnTo>
                  <a:lnTo>
                    <a:pt x="0" y="990"/>
                  </a:lnTo>
                  <a:cubicBezTo>
                    <a:pt x="37" y="990"/>
                    <a:pt x="178" y="1518"/>
                    <a:pt x="353" y="1518"/>
                  </a:cubicBezTo>
                  <a:cubicBezTo>
                    <a:pt x="495" y="1484"/>
                    <a:pt x="424" y="990"/>
                    <a:pt x="424" y="990"/>
                  </a:cubicBezTo>
                  <a:lnTo>
                    <a:pt x="424" y="848"/>
                  </a:lnTo>
                  <a:cubicBezTo>
                    <a:pt x="424" y="848"/>
                    <a:pt x="472" y="880"/>
                    <a:pt x="535" y="880"/>
                  </a:cubicBezTo>
                  <a:cubicBezTo>
                    <a:pt x="566" y="880"/>
                    <a:pt x="601" y="872"/>
                    <a:pt x="636" y="848"/>
                  </a:cubicBezTo>
                  <a:cubicBezTo>
                    <a:pt x="673" y="848"/>
                    <a:pt x="777" y="741"/>
                    <a:pt x="777" y="317"/>
                  </a:cubicBezTo>
                  <a:cubicBezTo>
                    <a:pt x="743" y="142"/>
                    <a:pt x="636" y="34"/>
                    <a:pt x="424" y="0"/>
                  </a:cubicBez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4055363" y="1710092"/>
              <a:ext cx="30541" cy="30260"/>
            </a:xfrm>
            <a:custGeom>
              <a:avLst/>
              <a:gdLst/>
              <a:ahLst/>
              <a:cxnLst/>
              <a:rect l="l" t="t" r="r" b="b"/>
              <a:pathLst>
                <a:path w="109" h="108" extrusionOk="0">
                  <a:moveTo>
                    <a:pt x="37" y="0"/>
                  </a:moveTo>
                  <a:cubicBezTo>
                    <a:pt x="1" y="0"/>
                    <a:pt x="1" y="37"/>
                    <a:pt x="1" y="71"/>
                  </a:cubicBezTo>
                  <a:lnTo>
                    <a:pt x="37" y="108"/>
                  </a:lnTo>
                  <a:cubicBezTo>
                    <a:pt x="71" y="108"/>
                    <a:pt x="108" y="71"/>
                    <a:pt x="108" y="37"/>
                  </a:cubicBezTo>
                  <a:cubicBezTo>
                    <a:pt x="108" y="37"/>
                    <a:pt x="71" y="0"/>
                    <a:pt x="37" y="0"/>
                  </a:cubicBezTo>
                  <a:close/>
                </a:path>
              </a:pathLst>
            </a:custGeom>
            <a:solidFill>
              <a:srgbClr val="FFA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976350" y="1729705"/>
              <a:ext cx="30261" cy="20174"/>
            </a:xfrm>
            <a:custGeom>
              <a:avLst/>
              <a:gdLst/>
              <a:ahLst/>
              <a:cxnLst/>
              <a:rect l="l" t="t" r="r" b="b"/>
              <a:pathLst>
                <a:path w="108" h="72" extrusionOk="0">
                  <a:moveTo>
                    <a:pt x="37" y="1"/>
                  </a:moveTo>
                  <a:cubicBezTo>
                    <a:pt x="0" y="1"/>
                    <a:pt x="0" y="1"/>
                    <a:pt x="0" y="38"/>
                  </a:cubicBezTo>
                  <a:cubicBezTo>
                    <a:pt x="0" y="72"/>
                    <a:pt x="0" y="72"/>
                    <a:pt x="37" y="72"/>
                  </a:cubicBezTo>
                  <a:cubicBezTo>
                    <a:pt x="71" y="72"/>
                    <a:pt x="107" y="38"/>
                    <a:pt x="107" y="38"/>
                  </a:cubicBezTo>
                  <a:cubicBezTo>
                    <a:pt x="107" y="1"/>
                    <a:pt x="71" y="1"/>
                    <a:pt x="37" y="1"/>
                  </a:cubicBezTo>
                  <a:close/>
                </a:path>
              </a:pathLst>
            </a:custGeom>
            <a:solidFill>
              <a:srgbClr val="FFA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3976350" y="1700566"/>
              <a:ext cx="19893" cy="19893"/>
            </a:xfrm>
            <a:custGeom>
              <a:avLst/>
              <a:gdLst/>
              <a:ahLst/>
              <a:cxnLst/>
              <a:rect l="l" t="t" r="r" b="b"/>
              <a:pathLst>
                <a:path w="71" h="71" extrusionOk="0">
                  <a:moveTo>
                    <a:pt x="37" y="0"/>
                  </a:moveTo>
                  <a:cubicBezTo>
                    <a:pt x="37" y="0"/>
                    <a:pt x="0" y="0"/>
                    <a:pt x="0" y="34"/>
                  </a:cubicBezTo>
                  <a:lnTo>
                    <a:pt x="37" y="71"/>
                  </a:lnTo>
                  <a:cubicBezTo>
                    <a:pt x="71" y="71"/>
                    <a:pt x="71" y="34"/>
                    <a:pt x="71" y="34"/>
                  </a:cubicBezTo>
                  <a:cubicBezTo>
                    <a:pt x="71" y="0"/>
                    <a:pt x="71" y="0"/>
                    <a:pt x="37" y="0"/>
                  </a:cubicBezTo>
                  <a:close/>
                </a:path>
              </a:pathLst>
            </a:custGeom>
            <a:solidFill>
              <a:srgbClr val="193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4055363" y="1690199"/>
              <a:ext cx="10647" cy="10647"/>
            </a:xfrm>
            <a:custGeom>
              <a:avLst/>
              <a:gdLst/>
              <a:ahLst/>
              <a:cxnLst/>
              <a:rect l="l" t="t" r="r" b="b"/>
              <a:pathLst>
                <a:path w="38" h="38" extrusionOk="0">
                  <a:moveTo>
                    <a:pt x="1" y="1"/>
                  </a:moveTo>
                  <a:lnTo>
                    <a:pt x="1" y="37"/>
                  </a:lnTo>
                  <a:cubicBezTo>
                    <a:pt x="37" y="37"/>
                    <a:pt x="37" y="37"/>
                    <a:pt x="37" y="1"/>
                  </a:cubicBezTo>
                  <a:close/>
                </a:path>
              </a:pathLst>
            </a:custGeom>
            <a:solidFill>
              <a:srgbClr val="193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3897057" y="1690199"/>
              <a:ext cx="70047" cy="70047"/>
            </a:xfrm>
            <a:custGeom>
              <a:avLst/>
              <a:gdLst/>
              <a:ahLst/>
              <a:cxnLst/>
              <a:rect l="l" t="t" r="r" b="b"/>
              <a:pathLst>
                <a:path w="250" h="250" extrusionOk="0">
                  <a:moveTo>
                    <a:pt x="0" y="1"/>
                  </a:moveTo>
                  <a:cubicBezTo>
                    <a:pt x="71" y="37"/>
                    <a:pt x="142" y="71"/>
                    <a:pt x="249" y="249"/>
                  </a:cubicBezTo>
                  <a:cubicBezTo>
                    <a:pt x="178" y="71"/>
                    <a:pt x="71"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3877163" y="1769492"/>
              <a:ext cx="79574" cy="19893"/>
            </a:xfrm>
            <a:custGeom>
              <a:avLst/>
              <a:gdLst/>
              <a:ahLst/>
              <a:cxnLst/>
              <a:rect l="l" t="t" r="r" b="b"/>
              <a:pathLst>
                <a:path w="284" h="71" extrusionOk="0">
                  <a:moveTo>
                    <a:pt x="1" y="0"/>
                  </a:moveTo>
                  <a:cubicBezTo>
                    <a:pt x="108" y="71"/>
                    <a:pt x="179" y="71"/>
                    <a:pt x="213" y="71"/>
                  </a:cubicBezTo>
                  <a:lnTo>
                    <a:pt x="283" y="71"/>
                  </a:lnTo>
                  <a:lnTo>
                    <a:pt x="283" y="37"/>
                  </a:lnTo>
                  <a:lnTo>
                    <a:pt x="213" y="37"/>
                  </a:lnTo>
                  <a:cubicBezTo>
                    <a:pt x="179" y="37"/>
                    <a:pt x="108" y="37"/>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3946930" y="1729705"/>
              <a:ext cx="128607" cy="103950"/>
            </a:xfrm>
            <a:custGeom>
              <a:avLst/>
              <a:gdLst/>
              <a:ahLst/>
              <a:cxnLst/>
              <a:rect l="l" t="t" r="r" b="b"/>
              <a:pathLst>
                <a:path w="459" h="371" extrusionOk="0">
                  <a:moveTo>
                    <a:pt x="317" y="1"/>
                  </a:moveTo>
                  <a:cubicBezTo>
                    <a:pt x="283" y="1"/>
                    <a:pt x="283" y="72"/>
                    <a:pt x="176" y="72"/>
                  </a:cubicBezTo>
                  <a:cubicBezTo>
                    <a:pt x="152" y="84"/>
                    <a:pt x="129" y="88"/>
                    <a:pt x="108" y="88"/>
                  </a:cubicBezTo>
                  <a:cubicBezTo>
                    <a:pt x="66" y="88"/>
                    <a:pt x="34" y="72"/>
                    <a:pt x="34" y="72"/>
                  </a:cubicBezTo>
                  <a:lnTo>
                    <a:pt x="0" y="213"/>
                  </a:lnTo>
                  <a:cubicBezTo>
                    <a:pt x="0" y="243"/>
                    <a:pt x="99" y="371"/>
                    <a:pt x="234" y="371"/>
                  </a:cubicBezTo>
                  <a:cubicBezTo>
                    <a:pt x="260" y="371"/>
                    <a:pt x="288" y="366"/>
                    <a:pt x="317" y="354"/>
                  </a:cubicBezTo>
                  <a:cubicBezTo>
                    <a:pt x="458" y="283"/>
                    <a:pt x="458" y="108"/>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3837657" y="1547583"/>
              <a:ext cx="257495" cy="241802"/>
            </a:xfrm>
            <a:custGeom>
              <a:avLst/>
              <a:gdLst/>
              <a:ahLst/>
              <a:cxnLst/>
              <a:rect l="l" t="t" r="r" b="b"/>
              <a:pathLst>
                <a:path w="919" h="863" extrusionOk="0">
                  <a:moveTo>
                    <a:pt x="454" y="1"/>
                  </a:moveTo>
                  <a:cubicBezTo>
                    <a:pt x="419" y="1"/>
                    <a:pt x="385" y="5"/>
                    <a:pt x="354" y="15"/>
                  </a:cubicBezTo>
                  <a:lnTo>
                    <a:pt x="212" y="86"/>
                  </a:lnTo>
                  <a:cubicBezTo>
                    <a:pt x="71" y="156"/>
                    <a:pt x="37" y="264"/>
                    <a:pt x="0" y="368"/>
                  </a:cubicBezTo>
                  <a:cubicBezTo>
                    <a:pt x="0" y="439"/>
                    <a:pt x="0" y="580"/>
                    <a:pt x="37" y="651"/>
                  </a:cubicBezTo>
                  <a:cubicBezTo>
                    <a:pt x="71" y="758"/>
                    <a:pt x="178" y="863"/>
                    <a:pt x="178" y="863"/>
                  </a:cubicBezTo>
                  <a:cubicBezTo>
                    <a:pt x="212" y="792"/>
                    <a:pt x="212" y="722"/>
                    <a:pt x="178" y="688"/>
                  </a:cubicBezTo>
                  <a:cubicBezTo>
                    <a:pt x="178" y="688"/>
                    <a:pt x="142" y="651"/>
                    <a:pt x="142" y="617"/>
                  </a:cubicBezTo>
                  <a:cubicBezTo>
                    <a:pt x="142" y="580"/>
                    <a:pt x="178" y="546"/>
                    <a:pt x="178" y="546"/>
                  </a:cubicBezTo>
                  <a:cubicBezTo>
                    <a:pt x="212" y="546"/>
                    <a:pt x="249" y="580"/>
                    <a:pt x="249" y="617"/>
                  </a:cubicBezTo>
                  <a:cubicBezTo>
                    <a:pt x="249" y="641"/>
                    <a:pt x="266" y="666"/>
                    <a:pt x="276" y="666"/>
                  </a:cubicBezTo>
                  <a:cubicBezTo>
                    <a:pt x="280" y="666"/>
                    <a:pt x="283" y="662"/>
                    <a:pt x="283" y="651"/>
                  </a:cubicBezTo>
                  <a:cubicBezTo>
                    <a:pt x="320" y="651"/>
                    <a:pt x="283" y="580"/>
                    <a:pt x="354" y="510"/>
                  </a:cubicBezTo>
                  <a:cubicBezTo>
                    <a:pt x="461" y="439"/>
                    <a:pt x="461" y="298"/>
                    <a:pt x="461" y="298"/>
                  </a:cubicBezTo>
                  <a:cubicBezTo>
                    <a:pt x="602" y="439"/>
                    <a:pt x="848" y="510"/>
                    <a:pt x="848" y="510"/>
                  </a:cubicBezTo>
                  <a:cubicBezTo>
                    <a:pt x="919" y="368"/>
                    <a:pt x="885" y="156"/>
                    <a:pt x="707" y="52"/>
                  </a:cubicBezTo>
                  <a:cubicBezTo>
                    <a:pt x="633" y="26"/>
                    <a:pt x="540"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3698963" y="1867558"/>
              <a:ext cx="307649" cy="446899"/>
            </a:xfrm>
            <a:custGeom>
              <a:avLst/>
              <a:gdLst/>
              <a:ahLst/>
              <a:cxnLst/>
              <a:rect l="l" t="t" r="r" b="b"/>
              <a:pathLst>
                <a:path w="1098" h="1595" extrusionOk="0">
                  <a:moveTo>
                    <a:pt x="442" y="1"/>
                  </a:moveTo>
                  <a:cubicBezTo>
                    <a:pt x="437" y="1"/>
                    <a:pt x="431" y="2"/>
                    <a:pt x="425" y="3"/>
                  </a:cubicBezTo>
                  <a:cubicBezTo>
                    <a:pt x="283" y="40"/>
                    <a:pt x="142" y="427"/>
                    <a:pt x="142" y="498"/>
                  </a:cubicBezTo>
                  <a:cubicBezTo>
                    <a:pt x="108" y="535"/>
                    <a:pt x="71" y="605"/>
                    <a:pt x="71" y="676"/>
                  </a:cubicBezTo>
                  <a:cubicBezTo>
                    <a:pt x="38" y="710"/>
                    <a:pt x="38" y="781"/>
                    <a:pt x="1" y="851"/>
                  </a:cubicBezTo>
                  <a:lnTo>
                    <a:pt x="1" y="993"/>
                  </a:lnTo>
                  <a:lnTo>
                    <a:pt x="1" y="1063"/>
                  </a:lnTo>
                  <a:lnTo>
                    <a:pt x="38" y="1100"/>
                  </a:lnTo>
                  <a:lnTo>
                    <a:pt x="38" y="1134"/>
                  </a:lnTo>
                  <a:lnTo>
                    <a:pt x="71" y="1171"/>
                  </a:lnTo>
                  <a:cubicBezTo>
                    <a:pt x="71" y="1205"/>
                    <a:pt x="108" y="1205"/>
                    <a:pt x="108" y="1205"/>
                  </a:cubicBezTo>
                  <a:lnTo>
                    <a:pt x="142" y="1241"/>
                  </a:lnTo>
                  <a:cubicBezTo>
                    <a:pt x="179" y="1275"/>
                    <a:pt x="213" y="1275"/>
                    <a:pt x="250" y="1312"/>
                  </a:cubicBezTo>
                  <a:cubicBezTo>
                    <a:pt x="283" y="1346"/>
                    <a:pt x="354" y="1346"/>
                    <a:pt x="425" y="1383"/>
                  </a:cubicBezTo>
                  <a:cubicBezTo>
                    <a:pt x="462" y="1417"/>
                    <a:pt x="532" y="1417"/>
                    <a:pt x="566" y="1453"/>
                  </a:cubicBezTo>
                  <a:cubicBezTo>
                    <a:pt x="637" y="1453"/>
                    <a:pt x="673" y="1487"/>
                    <a:pt x="707" y="1487"/>
                  </a:cubicBezTo>
                  <a:cubicBezTo>
                    <a:pt x="744" y="1524"/>
                    <a:pt x="778" y="1524"/>
                    <a:pt x="778" y="1524"/>
                  </a:cubicBezTo>
                  <a:cubicBezTo>
                    <a:pt x="815" y="1524"/>
                    <a:pt x="815" y="1524"/>
                    <a:pt x="849" y="1558"/>
                  </a:cubicBezTo>
                  <a:cubicBezTo>
                    <a:pt x="885" y="1558"/>
                    <a:pt x="919" y="1595"/>
                    <a:pt x="919" y="1595"/>
                  </a:cubicBezTo>
                  <a:lnTo>
                    <a:pt x="1027" y="1595"/>
                  </a:lnTo>
                  <a:cubicBezTo>
                    <a:pt x="1061" y="1595"/>
                    <a:pt x="1097" y="1558"/>
                    <a:pt x="1097" y="1524"/>
                  </a:cubicBezTo>
                  <a:cubicBezTo>
                    <a:pt x="1061" y="1524"/>
                    <a:pt x="1061" y="1487"/>
                    <a:pt x="1061" y="1487"/>
                  </a:cubicBezTo>
                  <a:cubicBezTo>
                    <a:pt x="1027" y="1453"/>
                    <a:pt x="1027" y="1453"/>
                    <a:pt x="990" y="1453"/>
                  </a:cubicBezTo>
                  <a:cubicBezTo>
                    <a:pt x="956" y="1417"/>
                    <a:pt x="919" y="1417"/>
                    <a:pt x="885" y="1417"/>
                  </a:cubicBezTo>
                  <a:cubicBezTo>
                    <a:pt x="885" y="1417"/>
                    <a:pt x="849" y="1417"/>
                    <a:pt x="849" y="1383"/>
                  </a:cubicBezTo>
                  <a:cubicBezTo>
                    <a:pt x="815" y="1383"/>
                    <a:pt x="815" y="1383"/>
                    <a:pt x="778" y="1346"/>
                  </a:cubicBezTo>
                  <a:cubicBezTo>
                    <a:pt x="744" y="1346"/>
                    <a:pt x="707" y="1312"/>
                    <a:pt x="637" y="1275"/>
                  </a:cubicBezTo>
                  <a:cubicBezTo>
                    <a:pt x="603" y="1275"/>
                    <a:pt x="566" y="1241"/>
                    <a:pt x="495" y="1205"/>
                  </a:cubicBezTo>
                  <a:lnTo>
                    <a:pt x="391" y="1100"/>
                  </a:lnTo>
                  <a:cubicBezTo>
                    <a:pt x="354" y="1063"/>
                    <a:pt x="320" y="1063"/>
                    <a:pt x="320" y="1029"/>
                  </a:cubicBezTo>
                  <a:lnTo>
                    <a:pt x="283" y="1029"/>
                  </a:lnTo>
                  <a:lnTo>
                    <a:pt x="283" y="993"/>
                  </a:lnTo>
                  <a:lnTo>
                    <a:pt x="283" y="922"/>
                  </a:lnTo>
                  <a:cubicBezTo>
                    <a:pt x="320" y="888"/>
                    <a:pt x="320" y="817"/>
                    <a:pt x="354" y="781"/>
                  </a:cubicBezTo>
                  <a:cubicBezTo>
                    <a:pt x="391" y="676"/>
                    <a:pt x="425" y="569"/>
                    <a:pt x="495" y="498"/>
                  </a:cubicBezTo>
                  <a:cubicBezTo>
                    <a:pt x="495" y="464"/>
                    <a:pt x="495" y="464"/>
                    <a:pt x="532" y="427"/>
                  </a:cubicBezTo>
                  <a:cubicBezTo>
                    <a:pt x="599" y="262"/>
                    <a:pt x="540" y="1"/>
                    <a:pt x="442" y="1"/>
                  </a:cubicBezTo>
                  <a:close/>
                </a:path>
              </a:pathLst>
            </a:custGeom>
            <a:solidFill>
              <a:srgbClr val="E89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3590531" y="2517873"/>
              <a:ext cx="178481" cy="459508"/>
            </a:xfrm>
            <a:custGeom>
              <a:avLst/>
              <a:gdLst/>
              <a:ahLst/>
              <a:cxnLst/>
              <a:rect l="l" t="t" r="r" b="b"/>
              <a:pathLst>
                <a:path w="637" h="1640" extrusionOk="0">
                  <a:moveTo>
                    <a:pt x="595" y="0"/>
                  </a:moveTo>
                  <a:cubicBezTo>
                    <a:pt x="586" y="0"/>
                    <a:pt x="576" y="4"/>
                    <a:pt x="566" y="14"/>
                  </a:cubicBezTo>
                  <a:lnTo>
                    <a:pt x="71" y="687"/>
                  </a:lnTo>
                  <a:cubicBezTo>
                    <a:pt x="35" y="721"/>
                    <a:pt x="1" y="791"/>
                    <a:pt x="1" y="828"/>
                  </a:cubicBezTo>
                  <a:lnTo>
                    <a:pt x="1" y="1639"/>
                  </a:lnTo>
                  <a:lnTo>
                    <a:pt x="637" y="828"/>
                  </a:lnTo>
                  <a:lnTo>
                    <a:pt x="637" y="51"/>
                  </a:lnTo>
                  <a:cubicBezTo>
                    <a:pt x="637" y="25"/>
                    <a:pt x="618"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372551" y="3161745"/>
              <a:ext cx="1515268" cy="617813"/>
            </a:xfrm>
            <a:custGeom>
              <a:avLst/>
              <a:gdLst/>
              <a:ahLst/>
              <a:cxnLst/>
              <a:rect l="l" t="t" r="r" b="b"/>
              <a:pathLst>
                <a:path w="5408" h="2205" extrusionOk="0">
                  <a:moveTo>
                    <a:pt x="1350" y="1"/>
                  </a:moveTo>
                  <a:cubicBezTo>
                    <a:pt x="1244" y="1"/>
                    <a:pt x="1142" y="47"/>
                    <a:pt x="1061" y="155"/>
                  </a:cubicBezTo>
                  <a:lnTo>
                    <a:pt x="1" y="1390"/>
                  </a:lnTo>
                  <a:lnTo>
                    <a:pt x="4701" y="2204"/>
                  </a:lnTo>
                  <a:lnTo>
                    <a:pt x="5407" y="754"/>
                  </a:lnTo>
                  <a:lnTo>
                    <a:pt x="1451" y="14"/>
                  </a:lnTo>
                  <a:cubicBezTo>
                    <a:pt x="1417" y="5"/>
                    <a:pt x="1383" y="1"/>
                    <a:pt x="1350" y="1"/>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2431951" y="3205174"/>
              <a:ext cx="1218266" cy="475198"/>
            </a:xfrm>
            <a:custGeom>
              <a:avLst/>
              <a:gdLst/>
              <a:ahLst/>
              <a:cxnLst/>
              <a:rect l="l" t="t" r="r" b="b"/>
              <a:pathLst>
                <a:path w="4348" h="1696" extrusionOk="0">
                  <a:moveTo>
                    <a:pt x="849" y="0"/>
                  </a:moveTo>
                  <a:lnTo>
                    <a:pt x="1" y="989"/>
                  </a:lnTo>
                  <a:lnTo>
                    <a:pt x="3816" y="1696"/>
                  </a:lnTo>
                  <a:lnTo>
                    <a:pt x="4348" y="670"/>
                  </a:lnTo>
                  <a:lnTo>
                    <a:pt x="8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3511237" y="2600809"/>
              <a:ext cx="475482" cy="1282138"/>
            </a:xfrm>
            <a:custGeom>
              <a:avLst/>
              <a:gdLst/>
              <a:ahLst/>
              <a:cxnLst/>
              <a:rect l="l" t="t" r="r" b="b"/>
              <a:pathLst>
                <a:path w="1697" h="4576" extrusionOk="0">
                  <a:moveTo>
                    <a:pt x="1273" y="1"/>
                  </a:moveTo>
                  <a:cubicBezTo>
                    <a:pt x="1202" y="1"/>
                    <a:pt x="1165" y="1"/>
                    <a:pt x="1132" y="37"/>
                  </a:cubicBezTo>
                  <a:lnTo>
                    <a:pt x="72" y="1414"/>
                  </a:lnTo>
                  <a:cubicBezTo>
                    <a:pt x="1" y="1485"/>
                    <a:pt x="35" y="1592"/>
                    <a:pt x="142" y="1626"/>
                  </a:cubicBezTo>
                  <a:lnTo>
                    <a:pt x="318" y="1696"/>
                  </a:lnTo>
                  <a:cubicBezTo>
                    <a:pt x="496" y="1767"/>
                    <a:pt x="600" y="1945"/>
                    <a:pt x="600" y="2120"/>
                  </a:cubicBezTo>
                  <a:lnTo>
                    <a:pt x="600" y="3887"/>
                  </a:lnTo>
                  <a:cubicBezTo>
                    <a:pt x="600" y="4028"/>
                    <a:pt x="496" y="4099"/>
                    <a:pt x="354" y="4099"/>
                  </a:cubicBezTo>
                  <a:lnTo>
                    <a:pt x="354" y="4559"/>
                  </a:lnTo>
                  <a:cubicBezTo>
                    <a:pt x="402" y="4570"/>
                    <a:pt x="449" y="4575"/>
                    <a:pt x="494" y="4575"/>
                  </a:cubicBezTo>
                  <a:cubicBezTo>
                    <a:pt x="753" y="4575"/>
                    <a:pt x="975" y="4415"/>
                    <a:pt x="1095" y="4206"/>
                  </a:cubicBezTo>
                  <a:lnTo>
                    <a:pt x="1626" y="3251"/>
                  </a:lnTo>
                  <a:cubicBezTo>
                    <a:pt x="1660" y="3146"/>
                    <a:pt x="1697" y="3039"/>
                    <a:pt x="1697" y="2898"/>
                  </a:cubicBezTo>
                  <a:lnTo>
                    <a:pt x="1697" y="461"/>
                  </a:lnTo>
                  <a:cubicBezTo>
                    <a:pt x="1697" y="283"/>
                    <a:pt x="1589" y="108"/>
                    <a:pt x="1377" y="37"/>
                  </a:cubicBezTo>
                  <a:lnTo>
                    <a:pt x="1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2343412" y="3529632"/>
              <a:ext cx="1336226" cy="350515"/>
            </a:xfrm>
            <a:custGeom>
              <a:avLst/>
              <a:gdLst/>
              <a:ahLst/>
              <a:cxnLst/>
              <a:rect l="l" t="t" r="r" b="b"/>
              <a:pathLst>
                <a:path w="4769" h="1251" extrusionOk="0">
                  <a:moveTo>
                    <a:pt x="194" y="0"/>
                  </a:moveTo>
                  <a:cubicBezTo>
                    <a:pt x="80" y="0"/>
                    <a:pt x="0" y="95"/>
                    <a:pt x="0" y="219"/>
                  </a:cubicBezTo>
                  <a:cubicBezTo>
                    <a:pt x="0" y="289"/>
                    <a:pt x="71" y="397"/>
                    <a:pt x="142" y="397"/>
                  </a:cubicBezTo>
                  <a:lnTo>
                    <a:pt x="4486" y="1244"/>
                  </a:lnTo>
                  <a:cubicBezTo>
                    <a:pt x="4504" y="1249"/>
                    <a:pt x="4522" y="1251"/>
                    <a:pt x="4540" y="1251"/>
                  </a:cubicBezTo>
                  <a:cubicBezTo>
                    <a:pt x="4661" y="1251"/>
                    <a:pt x="4768" y="1156"/>
                    <a:pt x="4768" y="1033"/>
                  </a:cubicBezTo>
                  <a:cubicBezTo>
                    <a:pt x="4768" y="891"/>
                    <a:pt x="4698" y="821"/>
                    <a:pt x="4556" y="784"/>
                  </a:cubicBezTo>
                  <a:lnTo>
                    <a:pt x="246" y="7"/>
                  </a:lnTo>
                  <a:cubicBezTo>
                    <a:pt x="228" y="2"/>
                    <a:pt x="210"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3679350" y="2798902"/>
              <a:ext cx="316895" cy="822070"/>
            </a:xfrm>
            <a:custGeom>
              <a:avLst/>
              <a:gdLst/>
              <a:ahLst/>
              <a:cxnLst/>
              <a:rect l="l" t="t" r="r" b="b"/>
              <a:pathLst>
                <a:path w="1131" h="2934" extrusionOk="0">
                  <a:moveTo>
                    <a:pt x="1131" y="0"/>
                  </a:moveTo>
                  <a:lnTo>
                    <a:pt x="0" y="2332"/>
                  </a:lnTo>
                  <a:lnTo>
                    <a:pt x="0" y="2934"/>
                  </a:lnTo>
                  <a:lnTo>
                    <a:pt x="1131" y="461"/>
                  </a:lnTo>
                  <a:lnTo>
                    <a:pt x="1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3729224" y="3274100"/>
              <a:ext cx="29420" cy="296999"/>
            </a:xfrm>
            <a:custGeom>
              <a:avLst/>
              <a:gdLst/>
              <a:ahLst/>
              <a:cxnLst/>
              <a:rect l="l" t="t" r="r" b="b"/>
              <a:pathLst>
                <a:path w="105" h="1060" extrusionOk="0">
                  <a:moveTo>
                    <a:pt x="0" y="0"/>
                  </a:moveTo>
                  <a:lnTo>
                    <a:pt x="0" y="1060"/>
                  </a:lnTo>
                  <a:lnTo>
                    <a:pt x="105" y="1060"/>
                  </a:lnTo>
                  <a:lnTo>
                    <a:pt x="1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3828130" y="3036501"/>
              <a:ext cx="29700" cy="297279"/>
            </a:xfrm>
            <a:custGeom>
              <a:avLst/>
              <a:gdLst/>
              <a:ahLst/>
              <a:cxnLst/>
              <a:rect l="l" t="t" r="r" b="b"/>
              <a:pathLst>
                <a:path w="106" h="1061" extrusionOk="0">
                  <a:moveTo>
                    <a:pt x="1" y="0"/>
                  </a:moveTo>
                  <a:lnTo>
                    <a:pt x="1" y="1060"/>
                  </a:lnTo>
                  <a:lnTo>
                    <a:pt x="105" y="1060"/>
                  </a:lnTo>
                  <a:lnTo>
                    <a:pt x="1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3927037" y="2809269"/>
              <a:ext cx="29700" cy="296999"/>
            </a:xfrm>
            <a:custGeom>
              <a:avLst/>
              <a:gdLst/>
              <a:ahLst/>
              <a:cxnLst/>
              <a:rect l="l" t="t" r="r" b="b"/>
              <a:pathLst>
                <a:path w="106" h="1060" extrusionOk="0">
                  <a:moveTo>
                    <a:pt x="1" y="0"/>
                  </a:moveTo>
                  <a:lnTo>
                    <a:pt x="1" y="1060"/>
                  </a:lnTo>
                  <a:lnTo>
                    <a:pt x="105" y="1060"/>
                  </a:lnTo>
                  <a:lnTo>
                    <a:pt x="1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3679350" y="3145774"/>
              <a:ext cx="316895" cy="119080"/>
            </a:xfrm>
            <a:custGeom>
              <a:avLst/>
              <a:gdLst/>
              <a:ahLst/>
              <a:cxnLst/>
              <a:rect l="l" t="t" r="r" b="b"/>
              <a:pathLst>
                <a:path w="1131" h="425" extrusionOk="0">
                  <a:moveTo>
                    <a:pt x="0" y="0"/>
                  </a:moveTo>
                  <a:lnTo>
                    <a:pt x="0" y="424"/>
                  </a:lnTo>
                  <a:lnTo>
                    <a:pt x="1131" y="424"/>
                  </a:lnTo>
                  <a:lnTo>
                    <a:pt x="1131" y="10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3936563" y="3105988"/>
              <a:ext cx="30541" cy="297279"/>
            </a:xfrm>
            <a:custGeom>
              <a:avLst/>
              <a:gdLst/>
              <a:ahLst/>
              <a:cxnLst/>
              <a:rect l="l" t="t" r="r" b="b"/>
              <a:pathLst>
                <a:path w="109" h="1061" extrusionOk="0">
                  <a:moveTo>
                    <a:pt x="1" y="1"/>
                  </a:moveTo>
                  <a:lnTo>
                    <a:pt x="1" y="1061"/>
                  </a:lnTo>
                  <a:lnTo>
                    <a:pt x="108" y="1061"/>
                  </a:lnTo>
                  <a:lnTo>
                    <a:pt x="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3738750" y="3105988"/>
              <a:ext cx="39787" cy="297279"/>
            </a:xfrm>
            <a:custGeom>
              <a:avLst/>
              <a:gdLst/>
              <a:ahLst/>
              <a:cxnLst/>
              <a:rect l="l" t="t" r="r" b="b"/>
              <a:pathLst>
                <a:path w="142" h="1061" extrusionOk="0">
                  <a:moveTo>
                    <a:pt x="0" y="1"/>
                  </a:moveTo>
                  <a:lnTo>
                    <a:pt x="0" y="1061"/>
                  </a:lnTo>
                  <a:lnTo>
                    <a:pt x="141" y="1061"/>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3837657" y="3135407"/>
              <a:ext cx="30261" cy="297279"/>
            </a:xfrm>
            <a:custGeom>
              <a:avLst/>
              <a:gdLst/>
              <a:ahLst/>
              <a:cxnLst/>
              <a:rect l="l" t="t" r="r" b="b"/>
              <a:pathLst>
                <a:path w="108" h="1061" extrusionOk="0">
                  <a:moveTo>
                    <a:pt x="0" y="0"/>
                  </a:moveTo>
                  <a:lnTo>
                    <a:pt x="0" y="1060"/>
                  </a:lnTo>
                  <a:lnTo>
                    <a:pt x="108" y="1060"/>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699811" y="3002878"/>
              <a:ext cx="187727" cy="479681"/>
            </a:xfrm>
            <a:custGeom>
              <a:avLst/>
              <a:gdLst/>
              <a:ahLst/>
              <a:cxnLst/>
              <a:rect l="l" t="t" r="r" b="b"/>
              <a:pathLst>
                <a:path w="670" h="1712" extrusionOk="0">
                  <a:moveTo>
                    <a:pt x="614" y="0"/>
                  </a:moveTo>
                  <a:cubicBezTo>
                    <a:pt x="605" y="0"/>
                    <a:pt x="599" y="5"/>
                    <a:pt x="599" y="16"/>
                  </a:cubicBezTo>
                  <a:lnTo>
                    <a:pt x="34" y="722"/>
                  </a:lnTo>
                  <a:cubicBezTo>
                    <a:pt x="34" y="756"/>
                    <a:pt x="0" y="793"/>
                    <a:pt x="0" y="863"/>
                  </a:cubicBezTo>
                  <a:lnTo>
                    <a:pt x="0" y="1711"/>
                  </a:lnTo>
                  <a:lnTo>
                    <a:pt x="670" y="863"/>
                  </a:lnTo>
                  <a:lnTo>
                    <a:pt x="670" y="50"/>
                  </a:lnTo>
                  <a:cubicBezTo>
                    <a:pt x="670" y="26"/>
                    <a:pt x="635"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432519" y="3667484"/>
              <a:ext cx="1584194" cy="646393"/>
            </a:xfrm>
            <a:custGeom>
              <a:avLst/>
              <a:gdLst/>
              <a:ahLst/>
              <a:cxnLst/>
              <a:rect l="l" t="t" r="r" b="b"/>
              <a:pathLst>
                <a:path w="5654" h="2307" extrusionOk="0">
                  <a:moveTo>
                    <a:pt x="1431" y="1"/>
                  </a:moveTo>
                  <a:cubicBezTo>
                    <a:pt x="1296" y="1"/>
                    <a:pt x="1184" y="64"/>
                    <a:pt x="1095" y="151"/>
                  </a:cubicBezTo>
                  <a:lnTo>
                    <a:pt x="1" y="1459"/>
                  </a:lnTo>
                  <a:lnTo>
                    <a:pt x="4876" y="2307"/>
                  </a:lnTo>
                  <a:lnTo>
                    <a:pt x="5654" y="823"/>
                  </a:lnTo>
                  <a:lnTo>
                    <a:pt x="1519" y="9"/>
                  </a:lnTo>
                  <a:cubicBezTo>
                    <a:pt x="1489" y="3"/>
                    <a:pt x="1459" y="1"/>
                    <a:pt x="1431" y="1"/>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501446" y="3719879"/>
              <a:ext cx="1257773" cy="484724"/>
            </a:xfrm>
            <a:custGeom>
              <a:avLst/>
              <a:gdLst/>
              <a:ahLst/>
              <a:cxnLst/>
              <a:rect l="l" t="t" r="r" b="b"/>
              <a:pathLst>
                <a:path w="4489" h="1730" extrusionOk="0">
                  <a:moveTo>
                    <a:pt x="849" y="0"/>
                  </a:moveTo>
                  <a:lnTo>
                    <a:pt x="1" y="989"/>
                  </a:lnTo>
                  <a:lnTo>
                    <a:pt x="3958" y="1730"/>
                  </a:lnTo>
                  <a:lnTo>
                    <a:pt x="4489" y="670"/>
                  </a:lnTo>
                  <a:lnTo>
                    <a:pt x="8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620518" y="3086374"/>
              <a:ext cx="495096" cy="1337615"/>
            </a:xfrm>
            <a:custGeom>
              <a:avLst/>
              <a:gdLst/>
              <a:ahLst/>
              <a:cxnLst/>
              <a:rect l="l" t="t" r="r" b="b"/>
              <a:pathLst>
                <a:path w="1767" h="4774" extrusionOk="0">
                  <a:moveTo>
                    <a:pt x="1306" y="0"/>
                  </a:moveTo>
                  <a:cubicBezTo>
                    <a:pt x="1235" y="0"/>
                    <a:pt x="1165" y="0"/>
                    <a:pt x="1131" y="71"/>
                  </a:cubicBezTo>
                  <a:lnTo>
                    <a:pt x="71" y="1484"/>
                  </a:lnTo>
                  <a:cubicBezTo>
                    <a:pt x="0" y="1555"/>
                    <a:pt x="34" y="1659"/>
                    <a:pt x="105" y="1696"/>
                  </a:cubicBezTo>
                  <a:lnTo>
                    <a:pt x="317" y="1801"/>
                  </a:lnTo>
                  <a:cubicBezTo>
                    <a:pt x="495" y="1871"/>
                    <a:pt x="600" y="2049"/>
                    <a:pt x="600" y="2225"/>
                  </a:cubicBezTo>
                  <a:lnTo>
                    <a:pt x="600" y="4062"/>
                  </a:lnTo>
                  <a:cubicBezTo>
                    <a:pt x="600" y="4203"/>
                    <a:pt x="495" y="4274"/>
                    <a:pt x="354" y="4274"/>
                  </a:cubicBezTo>
                  <a:lnTo>
                    <a:pt x="354" y="4768"/>
                  </a:lnTo>
                  <a:cubicBezTo>
                    <a:pt x="387" y="4772"/>
                    <a:pt x="420" y="4774"/>
                    <a:pt x="453" y="4774"/>
                  </a:cubicBezTo>
                  <a:cubicBezTo>
                    <a:pt x="735" y="4774"/>
                    <a:pt x="1004" y="4634"/>
                    <a:pt x="1131" y="4381"/>
                  </a:cubicBezTo>
                  <a:lnTo>
                    <a:pt x="1659" y="3392"/>
                  </a:lnTo>
                  <a:cubicBezTo>
                    <a:pt x="1730" y="3284"/>
                    <a:pt x="1767" y="3143"/>
                    <a:pt x="1767" y="3038"/>
                  </a:cubicBezTo>
                  <a:lnTo>
                    <a:pt x="1767" y="495"/>
                  </a:lnTo>
                  <a:cubicBezTo>
                    <a:pt x="1767" y="283"/>
                    <a:pt x="1626" y="105"/>
                    <a:pt x="1414" y="34"/>
                  </a:cubicBezTo>
                  <a:lnTo>
                    <a:pt x="1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1402539" y="4054423"/>
              <a:ext cx="1386100" cy="360321"/>
            </a:xfrm>
            <a:custGeom>
              <a:avLst/>
              <a:gdLst/>
              <a:ahLst/>
              <a:cxnLst/>
              <a:rect l="l" t="t" r="r" b="b"/>
              <a:pathLst>
                <a:path w="4947" h="1286" extrusionOk="0">
                  <a:moveTo>
                    <a:pt x="194" y="0"/>
                  </a:moveTo>
                  <a:cubicBezTo>
                    <a:pt x="81" y="0"/>
                    <a:pt x="1" y="97"/>
                    <a:pt x="1" y="219"/>
                  </a:cubicBezTo>
                  <a:cubicBezTo>
                    <a:pt x="1" y="290"/>
                    <a:pt x="71" y="395"/>
                    <a:pt x="142" y="395"/>
                  </a:cubicBezTo>
                  <a:lnTo>
                    <a:pt x="4664" y="1279"/>
                  </a:lnTo>
                  <a:cubicBezTo>
                    <a:pt x="4682" y="1284"/>
                    <a:pt x="4700" y="1286"/>
                    <a:pt x="4718" y="1286"/>
                  </a:cubicBezTo>
                  <a:cubicBezTo>
                    <a:pt x="4839" y="1286"/>
                    <a:pt x="4947" y="1190"/>
                    <a:pt x="4947" y="1067"/>
                  </a:cubicBezTo>
                  <a:cubicBezTo>
                    <a:pt x="4947" y="926"/>
                    <a:pt x="4876" y="819"/>
                    <a:pt x="4735" y="819"/>
                  </a:cubicBezTo>
                  <a:lnTo>
                    <a:pt x="249" y="7"/>
                  </a:lnTo>
                  <a:cubicBezTo>
                    <a:pt x="230" y="2"/>
                    <a:pt x="212"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224612" y="3138770"/>
              <a:ext cx="286915" cy="848128"/>
            </a:xfrm>
            <a:custGeom>
              <a:avLst/>
              <a:gdLst/>
              <a:ahLst/>
              <a:cxnLst/>
              <a:rect l="l" t="t" r="r" b="b"/>
              <a:pathLst>
                <a:path w="1024" h="3027" extrusionOk="0">
                  <a:moveTo>
                    <a:pt x="355" y="0"/>
                  </a:moveTo>
                  <a:cubicBezTo>
                    <a:pt x="291" y="0"/>
                    <a:pt x="228" y="20"/>
                    <a:pt x="175" y="59"/>
                  </a:cubicBezTo>
                  <a:cubicBezTo>
                    <a:pt x="34" y="167"/>
                    <a:pt x="0" y="378"/>
                    <a:pt x="105" y="520"/>
                  </a:cubicBezTo>
                  <a:lnTo>
                    <a:pt x="105" y="554"/>
                  </a:lnTo>
                  <a:lnTo>
                    <a:pt x="175" y="624"/>
                  </a:lnTo>
                  <a:cubicBezTo>
                    <a:pt x="212" y="695"/>
                    <a:pt x="246" y="766"/>
                    <a:pt x="317" y="873"/>
                  </a:cubicBezTo>
                  <a:cubicBezTo>
                    <a:pt x="354" y="944"/>
                    <a:pt x="387" y="978"/>
                    <a:pt x="424" y="1048"/>
                  </a:cubicBezTo>
                  <a:cubicBezTo>
                    <a:pt x="458" y="1119"/>
                    <a:pt x="495" y="1190"/>
                    <a:pt x="529" y="1226"/>
                  </a:cubicBezTo>
                  <a:lnTo>
                    <a:pt x="636" y="1438"/>
                  </a:lnTo>
                  <a:lnTo>
                    <a:pt x="636" y="1509"/>
                  </a:lnTo>
                  <a:cubicBezTo>
                    <a:pt x="670" y="1509"/>
                    <a:pt x="670" y="1543"/>
                    <a:pt x="670" y="1543"/>
                  </a:cubicBezTo>
                  <a:lnTo>
                    <a:pt x="670" y="1614"/>
                  </a:lnTo>
                  <a:cubicBezTo>
                    <a:pt x="670" y="1650"/>
                    <a:pt x="670" y="1684"/>
                    <a:pt x="636" y="1755"/>
                  </a:cubicBezTo>
                  <a:lnTo>
                    <a:pt x="636" y="1862"/>
                  </a:lnTo>
                  <a:lnTo>
                    <a:pt x="636" y="2108"/>
                  </a:lnTo>
                  <a:lnTo>
                    <a:pt x="636" y="2357"/>
                  </a:lnTo>
                  <a:lnTo>
                    <a:pt x="636" y="2532"/>
                  </a:lnTo>
                  <a:cubicBezTo>
                    <a:pt x="670" y="2603"/>
                    <a:pt x="670" y="2673"/>
                    <a:pt x="670" y="2710"/>
                  </a:cubicBezTo>
                  <a:cubicBezTo>
                    <a:pt x="670" y="2781"/>
                    <a:pt x="707" y="2815"/>
                    <a:pt x="707" y="2851"/>
                  </a:cubicBezTo>
                  <a:lnTo>
                    <a:pt x="707" y="2922"/>
                  </a:lnTo>
                  <a:lnTo>
                    <a:pt x="707" y="2956"/>
                  </a:lnTo>
                  <a:cubicBezTo>
                    <a:pt x="741" y="2993"/>
                    <a:pt x="741" y="3027"/>
                    <a:pt x="777" y="3027"/>
                  </a:cubicBezTo>
                  <a:cubicBezTo>
                    <a:pt x="848" y="3027"/>
                    <a:pt x="882" y="2993"/>
                    <a:pt x="882" y="2956"/>
                  </a:cubicBezTo>
                  <a:lnTo>
                    <a:pt x="882" y="2922"/>
                  </a:lnTo>
                  <a:cubicBezTo>
                    <a:pt x="882" y="2885"/>
                    <a:pt x="919" y="2885"/>
                    <a:pt x="919" y="2851"/>
                  </a:cubicBezTo>
                  <a:lnTo>
                    <a:pt x="919" y="2710"/>
                  </a:lnTo>
                  <a:cubicBezTo>
                    <a:pt x="919" y="2673"/>
                    <a:pt x="919" y="2603"/>
                    <a:pt x="953" y="2532"/>
                  </a:cubicBezTo>
                  <a:lnTo>
                    <a:pt x="953" y="2357"/>
                  </a:lnTo>
                  <a:lnTo>
                    <a:pt x="953" y="2108"/>
                  </a:lnTo>
                  <a:cubicBezTo>
                    <a:pt x="953" y="2074"/>
                    <a:pt x="953" y="2038"/>
                    <a:pt x="989" y="2004"/>
                  </a:cubicBezTo>
                  <a:lnTo>
                    <a:pt x="989" y="1896"/>
                  </a:lnTo>
                  <a:lnTo>
                    <a:pt x="989" y="1755"/>
                  </a:lnTo>
                  <a:lnTo>
                    <a:pt x="989" y="1650"/>
                  </a:lnTo>
                  <a:lnTo>
                    <a:pt x="989" y="1580"/>
                  </a:lnTo>
                  <a:lnTo>
                    <a:pt x="1023" y="1580"/>
                  </a:lnTo>
                  <a:lnTo>
                    <a:pt x="1023" y="1543"/>
                  </a:lnTo>
                  <a:lnTo>
                    <a:pt x="1023" y="1509"/>
                  </a:lnTo>
                  <a:lnTo>
                    <a:pt x="1023" y="1472"/>
                  </a:lnTo>
                  <a:cubicBezTo>
                    <a:pt x="1023" y="1438"/>
                    <a:pt x="989" y="1438"/>
                    <a:pt x="989" y="1402"/>
                  </a:cubicBezTo>
                  <a:lnTo>
                    <a:pt x="989" y="1331"/>
                  </a:lnTo>
                  <a:cubicBezTo>
                    <a:pt x="989" y="1297"/>
                    <a:pt x="953" y="1260"/>
                    <a:pt x="953" y="1190"/>
                  </a:cubicBezTo>
                  <a:cubicBezTo>
                    <a:pt x="953" y="1156"/>
                    <a:pt x="919" y="1119"/>
                    <a:pt x="919" y="1085"/>
                  </a:cubicBezTo>
                  <a:lnTo>
                    <a:pt x="811" y="661"/>
                  </a:lnTo>
                  <a:cubicBezTo>
                    <a:pt x="777" y="554"/>
                    <a:pt x="741" y="449"/>
                    <a:pt x="707" y="378"/>
                  </a:cubicBezTo>
                  <a:cubicBezTo>
                    <a:pt x="707" y="308"/>
                    <a:pt x="670" y="271"/>
                    <a:pt x="670" y="271"/>
                  </a:cubicBezTo>
                  <a:cubicBezTo>
                    <a:pt x="670" y="237"/>
                    <a:pt x="670" y="200"/>
                    <a:pt x="636" y="167"/>
                  </a:cubicBezTo>
                  <a:cubicBezTo>
                    <a:pt x="569" y="55"/>
                    <a:pt x="461" y="0"/>
                    <a:pt x="355" y="0"/>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412338" y="3937585"/>
              <a:ext cx="149061" cy="59680"/>
            </a:xfrm>
            <a:custGeom>
              <a:avLst/>
              <a:gdLst/>
              <a:ahLst/>
              <a:cxnLst/>
              <a:rect l="l" t="t" r="r" b="b"/>
              <a:pathLst>
                <a:path w="532" h="213" extrusionOk="0">
                  <a:moveTo>
                    <a:pt x="249" y="0"/>
                  </a:moveTo>
                  <a:cubicBezTo>
                    <a:pt x="212" y="34"/>
                    <a:pt x="178" y="71"/>
                    <a:pt x="107" y="71"/>
                  </a:cubicBezTo>
                  <a:cubicBezTo>
                    <a:pt x="71" y="71"/>
                    <a:pt x="37" y="71"/>
                    <a:pt x="37" y="34"/>
                  </a:cubicBezTo>
                  <a:lnTo>
                    <a:pt x="0" y="105"/>
                  </a:lnTo>
                  <a:cubicBezTo>
                    <a:pt x="0" y="142"/>
                    <a:pt x="71" y="212"/>
                    <a:pt x="107" y="212"/>
                  </a:cubicBezTo>
                  <a:lnTo>
                    <a:pt x="495" y="212"/>
                  </a:lnTo>
                  <a:lnTo>
                    <a:pt x="531" y="176"/>
                  </a:lnTo>
                  <a:cubicBezTo>
                    <a:pt x="531" y="142"/>
                    <a:pt x="495" y="142"/>
                    <a:pt x="495" y="142"/>
                  </a:cubicBezTo>
                  <a:lnTo>
                    <a:pt x="461" y="142"/>
                  </a:lnTo>
                  <a:cubicBezTo>
                    <a:pt x="353" y="105"/>
                    <a:pt x="283" y="71"/>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54845" y="3105988"/>
              <a:ext cx="356682" cy="396465"/>
            </a:xfrm>
            <a:custGeom>
              <a:avLst/>
              <a:gdLst/>
              <a:ahLst/>
              <a:cxnLst/>
              <a:rect l="l" t="t" r="r" b="b"/>
              <a:pathLst>
                <a:path w="1273" h="1415" extrusionOk="0">
                  <a:moveTo>
                    <a:pt x="213" y="1"/>
                  </a:moveTo>
                  <a:lnTo>
                    <a:pt x="213" y="1"/>
                  </a:lnTo>
                  <a:cubicBezTo>
                    <a:pt x="142" y="213"/>
                    <a:pt x="1" y="425"/>
                    <a:pt x="249" y="671"/>
                  </a:cubicBezTo>
                  <a:cubicBezTo>
                    <a:pt x="424" y="812"/>
                    <a:pt x="744" y="1414"/>
                    <a:pt x="744" y="1414"/>
                  </a:cubicBezTo>
                  <a:cubicBezTo>
                    <a:pt x="744" y="1414"/>
                    <a:pt x="1097" y="1414"/>
                    <a:pt x="1272" y="1236"/>
                  </a:cubicBezTo>
                  <a:lnTo>
                    <a:pt x="885" y="176"/>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54845" y="3105988"/>
              <a:ext cx="228355" cy="297279"/>
            </a:xfrm>
            <a:custGeom>
              <a:avLst/>
              <a:gdLst/>
              <a:ahLst/>
              <a:cxnLst/>
              <a:rect l="l" t="t" r="r" b="b"/>
              <a:pathLst>
                <a:path w="815" h="1061" extrusionOk="0">
                  <a:moveTo>
                    <a:pt x="213" y="1"/>
                  </a:moveTo>
                  <a:lnTo>
                    <a:pt x="213" y="1"/>
                  </a:lnTo>
                  <a:cubicBezTo>
                    <a:pt x="142" y="213"/>
                    <a:pt x="1" y="425"/>
                    <a:pt x="249" y="671"/>
                  </a:cubicBezTo>
                  <a:cubicBezTo>
                    <a:pt x="354" y="741"/>
                    <a:pt x="461" y="883"/>
                    <a:pt x="566" y="1061"/>
                  </a:cubicBezTo>
                  <a:cubicBezTo>
                    <a:pt x="673" y="812"/>
                    <a:pt x="744" y="671"/>
                    <a:pt x="815" y="213"/>
                  </a:cubicBezTo>
                  <a:lnTo>
                    <a:pt x="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2115338" y="2292322"/>
              <a:ext cx="198094" cy="291115"/>
            </a:xfrm>
            <a:custGeom>
              <a:avLst/>
              <a:gdLst/>
              <a:ahLst/>
              <a:cxnLst/>
              <a:rect l="l" t="t" r="r" b="b"/>
              <a:pathLst>
                <a:path w="707" h="1039" extrusionOk="0">
                  <a:moveTo>
                    <a:pt x="388" y="1"/>
                  </a:moveTo>
                  <a:cubicBezTo>
                    <a:pt x="366" y="1"/>
                    <a:pt x="343" y="3"/>
                    <a:pt x="320" y="8"/>
                  </a:cubicBezTo>
                  <a:cubicBezTo>
                    <a:pt x="142" y="42"/>
                    <a:pt x="0" y="361"/>
                    <a:pt x="71" y="644"/>
                  </a:cubicBezTo>
                  <a:cubicBezTo>
                    <a:pt x="178" y="960"/>
                    <a:pt x="0" y="997"/>
                    <a:pt x="71" y="1031"/>
                  </a:cubicBezTo>
                  <a:cubicBezTo>
                    <a:pt x="76" y="1036"/>
                    <a:pt x="83" y="1038"/>
                    <a:pt x="93" y="1038"/>
                  </a:cubicBezTo>
                  <a:cubicBezTo>
                    <a:pt x="160" y="1038"/>
                    <a:pt x="324" y="933"/>
                    <a:pt x="354" y="748"/>
                  </a:cubicBezTo>
                  <a:lnTo>
                    <a:pt x="707" y="220"/>
                  </a:lnTo>
                  <a:cubicBezTo>
                    <a:pt x="646" y="98"/>
                    <a:pt x="532"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2214245" y="2330988"/>
              <a:ext cx="109554" cy="91901"/>
            </a:xfrm>
            <a:custGeom>
              <a:avLst/>
              <a:gdLst/>
              <a:ahLst/>
              <a:cxnLst/>
              <a:rect l="l" t="t" r="r" b="b"/>
              <a:pathLst>
                <a:path w="391" h="328" extrusionOk="0">
                  <a:moveTo>
                    <a:pt x="225" y="1"/>
                  </a:moveTo>
                  <a:cubicBezTo>
                    <a:pt x="139" y="1"/>
                    <a:pt x="25" y="74"/>
                    <a:pt x="1" y="328"/>
                  </a:cubicBezTo>
                  <a:cubicBezTo>
                    <a:pt x="1" y="328"/>
                    <a:pt x="391" y="116"/>
                    <a:pt x="320" y="45"/>
                  </a:cubicBezTo>
                  <a:cubicBezTo>
                    <a:pt x="307" y="21"/>
                    <a:pt x="270" y="1"/>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798445" y="3046588"/>
              <a:ext cx="554776" cy="828514"/>
            </a:xfrm>
            <a:custGeom>
              <a:avLst/>
              <a:gdLst/>
              <a:ahLst/>
              <a:cxnLst/>
              <a:rect l="l" t="t" r="r" b="b"/>
              <a:pathLst>
                <a:path w="1980" h="2957" extrusionOk="0">
                  <a:moveTo>
                    <a:pt x="1592" y="1"/>
                  </a:moveTo>
                  <a:cubicBezTo>
                    <a:pt x="1414" y="35"/>
                    <a:pt x="1273" y="176"/>
                    <a:pt x="1273" y="388"/>
                  </a:cubicBezTo>
                  <a:lnTo>
                    <a:pt x="1273" y="425"/>
                  </a:lnTo>
                  <a:lnTo>
                    <a:pt x="1273" y="496"/>
                  </a:lnTo>
                  <a:lnTo>
                    <a:pt x="1273" y="671"/>
                  </a:lnTo>
                  <a:lnTo>
                    <a:pt x="1273" y="849"/>
                  </a:lnTo>
                  <a:lnTo>
                    <a:pt x="1273" y="1095"/>
                  </a:lnTo>
                  <a:cubicBezTo>
                    <a:pt x="1273" y="1165"/>
                    <a:pt x="1273" y="1273"/>
                    <a:pt x="1239" y="1343"/>
                  </a:cubicBezTo>
                  <a:lnTo>
                    <a:pt x="1239" y="1626"/>
                  </a:lnTo>
                  <a:cubicBezTo>
                    <a:pt x="1202" y="1626"/>
                    <a:pt x="1202" y="1660"/>
                    <a:pt x="1202" y="1660"/>
                  </a:cubicBezTo>
                  <a:lnTo>
                    <a:pt x="1202" y="1731"/>
                  </a:lnTo>
                  <a:cubicBezTo>
                    <a:pt x="1214" y="1719"/>
                    <a:pt x="1218" y="1716"/>
                    <a:pt x="1220" y="1716"/>
                  </a:cubicBezTo>
                  <a:lnTo>
                    <a:pt x="1220" y="1716"/>
                  </a:lnTo>
                  <a:cubicBezTo>
                    <a:pt x="1222" y="1716"/>
                    <a:pt x="1214" y="1731"/>
                    <a:pt x="1239" y="1731"/>
                  </a:cubicBezTo>
                  <a:lnTo>
                    <a:pt x="1202" y="1731"/>
                  </a:lnTo>
                  <a:cubicBezTo>
                    <a:pt x="1202" y="1731"/>
                    <a:pt x="1202" y="1767"/>
                    <a:pt x="1168" y="1767"/>
                  </a:cubicBezTo>
                  <a:cubicBezTo>
                    <a:pt x="1097" y="1838"/>
                    <a:pt x="1027" y="1872"/>
                    <a:pt x="956" y="1943"/>
                  </a:cubicBezTo>
                  <a:cubicBezTo>
                    <a:pt x="885" y="1943"/>
                    <a:pt x="849" y="1979"/>
                    <a:pt x="815" y="2013"/>
                  </a:cubicBezTo>
                  <a:lnTo>
                    <a:pt x="778" y="2050"/>
                  </a:lnTo>
                  <a:lnTo>
                    <a:pt x="707" y="2121"/>
                  </a:lnTo>
                  <a:cubicBezTo>
                    <a:pt x="637" y="2155"/>
                    <a:pt x="566" y="2225"/>
                    <a:pt x="532" y="2296"/>
                  </a:cubicBezTo>
                  <a:cubicBezTo>
                    <a:pt x="461" y="2367"/>
                    <a:pt x="391" y="2403"/>
                    <a:pt x="354" y="2474"/>
                  </a:cubicBezTo>
                  <a:cubicBezTo>
                    <a:pt x="320" y="2508"/>
                    <a:pt x="249" y="2545"/>
                    <a:pt x="213" y="2615"/>
                  </a:cubicBezTo>
                  <a:lnTo>
                    <a:pt x="108" y="2720"/>
                  </a:lnTo>
                  <a:cubicBezTo>
                    <a:pt x="71" y="2790"/>
                    <a:pt x="37" y="2827"/>
                    <a:pt x="37" y="2827"/>
                  </a:cubicBezTo>
                  <a:cubicBezTo>
                    <a:pt x="1" y="2827"/>
                    <a:pt x="1" y="2898"/>
                    <a:pt x="1" y="2898"/>
                  </a:cubicBezTo>
                  <a:cubicBezTo>
                    <a:pt x="22" y="2939"/>
                    <a:pt x="55" y="2956"/>
                    <a:pt x="85" y="2956"/>
                  </a:cubicBezTo>
                  <a:cubicBezTo>
                    <a:pt x="107" y="2956"/>
                    <a:pt x="128" y="2947"/>
                    <a:pt x="142" y="2932"/>
                  </a:cubicBezTo>
                  <a:cubicBezTo>
                    <a:pt x="142" y="2932"/>
                    <a:pt x="179" y="2898"/>
                    <a:pt x="249" y="2861"/>
                  </a:cubicBezTo>
                  <a:cubicBezTo>
                    <a:pt x="283" y="2827"/>
                    <a:pt x="320" y="2827"/>
                    <a:pt x="354" y="2790"/>
                  </a:cubicBezTo>
                  <a:cubicBezTo>
                    <a:pt x="425" y="2757"/>
                    <a:pt x="461" y="2720"/>
                    <a:pt x="532" y="2649"/>
                  </a:cubicBezTo>
                  <a:cubicBezTo>
                    <a:pt x="603" y="2615"/>
                    <a:pt x="637" y="2578"/>
                    <a:pt x="707" y="2508"/>
                  </a:cubicBezTo>
                  <a:cubicBezTo>
                    <a:pt x="778" y="2474"/>
                    <a:pt x="849" y="2403"/>
                    <a:pt x="919" y="2367"/>
                  </a:cubicBezTo>
                  <a:lnTo>
                    <a:pt x="956" y="2367"/>
                  </a:lnTo>
                  <a:lnTo>
                    <a:pt x="956" y="2333"/>
                  </a:lnTo>
                  <a:lnTo>
                    <a:pt x="990" y="2333"/>
                  </a:lnTo>
                  <a:cubicBezTo>
                    <a:pt x="990" y="2296"/>
                    <a:pt x="1027" y="2296"/>
                    <a:pt x="1027" y="2296"/>
                  </a:cubicBezTo>
                  <a:lnTo>
                    <a:pt x="1131" y="2191"/>
                  </a:lnTo>
                  <a:cubicBezTo>
                    <a:pt x="1168" y="2191"/>
                    <a:pt x="1202" y="2155"/>
                    <a:pt x="1239" y="2121"/>
                  </a:cubicBezTo>
                  <a:cubicBezTo>
                    <a:pt x="1273" y="2084"/>
                    <a:pt x="1343" y="2050"/>
                    <a:pt x="1380" y="2050"/>
                  </a:cubicBezTo>
                  <a:cubicBezTo>
                    <a:pt x="1380" y="2013"/>
                    <a:pt x="1414" y="2013"/>
                    <a:pt x="1451" y="1979"/>
                  </a:cubicBezTo>
                  <a:lnTo>
                    <a:pt x="1485" y="1943"/>
                  </a:lnTo>
                  <a:lnTo>
                    <a:pt x="1485" y="1909"/>
                  </a:lnTo>
                  <a:lnTo>
                    <a:pt x="1521" y="1909"/>
                  </a:lnTo>
                  <a:lnTo>
                    <a:pt x="1521" y="1872"/>
                  </a:lnTo>
                  <a:cubicBezTo>
                    <a:pt x="1555" y="1838"/>
                    <a:pt x="1555" y="1801"/>
                    <a:pt x="1555" y="1767"/>
                  </a:cubicBezTo>
                  <a:cubicBezTo>
                    <a:pt x="1592" y="1767"/>
                    <a:pt x="1592" y="1731"/>
                    <a:pt x="1592" y="1697"/>
                  </a:cubicBezTo>
                  <a:cubicBezTo>
                    <a:pt x="1626" y="1660"/>
                    <a:pt x="1626" y="1589"/>
                    <a:pt x="1626" y="1555"/>
                  </a:cubicBezTo>
                  <a:cubicBezTo>
                    <a:pt x="1663" y="1519"/>
                    <a:pt x="1663" y="1485"/>
                    <a:pt x="1663" y="1414"/>
                  </a:cubicBezTo>
                  <a:cubicBezTo>
                    <a:pt x="1733" y="1236"/>
                    <a:pt x="1767" y="1095"/>
                    <a:pt x="1804" y="919"/>
                  </a:cubicBezTo>
                  <a:cubicBezTo>
                    <a:pt x="1838" y="849"/>
                    <a:pt x="1838" y="812"/>
                    <a:pt x="1875" y="741"/>
                  </a:cubicBezTo>
                  <a:cubicBezTo>
                    <a:pt x="1875" y="671"/>
                    <a:pt x="1908" y="637"/>
                    <a:pt x="1908" y="600"/>
                  </a:cubicBezTo>
                  <a:cubicBezTo>
                    <a:pt x="1945" y="496"/>
                    <a:pt x="1945" y="459"/>
                    <a:pt x="1945" y="459"/>
                  </a:cubicBezTo>
                  <a:cubicBezTo>
                    <a:pt x="1979" y="425"/>
                    <a:pt x="1979" y="388"/>
                    <a:pt x="1979" y="354"/>
                  </a:cubicBezTo>
                  <a:cubicBezTo>
                    <a:pt x="1945" y="142"/>
                    <a:pt x="1804" y="1"/>
                    <a:pt x="1592" y="1"/>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1788919" y="3818785"/>
              <a:ext cx="99467" cy="128606"/>
            </a:xfrm>
            <a:custGeom>
              <a:avLst/>
              <a:gdLst/>
              <a:ahLst/>
              <a:cxnLst/>
              <a:rect l="l" t="t" r="r" b="b"/>
              <a:pathLst>
                <a:path w="355" h="459" extrusionOk="0">
                  <a:moveTo>
                    <a:pt x="105" y="1"/>
                  </a:moveTo>
                  <a:lnTo>
                    <a:pt x="71" y="34"/>
                  </a:lnTo>
                  <a:cubicBezTo>
                    <a:pt x="1" y="71"/>
                    <a:pt x="1" y="142"/>
                    <a:pt x="35" y="176"/>
                  </a:cubicBezTo>
                  <a:lnTo>
                    <a:pt x="283" y="458"/>
                  </a:lnTo>
                  <a:cubicBezTo>
                    <a:pt x="317" y="458"/>
                    <a:pt x="354" y="458"/>
                    <a:pt x="354" y="424"/>
                  </a:cubicBezTo>
                  <a:lnTo>
                    <a:pt x="354" y="388"/>
                  </a:lnTo>
                  <a:lnTo>
                    <a:pt x="317" y="354"/>
                  </a:lnTo>
                  <a:cubicBezTo>
                    <a:pt x="283" y="283"/>
                    <a:pt x="247" y="212"/>
                    <a:pt x="283" y="105"/>
                  </a:cubicBezTo>
                  <a:lnTo>
                    <a:pt x="283" y="105"/>
                  </a:lnTo>
                  <a:cubicBezTo>
                    <a:pt x="268" y="120"/>
                    <a:pt x="247" y="129"/>
                    <a:pt x="225" y="129"/>
                  </a:cubicBezTo>
                  <a:cubicBezTo>
                    <a:pt x="194" y="129"/>
                    <a:pt x="162" y="112"/>
                    <a:pt x="142" y="71"/>
                  </a:cubicBezTo>
                  <a:cubicBezTo>
                    <a:pt x="105" y="34"/>
                    <a:pt x="105" y="34"/>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125425" y="3115514"/>
              <a:ext cx="257775" cy="398146"/>
            </a:xfrm>
            <a:custGeom>
              <a:avLst/>
              <a:gdLst/>
              <a:ahLst/>
              <a:cxnLst/>
              <a:rect l="l" t="t" r="r" b="b"/>
              <a:pathLst>
                <a:path w="920" h="1421" extrusionOk="0">
                  <a:moveTo>
                    <a:pt x="812" y="1"/>
                  </a:moveTo>
                  <a:lnTo>
                    <a:pt x="72" y="142"/>
                  </a:lnTo>
                  <a:cubicBezTo>
                    <a:pt x="72" y="142"/>
                    <a:pt x="1" y="283"/>
                    <a:pt x="35" y="637"/>
                  </a:cubicBezTo>
                  <a:cubicBezTo>
                    <a:pt x="72" y="919"/>
                    <a:pt x="35" y="1309"/>
                    <a:pt x="35" y="1309"/>
                  </a:cubicBezTo>
                  <a:cubicBezTo>
                    <a:pt x="35" y="1309"/>
                    <a:pt x="285" y="1420"/>
                    <a:pt x="489" y="1420"/>
                  </a:cubicBezTo>
                  <a:cubicBezTo>
                    <a:pt x="516" y="1420"/>
                    <a:pt x="542" y="1418"/>
                    <a:pt x="566" y="1414"/>
                  </a:cubicBezTo>
                  <a:cubicBezTo>
                    <a:pt x="566" y="1414"/>
                    <a:pt x="920" y="425"/>
                    <a:pt x="8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323518" y="2735019"/>
              <a:ext cx="267021" cy="411035"/>
            </a:xfrm>
            <a:custGeom>
              <a:avLst/>
              <a:gdLst/>
              <a:ahLst/>
              <a:cxnLst/>
              <a:rect l="l" t="t" r="r" b="b"/>
              <a:pathLst>
                <a:path w="953" h="1467" extrusionOk="0">
                  <a:moveTo>
                    <a:pt x="227" y="0"/>
                  </a:moveTo>
                  <a:cubicBezTo>
                    <a:pt x="142" y="0"/>
                    <a:pt x="71" y="336"/>
                    <a:pt x="71" y="336"/>
                  </a:cubicBezTo>
                  <a:cubicBezTo>
                    <a:pt x="71" y="336"/>
                    <a:pt x="1" y="618"/>
                    <a:pt x="1" y="652"/>
                  </a:cubicBezTo>
                  <a:lnTo>
                    <a:pt x="1" y="935"/>
                  </a:lnTo>
                  <a:cubicBezTo>
                    <a:pt x="1" y="1006"/>
                    <a:pt x="34" y="1042"/>
                    <a:pt x="34" y="1113"/>
                  </a:cubicBezTo>
                  <a:cubicBezTo>
                    <a:pt x="71" y="1147"/>
                    <a:pt x="71" y="1217"/>
                    <a:pt x="105" y="1288"/>
                  </a:cubicBezTo>
                  <a:cubicBezTo>
                    <a:pt x="105" y="1288"/>
                    <a:pt x="142" y="1325"/>
                    <a:pt x="142" y="1359"/>
                  </a:cubicBezTo>
                  <a:lnTo>
                    <a:pt x="213" y="1429"/>
                  </a:lnTo>
                  <a:lnTo>
                    <a:pt x="246" y="1429"/>
                  </a:lnTo>
                  <a:lnTo>
                    <a:pt x="246" y="1466"/>
                  </a:lnTo>
                  <a:lnTo>
                    <a:pt x="495" y="1466"/>
                  </a:lnTo>
                  <a:cubicBezTo>
                    <a:pt x="529" y="1429"/>
                    <a:pt x="600" y="1396"/>
                    <a:pt x="636" y="1396"/>
                  </a:cubicBezTo>
                  <a:cubicBezTo>
                    <a:pt x="670" y="1359"/>
                    <a:pt x="707" y="1325"/>
                    <a:pt x="741" y="1325"/>
                  </a:cubicBezTo>
                  <a:cubicBezTo>
                    <a:pt x="778" y="1288"/>
                    <a:pt x="812" y="1254"/>
                    <a:pt x="848" y="1254"/>
                  </a:cubicBezTo>
                  <a:cubicBezTo>
                    <a:pt x="848" y="1217"/>
                    <a:pt x="882" y="1217"/>
                    <a:pt x="919" y="1217"/>
                  </a:cubicBezTo>
                  <a:cubicBezTo>
                    <a:pt x="919" y="1184"/>
                    <a:pt x="953" y="1184"/>
                    <a:pt x="953" y="1184"/>
                  </a:cubicBezTo>
                  <a:lnTo>
                    <a:pt x="953" y="1147"/>
                  </a:lnTo>
                  <a:cubicBezTo>
                    <a:pt x="953" y="1113"/>
                    <a:pt x="953" y="1076"/>
                    <a:pt x="919" y="1076"/>
                  </a:cubicBezTo>
                  <a:lnTo>
                    <a:pt x="882" y="1042"/>
                  </a:lnTo>
                  <a:cubicBezTo>
                    <a:pt x="848" y="1042"/>
                    <a:pt x="848" y="1076"/>
                    <a:pt x="812" y="1076"/>
                  </a:cubicBezTo>
                  <a:lnTo>
                    <a:pt x="778" y="1113"/>
                  </a:lnTo>
                  <a:cubicBezTo>
                    <a:pt x="741" y="1147"/>
                    <a:pt x="707" y="1147"/>
                    <a:pt x="670" y="1184"/>
                  </a:cubicBezTo>
                  <a:cubicBezTo>
                    <a:pt x="636" y="1184"/>
                    <a:pt x="600" y="1184"/>
                    <a:pt x="566" y="1217"/>
                  </a:cubicBezTo>
                  <a:lnTo>
                    <a:pt x="388" y="1217"/>
                  </a:lnTo>
                  <a:lnTo>
                    <a:pt x="354" y="1184"/>
                  </a:lnTo>
                  <a:lnTo>
                    <a:pt x="354" y="1147"/>
                  </a:lnTo>
                  <a:cubicBezTo>
                    <a:pt x="354" y="1113"/>
                    <a:pt x="317" y="1076"/>
                    <a:pt x="317" y="1042"/>
                  </a:cubicBezTo>
                  <a:cubicBezTo>
                    <a:pt x="246" y="618"/>
                    <a:pt x="388" y="265"/>
                    <a:pt x="283" y="53"/>
                  </a:cubicBezTo>
                  <a:cubicBezTo>
                    <a:pt x="264" y="16"/>
                    <a:pt x="245" y="0"/>
                    <a:pt x="227" y="0"/>
                  </a:cubicBezTo>
                  <a:close/>
                </a:path>
              </a:pathLst>
            </a:custGeom>
            <a:solidFill>
              <a:srgbClr val="FFB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115338" y="2690469"/>
              <a:ext cx="307368" cy="514144"/>
            </a:xfrm>
            <a:custGeom>
              <a:avLst/>
              <a:gdLst/>
              <a:ahLst/>
              <a:cxnLst/>
              <a:rect l="l" t="t" r="r" b="b"/>
              <a:pathLst>
                <a:path w="1097" h="1835" extrusionOk="0">
                  <a:moveTo>
                    <a:pt x="495" y="0"/>
                  </a:moveTo>
                  <a:cubicBezTo>
                    <a:pt x="354" y="0"/>
                    <a:pt x="283" y="0"/>
                    <a:pt x="178" y="71"/>
                  </a:cubicBezTo>
                  <a:lnTo>
                    <a:pt x="0" y="246"/>
                  </a:lnTo>
                  <a:lnTo>
                    <a:pt x="108" y="387"/>
                  </a:lnTo>
                  <a:lnTo>
                    <a:pt x="178" y="1165"/>
                  </a:lnTo>
                  <a:lnTo>
                    <a:pt x="108" y="1767"/>
                  </a:lnTo>
                  <a:cubicBezTo>
                    <a:pt x="108" y="1767"/>
                    <a:pt x="395" y="1835"/>
                    <a:pt x="672" y="1835"/>
                  </a:cubicBezTo>
                  <a:cubicBezTo>
                    <a:pt x="840" y="1835"/>
                    <a:pt x="1003" y="1810"/>
                    <a:pt x="1097" y="1730"/>
                  </a:cubicBezTo>
                  <a:lnTo>
                    <a:pt x="1026" y="1376"/>
                  </a:lnTo>
                  <a:cubicBezTo>
                    <a:pt x="1026" y="1165"/>
                    <a:pt x="1026" y="953"/>
                    <a:pt x="1060" y="741"/>
                  </a:cubicBezTo>
                  <a:lnTo>
                    <a:pt x="1060" y="599"/>
                  </a:lnTo>
                  <a:cubicBezTo>
                    <a:pt x="1060" y="599"/>
                    <a:pt x="989" y="458"/>
                    <a:pt x="956" y="353"/>
                  </a:cubicBezTo>
                  <a:cubicBezTo>
                    <a:pt x="1026" y="283"/>
                    <a:pt x="1060" y="212"/>
                    <a:pt x="1060" y="212"/>
                  </a:cubicBezTo>
                  <a:lnTo>
                    <a:pt x="989" y="71"/>
                  </a:lnTo>
                  <a:cubicBezTo>
                    <a:pt x="956" y="34"/>
                    <a:pt x="919" y="0"/>
                    <a:pt x="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2016152" y="2769482"/>
              <a:ext cx="297282" cy="435972"/>
            </a:xfrm>
            <a:custGeom>
              <a:avLst/>
              <a:gdLst/>
              <a:ahLst/>
              <a:cxnLst/>
              <a:rect l="l" t="t" r="r" b="b"/>
              <a:pathLst>
                <a:path w="1061" h="1556" extrusionOk="0">
                  <a:moveTo>
                    <a:pt x="391" y="1"/>
                  </a:moveTo>
                  <a:lnTo>
                    <a:pt x="250" y="142"/>
                  </a:lnTo>
                  <a:cubicBezTo>
                    <a:pt x="213" y="213"/>
                    <a:pt x="179" y="247"/>
                    <a:pt x="142" y="317"/>
                  </a:cubicBezTo>
                  <a:cubicBezTo>
                    <a:pt x="108" y="388"/>
                    <a:pt x="72" y="425"/>
                    <a:pt x="38" y="529"/>
                  </a:cubicBezTo>
                  <a:cubicBezTo>
                    <a:pt x="38" y="566"/>
                    <a:pt x="38" y="600"/>
                    <a:pt x="1" y="637"/>
                  </a:cubicBezTo>
                  <a:lnTo>
                    <a:pt x="1" y="741"/>
                  </a:lnTo>
                  <a:lnTo>
                    <a:pt x="1" y="778"/>
                  </a:lnTo>
                  <a:lnTo>
                    <a:pt x="38" y="812"/>
                  </a:lnTo>
                  <a:lnTo>
                    <a:pt x="38" y="849"/>
                  </a:lnTo>
                  <a:lnTo>
                    <a:pt x="72" y="883"/>
                  </a:lnTo>
                  <a:lnTo>
                    <a:pt x="72" y="919"/>
                  </a:lnTo>
                  <a:lnTo>
                    <a:pt x="108" y="953"/>
                  </a:lnTo>
                  <a:cubicBezTo>
                    <a:pt x="142" y="990"/>
                    <a:pt x="179" y="1024"/>
                    <a:pt x="213" y="1024"/>
                  </a:cubicBezTo>
                  <a:cubicBezTo>
                    <a:pt x="250" y="1094"/>
                    <a:pt x="320" y="1131"/>
                    <a:pt x="354" y="1165"/>
                  </a:cubicBezTo>
                  <a:cubicBezTo>
                    <a:pt x="425" y="1202"/>
                    <a:pt x="496" y="1236"/>
                    <a:pt x="532" y="1273"/>
                  </a:cubicBezTo>
                  <a:cubicBezTo>
                    <a:pt x="603" y="1306"/>
                    <a:pt x="637" y="1343"/>
                    <a:pt x="674" y="1377"/>
                  </a:cubicBezTo>
                  <a:cubicBezTo>
                    <a:pt x="708" y="1377"/>
                    <a:pt x="708" y="1377"/>
                    <a:pt x="744" y="1414"/>
                  </a:cubicBezTo>
                  <a:cubicBezTo>
                    <a:pt x="778" y="1414"/>
                    <a:pt x="778" y="1414"/>
                    <a:pt x="815" y="1448"/>
                  </a:cubicBezTo>
                  <a:lnTo>
                    <a:pt x="886" y="1518"/>
                  </a:lnTo>
                  <a:cubicBezTo>
                    <a:pt x="919" y="1518"/>
                    <a:pt x="919" y="1518"/>
                    <a:pt x="956" y="1555"/>
                  </a:cubicBezTo>
                  <a:lnTo>
                    <a:pt x="990" y="1555"/>
                  </a:lnTo>
                  <a:cubicBezTo>
                    <a:pt x="1027" y="1555"/>
                    <a:pt x="1061" y="1518"/>
                    <a:pt x="1061" y="1448"/>
                  </a:cubicBezTo>
                  <a:lnTo>
                    <a:pt x="1061" y="1414"/>
                  </a:lnTo>
                  <a:lnTo>
                    <a:pt x="1027" y="1414"/>
                  </a:lnTo>
                  <a:cubicBezTo>
                    <a:pt x="1027" y="1377"/>
                    <a:pt x="1027" y="1377"/>
                    <a:pt x="990" y="1377"/>
                  </a:cubicBezTo>
                  <a:cubicBezTo>
                    <a:pt x="956" y="1343"/>
                    <a:pt x="919" y="1343"/>
                    <a:pt x="886" y="1306"/>
                  </a:cubicBezTo>
                  <a:lnTo>
                    <a:pt x="849" y="1273"/>
                  </a:lnTo>
                  <a:cubicBezTo>
                    <a:pt x="815" y="1273"/>
                    <a:pt x="778" y="1236"/>
                    <a:pt x="778" y="1236"/>
                  </a:cubicBezTo>
                  <a:cubicBezTo>
                    <a:pt x="744" y="1202"/>
                    <a:pt x="708" y="1165"/>
                    <a:pt x="637" y="1131"/>
                  </a:cubicBezTo>
                  <a:cubicBezTo>
                    <a:pt x="603" y="1094"/>
                    <a:pt x="566" y="1024"/>
                    <a:pt x="532" y="990"/>
                  </a:cubicBezTo>
                  <a:cubicBezTo>
                    <a:pt x="462" y="953"/>
                    <a:pt x="425" y="883"/>
                    <a:pt x="391" y="849"/>
                  </a:cubicBezTo>
                  <a:cubicBezTo>
                    <a:pt x="391" y="812"/>
                    <a:pt x="354" y="812"/>
                    <a:pt x="354" y="778"/>
                  </a:cubicBezTo>
                  <a:cubicBezTo>
                    <a:pt x="320" y="778"/>
                    <a:pt x="320" y="741"/>
                    <a:pt x="320" y="741"/>
                  </a:cubicBezTo>
                  <a:lnTo>
                    <a:pt x="320" y="707"/>
                  </a:lnTo>
                  <a:cubicBezTo>
                    <a:pt x="320" y="707"/>
                    <a:pt x="320" y="671"/>
                    <a:pt x="354" y="637"/>
                  </a:cubicBezTo>
                  <a:cubicBezTo>
                    <a:pt x="354" y="600"/>
                    <a:pt x="391" y="529"/>
                    <a:pt x="425" y="495"/>
                  </a:cubicBezTo>
                  <a:cubicBezTo>
                    <a:pt x="496" y="388"/>
                    <a:pt x="566" y="317"/>
                    <a:pt x="637" y="247"/>
                  </a:cubicBezTo>
                  <a:lnTo>
                    <a:pt x="391" y="1"/>
                  </a:lnTo>
                  <a:close/>
                </a:path>
              </a:pathLst>
            </a:custGeom>
            <a:solidFill>
              <a:srgbClr val="FFC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2214245" y="2381422"/>
              <a:ext cx="257775" cy="334264"/>
            </a:xfrm>
            <a:custGeom>
              <a:avLst/>
              <a:gdLst/>
              <a:ahLst/>
              <a:cxnLst/>
              <a:rect l="l" t="t" r="r" b="b"/>
              <a:pathLst>
                <a:path w="920" h="1193" extrusionOk="0">
                  <a:moveTo>
                    <a:pt x="406" y="0"/>
                  </a:moveTo>
                  <a:cubicBezTo>
                    <a:pt x="284" y="0"/>
                    <a:pt x="169" y="91"/>
                    <a:pt x="108" y="185"/>
                  </a:cubicBezTo>
                  <a:lnTo>
                    <a:pt x="71" y="218"/>
                  </a:lnTo>
                  <a:cubicBezTo>
                    <a:pt x="37" y="289"/>
                    <a:pt x="1" y="467"/>
                    <a:pt x="37" y="572"/>
                  </a:cubicBezTo>
                  <a:lnTo>
                    <a:pt x="179" y="854"/>
                  </a:lnTo>
                  <a:lnTo>
                    <a:pt x="142" y="1103"/>
                  </a:lnTo>
                  <a:cubicBezTo>
                    <a:pt x="142" y="1103"/>
                    <a:pt x="285" y="1192"/>
                    <a:pt x="393" y="1192"/>
                  </a:cubicBezTo>
                  <a:cubicBezTo>
                    <a:pt x="437" y="1192"/>
                    <a:pt x="475" y="1178"/>
                    <a:pt x="495" y="1137"/>
                  </a:cubicBezTo>
                  <a:lnTo>
                    <a:pt x="495" y="925"/>
                  </a:lnTo>
                  <a:cubicBezTo>
                    <a:pt x="495" y="925"/>
                    <a:pt x="587" y="971"/>
                    <a:pt x="679" y="971"/>
                  </a:cubicBezTo>
                  <a:cubicBezTo>
                    <a:pt x="701" y="971"/>
                    <a:pt x="723" y="968"/>
                    <a:pt x="744" y="962"/>
                  </a:cubicBezTo>
                  <a:cubicBezTo>
                    <a:pt x="778" y="925"/>
                    <a:pt x="919" y="784"/>
                    <a:pt x="885" y="326"/>
                  </a:cubicBezTo>
                  <a:cubicBezTo>
                    <a:pt x="848" y="114"/>
                    <a:pt x="707" y="7"/>
                    <a:pt x="461" y="7"/>
                  </a:cubicBezTo>
                  <a:cubicBezTo>
                    <a:pt x="443" y="2"/>
                    <a:pt x="424" y="0"/>
                    <a:pt x="406" y="0"/>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2431951" y="2521796"/>
              <a:ext cx="40067" cy="30260"/>
            </a:xfrm>
            <a:custGeom>
              <a:avLst/>
              <a:gdLst/>
              <a:ahLst/>
              <a:cxnLst/>
              <a:rect l="l" t="t" r="r" b="b"/>
              <a:pathLst>
                <a:path w="143" h="108" extrusionOk="0">
                  <a:moveTo>
                    <a:pt x="71" y="0"/>
                  </a:moveTo>
                  <a:cubicBezTo>
                    <a:pt x="37" y="0"/>
                    <a:pt x="1" y="37"/>
                    <a:pt x="37" y="37"/>
                  </a:cubicBezTo>
                  <a:cubicBezTo>
                    <a:pt x="37" y="71"/>
                    <a:pt x="71" y="108"/>
                    <a:pt x="108" y="108"/>
                  </a:cubicBezTo>
                  <a:cubicBezTo>
                    <a:pt x="142" y="71"/>
                    <a:pt x="142" y="71"/>
                    <a:pt x="142" y="37"/>
                  </a:cubicBezTo>
                  <a:cubicBezTo>
                    <a:pt x="142" y="0"/>
                    <a:pt x="108" y="0"/>
                    <a:pt x="71" y="0"/>
                  </a:cubicBezTo>
                  <a:close/>
                </a:path>
              </a:pathLst>
            </a:custGeom>
            <a:solidFill>
              <a:srgbClr val="FFA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2352938" y="2541409"/>
              <a:ext cx="30261" cy="20174"/>
            </a:xfrm>
            <a:custGeom>
              <a:avLst/>
              <a:gdLst/>
              <a:ahLst/>
              <a:cxnLst/>
              <a:rect l="l" t="t" r="r" b="b"/>
              <a:pathLst>
                <a:path w="108" h="72" extrusionOk="0">
                  <a:moveTo>
                    <a:pt x="37" y="1"/>
                  </a:moveTo>
                  <a:cubicBezTo>
                    <a:pt x="0" y="1"/>
                    <a:pt x="0" y="1"/>
                    <a:pt x="0" y="38"/>
                  </a:cubicBezTo>
                  <a:cubicBezTo>
                    <a:pt x="0" y="71"/>
                    <a:pt x="0" y="71"/>
                    <a:pt x="37" y="71"/>
                  </a:cubicBezTo>
                  <a:cubicBezTo>
                    <a:pt x="71" y="71"/>
                    <a:pt x="108" y="71"/>
                    <a:pt x="108" y="38"/>
                  </a:cubicBezTo>
                  <a:cubicBezTo>
                    <a:pt x="108" y="1"/>
                    <a:pt x="71" y="1"/>
                    <a:pt x="37" y="1"/>
                  </a:cubicBezTo>
                  <a:close/>
                </a:path>
              </a:pathLst>
            </a:custGeom>
            <a:solidFill>
              <a:srgbClr val="FFA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2352938" y="2512270"/>
              <a:ext cx="19893" cy="19893"/>
            </a:xfrm>
            <a:custGeom>
              <a:avLst/>
              <a:gdLst/>
              <a:ahLst/>
              <a:cxnLst/>
              <a:rect l="l" t="t" r="r" b="b"/>
              <a:pathLst>
                <a:path w="71" h="71" extrusionOk="0">
                  <a:moveTo>
                    <a:pt x="37" y="0"/>
                  </a:moveTo>
                  <a:cubicBezTo>
                    <a:pt x="37" y="0"/>
                    <a:pt x="0" y="0"/>
                    <a:pt x="0" y="34"/>
                  </a:cubicBezTo>
                  <a:cubicBezTo>
                    <a:pt x="0" y="34"/>
                    <a:pt x="37" y="34"/>
                    <a:pt x="37" y="71"/>
                  </a:cubicBezTo>
                  <a:cubicBezTo>
                    <a:pt x="71" y="71"/>
                    <a:pt x="71" y="34"/>
                    <a:pt x="71" y="34"/>
                  </a:cubicBezTo>
                  <a:cubicBezTo>
                    <a:pt x="71" y="0"/>
                    <a:pt x="71" y="0"/>
                    <a:pt x="37" y="0"/>
                  </a:cubicBezTo>
                  <a:close/>
                </a:path>
              </a:pathLst>
            </a:custGeom>
            <a:solidFill>
              <a:srgbClr val="193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2431951" y="2492376"/>
              <a:ext cx="20174" cy="20174"/>
            </a:xfrm>
            <a:custGeom>
              <a:avLst/>
              <a:gdLst/>
              <a:ahLst/>
              <a:cxnLst/>
              <a:rect l="l" t="t" r="r" b="b"/>
              <a:pathLst>
                <a:path w="72" h="72" extrusionOk="0">
                  <a:moveTo>
                    <a:pt x="37" y="1"/>
                  </a:moveTo>
                  <a:cubicBezTo>
                    <a:pt x="37" y="1"/>
                    <a:pt x="1" y="1"/>
                    <a:pt x="1" y="34"/>
                  </a:cubicBezTo>
                  <a:lnTo>
                    <a:pt x="37" y="71"/>
                  </a:lnTo>
                  <a:cubicBezTo>
                    <a:pt x="71" y="71"/>
                    <a:pt x="71" y="34"/>
                    <a:pt x="71" y="34"/>
                  </a:cubicBezTo>
                  <a:cubicBezTo>
                    <a:pt x="71" y="1"/>
                    <a:pt x="71" y="1"/>
                    <a:pt x="37" y="1"/>
                  </a:cubicBezTo>
                  <a:close/>
                </a:path>
              </a:pathLst>
            </a:custGeom>
            <a:solidFill>
              <a:srgbClr val="193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2264118" y="2501903"/>
              <a:ext cx="79574" cy="79573"/>
            </a:xfrm>
            <a:custGeom>
              <a:avLst/>
              <a:gdLst/>
              <a:ahLst/>
              <a:cxnLst/>
              <a:rect l="l" t="t" r="r" b="b"/>
              <a:pathLst>
                <a:path w="284" h="284" extrusionOk="0">
                  <a:moveTo>
                    <a:pt x="1" y="0"/>
                  </a:moveTo>
                  <a:cubicBezTo>
                    <a:pt x="71" y="37"/>
                    <a:pt x="176" y="71"/>
                    <a:pt x="283" y="283"/>
                  </a:cubicBezTo>
                  <a:cubicBezTo>
                    <a:pt x="176" y="71"/>
                    <a:pt x="7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2244225" y="2591283"/>
              <a:ext cx="89100" cy="20174"/>
            </a:xfrm>
            <a:custGeom>
              <a:avLst/>
              <a:gdLst/>
              <a:ahLst/>
              <a:cxnLst/>
              <a:rect l="l" t="t" r="r" b="b"/>
              <a:pathLst>
                <a:path w="318" h="72" extrusionOk="0">
                  <a:moveTo>
                    <a:pt x="1" y="1"/>
                  </a:moveTo>
                  <a:lnTo>
                    <a:pt x="1" y="1"/>
                  </a:lnTo>
                  <a:cubicBezTo>
                    <a:pt x="106" y="35"/>
                    <a:pt x="176" y="71"/>
                    <a:pt x="247" y="71"/>
                  </a:cubicBezTo>
                  <a:lnTo>
                    <a:pt x="317" y="71"/>
                  </a:lnTo>
                  <a:lnTo>
                    <a:pt x="317" y="35"/>
                  </a:lnTo>
                  <a:lnTo>
                    <a:pt x="247" y="35"/>
                  </a:lnTo>
                  <a:cubicBezTo>
                    <a:pt x="176" y="35"/>
                    <a:pt x="106" y="3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2314833" y="2541409"/>
              <a:ext cx="147660" cy="114317"/>
            </a:xfrm>
            <a:custGeom>
              <a:avLst/>
              <a:gdLst/>
              <a:ahLst/>
              <a:cxnLst/>
              <a:rect l="l" t="t" r="r" b="b"/>
              <a:pathLst>
                <a:path w="527" h="408" extrusionOk="0">
                  <a:moveTo>
                    <a:pt x="385" y="1"/>
                  </a:moveTo>
                  <a:cubicBezTo>
                    <a:pt x="348" y="1"/>
                    <a:pt x="314" y="71"/>
                    <a:pt x="207" y="108"/>
                  </a:cubicBezTo>
                  <a:cubicBezTo>
                    <a:pt x="136" y="108"/>
                    <a:pt x="65" y="71"/>
                    <a:pt x="65" y="71"/>
                  </a:cubicBezTo>
                  <a:lnTo>
                    <a:pt x="32" y="249"/>
                  </a:lnTo>
                  <a:cubicBezTo>
                    <a:pt x="1" y="278"/>
                    <a:pt x="121" y="407"/>
                    <a:pt x="285" y="407"/>
                  </a:cubicBezTo>
                  <a:cubicBezTo>
                    <a:pt x="317" y="407"/>
                    <a:pt x="350" y="402"/>
                    <a:pt x="385" y="391"/>
                  </a:cubicBezTo>
                  <a:cubicBezTo>
                    <a:pt x="526" y="320"/>
                    <a:pt x="526" y="108"/>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333045" y="2561303"/>
              <a:ext cx="129448" cy="98066"/>
            </a:xfrm>
            <a:custGeom>
              <a:avLst/>
              <a:gdLst/>
              <a:ahLst/>
              <a:cxnLst/>
              <a:rect l="l" t="t" r="r" b="b"/>
              <a:pathLst>
                <a:path w="462" h="350" extrusionOk="0">
                  <a:moveTo>
                    <a:pt x="461" y="0"/>
                  </a:moveTo>
                  <a:cubicBezTo>
                    <a:pt x="432" y="168"/>
                    <a:pt x="271" y="271"/>
                    <a:pt x="117" y="271"/>
                  </a:cubicBezTo>
                  <a:cubicBezTo>
                    <a:pt x="77" y="271"/>
                    <a:pt x="37" y="264"/>
                    <a:pt x="0" y="249"/>
                  </a:cubicBezTo>
                  <a:lnTo>
                    <a:pt x="0" y="249"/>
                  </a:lnTo>
                  <a:cubicBezTo>
                    <a:pt x="26" y="299"/>
                    <a:pt x="105" y="349"/>
                    <a:pt x="198" y="349"/>
                  </a:cubicBezTo>
                  <a:cubicBezTo>
                    <a:pt x="237" y="349"/>
                    <a:pt x="278" y="340"/>
                    <a:pt x="320" y="320"/>
                  </a:cubicBezTo>
                  <a:cubicBezTo>
                    <a:pt x="424" y="249"/>
                    <a:pt x="461" y="108"/>
                    <a:pt x="461" y="0"/>
                  </a:cubicBezTo>
                  <a:close/>
                </a:path>
              </a:pathLst>
            </a:custGeom>
            <a:solidFill>
              <a:srgbClr val="D3E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2194352" y="2339674"/>
              <a:ext cx="277668" cy="271782"/>
            </a:xfrm>
            <a:custGeom>
              <a:avLst/>
              <a:gdLst/>
              <a:ahLst/>
              <a:cxnLst/>
              <a:rect l="l" t="t" r="r" b="b"/>
              <a:pathLst>
                <a:path w="991" h="970" extrusionOk="0">
                  <a:moveTo>
                    <a:pt x="481" y="1"/>
                  </a:moveTo>
                  <a:cubicBezTo>
                    <a:pt x="449" y="1"/>
                    <a:pt x="419" y="5"/>
                    <a:pt x="391" y="14"/>
                  </a:cubicBezTo>
                  <a:cubicBezTo>
                    <a:pt x="320" y="51"/>
                    <a:pt x="213" y="122"/>
                    <a:pt x="213" y="122"/>
                  </a:cubicBezTo>
                  <a:cubicBezTo>
                    <a:pt x="72" y="156"/>
                    <a:pt x="38" y="297"/>
                    <a:pt x="1" y="404"/>
                  </a:cubicBezTo>
                  <a:cubicBezTo>
                    <a:pt x="1" y="509"/>
                    <a:pt x="1" y="650"/>
                    <a:pt x="72" y="758"/>
                  </a:cubicBezTo>
                  <a:cubicBezTo>
                    <a:pt x="108" y="862"/>
                    <a:pt x="213" y="969"/>
                    <a:pt x="213" y="969"/>
                  </a:cubicBezTo>
                  <a:cubicBezTo>
                    <a:pt x="250" y="899"/>
                    <a:pt x="250" y="828"/>
                    <a:pt x="213" y="791"/>
                  </a:cubicBezTo>
                  <a:cubicBezTo>
                    <a:pt x="179" y="758"/>
                    <a:pt x="179" y="721"/>
                    <a:pt x="179" y="687"/>
                  </a:cubicBezTo>
                  <a:cubicBezTo>
                    <a:pt x="179" y="650"/>
                    <a:pt x="179" y="616"/>
                    <a:pt x="213" y="616"/>
                  </a:cubicBezTo>
                  <a:cubicBezTo>
                    <a:pt x="220" y="609"/>
                    <a:pt x="227" y="606"/>
                    <a:pt x="234" y="606"/>
                  </a:cubicBezTo>
                  <a:cubicBezTo>
                    <a:pt x="262" y="606"/>
                    <a:pt x="283" y="657"/>
                    <a:pt x="283" y="687"/>
                  </a:cubicBezTo>
                  <a:cubicBezTo>
                    <a:pt x="320" y="721"/>
                    <a:pt x="320" y="758"/>
                    <a:pt x="320" y="758"/>
                  </a:cubicBezTo>
                  <a:cubicBezTo>
                    <a:pt x="391" y="721"/>
                    <a:pt x="320" y="687"/>
                    <a:pt x="425" y="579"/>
                  </a:cubicBezTo>
                  <a:cubicBezTo>
                    <a:pt x="495" y="546"/>
                    <a:pt x="603" y="509"/>
                    <a:pt x="637" y="438"/>
                  </a:cubicBezTo>
                  <a:cubicBezTo>
                    <a:pt x="707" y="367"/>
                    <a:pt x="744" y="226"/>
                    <a:pt x="744" y="226"/>
                  </a:cubicBezTo>
                  <a:cubicBezTo>
                    <a:pt x="849" y="367"/>
                    <a:pt x="919" y="404"/>
                    <a:pt x="956" y="404"/>
                  </a:cubicBezTo>
                  <a:cubicBezTo>
                    <a:pt x="956" y="404"/>
                    <a:pt x="990" y="192"/>
                    <a:pt x="744" y="85"/>
                  </a:cubicBezTo>
                  <a:cubicBezTo>
                    <a:pt x="665" y="33"/>
                    <a:pt x="568"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808887" y="567341"/>
            <a:ext cx="1845248" cy="523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rPr>
              <a:t>Bài</a:t>
            </a:r>
            <a:r>
              <a:rPr lang="en-US" sz="2000" b="1" dirty="0" smtClean="0">
                <a:solidFill>
                  <a:srgbClr val="002060"/>
                </a:solidFill>
              </a:rPr>
              <a:t> </a:t>
            </a:r>
            <a:r>
              <a:rPr lang="en-US" sz="2000" b="1" dirty="0" err="1" smtClean="0">
                <a:solidFill>
                  <a:srgbClr val="002060"/>
                </a:solidFill>
              </a:rPr>
              <a:t>tập</a:t>
            </a:r>
            <a:r>
              <a:rPr lang="en-US" sz="2000" b="1" dirty="0" smtClean="0">
                <a:solidFill>
                  <a:srgbClr val="002060"/>
                </a:solidFill>
              </a:rPr>
              <a:t> </a:t>
            </a:r>
            <a:r>
              <a:rPr lang="en-US" sz="2000" b="1" dirty="0" err="1" smtClean="0">
                <a:solidFill>
                  <a:srgbClr val="002060"/>
                </a:solidFill>
              </a:rPr>
              <a:t>thêm</a:t>
            </a:r>
            <a:endParaRPr lang="en-US" sz="2000" b="1" dirty="0">
              <a:solidFill>
                <a:srgbClr val="002060"/>
              </a:solidFill>
            </a:endParaRPr>
          </a:p>
        </p:txBody>
      </p:sp>
      <p:sp>
        <p:nvSpPr>
          <p:cNvPr id="5" name="Rectangle 4"/>
          <p:cNvSpPr/>
          <p:nvPr/>
        </p:nvSpPr>
        <p:spPr>
          <a:xfrm>
            <a:off x="2793528" y="355695"/>
            <a:ext cx="5592309" cy="1703030"/>
          </a:xfrm>
          <a:prstGeom prst="rect">
            <a:avLst/>
          </a:prstGeom>
        </p:spPr>
        <p:txBody>
          <a:bodyPr wrap="square">
            <a:spAutoFit/>
          </a:bodyPr>
          <a:lstStyle/>
          <a:p>
            <a:pPr algn="just">
              <a:lnSpc>
                <a:spcPct val="150000"/>
              </a:lnSpc>
            </a:pPr>
            <a:r>
              <a:rPr lang="vi-VN" sz="1800" dirty="0"/>
              <a:t>Bạn lớp trưởng cao 1,58 m, nặng 36kg. Tính chỉ số BMI của bạn lớp trưởng và cho biết thể trạng của bạn ấy như thế nào? Em hãy đưa ra lời khuyên của mình cho bạn lớp trưởng.</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40" y="1261437"/>
            <a:ext cx="886742" cy="673552"/>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778048" y="2426998"/>
                <a:ext cx="4572000" cy="1021242"/>
              </a:xfrm>
              <a:prstGeom prst="rect">
                <a:avLst/>
              </a:prstGeom>
            </p:spPr>
            <p:txBody>
              <a:bodyPr>
                <a:spAutoFit/>
              </a:bodyPr>
              <a:lstStyle/>
              <a:p>
                <a:pPr algn="just">
                  <a:spcAft>
                    <a:spcPts val="600"/>
                  </a:spcAft>
                </a:pPr>
                <a:r>
                  <a:rPr lang="en-US" sz="1800" dirty="0" smtClean="0">
                    <a:solidFill>
                      <a:srgbClr val="002060"/>
                    </a:solidFill>
                    <a:latin typeface="+mn-lt"/>
                    <a:ea typeface="Calibri" panose="020F0502020204030204" pitchFamily="34" charset="0"/>
                    <a:cs typeface="Times New Roman" panose="02020603050405020304" pitchFamily="18" charset="0"/>
                  </a:rPr>
                  <a:t>Chỉ</a:t>
                </a:r>
                <a:r>
                  <a:rPr lang="en-US" sz="1800" dirty="0">
                    <a:solidFill>
                      <a:srgbClr val="002060"/>
                    </a:solidFill>
                    <a:latin typeface="+mn-lt"/>
                    <a:ea typeface="Calibri" panose="020F0502020204030204" pitchFamily="34" charset="0"/>
                    <a:cs typeface="Times New Roman" panose="02020603050405020304" pitchFamily="18" charset="0"/>
                  </a:rPr>
                  <a:t> </a:t>
                </a:r>
                <a:r>
                  <a:rPr lang="en-US" sz="1800" dirty="0" err="1">
                    <a:solidFill>
                      <a:srgbClr val="002060"/>
                    </a:solidFill>
                    <a:latin typeface="+mn-lt"/>
                    <a:ea typeface="Calibri" panose="020F0502020204030204" pitchFamily="34" charset="0"/>
                    <a:cs typeface="Times New Roman" panose="02020603050405020304" pitchFamily="18" charset="0"/>
                  </a:rPr>
                  <a:t>số</a:t>
                </a:r>
                <a:r>
                  <a:rPr lang="en-US" sz="1800" dirty="0">
                    <a:solidFill>
                      <a:srgbClr val="002060"/>
                    </a:solidFill>
                    <a:latin typeface="+mn-lt"/>
                    <a:ea typeface="Calibri" panose="020F0502020204030204" pitchFamily="34" charset="0"/>
                    <a:cs typeface="Times New Roman" panose="02020603050405020304" pitchFamily="18" charset="0"/>
                  </a:rPr>
                  <a:t> BMI </a:t>
                </a:r>
                <a:r>
                  <a:rPr lang="en-US" sz="1800" dirty="0" err="1">
                    <a:solidFill>
                      <a:srgbClr val="002060"/>
                    </a:solidFill>
                    <a:latin typeface="+mn-lt"/>
                    <a:ea typeface="Calibri" panose="020F0502020204030204" pitchFamily="34" charset="0"/>
                    <a:cs typeface="Times New Roman" panose="02020603050405020304" pitchFamily="18" charset="0"/>
                  </a:rPr>
                  <a:t>của</a:t>
                </a:r>
                <a:r>
                  <a:rPr lang="en-US" sz="1800" dirty="0">
                    <a:solidFill>
                      <a:srgbClr val="002060"/>
                    </a:solidFill>
                    <a:latin typeface="+mn-lt"/>
                    <a:ea typeface="Calibri" panose="020F0502020204030204" pitchFamily="34" charset="0"/>
                    <a:cs typeface="Times New Roman" panose="02020603050405020304" pitchFamily="18" charset="0"/>
                  </a:rPr>
                  <a:t> </a:t>
                </a:r>
                <a:r>
                  <a:rPr lang="en-US" sz="1800" dirty="0" err="1">
                    <a:solidFill>
                      <a:srgbClr val="002060"/>
                    </a:solidFill>
                    <a:latin typeface="+mn-lt"/>
                    <a:ea typeface="Calibri" panose="020F0502020204030204" pitchFamily="34" charset="0"/>
                    <a:cs typeface="Times New Roman" panose="02020603050405020304" pitchFamily="18" charset="0"/>
                  </a:rPr>
                  <a:t>bạn</a:t>
                </a:r>
                <a:r>
                  <a:rPr lang="en-US" sz="1800" dirty="0">
                    <a:solidFill>
                      <a:srgbClr val="002060"/>
                    </a:solidFill>
                    <a:latin typeface="+mn-lt"/>
                    <a:ea typeface="Calibri" panose="020F0502020204030204" pitchFamily="34" charset="0"/>
                    <a:cs typeface="Times New Roman" panose="02020603050405020304" pitchFamily="18" charset="0"/>
                  </a:rPr>
                  <a:t> </a:t>
                </a:r>
                <a:r>
                  <a:rPr lang="en-US" sz="1800" dirty="0" err="1">
                    <a:solidFill>
                      <a:srgbClr val="002060"/>
                    </a:solidFill>
                    <a:latin typeface="+mn-lt"/>
                    <a:ea typeface="Calibri" panose="020F0502020204030204" pitchFamily="34" charset="0"/>
                    <a:cs typeface="Times New Roman" panose="02020603050405020304" pitchFamily="18" charset="0"/>
                  </a:rPr>
                  <a:t>lớp</a:t>
                </a:r>
                <a:r>
                  <a:rPr lang="en-US" sz="1800" dirty="0">
                    <a:solidFill>
                      <a:srgbClr val="002060"/>
                    </a:solidFill>
                    <a:latin typeface="+mn-lt"/>
                    <a:ea typeface="Calibri" panose="020F0502020204030204" pitchFamily="34" charset="0"/>
                    <a:cs typeface="Times New Roman" panose="02020603050405020304" pitchFamily="18" charset="0"/>
                  </a:rPr>
                  <a:t> </a:t>
                </a:r>
                <a:r>
                  <a:rPr lang="en-US" sz="1800" dirty="0" err="1">
                    <a:solidFill>
                      <a:srgbClr val="002060"/>
                    </a:solidFill>
                    <a:latin typeface="+mn-lt"/>
                    <a:ea typeface="Calibri" panose="020F0502020204030204" pitchFamily="34" charset="0"/>
                    <a:cs typeface="Times New Roman" panose="02020603050405020304" pitchFamily="18" charset="0"/>
                  </a:rPr>
                  <a:t>trưởng</a:t>
                </a:r>
                <a:r>
                  <a:rPr lang="en-US" sz="1800" dirty="0">
                    <a:solidFill>
                      <a:srgbClr val="002060"/>
                    </a:solidFill>
                    <a:latin typeface="+mn-lt"/>
                    <a:ea typeface="Calibri" panose="020F0502020204030204" pitchFamily="34" charset="0"/>
                    <a:cs typeface="Times New Roman" panose="02020603050405020304" pitchFamily="18" charset="0"/>
                  </a:rPr>
                  <a:t> </a:t>
                </a:r>
                <a:r>
                  <a:rPr lang="en-US" sz="1800" dirty="0" err="1">
                    <a:solidFill>
                      <a:srgbClr val="002060"/>
                    </a:solidFill>
                    <a:latin typeface="+mn-lt"/>
                    <a:ea typeface="Calibri" panose="020F0502020204030204" pitchFamily="34" charset="0"/>
                    <a:cs typeface="Times New Roman" panose="02020603050405020304" pitchFamily="18" charset="0"/>
                  </a:rPr>
                  <a:t>là</a:t>
                </a:r>
                <a:r>
                  <a:rPr lang="en-US" sz="1800" dirty="0">
                    <a:solidFill>
                      <a:srgbClr val="002060"/>
                    </a:solidFill>
                    <a:latin typeface="+mn-lt"/>
                    <a:ea typeface="Calibri" panose="020F0502020204030204" pitchFamily="34" charset="0"/>
                    <a:cs typeface="Times New Roman" panose="02020603050405020304" pitchFamily="18" charset="0"/>
                  </a:rPr>
                  <a:t>:</a:t>
                </a:r>
              </a:p>
              <a:p>
                <a:pPr algn="ctr">
                  <a:spcAft>
                    <a:spcPts val="600"/>
                  </a:spcAft>
                </a:pPr>
                <a14:m>
                  <m:oMath xmlns:m="http://schemas.openxmlformats.org/officeDocument/2006/math">
                    <m:f>
                      <m:fPr>
                        <m:ctrlPr>
                          <a:rPr lang="en-US" sz="2400">
                            <a:solidFill>
                              <a:srgbClr val="002060"/>
                            </a:solidFill>
                            <a:latin typeface="+mn-lt"/>
                            <a:ea typeface="Calibri" panose="020F0502020204030204" pitchFamily="34" charset="0"/>
                            <a:cs typeface="Times New Roman" panose="02020603050405020304" pitchFamily="18" charset="0"/>
                          </a:rPr>
                        </m:ctrlPr>
                      </m:fPr>
                      <m:num>
                        <m:r>
                          <m:rPr>
                            <m:sty m:val="p"/>
                          </m:rPr>
                          <a:rPr lang="en-US" sz="2400" i="0">
                            <a:solidFill>
                              <a:srgbClr val="002060"/>
                            </a:solidFill>
                            <a:latin typeface="+mn-lt"/>
                            <a:ea typeface="Calibri" panose="020F0502020204030204" pitchFamily="34" charset="0"/>
                            <a:cs typeface="Times New Roman" panose="02020603050405020304" pitchFamily="18" charset="0"/>
                          </a:rPr>
                          <m:t>m</m:t>
                        </m:r>
                      </m:num>
                      <m:den>
                        <m:sSup>
                          <m:sSupPr>
                            <m:ctrlPr>
                              <a:rPr lang="en-US" sz="2400">
                                <a:solidFill>
                                  <a:srgbClr val="002060"/>
                                </a:solidFill>
                                <a:latin typeface="+mn-lt"/>
                                <a:ea typeface="Calibri" panose="020F0502020204030204" pitchFamily="34" charset="0"/>
                                <a:cs typeface="Times New Roman" panose="02020603050405020304" pitchFamily="18" charset="0"/>
                              </a:rPr>
                            </m:ctrlPr>
                          </m:sSupPr>
                          <m:e>
                            <m:r>
                              <m:rPr>
                                <m:sty m:val="p"/>
                              </m:rPr>
                              <a:rPr lang="en-US" sz="2400" i="0">
                                <a:solidFill>
                                  <a:srgbClr val="002060"/>
                                </a:solidFill>
                                <a:latin typeface="+mn-lt"/>
                                <a:ea typeface="Calibri" panose="020F0502020204030204" pitchFamily="34" charset="0"/>
                                <a:cs typeface="Times New Roman" panose="02020603050405020304" pitchFamily="18" charset="0"/>
                              </a:rPr>
                              <m:t>h</m:t>
                            </m:r>
                          </m:e>
                          <m:sup>
                            <m:r>
                              <a:rPr lang="en-US" sz="2400" i="0">
                                <a:solidFill>
                                  <a:srgbClr val="002060"/>
                                </a:solidFill>
                                <a:latin typeface="+mn-lt"/>
                                <a:ea typeface="Calibri" panose="020F0502020204030204" pitchFamily="34" charset="0"/>
                                <a:cs typeface="Times New Roman" panose="02020603050405020304" pitchFamily="18" charset="0"/>
                              </a:rPr>
                              <m:t>2</m:t>
                            </m:r>
                          </m:sup>
                        </m:sSup>
                      </m:den>
                    </m:f>
                    <m:r>
                      <a:rPr lang="en-US" sz="2400" i="1">
                        <a:solidFill>
                          <a:srgbClr val="002060"/>
                        </a:solidFill>
                        <a:latin typeface="+mn-lt"/>
                        <a:ea typeface="Calibri" panose="020F0502020204030204" pitchFamily="34" charset="0"/>
                        <a:cs typeface="Times New Roman" panose="02020603050405020304" pitchFamily="18" charset="0"/>
                      </a:rPr>
                      <m:t>=</m:t>
                    </m:r>
                    <m:f>
                      <m:fPr>
                        <m:ctrlPr>
                          <a:rPr lang="en-US" sz="2400" i="1">
                            <a:solidFill>
                              <a:srgbClr val="002060"/>
                            </a:solidFill>
                            <a:latin typeface="+mn-lt"/>
                            <a:ea typeface="Calibri" panose="020F0502020204030204" pitchFamily="34" charset="0"/>
                            <a:cs typeface="Times New Roman" panose="02020603050405020304" pitchFamily="18" charset="0"/>
                          </a:rPr>
                        </m:ctrlPr>
                      </m:fPr>
                      <m:num>
                        <m:r>
                          <a:rPr lang="en-US" sz="2400" i="1">
                            <a:solidFill>
                              <a:srgbClr val="002060"/>
                            </a:solidFill>
                            <a:latin typeface="+mn-lt"/>
                            <a:ea typeface="Calibri" panose="020F0502020204030204" pitchFamily="34" charset="0"/>
                            <a:cs typeface="Times New Roman" panose="02020603050405020304" pitchFamily="18" charset="0"/>
                          </a:rPr>
                          <m:t>36</m:t>
                        </m:r>
                      </m:num>
                      <m:den>
                        <m:r>
                          <a:rPr lang="en-US" sz="2400" i="1">
                            <a:solidFill>
                              <a:srgbClr val="002060"/>
                            </a:solidFill>
                            <a:latin typeface="+mn-lt"/>
                            <a:ea typeface="Calibri" panose="020F0502020204030204" pitchFamily="34" charset="0"/>
                            <a:cs typeface="Times New Roman" panose="02020603050405020304" pitchFamily="18" charset="0"/>
                          </a:rPr>
                          <m:t>1,5</m:t>
                        </m:r>
                        <m:sSup>
                          <m:sSupPr>
                            <m:ctrlPr>
                              <a:rPr lang="en-US" sz="2400" i="1">
                                <a:solidFill>
                                  <a:srgbClr val="002060"/>
                                </a:solidFill>
                                <a:latin typeface="+mn-lt"/>
                                <a:ea typeface="Calibri" panose="020F0502020204030204" pitchFamily="34" charset="0"/>
                                <a:cs typeface="Times New Roman" panose="02020603050405020304" pitchFamily="18" charset="0"/>
                              </a:rPr>
                            </m:ctrlPr>
                          </m:sSupPr>
                          <m:e>
                            <m:r>
                              <a:rPr lang="en-US" sz="2400" i="1">
                                <a:solidFill>
                                  <a:srgbClr val="002060"/>
                                </a:solidFill>
                                <a:latin typeface="+mn-lt"/>
                                <a:ea typeface="Calibri" panose="020F0502020204030204" pitchFamily="34" charset="0"/>
                                <a:cs typeface="Times New Roman" panose="02020603050405020304" pitchFamily="18" charset="0"/>
                              </a:rPr>
                              <m:t>8</m:t>
                            </m:r>
                          </m:e>
                          <m:sup>
                            <m:r>
                              <a:rPr lang="en-US" sz="2400" i="1">
                                <a:solidFill>
                                  <a:srgbClr val="002060"/>
                                </a:solidFill>
                                <a:latin typeface="+mn-lt"/>
                                <a:ea typeface="Calibri" panose="020F0502020204030204" pitchFamily="34" charset="0"/>
                                <a:cs typeface="Times New Roman" panose="02020603050405020304" pitchFamily="18" charset="0"/>
                              </a:rPr>
                              <m:t>2</m:t>
                            </m:r>
                          </m:sup>
                        </m:sSup>
                      </m:den>
                    </m:f>
                    <m:r>
                      <a:rPr lang="en-US" sz="2400" b="0" i="1" smtClean="0">
                        <a:solidFill>
                          <a:srgbClr val="002060"/>
                        </a:solidFill>
                        <a:latin typeface="+mn-lt"/>
                        <a:ea typeface="Calibri" panose="020F0502020204030204" pitchFamily="34" charset="0"/>
                        <a:cs typeface="Times New Roman" panose="02020603050405020304" pitchFamily="18" charset="0"/>
                      </a:rPr>
                      <m:t> </m:t>
                    </m:r>
                  </m:oMath>
                </a14:m>
                <a:r>
                  <a:rPr lang="en-US" sz="1800" dirty="0" smtClean="0">
                    <a:solidFill>
                      <a:srgbClr val="002060"/>
                    </a:solidFill>
                    <a:latin typeface="+mn-lt"/>
                    <a:ea typeface="Calibri" panose="020F0502020204030204" pitchFamily="34" charset="0"/>
                    <a:cs typeface="Times New Roman" panose="02020603050405020304" pitchFamily="18" charset="0"/>
                  </a:rPr>
                  <a:t>= 14,42.. </a:t>
                </a:r>
                <a14:m>
                  <m:oMath xmlns:m="http://schemas.openxmlformats.org/officeDocument/2006/math">
                    <m:r>
                      <a:rPr lang="en-US" sz="1800" i="1" smtClean="0">
                        <a:solidFill>
                          <a:srgbClr val="002060"/>
                        </a:solidFill>
                        <a:latin typeface="+mn-lt"/>
                        <a:ea typeface="Cambria Math" panose="02040503050406030204" pitchFamily="18" charset="0"/>
                        <a:cs typeface="Times New Roman" panose="02020603050405020304" pitchFamily="18" charset="0"/>
                      </a:rPr>
                      <m:t>≈</m:t>
                    </m:r>
                    <m:r>
                      <a:rPr lang="en-US" sz="1800" b="0" i="1" smtClean="0">
                        <a:solidFill>
                          <a:srgbClr val="002060"/>
                        </a:solidFill>
                        <a:latin typeface="+mn-lt"/>
                        <a:ea typeface="Cambria Math" panose="02040503050406030204" pitchFamily="18" charset="0"/>
                        <a:cs typeface="Times New Roman" panose="02020603050405020304" pitchFamily="18" charset="0"/>
                      </a:rPr>
                      <m:t> </m:t>
                    </m:r>
                  </m:oMath>
                </a14:m>
                <a:r>
                  <a:rPr lang="en-US" sz="1800" dirty="0" smtClean="0">
                    <a:solidFill>
                      <a:srgbClr val="002060"/>
                    </a:solidFill>
                    <a:latin typeface="+mn-lt"/>
                    <a:ea typeface="Calibri" panose="020F0502020204030204" pitchFamily="34" charset="0"/>
                    <a:cs typeface="Times New Roman" panose="02020603050405020304" pitchFamily="18" charset="0"/>
                  </a:rPr>
                  <a:t>14,4 </a:t>
                </a:r>
                <a:r>
                  <a:rPr lang="en-US" sz="1800" dirty="0">
                    <a:solidFill>
                      <a:srgbClr val="002060"/>
                    </a:solidFill>
                    <a:latin typeface="+mn-lt"/>
                    <a:ea typeface="Calibri" panose="020F0502020204030204" pitchFamily="34" charset="0"/>
                    <a:cs typeface="Times New Roman" panose="02020603050405020304" pitchFamily="18" charset="0"/>
                  </a:rPr>
                  <a:t>&lt; 15</a:t>
                </a:r>
              </a:p>
            </p:txBody>
          </p:sp>
        </mc:Choice>
        <mc:Fallback>
          <p:sp>
            <p:nvSpPr>
              <p:cNvPr id="8" name="Rectangle 7"/>
              <p:cNvSpPr>
                <a:spLocks noRot="1" noChangeAspect="1" noMove="1" noResize="1" noEditPoints="1" noAdjustHandles="1" noChangeArrowheads="1" noChangeShapeType="1" noTextEdit="1"/>
              </p:cNvSpPr>
              <p:nvPr/>
            </p:nvSpPr>
            <p:spPr>
              <a:xfrm>
                <a:off x="778048" y="2426998"/>
                <a:ext cx="4572000" cy="1021242"/>
              </a:xfrm>
              <a:prstGeom prst="rect">
                <a:avLst/>
              </a:prstGeom>
              <a:blipFill rotWithShape="0">
                <a:blip r:embed="rId4"/>
                <a:stretch>
                  <a:fillRect l="-1200" t="-2976"/>
                </a:stretch>
              </a:blipFill>
            </p:spPr>
            <p:txBody>
              <a:bodyPr/>
              <a:lstStyle/>
              <a:p>
                <a:r>
                  <a:rPr lang="en-US">
                    <a:noFill/>
                  </a:rPr>
                  <a:t> </a:t>
                </a:r>
              </a:p>
            </p:txBody>
          </p:sp>
        </mc:Fallback>
      </mc:AlternateContent>
      <p:sp>
        <p:nvSpPr>
          <p:cNvPr id="9" name="Rectangle 8"/>
          <p:cNvSpPr/>
          <p:nvPr/>
        </p:nvSpPr>
        <p:spPr>
          <a:xfrm>
            <a:off x="729696" y="3411017"/>
            <a:ext cx="4856113" cy="1338828"/>
          </a:xfrm>
          <a:prstGeom prst="rect">
            <a:avLst/>
          </a:prstGeom>
        </p:spPr>
        <p:txBody>
          <a:bodyPr wrap="square">
            <a:spAutoFit/>
          </a:bodyPr>
          <a:lstStyle/>
          <a:p>
            <a:pPr algn="just">
              <a:lnSpc>
                <a:spcPct val="150000"/>
              </a:lnSpc>
            </a:pPr>
            <a:r>
              <a:rPr lang="vi-VN" sz="1800" dirty="0">
                <a:solidFill>
                  <a:srgbClr val="002060"/>
                </a:solidFill>
              </a:rPr>
              <a:t>Vậy bạn lớp trưởng thuộc thể trạng gầy. Bạn cần ăn uống </a:t>
            </a:r>
            <a:r>
              <a:rPr lang="vi-VN" sz="1800" dirty="0" smtClean="0">
                <a:solidFill>
                  <a:srgbClr val="002060"/>
                </a:solidFill>
              </a:rPr>
              <a:t>đầy </a:t>
            </a:r>
            <a:r>
              <a:rPr lang="vi-VN" sz="1800" dirty="0">
                <a:solidFill>
                  <a:srgbClr val="002060"/>
                </a:solidFill>
              </a:rPr>
              <a:t>đủ dinh dưỡng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thể</a:t>
            </a:r>
            <a:r>
              <a:rPr lang="en-US" sz="1800" dirty="0" smtClean="0">
                <a:solidFill>
                  <a:srgbClr val="002060"/>
                </a:solidFill>
              </a:rPr>
              <a:t> </a:t>
            </a:r>
            <a:r>
              <a:rPr lang="en-US" sz="1800" dirty="0" err="1" smtClean="0">
                <a:solidFill>
                  <a:srgbClr val="002060"/>
                </a:solidFill>
              </a:rPr>
              <a:t>dục</a:t>
            </a:r>
            <a:r>
              <a:rPr lang="en-US" sz="1800" dirty="0" smtClean="0">
                <a:solidFill>
                  <a:srgbClr val="002060"/>
                </a:solidFill>
              </a:rPr>
              <a:t> </a:t>
            </a:r>
            <a:r>
              <a:rPr lang="en-US" sz="1800" dirty="0" err="1" smtClean="0">
                <a:solidFill>
                  <a:srgbClr val="002060"/>
                </a:solidFill>
              </a:rPr>
              <a:t>thể</a:t>
            </a:r>
            <a:r>
              <a:rPr lang="en-US" sz="1800" dirty="0" smtClean="0">
                <a:solidFill>
                  <a:srgbClr val="002060"/>
                </a:solidFill>
              </a:rPr>
              <a:t> </a:t>
            </a:r>
            <a:r>
              <a:rPr lang="en-US" sz="1800" dirty="0" err="1" smtClean="0">
                <a:solidFill>
                  <a:srgbClr val="002060"/>
                </a:solidFill>
              </a:rPr>
              <a:t>thao</a:t>
            </a:r>
            <a:r>
              <a:rPr lang="en-US" sz="1800" dirty="0" smtClean="0">
                <a:solidFill>
                  <a:srgbClr val="002060"/>
                </a:solidFill>
              </a:rPr>
              <a:t> </a:t>
            </a:r>
            <a:r>
              <a:rPr lang="vi-VN" sz="1800" dirty="0" smtClean="0">
                <a:solidFill>
                  <a:srgbClr val="002060"/>
                </a:solidFill>
              </a:rPr>
              <a:t>để </a:t>
            </a:r>
            <a:r>
              <a:rPr lang="vi-VN" sz="1800" dirty="0">
                <a:solidFill>
                  <a:srgbClr val="002060"/>
                </a:solidFill>
              </a:rPr>
              <a:t>cơ thể cân đối, khỏe mạnh.</a:t>
            </a:r>
            <a:endParaRPr lang="en-US" sz="1800" dirty="0">
              <a:solidFill>
                <a:srgbClr val="00206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438" y="2015766"/>
            <a:ext cx="826532" cy="7337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3"/>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251"/>
                                        </p:tgtEl>
                                        <p:attrNameLst>
                                          <p:attrName>style.visibility</p:attrName>
                                        </p:attrNameLst>
                                      </p:cBhvr>
                                      <p:to>
                                        <p:strVal val="visible"/>
                                      </p:to>
                                    </p:set>
                                    <p:animEffect transition="in" filter="fade">
                                      <p:cBhvr>
                                        <p:cTn id="36" dur="500"/>
                                        <p:tgtEl>
                                          <p:spTgt spid="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grpSp>
        <p:nvGrpSpPr>
          <p:cNvPr id="1846" name="Google Shape;1846;p41"/>
          <p:cNvGrpSpPr/>
          <p:nvPr/>
        </p:nvGrpSpPr>
        <p:grpSpPr>
          <a:xfrm>
            <a:off x="227552" y="1545693"/>
            <a:ext cx="2979894" cy="2782388"/>
            <a:chOff x="697879" y="1112076"/>
            <a:chExt cx="3822827" cy="3569452"/>
          </a:xfrm>
        </p:grpSpPr>
        <p:sp>
          <p:nvSpPr>
            <p:cNvPr id="1847" name="Google Shape;1847;p41"/>
            <p:cNvSpPr/>
            <p:nvPr/>
          </p:nvSpPr>
          <p:spPr>
            <a:xfrm>
              <a:off x="3201121" y="1112076"/>
              <a:ext cx="1098500" cy="1983184"/>
            </a:xfrm>
            <a:custGeom>
              <a:avLst/>
              <a:gdLst/>
              <a:ahLst/>
              <a:cxnLst/>
              <a:rect l="l" t="t" r="r" b="b"/>
              <a:pathLst>
                <a:path w="10753" h="19413" extrusionOk="0">
                  <a:moveTo>
                    <a:pt x="0" y="0"/>
                  </a:moveTo>
                  <a:lnTo>
                    <a:pt x="0" y="19413"/>
                  </a:lnTo>
                  <a:lnTo>
                    <a:pt x="10753" y="19413"/>
                  </a:lnTo>
                  <a:lnTo>
                    <a:pt x="10753"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1"/>
            <p:cNvSpPr/>
            <p:nvPr/>
          </p:nvSpPr>
          <p:spPr>
            <a:xfrm>
              <a:off x="3259350" y="1170816"/>
              <a:ext cx="982040" cy="1852728"/>
            </a:xfrm>
            <a:custGeom>
              <a:avLst/>
              <a:gdLst/>
              <a:ahLst/>
              <a:cxnLst/>
              <a:rect l="l" t="t" r="r" b="b"/>
              <a:pathLst>
                <a:path w="9613" h="18136" extrusionOk="0">
                  <a:moveTo>
                    <a:pt x="1" y="1"/>
                  </a:moveTo>
                  <a:lnTo>
                    <a:pt x="1" y="18135"/>
                  </a:lnTo>
                  <a:lnTo>
                    <a:pt x="9613" y="18135"/>
                  </a:lnTo>
                  <a:lnTo>
                    <a:pt x="9613" y="1"/>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1"/>
            <p:cNvSpPr/>
            <p:nvPr/>
          </p:nvSpPr>
          <p:spPr>
            <a:xfrm>
              <a:off x="3240145" y="1619181"/>
              <a:ext cx="1020451" cy="65074"/>
            </a:xfrm>
            <a:custGeom>
              <a:avLst/>
              <a:gdLst/>
              <a:ahLst/>
              <a:cxnLst/>
              <a:rect l="l" t="t" r="r" b="b"/>
              <a:pathLst>
                <a:path w="9989" h="637" extrusionOk="0">
                  <a:moveTo>
                    <a:pt x="0" y="0"/>
                  </a:moveTo>
                  <a:lnTo>
                    <a:pt x="0" y="636"/>
                  </a:lnTo>
                  <a:lnTo>
                    <a:pt x="9989" y="636"/>
                  </a:lnTo>
                  <a:lnTo>
                    <a:pt x="9989"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1"/>
            <p:cNvSpPr/>
            <p:nvPr/>
          </p:nvSpPr>
          <p:spPr>
            <a:xfrm>
              <a:off x="3714458" y="1157842"/>
              <a:ext cx="71817" cy="1865702"/>
            </a:xfrm>
            <a:custGeom>
              <a:avLst/>
              <a:gdLst/>
              <a:ahLst/>
              <a:cxnLst/>
              <a:rect l="l" t="t" r="r" b="b"/>
              <a:pathLst>
                <a:path w="703" h="18263" extrusionOk="0">
                  <a:moveTo>
                    <a:pt x="0" y="0"/>
                  </a:moveTo>
                  <a:lnTo>
                    <a:pt x="0" y="18262"/>
                  </a:lnTo>
                  <a:lnTo>
                    <a:pt x="703" y="18262"/>
                  </a:lnTo>
                  <a:lnTo>
                    <a:pt x="703"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1"/>
            <p:cNvSpPr/>
            <p:nvPr/>
          </p:nvSpPr>
          <p:spPr>
            <a:xfrm>
              <a:off x="3259350" y="2555343"/>
              <a:ext cx="1027296" cy="65074"/>
            </a:xfrm>
            <a:custGeom>
              <a:avLst/>
              <a:gdLst/>
              <a:ahLst/>
              <a:cxnLst/>
              <a:rect l="l" t="t" r="r" b="b"/>
              <a:pathLst>
                <a:path w="10056" h="637" extrusionOk="0">
                  <a:moveTo>
                    <a:pt x="1" y="0"/>
                  </a:moveTo>
                  <a:lnTo>
                    <a:pt x="1" y="636"/>
                  </a:lnTo>
                  <a:lnTo>
                    <a:pt x="10056" y="636"/>
                  </a:lnTo>
                  <a:lnTo>
                    <a:pt x="10056"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1"/>
            <p:cNvSpPr/>
            <p:nvPr/>
          </p:nvSpPr>
          <p:spPr>
            <a:xfrm>
              <a:off x="1029683" y="1164074"/>
              <a:ext cx="1098602" cy="1983184"/>
            </a:xfrm>
            <a:custGeom>
              <a:avLst/>
              <a:gdLst/>
              <a:ahLst/>
              <a:cxnLst/>
              <a:rect l="l" t="t" r="r" b="b"/>
              <a:pathLst>
                <a:path w="10754" h="19413" extrusionOk="0">
                  <a:moveTo>
                    <a:pt x="1" y="0"/>
                  </a:moveTo>
                  <a:lnTo>
                    <a:pt x="1" y="19413"/>
                  </a:lnTo>
                  <a:lnTo>
                    <a:pt x="10753" y="19413"/>
                  </a:lnTo>
                  <a:lnTo>
                    <a:pt x="10753"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1"/>
            <p:cNvSpPr/>
            <p:nvPr/>
          </p:nvSpPr>
          <p:spPr>
            <a:xfrm>
              <a:off x="1088015" y="1222814"/>
              <a:ext cx="982040" cy="1852728"/>
            </a:xfrm>
            <a:custGeom>
              <a:avLst/>
              <a:gdLst/>
              <a:ahLst/>
              <a:cxnLst/>
              <a:rect l="l" t="t" r="r" b="b"/>
              <a:pathLst>
                <a:path w="9613" h="18136" extrusionOk="0">
                  <a:moveTo>
                    <a:pt x="0" y="1"/>
                  </a:moveTo>
                  <a:lnTo>
                    <a:pt x="0" y="18135"/>
                  </a:lnTo>
                  <a:lnTo>
                    <a:pt x="9612" y="18135"/>
                  </a:lnTo>
                  <a:lnTo>
                    <a:pt x="9612" y="1"/>
                  </a:lnTo>
                  <a:close/>
                </a:path>
              </a:pathLst>
            </a:custGeom>
            <a:solidFill>
              <a:srgbClr val="FFBDC4">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1"/>
            <p:cNvSpPr/>
            <p:nvPr/>
          </p:nvSpPr>
          <p:spPr>
            <a:xfrm>
              <a:off x="1068707" y="1671179"/>
              <a:ext cx="1020553" cy="65074"/>
            </a:xfrm>
            <a:custGeom>
              <a:avLst/>
              <a:gdLst/>
              <a:ahLst/>
              <a:cxnLst/>
              <a:rect l="l" t="t" r="r" b="b"/>
              <a:pathLst>
                <a:path w="9990" h="637" extrusionOk="0">
                  <a:moveTo>
                    <a:pt x="1" y="0"/>
                  </a:moveTo>
                  <a:lnTo>
                    <a:pt x="1" y="637"/>
                  </a:lnTo>
                  <a:lnTo>
                    <a:pt x="9989" y="637"/>
                  </a:lnTo>
                  <a:lnTo>
                    <a:pt x="9989"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a:off x="1543020" y="1209840"/>
              <a:ext cx="71919" cy="1865702"/>
            </a:xfrm>
            <a:custGeom>
              <a:avLst/>
              <a:gdLst/>
              <a:ahLst/>
              <a:cxnLst/>
              <a:rect l="l" t="t" r="r" b="b"/>
              <a:pathLst>
                <a:path w="704" h="18263" extrusionOk="0">
                  <a:moveTo>
                    <a:pt x="1" y="0"/>
                  </a:moveTo>
                  <a:lnTo>
                    <a:pt x="1" y="18262"/>
                  </a:lnTo>
                  <a:lnTo>
                    <a:pt x="703" y="18262"/>
                  </a:lnTo>
                  <a:lnTo>
                    <a:pt x="703"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1"/>
            <p:cNvSpPr/>
            <p:nvPr/>
          </p:nvSpPr>
          <p:spPr>
            <a:xfrm>
              <a:off x="1088015" y="2607341"/>
              <a:ext cx="1027296" cy="65074"/>
            </a:xfrm>
            <a:custGeom>
              <a:avLst/>
              <a:gdLst/>
              <a:ahLst/>
              <a:cxnLst/>
              <a:rect l="l" t="t" r="r" b="b"/>
              <a:pathLst>
                <a:path w="10056" h="637" extrusionOk="0">
                  <a:moveTo>
                    <a:pt x="0" y="0"/>
                  </a:moveTo>
                  <a:lnTo>
                    <a:pt x="0" y="637"/>
                  </a:lnTo>
                  <a:lnTo>
                    <a:pt x="10055" y="637"/>
                  </a:lnTo>
                  <a:lnTo>
                    <a:pt x="10055"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1"/>
            <p:cNvSpPr/>
            <p:nvPr/>
          </p:nvSpPr>
          <p:spPr>
            <a:xfrm>
              <a:off x="1588786" y="4193626"/>
              <a:ext cx="2931920" cy="136891"/>
            </a:xfrm>
            <a:custGeom>
              <a:avLst/>
              <a:gdLst/>
              <a:ahLst/>
              <a:cxnLst/>
              <a:rect l="l" t="t" r="r" b="b"/>
              <a:pathLst>
                <a:path w="28700" h="1340" extrusionOk="0">
                  <a:moveTo>
                    <a:pt x="5153" y="0"/>
                  </a:moveTo>
                  <a:lnTo>
                    <a:pt x="1" y="1339"/>
                  </a:lnTo>
                  <a:lnTo>
                    <a:pt x="23547" y="1339"/>
                  </a:lnTo>
                  <a:lnTo>
                    <a:pt x="28700" y="0"/>
                  </a:ln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3253119" y="2590383"/>
              <a:ext cx="520186" cy="543887"/>
            </a:xfrm>
            <a:custGeom>
              <a:avLst/>
              <a:gdLst/>
              <a:ahLst/>
              <a:cxnLst/>
              <a:rect l="l" t="t" r="r" b="b"/>
              <a:pathLst>
                <a:path w="5092" h="5324" extrusionOk="0">
                  <a:moveTo>
                    <a:pt x="1638" y="0"/>
                  </a:moveTo>
                  <a:cubicBezTo>
                    <a:pt x="1165" y="0"/>
                    <a:pt x="623" y="92"/>
                    <a:pt x="0" y="293"/>
                  </a:cubicBezTo>
                  <a:cubicBezTo>
                    <a:pt x="1782" y="1378"/>
                    <a:pt x="1462" y="2839"/>
                    <a:pt x="2291" y="3985"/>
                  </a:cubicBezTo>
                  <a:cubicBezTo>
                    <a:pt x="3116" y="5069"/>
                    <a:pt x="4582" y="5323"/>
                    <a:pt x="4582" y="5323"/>
                  </a:cubicBezTo>
                  <a:cubicBezTo>
                    <a:pt x="4582" y="5323"/>
                    <a:pt x="5092" y="3857"/>
                    <a:pt x="4389" y="2075"/>
                  </a:cubicBezTo>
                  <a:cubicBezTo>
                    <a:pt x="3908" y="875"/>
                    <a:pt x="3102" y="0"/>
                    <a:pt x="1638"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3305117" y="2620314"/>
              <a:ext cx="403216" cy="448982"/>
            </a:xfrm>
            <a:custGeom>
              <a:avLst/>
              <a:gdLst/>
              <a:ahLst/>
              <a:cxnLst/>
              <a:rect l="l" t="t" r="r" b="b"/>
              <a:pathLst>
                <a:path w="3947" h="4395" extrusionOk="0">
                  <a:moveTo>
                    <a:pt x="1" y="0"/>
                  </a:moveTo>
                  <a:cubicBezTo>
                    <a:pt x="1" y="67"/>
                    <a:pt x="1" y="67"/>
                    <a:pt x="62" y="67"/>
                  </a:cubicBezTo>
                  <a:lnTo>
                    <a:pt x="255" y="67"/>
                  </a:lnTo>
                  <a:cubicBezTo>
                    <a:pt x="382" y="67"/>
                    <a:pt x="571" y="128"/>
                    <a:pt x="698" y="194"/>
                  </a:cubicBezTo>
                  <a:cubicBezTo>
                    <a:pt x="1080" y="321"/>
                    <a:pt x="1528" y="510"/>
                    <a:pt x="1844" y="764"/>
                  </a:cubicBezTo>
                  <a:cubicBezTo>
                    <a:pt x="2862" y="1655"/>
                    <a:pt x="3625" y="2994"/>
                    <a:pt x="3880" y="4328"/>
                  </a:cubicBezTo>
                  <a:cubicBezTo>
                    <a:pt x="3880" y="4328"/>
                    <a:pt x="3880" y="4394"/>
                    <a:pt x="3946" y="4394"/>
                  </a:cubicBezTo>
                  <a:lnTo>
                    <a:pt x="3946" y="4328"/>
                  </a:lnTo>
                  <a:cubicBezTo>
                    <a:pt x="3692" y="2994"/>
                    <a:pt x="2928" y="1655"/>
                    <a:pt x="1910" y="764"/>
                  </a:cubicBezTo>
                  <a:cubicBezTo>
                    <a:pt x="1528" y="448"/>
                    <a:pt x="1146" y="255"/>
                    <a:pt x="698" y="128"/>
                  </a:cubicBezTo>
                  <a:cubicBezTo>
                    <a:pt x="571" y="67"/>
                    <a:pt x="443" y="0"/>
                    <a:pt x="255"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3454367" y="2601109"/>
              <a:ext cx="19921" cy="78048"/>
            </a:xfrm>
            <a:custGeom>
              <a:avLst/>
              <a:gdLst/>
              <a:ahLst/>
              <a:cxnLst/>
              <a:rect l="l" t="t" r="r" b="b"/>
              <a:pathLst>
                <a:path w="195" h="764" extrusionOk="0">
                  <a:moveTo>
                    <a:pt x="1" y="0"/>
                  </a:moveTo>
                  <a:lnTo>
                    <a:pt x="1" y="61"/>
                  </a:lnTo>
                  <a:cubicBezTo>
                    <a:pt x="67" y="127"/>
                    <a:pt x="67" y="188"/>
                    <a:pt x="67" y="255"/>
                  </a:cubicBezTo>
                  <a:cubicBezTo>
                    <a:pt x="67" y="382"/>
                    <a:pt x="67" y="570"/>
                    <a:pt x="128" y="698"/>
                  </a:cubicBezTo>
                  <a:lnTo>
                    <a:pt x="128" y="764"/>
                  </a:lnTo>
                  <a:cubicBezTo>
                    <a:pt x="194" y="764"/>
                    <a:pt x="194" y="698"/>
                    <a:pt x="194" y="698"/>
                  </a:cubicBezTo>
                  <a:cubicBezTo>
                    <a:pt x="128" y="570"/>
                    <a:pt x="128" y="382"/>
                    <a:pt x="128" y="255"/>
                  </a:cubicBezTo>
                  <a:cubicBezTo>
                    <a:pt x="128" y="188"/>
                    <a:pt x="128" y="127"/>
                    <a:pt x="67" y="61"/>
                  </a:cubicBezTo>
                  <a:lnTo>
                    <a:pt x="67" y="0"/>
                  </a:lnTo>
                  <a:close/>
                </a:path>
              </a:pathLst>
            </a:custGeom>
            <a:solidFill>
              <a:srgbClr val="418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3415343" y="2724310"/>
              <a:ext cx="117175" cy="32895"/>
            </a:xfrm>
            <a:custGeom>
              <a:avLst/>
              <a:gdLst/>
              <a:ahLst/>
              <a:cxnLst/>
              <a:rect l="l" t="t" r="r" b="b"/>
              <a:pathLst>
                <a:path w="1147" h="322" extrusionOk="0">
                  <a:moveTo>
                    <a:pt x="831" y="1"/>
                  </a:moveTo>
                  <a:cubicBezTo>
                    <a:pt x="576" y="67"/>
                    <a:pt x="255" y="128"/>
                    <a:pt x="1" y="255"/>
                  </a:cubicBezTo>
                  <a:cubicBezTo>
                    <a:pt x="1" y="321"/>
                    <a:pt x="1" y="321"/>
                    <a:pt x="67" y="321"/>
                  </a:cubicBezTo>
                  <a:cubicBezTo>
                    <a:pt x="322" y="194"/>
                    <a:pt x="576" y="128"/>
                    <a:pt x="831" y="67"/>
                  </a:cubicBezTo>
                  <a:lnTo>
                    <a:pt x="1085" y="67"/>
                  </a:lnTo>
                  <a:cubicBezTo>
                    <a:pt x="1146" y="67"/>
                    <a:pt x="1146" y="67"/>
                    <a:pt x="1146" y="1"/>
                  </a:cubicBezTo>
                  <a:close/>
                </a:path>
              </a:pathLst>
            </a:custGeom>
            <a:solidFill>
              <a:srgbClr val="418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3480417" y="2849656"/>
              <a:ext cx="143123" cy="81215"/>
            </a:xfrm>
            <a:custGeom>
              <a:avLst/>
              <a:gdLst/>
              <a:ahLst/>
              <a:cxnLst/>
              <a:rect l="l" t="t" r="r" b="b"/>
              <a:pathLst>
                <a:path w="1401" h="795" extrusionOk="0">
                  <a:moveTo>
                    <a:pt x="1393" y="1"/>
                  </a:moveTo>
                  <a:cubicBezTo>
                    <a:pt x="1385" y="1"/>
                    <a:pt x="1370" y="16"/>
                    <a:pt x="1339" y="46"/>
                  </a:cubicBezTo>
                  <a:lnTo>
                    <a:pt x="1273" y="46"/>
                  </a:lnTo>
                  <a:cubicBezTo>
                    <a:pt x="1146" y="46"/>
                    <a:pt x="1019" y="113"/>
                    <a:pt x="957" y="174"/>
                  </a:cubicBezTo>
                  <a:cubicBezTo>
                    <a:pt x="637" y="301"/>
                    <a:pt x="255" y="494"/>
                    <a:pt x="0" y="749"/>
                  </a:cubicBezTo>
                  <a:cubicBezTo>
                    <a:pt x="0" y="780"/>
                    <a:pt x="0" y="795"/>
                    <a:pt x="9" y="795"/>
                  </a:cubicBezTo>
                  <a:cubicBezTo>
                    <a:pt x="17" y="795"/>
                    <a:pt x="33" y="780"/>
                    <a:pt x="66" y="749"/>
                  </a:cubicBezTo>
                  <a:cubicBezTo>
                    <a:pt x="255" y="556"/>
                    <a:pt x="637" y="367"/>
                    <a:pt x="957" y="240"/>
                  </a:cubicBezTo>
                  <a:cubicBezTo>
                    <a:pt x="1085" y="174"/>
                    <a:pt x="1146" y="174"/>
                    <a:pt x="1273" y="113"/>
                  </a:cubicBezTo>
                  <a:lnTo>
                    <a:pt x="1339" y="113"/>
                  </a:lnTo>
                  <a:cubicBezTo>
                    <a:pt x="1339" y="113"/>
                    <a:pt x="1400" y="113"/>
                    <a:pt x="1400" y="46"/>
                  </a:cubicBezTo>
                  <a:cubicBezTo>
                    <a:pt x="1400" y="16"/>
                    <a:pt x="1400" y="1"/>
                    <a:pt x="1393" y="1"/>
                  </a:cubicBezTo>
                  <a:close/>
                </a:path>
              </a:pathLst>
            </a:custGeom>
            <a:solidFill>
              <a:srgbClr val="418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3565207" y="2971324"/>
              <a:ext cx="123304" cy="78150"/>
            </a:xfrm>
            <a:custGeom>
              <a:avLst/>
              <a:gdLst/>
              <a:ahLst/>
              <a:cxnLst/>
              <a:rect l="l" t="t" r="r" b="b"/>
              <a:pathLst>
                <a:path w="1207" h="765" extrusionOk="0">
                  <a:moveTo>
                    <a:pt x="1146" y="1"/>
                  </a:moveTo>
                  <a:lnTo>
                    <a:pt x="1079" y="67"/>
                  </a:lnTo>
                  <a:cubicBezTo>
                    <a:pt x="1018" y="67"/>
                    <a:pt x="891" y="128"/>
                    <a:pt x="825" y="128"/>
                  </a:cubicBezTo>
                  <a:cubicBezTo>
                    <a:pt x="570" y="256"/>
                    <a:pt x="255" y="449"/>
                    <a:pt x="61" y="704"/>
                  </a:cubicBezTo>
                  <a:cubicBezTo>
                    <a:pt x="0" y="704"/>
                    <a:pt x="0" y="765"/>
                    <a:pt x="61" y="765"/>
                  </a:cubicBezTo>
                  <a:cubicBezTo>
                    <a:pt x="316" y="510"/>
                    <a:pt x="570" y="322"/>
                    <a:pt x="891" y="194"/>
                  </a:cubicBezTo>
                  <a:cubicBezTo>
                    <a:pt x="952" y="194"/>
                    <a:pt x="1018" y="128"/>
                    <a:pt x="1079" y="128"/>
                  </a:cubicBezTo>
                  <a:lnTo>
                    <a:pt x="1146" y="67"/>
                  </a:lnTo>
                  <a:lnTo>
                    <a:pt x="1207" y="67"/>
                  </a:lnTo>
                  <a:lnTo>
                    <a:pt x="1146" y="1"/>
                  </a:lnTo>
                  <a:close/>
                </a:path>
              </a:pathLst>
            </a:custGeom>
            <a:solidFill>
              <a:srgbClr val="418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3695150" y="2622766"/>
              <a:ext cx="526520" cy="537553"/>
            </a:xfrm>
            <a:custGeom>
              <a:avLst/>
              <a:gdLst/>
              <a:ahLst/>
              <a:cxnLst/>
              <a:rect l="l" t="t" r="r" b="b"/>
              <a:pathLst>
                <a:path w="5154" h="5262" extrusionOk="0">
                  <a:moveTo>
                    <a:pt x="3531" y="0"/>
                  </a:moveTo>
                  <a:cubicBezTo>
                    <a:pt x="2085" y="0"/>
                    <a:pt x="1244" y="862"/>
                    <a:pt x="765" y="2013"/>
                  </a:cubicBezTo>
                  <a:cubicBezTo>
                    <a:pt x="1" y="3795"/>
                    <a:pt x="510" y="5261"/>
                    <a:pt x="510" y="5261"/>
                  </a:cubicBezTo>
                  <a:cubicBezTo>
                    <a:pt x="510" y="5261"/>
                    <a:pt x="1971" y="5006"/>
                    <a:pt x="2801" y="3922"/>
                  </a:cubicBezTo>
                  <a:cubicBezTo>
                    <a:pt x="3692" y="2843"/>
                    <a:pt x="3371" y="1377"/>
                    <a:pt x="5153" y="297"/>
                  </a:cubicBezTo>
                  <a:cubicBezTo>
                    <a:pt x="4542" y="93"/>
                    <a:pt x="4004" y="0"/>
                    <a:pt x="3531" y="0"/>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3779429" y="2666081"/>
              <a:ext cx="370934" cy="468188"/>
            </a:xfrm>
            <a:custGeom>
              <a:avLst/>
              <a:gdLst/>
              <a:ahLst/>
              <a:cxnLst/>
              <a:rect l="l" t="t" r="r" b="b"/>
              <a:pathLst>
                <a:path w="3631" h="4583" extrusionOk="0">
                  <a:moveTo>
                    <a:pt x="3564" y="0"/>
                  </a:moveTo>
                  <a:cubicBezTo>
                    <a:pt x="3564" y="0"/>
                    <a:pt x="2740" y="128"/>
                    <a:pt x="1910" y="698"/>
                  </a:cubicBezTo>
                  <a:cubicBezTo>
                    <a:pt x="1019" y="1273"/>
                    <a:pt x="128" y="2419"/>
                    <a:pt x="1" y="4516"/>
                  </a:cubicBezTo>
                  <a:cubicBezTo>
                    <a:pt x="1" y="4516"/>
                    <a:pt x="1" y="4582"/>
                    <a:pt x="67" y="4582"/>
                  </a:cubicBezTo>
                  <a:lnTo>
                    <a:pt x="67" y="4516"/>
                  </a:lnTo>
                  <a:cubicBezTo>
                    <a:pt x="194" y="2419"/>
                    <a:pt x="1085" y="1334"/>
                    <a:pt x="1910" y="764"/>
                  </a:cubicBezTo>
                  <a:cubicBezTo>
                    <a:pt x="2358" y="443"/>
                    <a:pt x="2740" y="316"/>
                    <a:pt x="3055" y="189"/>
                  </a:cubicBezTo>
                  <a:cubicBezTo>
                    <a:pt x="3249" y="128"/>
                    <a:pt x="3376" y="128"/>
                    <a:pt x="3437" y="128"/>
                  </a:cubicBezTo>
                  <a:lnTo>
                    <a:pt x="3564" y="128"/>
                  </a:lnTo>
                  <a:lnTo>
                    <a:pt x="3564" y="62"/>
                  </a:lnTo>
                  <a:lnTo>
                    <a:pt x="3631" y="62"/>
                  </a:lnTo>
                  <a:lnTo>
                    <a:pt x="3564"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4059236" y="2685286"/>
              <a:ext cx="71408" cy="26152"/>
            </a:xfrm>
            <a:custGeom>
              <a:avLst/>
              <a:gdLst/>
              <a:ahLst/>
              <a:cxnLst/>
              <a:rect l="l" t="t" r="r" b="b"/>
              <a:pathLst>
                <a:path w="699" h="256" extrusionOk="0">
                  <a:moveTo>
                    <a:pt x="62" y="1"/>
                  </a:moveTo>
                  <a:lnTo>
                    <a:pt x="62" y="67"/>
                  </a:lnTo>
                  <a:lnTo>
                    <a:pt x="1" y="67"/>
                  </a:lnTo>
                  <a:lnTo>
                    <a:pt x="62" y="128"/>
                  </a:lnTo>
                  <a:lnTo>
                    <a:pt x="189" y="128"/>
                  </a:lnTo>
                  <a:cubicBezTo>
                    <a:pt x="383" y="128"/>
                    <a:pt x="510" y="194"/>
                    <a:pt x="637" y="255"/>
                  </a:cubicBezTo>
                  <a:lnTo>
                    <a:pt x="698" y="255"/>
                  </a:lnTo>
                  <a:lnTo>
                    <a:pt x="698" y="194"/>
                  </a:lnTo>
                  <a:cubicBezTo>
                    <a:pt x="510" y="128"/>
                    <a:pt x="383" y="67"/>
                    <a:pt x="189" y="67"/>
                  </a:cubicBezTo>
                  <a:cubicBezTo>
                    <a:pt x="128" y="67"/>
                    <a:pt x="128" y="1"/>
                    <a:pt x="62" y="1"/>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4039519" y="2633288"/>
              <a:ext cx="32793" cy="71919"/>
            </a:xfrm>
            <a:custGeom>
              <a:avLst/>
              <a:gdLst/>
              <a:ahLst/>
              <a:cxnLst/>
              <a:rect l="l" t="t" r="r" b="b"/>
              <a:pathLst>
                <a:path w="321" h="704" extrusionOk="0">
                  <a:moveTo>
                    <a:pt x="255" y="1"/>
                  </a:moveTo>
                  <a:cubicBezTo>
                    <a:pt x="194" y="128"/>
                    <a:pt x="128" y="321"/>
                    <a:pt x="66" y="449"/>
                  </a:cubicBezTo>
                  <a:cubicBezTo>
                    <a:pt x="66" y="510"/>
                    <a:pt x="0" y="576"/>
                    <a:pt x="0" y="637"/>
                  </a:cubicBezTo>
                  <a:lnTo>
                    <a:pt x="0" y="703"/>
                  </a:lnTo>
                  <a:cubicBezTo>
                    <a:pt x="0" y="703"/>
                    <a:pt x="66" y="703"/>
                    <a:pt x="66" y="637"/>
                  </a:cubicBezTo>
                  <a:cubicBezTo>
                    <a:pt x="66" y="576"/>
                    <a:pt x="128" y="510"/>
                    <a:pt x="128" y="449"/>
                  </a:cubicBezTo>
                  <a:lnTo>
                    <a:pt x="321" y="67"/>
                  </a:lnTo>
                  <a:lnTo>
                    <a:pt x="321"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3916217" y="2783050"/>
              <a:ext cx="156097" cy="26152"/>
            </a:xfrm>
            <a:custGeom>
              <a:avLst/>
              <a:gdLst/>
              <a:ahLst/>
              <a:cxnLst/>
              <a:rect l="l" t="t" r="r" b="b"/>
              <a:pathLst>
                <a:path w="1528" h="256" extrusionOk="0">
                  <a:moveTo>
                    <a:pt x="62" y="1"/>
                  </a:moveTo>
                  <a:cubicBezTo>
                    <a:pt x="1" y="1"/>
                    <a:pt x="1" y="1"/>
                    <a:pt x="1" y="62"/>
                  </a:cubicBezTo>
                  <a:lnTo>
                    <a:pt x="444" y="62"/>
                  </a:lnTo>
                  <a:cubicBezTo>
                    <a:pt x="764" y="62"/>
                    <a:pt x="1146" y="128"/>
                    <a:pt x="1462" y="256"/>
                  </a:cubicBezTo>
                  <a:lnTo>
                    <a:pt x="1528" y="256"/>
                  </a:lnTo>
                  <a:lnTo>
                    <a:pt x="1528" y="189"/>
                  </a:lnTo>
                  <a:cubicBezTo>
                    <a:pt x="1207" y="62"/>
                    <a:pt x="764" y="1"/>
                    <a:pt x="444" y="1"/>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3825195" y="2932402"/>
              <a:ext cx="175404" cy="19819"/>
            </a:xfrm>
            <a:custGeom>
              <a:avLst/>
              <a:gdLst/>
              <a:ahLst/>
              <a:cxnLst/>
              <a:rect l="l" t="t" r="r" b="b"/>
              <a:pathLst>
                <a:path w="1717" h="194" extrusionOk="0">
                  <a:moveTo>
                    <a:pt x="1" y="0"/>
                  </a:moveTo>
                  <a:lnTo>
                    <a:pt x="1" y="66"/>
                  </a:lnTo>
                  <a:lnTo>
                    <a:pt x="510" y="66"/>
                  </a:lnTo>
                  <a:cubicBezTo>
                    <a:pt x="892" y="66"/>
                    <a:pt x="1273" y="66"/>
                    <a:pt x="1655" y="194"/>
                  </a:cubicBezTo>
                  <a:cubicBezTo>
                    <a:pt x="1716" y="127"/>
                    <a:pt x="1655" y="127"/>
                    <a:pt x="1655" y="127"/>
                  </a:cubicBezTo>
                  <a:cubicBezTo>
                    <a:pt x="1273" y="0"/>
                    <a:pt x="892" y="0"/>
                    <a:pt x="510"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3786171" y="3062346"/>
              <a:ext cx="117175" cy="13178"/>
            </a:xfrm>
            <a:custGeom>
              <a:avLst/>
              <a:gdLst/>
              <a:ahLst/>
              <a:cxnLst/>
              <a:rect l="l" t="t" r="r" b="b"/>
              <a:pathLst>
                <a:path w="1147" h="129" extrusionOk="0">
                  <a:moveTo>
                    <a:pt x="317" y="1"/>
                  </a:moveTo>
                  <a:cubicBezTo>
                    <a:pt x="255" y="1"/>
                    <a:pt x="189" y="67"/>
                    <a:pt x="128" y="67"/>
                  </a:cubicBezTo>
                  <a:lnTo>
                    <a:pt x="62" y="67"/>
                  </a:lnTo>
                  <a:cubicBezTo>
                    <a:pt x="1" y="67"/>
                    <a:pt x="1" y="67"/>
                    <a:pt x="1" y="128"/>
                  </a:cubicBezTo>
                  <a:lnTo>
                    <a:pt x="128" y="128"/>
                  </a:lnTo>
                  <a:cubicBezTo>
                    <a:pt x="189" y="128"/>
                    <a:pt x="255" y="128"/>
                    <a:pt x="383" y="67"/>
                  </a:cubicBezTo>
                  <a:lnTo>
                    <a:pt x="1146" y="67"/>
                  </a:lnTo>
                  <a:lnTo>
                    <a:pt x="1146" y="1"/>
                  </a:lnTo>
                  <a:close/>
                </a:path>
              </a:pathLst>
            </a:custGeom>
            <a:solidFill>
              <a:srgbClr val="418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3454367" y="2314969"/>
              <a:ext cx="370934" cy="819303"/>
            </a:xfrm>
            <a:custGeom>
              <a:avLst/>
              <a:gdLst/>
              <a:ahLst/>
              <a:cxnLst/>
              <a:rect l="l" t="t" r="r" b="b"/>
              <a:pathLst>
                <a:path w="3631" h="8020" extrusionOk="0">
                  <a:moveTo>
                    <a:pt x="1" y="1"/>
                  </a:moveTo>
                  <a:cubicBezTo>
                    <a:pt x="449" y="1274"/>
                    <a:pt x="510" y="4583"/>
                    <a:pt x="1085" y="5983"/>
                  </a:cubicBezTo>
                  <a:cubicBezTo>
                    <a:pt x="1655" y="7444"/>
                    <a:pt x="2867" y="8019"/>
                    <a:pt x="2867" y="8019"/>
                  </a:cubicBezTo>
                  <a:cubicBezTo>
                    <a:pt x="2867" y="8019"/>
                    <a:pt x="3631" y="6619"/>
                    <a:pt x="3310" y="4583"/>
                  </a:cubicBezTo>
                  <a:cubicBezTo>
                    <a:pt x="3055" y="2801"/>
                    <a:pt x="1783" y="637"/>
                    <a:pt x="1"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3480417" y="2347250"/>
              <a:ext cx="240887" cy="799995"/>
            </a:xfrm>
            <a:custGeom>
              <a:avLst/>
              <a:gdLst/>
              <a:ahLst/>
              <a:cxnLst/>
              <a:rect l="l" t="t" r="r" b="b"/>
              <a:pathLst>
                <a:path w="2358" h="7831" extrusionOk="0">
                  <a:moveTo>
                    <a:pt x="0" y="1"/>
                  </a:moveTo>
                  <a:lnTo>
                    <a:pt x="0" y="67"/>
                  </a:lnTo>
                  <a:lnTo>
                    <a:pt x="66" y="128"/>
                  </a:lnTo>
                  <a:cubicBezTo>
                    <a:pt x="128" y="255"/>
                    <a:pt x="255" y="382"/>
                    <a:pt x="321" y="510"/>
                  </a:cubicBezTo>
                  <a:cubicBezTo>
                    <a:pt x="637" y="958"/>
                    <a:pt x="891" y="1467"/>
                    <a:pt x="1085" y="1976"/>
                  </a:cubicBezTo>
                  <a:cubicBezTo>
                    <a:pt x="1848" y="3564"/>
                    <a:pt x="2291" y="5285"/>
                    <a:pt x="2291" y="7067"/>
                  </a:cubicBezTo>
                  <a:lnTo>
                    <a:pt x="2291" y="7765"/>
                  </a:lnTo>
                  <a:lnTo>
                    <a:pt x="2291" y="7831"/>
                  </a:lnTo>
                  <a:cubicBezTo>
                    <a:pt x="2291" y="7831"/>
                    <a:pt x="2357" y="7831"/>
                    <a:pt x="2357" y="7765"/>
                  </a:cubicBezTo>
                  <a:lnTo>
                    <a:pt x="2357" y="7067"/>
                  </a:lnTo>
                  <a:cubicBezTo>
                    <a:pt x="2357" y="5285"/>
                    <a:pt x="1909" y="3564"/>
                    <a:pt x="1146" y="1910"/>
                  </a:cubicBezTo>
                  <a:cubicBezTo>
                    <a:pt x="957" y="1401"/>
                    <a:pt x="703" y="958"/>
                    <a:pt x="382" y="449"/>
                  </a:cubicBezTo>
                  <a:cubicBezTo>
                    <a:pt x="255" y="321"/>
                    <a:pt x="194" y="194"/>
                    <a:pt x="128" y="128"/>
                  </a:cubicBezTo>
                  <a:lnTo>
                    <a:pt x="66"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3539157" y="2380042"/>
              <a:ext cx="19308" cy="65074"/>
            </a:xfrm>
            <a:custGeom>
              <a:avLst/>
              <a:gdLst/>
              <a:ahLst/>
              <a:cxnLst/>
              <a:rect l="l" t="t" r="r" b="b"/>
              <a:pathLst>
                <a:path w="189" h="637" extrusionOk="0">
                  <a:moveTo>
                    <a:pt x="189" y="0"/>
                  </a:moveTo>
                  <a:cubicBezTo>
                    <a:pt x="128" y="0"/>
                    <a:pt x="128" y="61"/>
                    <a:pt x="128" y="61"/>
                  </a:cubicBezTo>
                  <a:lnTo>
                    <a:pt x="128" y="189"/>
                  </a:lnTo>
                  <a:cubicBezTo>
                    <a:pt x="128" y="255"/>
                    <a:pt x="128" y="443"/>
                    <a:pt x="1" y="637"/>
                  </a:cubicBezTo>
                  <a:lnTo>
                    <a:pt x="62" y="637"/>
                  </a:lnTo>
                  <a:cubicBezTo>
                    <a:pt x="189" y="443"/>
                    <a:pt x="189" y="255"/>
                    <a:pt x="189" y="189"/>
                  </a:cubicBezTo>
                  <a:lnTo>
                    <a:pt x="189" y="61"/>
                  </a:lnTo>
                  <a:lnTo>
                    <a:pt x="189"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1"/>
            <p:cNvSpPr/>
            <p:nvPr/>
          </p:nvSpPr>
          <p:spPr>
            <a:xfrm>
              <a:off x="3500133" y="2503243"/>
              <a:ext cx="91124" cy="19921"/>
            </a:xfrm>
            <a:custGeom>
              <a:avLst/>
              <a:gdLst/>
              <a:ahLst/>
              <a:cxnLst/>
              <a:rect l="l" t="t" r="r" b="b"/>
              <a:pathLst>
                <a:path w="892" h="195" extrusionOk="0">
                  <a:moveTo>
                    <a:pt x="1" y="1"/>
                  </a:moveTo>
                  <a:lnTo>
                    <a:pt x="1" y="67"/>
                  </a:lnTo>
                  <a:cubicBezTo>
                    <a:pt x="1" y="67"/>
                    <a:pt x="383" y="194"/>
                    <a:pt x="698" y="194"/>
                  </a:cubicBezTo>
                  <a:lnTo>
                    <a:pt x="892" y="194"/>
                  </a:lnTo>
                  <a:cubicBezTo>
                    <a:pt x="892" y="128"/>
                    <a:pt x="826" y="128"/>
                    <a:pt x="826" y="128"/>
                  </a:cubicBezTo>
                  <a:lnTo>
                    <a:pt x="698" y="128"/>
                  </a:lnTo>
                  <a:cubicBezTo>
                    <a:pt x="571" y="128"/>
                    <a:pt x="383" y="128"/>
                    <a:pt x="255" y="67"/>
                  </a:cubicBezTo>
                  <a:cubicBezTo>
                    <a:pt x="189" y="67"/>
                    <a:pt x="128" y="67"/>
                    <a:pt x="62" y="1"/>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1"/>
            <p:cNvSpPr/>
            <p:nvPr/>
          </p:nvSpPr>
          <p:spPr>
            <a:xfrm>
              <a:off x="3526183" y="2698362"/>
              <a:ext cx="136380" cy="19819"/>
            </a:xfrm>
            <a:custGeom>
              <a:avLst/>
              <a:gdLst/>
              <a:ahLst/>
              <a:cxnLst/>
              <a:rect l="l" t="t" r="r" b="b"/>
              <a:pathLst>
                <a:path w="1335" h="194" extrusionOk="0">
                  <a:moveTo>
                    <a:pt x="0" y="0"/>
                  </a:moveTo>
                  <a:lnTo>
                    <a:pt x="0" y="66"/>
                  </a:lnTo>
                  <a:cubicBezTo>
                    <a:pt x="0" y="66"/>
                    <a:pt x="825" y="194"/>
                    <a:pt x="1273" y="194"/>
                  </a:cubicBezTo>
                  <a:lnTo>
                    <a:pt x="1334" y="194"/>
                  </a:lnTo>
                  <a:lnTo>
                    <a:pt x="1334" y="127"/>
                  </a:lnTo>
                  <a:lnTo>
                    <a:pt x="1273" y="127"/>
                  </a:lnTo>
                  <a:cubicBezTo>
                    <a:pt x="1080" y="127"/>
                    <a:pt x="764" y="127"/>
                    <a:pt x="509" y="66"/>
                  </a:cubicBezTo>
                  <a:cubicBezTo>
                    <a:pt x="382" y="66"/>
                    <a:pt x="255" y="0"/>
                    <a:pt x="189"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1"/>
            <p:cNvSpPr/>
            <p:nvPr/>
          </p:nvSpPr>
          <p:spPr>
            <a:xfrm>
              <a:off x="3610462" y="2503243"/>
              <a:ext cx="65074" cy="91124"/>
            </a:xfrm>
            <a:custGeom>
              <a:avLst/>
              <a:gdLst/>
              <a:ahLst/>
              <a:cxnLst/>
              <a:rect l="l" t="t" r="r" b="b"/>
              <a:pathLst>
                <a:path w="637" h="892" extrusionOk="0">
                  <a:moveTo>
                    <a:pt x="575" y="1"/>
                  </a:moveTo>
                  <a:lnTo>
                    <a:pt x="575" y="128"/>
                  </a:lnTo>
                  <a:cubicBezTo>
                    <a:pt x="448" y="256"/>
                    <a:pt x="194" y="637"/>
                    <a:pt x="66" y="831"/>
                  </a:cubicBezTo>
                  <a:cubicBezTo>
                    <a:pt x="0" y="831"/>
                    <a:pt x="66" y="892"/>
                    <a:pt x="66" y="892"/>
                  </a:cubicBezTo>
                  <a:cubicBezTo>
                    <a:pt x="321" y="637"/>
                    <a:pt x="636" y="67"/>
                    <a:pt x="636" y="67"/>
                  </a:cubicBezTo>
                  <a:lnTo>
                    <a:pt x="636"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3565207" y="2887147"/>
              <a:ext cx="143123" cy="13076"/>
            </a:xfrm>
            <a:custGeom>
              <a:avLst/>
              <a:gdLst/>
              <a:ahLst/>
              <a:cxnLst/>
              <a:rect l="l" t="t" r="r" b="b"/>
              <a:pathLst>
                <a:path w="1401" h="128" extrusionOk="0">
                  <a:moveTo>
                    <a:pt x="1334" y="0"/>
                  </a:moveTo>
                  <a:cubicBezTo>
                    <a:pt x="1079" y="61"/>
                    <a:pt x="570" y="61"/>
                    <a:pt x="316" y="61"/>
                  </a:cubicBezTo>
                  <a:lnTo>
                    <a:pt x="0" y="61"/>
                  </a:lnTo>
                  <a:cubicBezTo>
                    <a:pt x="0" y="61"/>
                    <a:pt x="0" y="127"/>
                    <a:pt x="61" y="127"/>
                  </a:cubicBezTo>
                  <a:lnTo>
                    <a:pt x="316" y="127"/>
                  </a:lnTo>
                  <a:cubicBezTo>
                    <a:pt x="637" y="127"/>
                    <a:pt x="1079" y="127"/>
                    <a:pt x="1334" y="61"/>
                  </a:cubicBezTo>
                  <a:cubicBezTo>
                    <a:pt x="1400" y="61"/>
                    <a:pt x="1400" y="61"/>
                    <a:pt x="1400"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3656228" y="3036398"/>
              <a:ext cx="65074" cy="13076"/>
            </a:xfrm>
            <a:custGeom>
              <a:avLst/>
              <a:gdLst/>
              <a:ahLst/>
              <a:cxnLst/>
              <a:rect l="l" t="t" r="r" b="b"/>
              <a:pathLst>
                <a:path w="637" h="128" extrusionOk="0">
                  <a:moveTo>
                    <a:pt x="570" y="0"/>
                  </a:moveTo>
                  <a:cubicBezTo>
                    <a:pt x="382" y="67"/>
                    <a:pt x="188" y="67"/>
                    <a:pt x="61" y="67"/>
                  </a:cubicBezTo>
                  <a:cubicBezTo>
                    <a:pt x="61" y="67"/>
                    <a:pt x="0" y="67"/>
                    <a:pt x="0" y="128"/>
                  </a:cubicBezTo>
                  <a:lnTo>
                    <a:pt x="61" y="128"/>
                  </a:lnTo>
                  <a:cubicBezTo>
                    <a:pt x="188" y="128"/>
                    <a:pt x="382" y="128"/>
                    <a:pt x="636" y="67"/>
                  </a:cubicBezTo>
                  <a:lnTo>
                    <a:pt x="636"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1"/>
            <p:cNvSpPr/>
            <p:nvPr/>
          </p:nvSpPr>
          <p:spPr>
            <a:xfrm>
              <a:off x="3649384" y="2171950"/>
              <a:ext cx="338243" cy="955581"/>
            </a:xfrm>
            <a:custGeom>
              <a:avLst/>
              <a:gdLst/>
              <a:ahLst/>
              <a:cxnLst/>
              <a:rect l="l" t="t" r="r" b="b"/>
              <a:pathLst>
                <a:path w="3311" h="9354" extrusionOk="0">
                  <a:moveTo>
                    <a:pt x="3310" y="1"/>
                  </a:moveTo>
                  <a:lnTo>
                    <a:pt x="3310" y="1"/>
                  </a:lnTo>
                  <a:cubicBezTo>
                    <a:pt x="1340" y="1462"/>
                    <a:pt x="194" y="3880"/>
                    <a:pt x="128" y="5790"/>
                  </a:cubicBezTo>
                  <a:cubicBezTo>
                    <a:pt x="1" y="8081"/>
                    <a:pt x="1085" y="9353"/>
                    <a:pt x="1085" y="9353"/>
                  </a:cubicBezTo>
                  <a:cubicBezTo>
                    <a:pt x="1085" y="9353"/>
                    <a:pt x="2358" y="8462"/>
                    <a:pt x="2867" y="6874"/>
                  </a:cubicBezTo>
                  <a:cubicBezTo>
                    <a:pt x="3310" y="5219"/>
                    <a:pt x="2928" y="1401"/>
                    <a:pt x="3310"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a:off x="3747250" y="2210973"/>
              <a:ext cx="214326" cy="897249"/>
            </a:xfrm>
            <a:custGeom>
              <a:avLst/>
              <a:gdLst/>
              <a:ahLst/>
              <a:cxnLst/>
              <a:rect l="l" t="t" r="r" b="b"/>
              <a:pathLst>
                <a:path w="2098" h="8783" extrusionOk="0">
                  <a:moveTo>
                    <a:pt x="2098" y="1"/>
                  </a:moveTo>
                  <a:cubicBezTo>
                    <a:pt x="2098" y="1"/>
                    <a:pt x="2036" y="1"/>
                    <a:pt x="2036" y="62"/>
                  </a:cubicBezTo>
                  <a:cubicBezTo>
                    <a:pt x="1461" y="1274"/>
                    <a:pt x="1079" y="2546"/>
                    <a:pt x="698" y="3819"/>
                  </a:cubicBezTo>
                  <a:cubicBezTo>
                    <a:pt x="316" y="5280"/>
                    <a:pt x="0" y="6746"/>
                    <a:pt x="0" y="8274"/>
                  </a:cubicBezTo>
                  <a:lnTo>
                    <a:pt x="0" y="8783"/>
                  </a:lnTo>
                  <a:lnTo>
                    <a:pt x="61" y="8783"/>
                  </a:lnTo>
                  <a:lnTo>
                    <a:pt x="61" y="8274"/>
                  </a:lnTo>
                  <a:cubicBezTo>
                    <a:pt x="61" y="6746"/>
                    <a:pt x="382" y="5280"/>
                    <a:pt x="764" y="3819"/>
                  </a:cubicBezTo>
                  <a:cubicBezTo>
                    <a:pt x="1146" y="2546"/>
                    <a:pt x="1527" y="1274"/>
                    <a:pt x="2098" y="62"/>
                  </a:cubicBezTo>
                  <a:lnTo>
                    <a:pt x="2098"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1"/>
            <p:cNvSpPr/>
            <p:nvPr/>
          </p:nvSpPr>
          <p:spPr>
            <a:xfrm>
              <a:off x="3883424" y="2269203"/>
              <a:ext cx="32895" cy="58945"/>
            </a:xfrm>
            <a:custGeom>
              <a:avLst/>
              <a:gdLst/>
              <a:ahLst/>
              <a:cxnLst/>
              <a:rect l="l" t="t" r="r" b="b"/>
              <a:pathLst>
                <a:path w="322" h="577" extrusionOk="0">
                  <a:moveTo>
                    <a:pt x="1" y="1"/>
                  </a:moveTo>
                  <a:lnTo>
                    <a:pt x="67" y="67"/>
                  </a:lnTo>
                  <a:lnTo>
                    <a:pt x="67" y="194"/>
                  </a:lnTo>
                  <a:lnTo>
                    <a:pt x="255" y="576"/>
                  </a:lnTo>
                  <a:lnTo>
                    <a:pt x="322" y="576"/>
                  </a:lnTo>
                  <a:lnTo>
                    <a:pt x="322" y="510"/>
                  </a:lnTo>
                  <a:cubicBezTo>
                    <a:pt x="255" y="383"/>
                    <a:pt x="194" y="322"/>
                    <a:pt x="128" y="194"/>
                  </a:cubicBezTo>
                  <a:lnTo>
                    <a:pt x="128" y="67"/>
                  </a:lnTo>
                  <a:lnTo>
                    <a:pt x="67"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1"/>
            <p:cNvSpPr/>
            <p:nvPr/>
          </p:nvSpPr>
          <p:spPr>
            <a:xfrm>
              <a:off x="3903243" y="2334276"/>
              <a:ext cx="65074" cy="26050"/>
            </a:xfrm>
            <a:custGeom>
              <a:avLst/>
              <a:gdLst/>
              <a:ahLst/>
              <a:cxnLst/>
              <a:rect l="l" t="t" r="r" b="b"/>
              <a:pathLst>
                <a:path w="637" h="255" extrusionOk="0">
                  <a:moveTo>
                    <a:pt x="571" y="0"/>
                  </a:moveTo>
                  <a:cubicBezTo>
                    <a:pt x="443" y="0"/>
                    <a:pt x="316" y="67"/>
                    <a:pt x="189" y="128"/>
                  </a:cubicBezTo>
                  <a:lnTo>
                    <a:pt x="0" y="128"/>
                  </a:lnTo>
                  <a:lnTo>
                    <a:pt x="0" y="194"/>
                  </a:lnTo>
                  <a:lnTo>
                    <a:pt x="0" y="255"/>
                  </a:lnTo>
                  <a:cubicBezTo>
                    <a:pt x="0" y="255"/>
                    <a:pt x="61" y="255"/>
                    <a:pt x="61" y="194"/>
                  </a:cubicBezTo>
                  <a:lnTo>
                    <a:pt x="255" y="194"/>
                  </a:lnTo>
                  <a:cubicBezTo>
                    <a:pt x="382" y="128"/>
                    <a:pt x="443" y="67"/>
                    <a:pt x="571" y="67"/>
                  </a:cubicBezTo>
                  <a:cubicBezTo>
                    <a:pt x="637" y="67"/>
                    <a:pt x="637" y="67"/>
                    <a:pt x="637"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1"/>
            <p:cNvSpPr/>
            <p:nvPr/>
          </p:nvSpPr>
          <p:spPr>
            <a:xfrm>
              <a:off x="3799247" y="2386274"/>
              <a:ext cx="52100" cy="130149"/>
            </a:xfrm>
            <a:custGeom>
              <a:avLst/>
              <a:gdLst/>
              <a:ahLst/>
              <a:cxnLst/>
              <a:rect l="l" t="t" r="r" b="b"/>
              <a:pathLst>
                <a:path w="510" h="1274" extrusionOk="0">
                  <a:moveTo>
                    <a:pt x="0" y="0"/>
                  </a:moveTo>
                  <a:cubicBezTo>
                    <a:pt x="0" y="0"/>
                    <a:pt x="0" y="67"/>
                    <a:pt x="61" y="67"/>
                  </a:cubicBezTo>
                  <a:lnTo>
                    <a:pt x="0" y="67"/>
                  </a:lnTo>
                  <a:cubicBezTo>
                    <a:pt x="61" y="67"/>
                    <a:pt x="61" y="67"/>
                    <a:pt x="61" y="128"/>
                  </a:cubicBezTo>
                  <a:cubicBezTo>
                    <a:pt x="61" y="194"/>
                    <a:pt x="61" y="321"/>
                    <a:pt x="127" y="382"/>
                  </a:cubicBezTo>
                  <a:cubicBezTo>
                    <a:pt x="189" y="703"/>
                    <a:pt x="255" y="1019"/>
                    <a:pt x="382" y="1273"/>
                  </a:cubicBezTo>
                  <a:lnTo>
                    <a:pt x="443" y="1273"/>
                  </a:lnTo>
                  <a:cubicBezTo>
                    <a:pt x="443" y="1273"/>
                    <a:pt x="509" y="1212"/>
                    <a:pt x="443" y="1212"/>
                  </a:cubicBezTo>
                  <a:cubicBezTo>
                    <a:pt x="316" y="958"/>
                    <a:pt x="255" y="637"/>
                    <a:pt x="189" y="382"/>
                  </a:cubicBezTo>
                  <a:cubicBezTo>
                    <a:pt x="127" y="321"/>
                    <a:pt x="127" y="194"/>
                    <a:pt x="127" y="128"/>
                  </a:cubicBezTo>
                  <a:lnTo>
                    <a:pt x="127" y="67"/>
                  </a:lnTo>
                  <a:lnTo>
                    <a:pt x="61"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1"/>
            <p:cNvSpPr/>
            <p:nvPr/>
          </p:nvSpPr>
          <p:spPr>
            <a:xfrm>
              <a:off x="3818453" y="2549009"/>
              <a:ext cx="143123" cy="71408"/>
            </a:xfrm>
            <a:custGeom>
              <a:avLst/>
              <a:gdLst/>
              <a:ahLst/>
              <a:cxnLst/>
              <a:rect l="l" t="t" r="r" b="b"/>
              <a:pathLst>
                <a:path w="1401" h="699" extrusionOk="0">
                  <a:moveTo>
                    <a:pt x="1339" y="1"/>
                  </a:moveTo>
                  <a:cubicBezTo>
                    <a:pt x="958" y="317"/>
                    <a:pt x="449" y="383"/>
                    <a:pt x="67" y="637"/>
                  </a:cubicBezTo>
                  <a:lnTo>
                    <a:pt x="1" y="698"/>
                  </a:lnTo>
                  <a:lnTo>
                    <a:pt x="67" y="698"/>
                  </a:lnTo>
                  <a:cubicBezTo>
                    <a:pt x="510" y="444"/>
                    <a:pt x="958" y="383"/>
                    <a:pt x="1339" y="62"/>
                  </a:cubicBezTo>
                  <a:lnTo>
                    <a:pt x="1401"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1"/>
            <p:cNvSpPr/>
            <p:nvPr/>
          </p:nvSpPr>
          <p:spPr>
            <a:xfrm>
              <a:off x="3675434" y="2685286"/>
              <a:ext cx="91124" cy="143123"/>
            </a:xfrm>
            <a:custGeom>
              <a:avLst/>
              <a:gdLst/>
              <a:ahLst/>
              <a:cxnLst/>
              <a:rect l="l" t="t" r="r" b="b"/>
              <a:pathLst>
                <a:path w="892" h="1401" extrusionOk="0">
                  <a:moveTo>
                    <a:pt x="67" y="1"/>
                  </a:moveTo>
                  <a:cubicBezTo>
                    <a:pt x="0" y="1"/>
                    <a:pt x="0" y="1"/>
                    <a:pt x="0" y="67"/>
                  </a:cubicBezTo>
                  <a:lnTo>
                    <a:pt x="67" y="128"/>
                  </a:lnTo>
                  <a:cubicBezTo>
                    <a:pt x="128" y="255"/>
                    <a:pt x="194" y="322"/>
                    <a:pt x="194" y="449"/>
                  </a:cubicBezTo>
                  <a:cubicBezTo>
                    <a:pt x="382" y="765"/>
                    <a:pt x="637" y="1085"/>
                    <a:pt x="891" y="1401"/>
                  </a:cubicBezTo>
                  <a:cubicBezTo>
                    <a:pt x="703" y="1085"/>
                    <a:pt x="448" y="765"/>
                    <a:pt x="255" y="383"/>
                  </a:cubicBezTo>
                  <a:cubicBezTo>
                    <a:pt x="194" y="322"/>
                    <a:pt x="194" y="194"/>
                    <a:pt x="128" y="128"/>
                  </a:cubicBezTo>
                  <a:lnTo>
                    <a:pt x="67" y="1"/>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1"/>
            <p:cNvSpPr/>
            <p:nvPr/>
          </p:nvSpPr>
          <p:spPr>
            <a:xfrm>
              <a:off x="3760224" y="2806137"/>
              <a:ext cx="188378" cy="87345"/>
            </a:xfrm>
            <a:custGeom>
              <a:avLst/>
              <a:gdLst/>
              <a:ahLst/>
              <a:cxnLst/>
              <a:rect l="l" t="t" r="r" b="b"/>
              <a:pathLst>
                <a:path w="1844" h="855" extrusionOk="0">
                  <a:moveTo>
                    <a:pt x="1784" y="0"/>
                  </a:moveTo>
                  <a:cubicBezTo>
                    <a:pt x="1782" y="0"/>
                    <a:pt x="1782" y="7"/>
                    <a:pt x="1782" y="30"/>
                  </a:cubicBezTo>
                  <a:lnTo>
                    <a:pt x="1716" y="30"/>
                  </a:lnTo>
                  <a:cubicBezTo>
                    <a:pt x="1589" y="157"/>
                    <a:pt x="1461" y="218"/>
                    <a:pt x="1334" y="284"/>
                  </a:cubicBezTo>
                  <a:cubicBezTo>
                    <a:pt x="1080" y="411"/>
                    <a:pt x="764" y="539"/>
                    <a:pt x="509" y="666"/>
                  </a:cubicBezTo>
                  <a:cubicBezTo>
                    <a:pt x="382" y="727"/>
                    <a:pt x="189" y="793"/>
                    <a:pt x="61" y="793"/>
                  </a:cubicBezTo>
                  <a:lnTo>
                    <a:pt x="0" y="793"/>
                  </a:lnTo>
                  <a:cubicBezTo>
                    <a:pt x="0" y="854"/>
                    <a:pt x="61" y="854"/>
                    <a:pt x="61" y="854"/>
                  </a:cubicBezTo>
                  <a:cubicBezTo>
                    <a:pt x="189" y="854"/>
                    <a:pt x="382" y="793"/>
                    <a:pt x="509" y="727"/>
                  </a:cubicBezTo>
                  <a:cubicBezTo>
                    <a:pt x="825" y="600"/>
                    <a:pt x="1080" y="472"/>
                    <a:pt x="1400" y="284"/>
                  </a:cubicBezTo>
                  <a:cubicBezTo>
                    <a:pt x="1461" y="218"/>
                    <a:pt x="1589" y="218"/>
                    <a:pt x="1716" y="91"/>
                  </a:cubicBezTo>
                  <a:lnTo>
                    <a:pt x="1782" y="91"/>
                  </a:lnTo>
                  <a:lnTo>
                    <a:pt x="1843" y="30"/>
                  </a:lnTo>
                  <a:cubicBezTo>
                    <a:pt x="1803" y="30"/>
                    <a:pt x="1789" y="0"/>
                    <a:pt x="1784"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1"/>
            <p:cNvSpPr/>
            <p:nvPr/>
          </p:nvSpPr>
          <p:spPr>
            <a:xfrm>
              <a:off x="3695150" y="2978169"/>
              <a:ext cx="58434" cy="48320"/>
            </a:xfrm>
            <a:custGeom>
              <a:avLst/>
              <a:gdLst/>
              <a:ahLst/>
              <a:cxnLst/>
              <a:rect l="l" t="t" r="r" b="b"/>
              <a:pathLst>
                <a:path w="572" h="473" extrusionOk="0">
                  <a:moveTo>
                    <a:pt x="62" y="0"/>
                  </a:moveTo>
                  <a:cubicBezTo>
                    <a:pt x="1" y="0"/>
                    <a:pt x="1" y="61"/>
                    <a:pt x="1" y="61"/>
                  </a:cubicBezTo>
                  <a:cubicBezTo>
                    <a:pt x="62" y="127"/>
                    <a:pt x="128" y="255"/>
                    <a:pt x="255" y="316"/>
                  </a:cubicBezTo>
                  <a:cubicBezTo>
                    <a:pt x="317" y="382"/>
                    <a:pt x="444" y="443"/>
                    <a:pt x="510" y="443"/>
                  </a:cubicBezTo>
                  <a:cubicBezTo>
                    <a:pt x="530" y="465"/>
                    <a:pt x="544" y="472"/>
                    <a:pt x="553" y="472"/>
                  </a:cubicBezTo>
                  <a:cubicBezTo>
                    <a:pt x="571" y="472"/>
                    <a:pt x="571" y="443"/>
                    <a:pt x="571" y="443"/>
                  </a:cubicBezTo>
                  <a:lnTo>
                    <a:pt x="571" y="382"/>
                  </a:lnTo>
                  <a:cubicBezTo>
                    <a:pt x="510" y="382"/>
                    <a:pt x="383" y="316"/>
                    <a:pt x="317" y="255"/>
                  </a:cubicBezTo>
                  <a:cubicBezTo>
                    <a:pt x="189" y="189"/>
                    <a:pt x="128" y="127"/>
                    <a:pt x="62" y="61"/>
                  </a:cubicBezTo>
                  <a:lnTo>
                    <a:pt x="62" y="0"/>
                  </a:ln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1"/>
            <p:cNvSpPr/>
            <p:nvPr/>
          </p:nvSpPr>
          <p:spPr>
            <a:xfrm>
              <a:off x="3753481" y="2994616"/>
              <a:ext cx="123815" cy="61601"/>
            </a:xfrm>
            <a:custGeom>
              <a:avLst/>
              <a:gdLst/>
              <a:ahLst/>
              <a:cxnLst/>
              <a:rect l="l" t="t" r="r" b="b"/>
              <a:pathLst>
                <a:path w="1212" h="603" extrusionOk="0">
                  <a:moveTo>
                    <a:pt x="1165" y="0"/>
                  </a:moveTo>
                  <a:cubicBezTo>
                    <a:pt x="1146" y="0"/>
                    <a:pt x="1146" y="28"/>
                    <a:pt x="1146" y="28"/>
                  </a:cubicBezTo>
                  <a:lnTo>
                    <a:pt x="1085" y="28"/>
                  </a:lnTo>
                  <a:cubicBezTo>
                    <a:pt x="1085" y="94"/>
                    <a:pt x="1018" y="94"/>
                    <a:pt x="957" y="94"/>
                  </a:cubicBezTo>
                  <a:cubicBezTo>
                    <a:pt x="957" y="155"/>
                    <a:pt x="891" y="155"/>
                    <a:pt x="891" y="155"/>
                  </a:cubicBezTo>
                  <a:cubicBezTo>
                    <a:pt x="575" y="348"/>
                    <a:pt x="321" y="409"/>
                    <a:pt x="0" y="537"/>
                  </a:cubicBezTo>
                  <a:lnTo>
                    <a:pt x="0" y="603"/>
                  </a:lnTo>
                  <a:cubicBezTo>
                    <a:pt x="321" y="476"/>
                    <a:pt x="637" y="348"/>
                    <a:pt x="891" y="221"/>
                  </a:cubicBezTo>
                  <a:cubicBezTo>
                    <a:pt x="957" y="221"/>
                    <a:pt x="1018" y="155"/>
                    <a:pt x="1085" y="155"/>
                  </a:cubicBezTo>
                  <a:lnTo>
                    <a:pt x="1146" y="94"/>
                  </a:lnTo>
                  <a:cubicBezTo>
                    <a:pt x="1146" y="94"/>
                    <a:pt x="1212" y="94"/>
                    <a:pt x="1212" y="28"/>
                  </a:cubicBezTo>
                  <a:cubicBezTo>
                    <a:pt x="1190" y="7"/>
                    <a:pt x="1175" y="0"/>
                    <a:pt x="1165" y="0"/>
                  </a:cubicBezTo>
                  <a:close/>
                </a:path>
              </a:pathLst>
            </a:custGeom>
            <a:solidFill>
              <a:srgbClr val="8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1"/>
            <p:cNvSpPr/>
            <p:nvPr/>
          </p:nvSpPr>
          <p:spPr>
            <a:xfrm>
              <a:off x="3526183" y="3088395"/>
              <a:ext cx="455214" cy="312193"/>
            </a:xfrm>
            <a:custGeom>
              <a:avLst/>
              <a:gdLst/>
              <a:ahLst/>
              <a:cxnLst/>
              <a:rect l="l" t="t" r="r" b="b"/>
              <a:pathLst>
                <a:path w="4456" h="3056" extrusionOk="0">
                  <a:moveTo>
                    <a:pt x="0" y="0"/>
                  </a:moveTo>
                  <a:lnTo>
                    <a:pt x="0" y="1339"/>
                  </a:lnTo>
                  <a:cubicBezTo>
                    <a:pt x="0" y="1782"/>
                    <a:pt x="189" y="2230"/>
                    <a:pt x="509" y="2546"/>
                  </a:cubicBezTo>
                  <a:cubicBezTo>
                    <a:pt x="825" y="2867"/>
                    <a:pt x="1273" y="3055"/>
                    <a:pt x="1716" y="3055"/>
                  </a:cubicBezTo>
                  <a:lnTo>
                    <a:pt x="2734" y="3055"/>
                  </a:lnTo>
                  <a:cubicBezTo>
                    <a:pt x="3182" y="3055"/>
                    <a:pt x="3625" y="2867"/>
                    <a:pt x="3946" y="2546"/>
                  </a:cubicBezTo>
                  <a:cubicBezTo>
                    <a:pt x="4262" y="2230"/>
                    <a:pt x="4455" y="1782"/>
                    <a:pt x="4455" y="1339"/>
                  </a:cubicBezTo>
                  <a:lnTo>
                    <a:pt x="4455" y="0"/>
                  </a:lnTo>
                  <a:close/>
                </a:path>
              </a:pathLst>
            </a:custGeom>
            <a:solidFill>
              <a:srgbClr val="FF9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1"/>
            <p:cNvSpPr/>
            <p:nvPr/>
          </p:nvSpPr>
          <p:spPr>
            <a:xfrm>
              <a:off x="3454367" y="3082164"/>
              <a:ext cx="461956" cy="312193"/>
            </a:xfrm>
            <a:custGeom>
              <a:avLst/>
              <a:gdLst/>
              <a:ahLst/>
              <a:cxnLst/>
              <a:rect l="l" t="t" r="r" b="b"/>
              <a:pathLst>
                <a:path w="4522" h="3056" extrusionOk="0">
                  <a:moveTo>
                    <a:pt x="1" y="0"/>
                  </a:moveTo>
                  <a:lnTo>
                    <a:pt x="1" y="1334"/>
                  </a:lnTo>
                  <a:cubicBezTo>
                    <a:pt x="1" y="1782"/>
                    <a:pt x="194" y="2225"/>
                    <a:pt x="510" y="2546"/>
                  </a:cubicBezTo>
                  <a:cubicBezTo>
                    <a:pt x="831" y="2862"/>
                    <a:pt x="1274" y="3055"/>
                    <a:pt x="1783" y="3055"/>
                  </a:cubicBezTo>
                  <a:lnTo>
                    <a:pt x="2740" y="3055"/>
                  </a:lnTo>
                  <a:cubicBezTo>
                    <a:pt x="3249" y="3055"/>
                    <a:pt x="3692" y="2862"/>
                    <a:pt x="4013" y="2546"/>
                  </a:cubicBezTo>
                  <a:cubicBezTo>
                    <a:pt x="4328" y="2225"/>
                    <a:pt x="4522" y="1782"/>
                    <a:pt x="4522" y="1334"/>
                  </a:cubicBezTo>
                  <a:lnTo>
                    <a:pt x="4522" y="0"/>
                  </a:ln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1"/>
            <p:cNvSpPr/>
            <p:nvPr/>
          </p:nvSpPr>
          <p:spPr>
            <a:xfrm>
              <a:off x="2486026" y="2711336"/>
              <a:ext cx="1079294" cy="604977"/>
            </a:xfrm>
            <a:custGeom>
              <a:avLst/>
              <a:gdLst/>
              <a:ahLst/>
              <a:cxnLst/>
              <a:rect l="l" t="t" r="r" b="b"/>
              <a:pathLst>
                <a:path w="10565" h="5922" extrusionOk="0">
                  <a:moveTo>
                    <a:pt x="1018" y="0"/>
                  </a:moveTo>
                  <a:lnTo>
                    <a:pt x="0" y="5921"/>
                  </a:lnTo>
                  <a:lnTo>
                    <a:pt x="9546" y="5921"/>
                  </a:lnTo>
                  <a:lnTo>
                    <a:pt x="10564"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1"/>
            <p:cNvSpPr/>
            <p:nvPr/>
          </p:nvSpPr>
          <p:spPr>
            <a:xfrm>
              <a:off x="2524948" y="2757102"/>
              <a:ext cx="968555" cy="513444"/>
            </a:xfrm>
            <a:custGeom>
              <a:avLst/>
              <a:gdLst/>
              <a:ahLst/>
              <a:cxnLst/>
              <a:rect l="l" t="t" r="r" b="b"/>
              <a:pathLst>
                <a:path w="9481" h="5026" extrusionOk="0">
                  <a:moveTo>
                    <a:pt x="892" y="0"/>
                  </a:moveTo>
                  <a:lnTo>
                    <a:pt x="1" y="5025"/>
                  </a:lnTo>
                  <a:lnTo>
                    <a:pt x="8656" y="5025"/>
                  </a:lnTo>
                  <a:lnTo>
                    <a:pt x="9481" y="0"/>
                  </a:ln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1"/>
            <p:cNvSpPr/>
            <p:nvPr/>
          </p:nvSpPr>
          <p:spPr>
            <a:xfrm>
              <a:off x="2928057" y="3147135"/>
              <a:ext cx="32384" cy="65176"/>
            </a:xfrm>
            <a:custGeom>
              <a:avLst/>
              <a:gdLst/>
              <a:ahLst/>
              <a:cxnLst/>
              <a:rect l="l" t="t" r="r" b="b"/>
              <a:pathLst>
                <a:path w="317" h="638" extrusionOk="0">
                  <a:moveTo>
                    <a:pt x="255" y="1"/>
                  </a:moveTo>
                  <a:cubicBezTo>
                    <a:pt x="255" y="1"/>
                    <a:pt x="62" y="1"/>
                    <a:pt x="62" y="62"/>
                  </a:cubicBezTo>
                  <a:cubicBezTo>
                    <a:pt x="0" y="128"/>
                    <a:pt x="62" y="637"/>
                    <a:pt x="128" y="637"/>
                  </a:cubicBezTo>
                  <a:cubicBezTo>
                    <a:pt x="255" y="571"/>
                    <a:pt x="316" y="128"/>
                    <a:pt x="316" y="128"/>
                  </a:cubicBezTo>
                  <a:lnTo>
                    <a:pt x="255" y="1"/>
                  </a:lnTo>
                  <a:close/>
                </a:path>
              </a:pathLst>
            </a:custGeom>
            <a:solidFill>
              <a:srgbClr val="DE7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p:nvPr/>
          </p:nvSpPr>
          <p:spPr>
            <a:xfrm>
              <a:off x="2947262" y="2965093"/>
              <a:ext cx="104201" cy="201455"/>
            </a:xfrm>
            <a:custGeom>
              <a:avLst/>
              <a:gdLst/>
              <a:ahLst/>
              <a:cxnLst/>
              <a:rect l="l" t="t" r="r" b="b"/>
              <a:pathLst>
                <a:path w="1020" h="1972" extrusionOk="0">
                  <a:moveTo>
                    <a:pt x="1019" y="1"/>
                  </a:moveTo>
                  <a:lnTo>
                    <a:pt x="510" y="317"/>
                  </a:lnTo>
                  <a:lnTo>
                    <a:pt x="637" y="1401"/>
                  </a:lnTo>
                  <a:cubicBezTo>
                    <a:pt x="637" y="1401"/>
                    <a:pt x="67" y="1717"/>
                    <a:pt x="1" y="1783"/>
                  </a:cubicBezTo>
                  <a:cubicBezTo>
                    <a:pt x="1" y="1910"/>
                    <a:pt x="67" y="1971"/>
                    <a:pt x="67" y="1971"/>
                  </a:cubicBezTo>
                  <a:cubicBezTo>
                    <a:pt x="194" y="1910"/>
                    <a:pt x="892" y="1528"/>
                    <a:pt x="958" y="1462"/>
                  </a:cubicBezTo>
                  <a:cubicBezTo>
                    <a:pt x="1019" y="1335"/>
                    <a:pt x="1019" y="1"/>
                    <a:pt x="1019" y="1"/>
                  </a:cubicBezTo>
                  <a:close/>
                </a:path>
              </a:pathLst>
            </a:custGeom>
            <a:solidFill>
              <a:srgbClr val="DE7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1"/>
            <p:cNvSpPr/>
            <p:nvPr/>
          </p:nvSpPr>
          <p:spPr>
            <a:xfrm>
              <a:off x="2947262" y="3127419"/>
              <a:ext cx="32895" cy="39126"/>
            </a:xfrm>
            <a:custGeom>
              <a:avLst/>
              <a:gdLst/>
              <a:ahLst/>
              <a:cxnLst/>
              <a:rect l="l" t="t" r="r" b="b"/>
              <a:pathLst>
                <a:path w="322" h="383" extrusionOk="0">
                  <a:moveTo>
                    <a:pt x="255" y="0"/>
                  </a:moveTo>
                  <a:cubicBezTo>
                    <a:pt x="128" y="128"/>
                    <a:pt x="1" y="194"/>
                    <a:pt x="1" y="194"/>
                  </a:cubicBezTo>
                  <a:cubicBezTo>
                    <a:pt x="1" y="321"/>
                    <a:pt x="67" y="382"/>
                    <a:pt x="67" y="382"/>
                  </a:cubicBezTo>
                  <a:cubicBezTo>
                    <a:pt x="128" y="382"/>
                    <a:pt x="255" y="321"/>
                    <a:pt x="322" y="255"/>
                  </a:cubicBezTo>
                  <a:cubicBezTo>
                    <a:pt x="255" y="194"/>
                    <a:pt x="255" y="66"/>
                    <a:pt x="255" y="0"/>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1"/>
            <p:cNvSpPr/>
            <p:nvPr/>
          </p:nvSpPr>
          <p:spPr>
            <a:xfrm>
              <a:off x="2928057" y="2932402"/>
              <a:ext cx="123406" cy="273067"/>
            </a:xfrm>
            <a:custGeom>
              <a:avLst/>
              <a:gdLst/>
              <a:ahLst/>
              <a:cxnLst/>
              <a:rect l="l" t="t" r="r" b="b"/>
              <a:pathLst>
                <a:path w="1208" h="2673" extrusionOk="0">
                  <a:moveTo>
                    <a:pt x="764" y="0"/>
                  </a:moveTo>
                  <a:lnTo>
                    <a:pt x="637" y="127"/>
                  </a:lnTo>
                  <a:cubicBezTo>
                    <a:pt x="637" y="127"/>
                    <a:pt x="382" y="321"/>
                    <a:pt x="316" y="637"/>
                  </a:cubicBezTo>
                  <a:cubicBezTo>
                    <a:pt x="255" y="891"/>
                    <a:pt x="510" y="1721"/>
                    <a:pt x="510" y="1782"/>
                  </a:cubicBezTo>
                  <a:cubicBezTo>
                    <a:pt x="510" y="1909"/>
                    <a:pt x="62" y="2485"/>
                    <a:pt x="0" y="2546"/>
                  </a:cubicBezTo>
                  <a:cubicBezTo>
                    <a:pt x="0" y="2546"/>
                    <a:pt x="62" y="2673"/>
                    <a:pt x="128" y="2673"/>
                  </a:cubicBezTo>
                  <a:cubicBezTo>
                    <a:pt x="128" y="2673"/>
                    <a:pt x="891" y="1909"/>
                    <a:pt x="891" y="1848"/>
                  </a:cubicBezTo>
                  <a:cubicBezTo>
                    <a:pt x="891" y="1721"/>
                    <a:pt x="825" y="891"/>
                    <a:pt x="825" y="830"/>
                  </a:cubicBezTo>
                  <a:cubicBezTo>
                    <a:pt x="825" y="764"/>
                    <a:pt x="1146" y="575"/>
                    <a:pt x="1146" y="448"/>
                  </a:cubicBezTo>
                  <a:cubicBezTo>
                    <a:pt x="1207" y="321"/>
                    <a:pt x="1207" y="66"/>
                    <a:pt x="1207" y="66"/>
                  </a:cubicBezTo>
                  <a:lnTo>
                    <a:pt x="764" y="0"/>
                  </a:lnTo>
                  <a:close/>
                </a:path>
              </a:pathLst>
            </a:custGeom>
            <a:solidFill>
              <a:srgbClr val="FF9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1"/>
            <p:cNvSpPr/>
            <p:nvPr/>
          </p:nvSpPr>
          <p:spPr>
            <a:xfrm>
              <a:off x="2915083" y="3186159"/>
              <a:ext cx="26050" cy="65074"/>
            </a:xfrm>
            <a:custGeom>
              <a:avLst/>
              <a:gdLst/>
              <a:ahLst/>
              <a:cxnLst/>
              <a:rect l="l" t="t" r="r" b="b"/>
              <a:pathLst>
                <a:path w="255" h="637" extrusionOk="0">
                  <a:moveTo>
                    <a:pt x="189" y="1"/>
                  </a:moveTo>
                  <a:cubicBezTo>
                    <a:pt x="189" y="1"/>
                    <a:pt x="0" y="1"/>
                    <a:pt x="0" y="62"/>
                  </a:cubicBezTo>
                  <a:cubicBezTo>
                    <a:pt x="0" y="128"/>
                    <a:pt x="61" y="637"/>
                    <a:pt x="127" y="637"/>
                  </a:cubicBezTo>
                  <a:cubicBezTo>
                    <a:pt x="255" y="571"/>
                    <a:pt x="255" y="128"/>
                    <a:pt x="255" y="128"/>
                  </a:cubicBezTo>
                  <a:lnTo>
                    <a:pt x="189" y="1"/>
                  </a:lnTo>
                  <a:close/>
                </a:path>
              </a:pathLst>
            </a:custGeom>
            <a:solidFill>
              <a:srgbClr val="DE7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1"/>
            <p:cNvSpPr/>
            <p:nvPr/>
          </p:nvSpPr>
          <p:spPr>
            <a:xfrm>
              <a:off x="2928057" y="3160211"/>
              <a:ext cx="45358" cy="45256"/>
            </a:xfrm>
            <a:custGeom>
              <a:avLst/>
              <a:gdLst/>
              <a:ahLst/>
              <a:cxnLst/>
              <a:rect l="l" t="t" r="r" b="b"/>
              <a:pathLst>
                <a:path w="444" h="443" extrusionOk="0">
                  <a:moveTo>
                    <a:pt x="255" y="0"/>
                  </a:moveTo>
                  <a:cubicBezTo>
                    <a:pt x="128" y="127"/>
                    <a:pt x="0" y="255"/>
                    <a:pt x="0" y="316"/>
                  </a:cubicBezTo>
                  <a:cubicBezTo>
                    <a:pt x="0" y="316"/>
                    <a:pt x="62" y="443"/>
                    <a:pt x="128" y="443"/>
                  </a:cubicBezTo>
                  <a:lnTo>
                    <a:pt x="443" y="127"/>
                  </a:lnTo>
                  <a:cubicBezTo>
                    <a:pt x="316" y="127"/>
                    <a:pt x="255" y="61"/>
                    <a:pt x="255"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1"/>
            <p:cNvSpPr/>
            <p:nvPr/>
          </p:nvSpPr>
          <p:spPr>
            <a:xfrm>
              <a:off x="3051360" y="2867329"/>
              <a:ext cx="65074" cy="97867"/>
            </a:xfrm>
            <a:custGeom>
              <a:avLst/>
              <a:gdLst/>
              <a:ahLst/>
              <a:cxnLst/>
              <a:rect l="l" t="t" r="r" b="b"/>
              <a:pathLst>
                <a:path w="637" h="958" extrusionOk="0">
                  <a:moveTo>
                    <a:pt x="66" y="1"/>
                  </a:moveTo>
                  <a:lnTo>
                    <a:pt x="0" y="128"/>
                  </a:lnTo>
                  <a:cubicBezTo>
                    <a:pt x="0" y="128"/>
                    <a:pt x="0" y="703"/>
                    <a:pt x="66" y="831"/>
                  </a:cubicBezTo>
                  <a:cubicBezTo>
                    <a:pt x="66" y="892"/>
                    <a:pt x="636" y="958"/>
                    <a:pt x="636" y="958"/>
                  </a:cubicBezTo>
                  <a:lnTo>
                    <a:pt x="636" y="831"/>
                  </a:lnTo>
                  <a:cubicBezTo>
                    <a:pt x="636" y="831"/>
                    <a:pt x="255" y="703"/>
                    <a:pt x="255" y="637"/>
                  </a:cubicBezTo>
                  <a:cubicBezTo>
                    <a:pt x="194" y="637"/>
                    <a:pt x="194" y="128"/>
                    <a:pt x="194" y="67"/>
                  </a:cubicBezTo>
                  <a:cubicBezTo>
                    <a:pt x="127" y="1"/>
                    <a:pt x="66" y="1"/>
                    <a:pt x="66" y="1"/>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p:nvPr/>
          </p:nvSpPr>
          <p:spPr>
            <a:xfrm>
              <a:off x="3110100" y="2945376"/>
              <a:ext cx="39126" cy="26050"/>
            </a:xfrm>
            <a:custGeom>
              <a:avLst/>
              <a:gdLst/>
              <a:ahLst/>
              <a:cxnLst/>
              <a:rect l="l" t="t" r="r" b="b"/>
              <a:pathLst>
                <a:path w="383" h="255" extrusionOk="0">
                  <a:moveTo>
                    <a:pt x="255" y="0"/>
                  </a:moveTo>
                  <a:cubicBezTo>
                    <a:pt x="189" y="0"/>
                    <a:pt x="0" y="67"/>
                    <a:pt x="0" y="67"/>
                  </a:cubicBezTo>
                  <a:lnTo>
                    <a:pt x="0" y="194"/>
                  </a:lnTo>
                  <a:cubicBezTo>
                    <a:pt x="0" y="194"/>
                    <a:pt x="128" y="255"/>
                    <a:pt x="189" y="255"/>
                  </a:cubicBezTo>
                  <a:lnTo>
                    <a:pt x="316" y="194"/>
                  </a:lnTo>
                  <a:cubicBezTo>
                    <a:pt x="316" y="194"/>
                    <a:pt x="382" y="194"/>
                    <a:pt x="382" y="128"/>
                  </a:cubicBezTo>
                  <a:cubicBezTo>
                    <a:pt x="382" y="128"/>
                    <a:pt x="316" y="0"/>
                    <a:pt x="255"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1"/>
            <p:cNvSpPr/>
            <p:nvPr/>
          </p:nvSpPr>
          <p:spPr>
            <a:xfrm>
              <a:off x="3129305" y="2958350"/>
              <a:ext cx="26152" cy="6845"/>
            </a:xfrm>
            <a:custGeom>
              <a:avLst/>
              <a:gdLst/>
              <a:ahLst/>
              <a:cxnLst/>
              <a:rect l="l" t="t" r="r" b="b"/>
              <a:pathLst>
                <a:path w="256" h="67" extrusionOk="0">
                  <a:moveTo>
                    <a:pt x="67" y="1"/>
                  </a:moveTo>
                  <a:cubicBezTo>
                    <a:pt x="1" y="1"/>
                    <a:pt x="1" y="67"/>
                    <a:pt x="67" y="67"/>
                  </a:cubicBezTo>
                  <a:lnTo>
                    <a:pt x="255" y="67"/>
                  </a:lnTo>
                  <a:lnTo>
                    <a:pt x="255" y="1"/>
                  </a:lnTo>
                  <a:close/>
                </a:path>
              </a:pathLst>
            </a:custGeom>
            <a:solidFill>
              <a:srgbClr val="D8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1"/>
            <p:cNvSpPr/>
            <p:nvPr/>
          </p:nvSpPr>
          <p:spPr>
            <a:xfrm>
              <a:off x="3129305" y="2965093"/>
              <a:ext cx="13178" cy="102"/>
            </a:xfrm>
            <a:custGeom>
              <a:avLst/>
              <a:gdLst/>
              <a:ahLst/>
              <a:cxnLst/>
              <a:rect l="l" t="t" r="r" b="b"/>
              <a:pathLst>
                <a:path w="129" h="1" extrusionOk="0">
                  <a:moveTo>
                    <a:pt x="67" y="1"/>
                  </a:moveTo>
                  <a:lnTo>
                    <a:pt x="1" y="1"/>
                  </a:lnTo>
                  <a:lnTo>
                    <a:pt x="1" y="1"/>
                  </a:lnTo>
                  <a:lnTo>
                    <a:pt x="1" y="1"/>
                  </a:lnTo>
                  <a:lnTo>
                    <a:pt x="67" y="1"/>
                  </a:lnTo>
                  <a:lnTo>
                    <a:pt x="128" y="1"/>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1"/>
            <p:cNvSpPr/>
            <p:nvPr/>
          </p:nvSpPr>
          <p:spPr>
            <a:xfrm>
              <a:off x="3129305" y="2958350"/>
              <a:ext cx="6845" cy="6845"/>
            </a:xfrm>
            <a:custGeom>
              <a:avLst/>
              <a:gdLst/>
              <a:ahLst/>
              <a:cxnLst/>
              <a:rect l="l" t="t" r="r" b="b"/>
              <a:pathLst>
                <a:path w="67" h="67" extrusionOk="0">
                  <a:moveTo>
                    <a:pt x="1" y="1"/>
                  </a:moveTo>
                  <a:lnTo>
                    <a:pt x="1" y="67"/>
                  </a:lnTo>
                  <a:lnTo>
                    <a:pt x="67" y="67"/>
                  </a:lnTo>
                  <a:lnTo>
                    <a:pt x="67" y="1"/>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1"/>
            <p:cNvSpPr/>
            <p:nvPr/>
          </p:nvSpPr>
          <p:spPr>
            <a:xfrm>
              <a:off x="2999260" y="2828305"/>
              <a:ext cx="52202" cy="65176"/>
            </a:xfrm>
            <a:custGeom>
              <a:avLst/>
              <a:gdLst/>
              <a:ahLst/>
              <a:cxnLst/>
              <a:rect l="l" t="t" r="r" b="b"/>
              <a:pathLst>
                <a:path w="511" h="638" extrusionOk="0">
                  <a:moveTo>
                    <a:pt x="256" y="1"/>
                  </a:moveTo>
                  <a:cubicBezTo>
                    <a:pt x="256" y="1"/>
                    <a:pt x="256" y="255"/>
                    <a:pt x="67" y="322"/>
                  </a:cubicBezTo>
                  <a:lnTo>
                    <a:pt x="1" y="383"/>
                  </a:lnTo>
                  <a:cubicBezTo>
                    <a:pt x="67" y="449"/>
                    <a:pt x="128" y="637"/>
                    <a:pt x="322" y="637"/>
                  </a:cubicBezTo>
                  <a:cubicBezTo>
                    <a:pt x="510" y="637"/>
                    <a:pt x="449" y="383"/>
                    <a:pt x="449" y="322"/>
                  </a:cubicBezTo>
                  <a:lnTo>
                    <a:pt x="383" y="322"/>
                  </a:lnTo>
                  <a:cubicBezTo>
                    <a:pt x="383" y="255"/>
                    <a:pt x="449" y="67"/>
                    <a:pt x="449" y="67"/>
                  </a:cubicBezTo>
                  <a:lnTo>
                    <a:pt x="256" y="1"/>
                  </a:ln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1"/>
            <p:cNvSpPr/>
            <p:nvPr/>
          </p:nvSpPr>
          <p:spPr>
            <a:xfrm>
              <a:off x="3025310" y="2828305"/>
              <a:ext cx="19819" cy="26152"/>
            </a:xfrm>
            <a:custGeom>
              <a:avLst/>
              <a:gdLst/>
              <a:ahLst/>
              <a:cxnLst/>
              <a:rect l="l" t="t" r="r" b="b"/>
              <a:pathLst>
                <a:path w="194" h="256" extrusionOk="0">
                  <a:moveTo>
                    <a:pt x="1" y="1"/>
                  </a:moveTo>
                  <a:lnTo>
                    <a:pt x="1" y="128"/>
                  </a:lnTo>
                  <a:cubicBezTo>
                    <a:pt x="1" y="194"/>
                    <a:pt x="67" y="255"/>
                    <a:pt x="128" y="255"/>
                  </a:cubicBezTo>
                  <a:cubicBezTo>
                    <a:pt x="194" y="194"/>
                    <a:pt x="194" y="67"/>
                    <a:pt x="194" y="67"/>
                  </a:cubicBezTo>
                  <a:lnTo>
                    <a:pt x="1" y="1"/>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1"/>
            <p:cNvSpPr/>
            <p:nvPr/>
          </p:nvSpPr>
          <p:spPr>
            <a:xfrm>
              <a:off x="2986286" y="2861097"/>
              <a:ext cx="78150" cy="90103"/>
            </a:xfrm>
            <a:custGeom>
              <a:avLst/>
              <a:gdLst/>
              <a:ahLst/>
              <a:cxnLst/>
              <a:rect l="l" t="t" r="r" b="b"/>
              <a:pathLst>
                <a:path w="765" h="882" extrusionOk="0">
                  <a:moveTo>
                    <a:pt x="194" y="1"/>
                  </a:moveTo>
                  <a:cubicBezTo>
                    <a:pt x="67" y="62"/>
                    <a:pt x="1" y="128"/>
                    <a:pt x="1" y="189"/>
                  </a:cubicBezTo>
                  <a:cubicBezTo>
                    <a:pt x="1" y="316"/>
                    <a:pt x="67" y="571"/>
                    <a:pt x="67" y="825"/>
                  </a:cubicBezTo>
                  <a:cubicBezTo>
                    <a:pt x="67" y="825"/>
                    <a:pt x="264" y="882"/>
                    <a:pt x="433" y="882"/>
                  </a:cubicBezTo>
                  <a:cubicBezTo>
                    <a:pt x="517" y="882"/>
                    <a:pt x="595" y="868"/>
                    <a:pt x="637" y="825"/>
                  </a:cubicBezTo>
                  <a:cubicBezTo>
                    <a:pt x="637" y="825"/>
                    <a:pt x="703" y="571"/>
                    <a:pt x="703" y="444"/>
                  </a:cubicBezTo>
                  <a:cubicBezTo>
                    <a:pt x="764" y="382"/>
                    <a:pt x="703" y="128"/>
                    <a:pt x="703" y="62"/>
                  </a:cubicBezTo>
                  <a:cubicBezTo>
                    <a:pt x="637" y="62"/>
                    <a:pt x="576" y="1"/>
                    <a:pt x="576" y="1"/>
                  </a:cubicBezTo>
                  <a:lnTo>
                    <a:pt x="576" y="1"/>
                  </a:lnTo>
                  <a:cubicBezTo>
                    <a:pt x="576" y="62"/>
                    <a:pt x="637" y="255"/>
                    <a:pt x="449" y="255"/>
                  </a:cubicBezTo>
                  <a:cubicBezTo>
                    <a:pt x="321" y="255"/>
                    <a:pt x="194" y="62"/>
                    <a:pt x="194" y="1"/>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1"/>
            <p:cNvSpPr/>
            <p:nvPr/>
          </p:nvSpPr>
          <p:spPr>
            <a:xfrm>
              <a:off x="2993029" y="2926171"/>
              <a:ext cx="65176" cy="25029"/>
            </a:xfrm>
            <a:custGeom>
              <a:avLst/>
              <a:gdLst/>
              <a:ahLst/>
              <a:cxnLst/>
              <a:rect l="l" t="t" r="r" b="b"/>
              <a:pathLst>
                <a:path w="638" h="245" extrusionOk="0">
                  <a:moveTo>
                    <a:pt x="1" y="0"/>
                  </a:moveTo>
                  <a:lnTo>
                    <a:pt x="1" y="188"/>
                  </a:lnTo>
                  <a:cubicBezTo>
                    <a:pt x="1" y="188"/>
                    <a:pt x="198" y="245"/>
                    <a:pt x="367" y="245"/>
                  </a:cubicBezTo>
                  <a:cubicBezTo>
                    <a:pt x="451" y="245"/>
                    <a:pt x="529" y="231"/>
                    <a:pt x="571" y="188"/>
                  </a:cubicBezTo>
                  <a:cubicBezTo>
                    <a:pt x="571" y="188"/>
                    <a:pt x="571" y="127"/>
                    <a:pt x="637" y="0"/>
                  </a:cubicBezTo>
                  <a:lnTo>
                    <a:pt x="637" y="0"/>
                  </a:lnTo>
                  <a:cubicBezTo>
                    <a:pt x="530" y="20"/>
                    <a:pt x="431" y="27"/>
                    <a:pt x="343" y="27"/>
                  </a:cubicBezTo>
                  <a:cubicBezTo>
                    <a:pt x="168" y="27"/>
                    <a:pt x="42" y="0"/>
                    <a:pt x="1"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2908341" y="2867329"/>
              <a:ext cx="97867" cy="104098"/>
            </a:xfrm>
            <a:custGeom>
              <a:avLst/>
              <a:gdLst/>
              <a:ahLst/>
              <a:cxnLst/>
              <a:rect l="l" t="t" r="r" b="b"/>
              <a:pathLst>
                <a:path w="958" h="1019" extrusionOk="0">
                  <a:moveTo>
                    <a:pt x="830" y="1"/>
                  </a:moveTo>
                  <a:cubicBezTo>
                    <a:pt x="830" y="1"/>
                    <a:pt x="764" y="1"/>
                    <a:pt x="703" y="128"/>
                  </a:cubicBezTo>
                  <a:cubicBezTo>
                    <a:pt x="703" y="194"/>
                    <a:pt x="509" y="576"/>
                    <a:pt x="509" y="637"/>
                  </a:cubicBezTo>
                  <a:cubicBezTo>
                    <a:pt x="509" y="703"/>
                    <a:pt x="0" y="892"/>
                    <a:pt x="0" y="892"/>
                  </a:cubicBezTo>
                  <a:lnTo>
                    <a:pt x="0" y="1019"/>
                  </a:lnTo>
                  <a:cubicBezTo>
                    <a:pt x="0" y="1019"/>
                    <a:pt x="575" y="831"/>
                    <a:pt x="636" y="831"/>
                  </a:cubicBezTo>
                  <a:cubicBezTo>
                    <a:pt x="636" y="764"/>
                    <a:pt x="830" y="449"/>
                    <a:pt x="830" y="449"/>
                  </a:cubicBezTo>
                  <a:cubicBezTo>
                    <a:pt x="957" y="321"/>
                    <a:pt x="830" y="1"/>
                    <a:pt x="830" y="1"/>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2876059" y="2958350"/>
              <a:ext cx="32384" cy="19921"/>
            </a:xfrm>
            <a:custGeom>
              <a:avLst/>
              <a:gdLst/>
              <a:ahLst/>
              <a:cxnLst/>
              <a:rect l="l" t="t" r="r" b="b"/>
              <a:pathLst>
                <a:path w="317" h="195" extrusionOk="0">
                  <a:moveTo>
                    <a:pt x="128" y="1"/>
                  </a:moveTo>
                  <a:cubicBezTo>
                    <a:pt x="61" y="1"/>
                    <a:pt x="0" y="128"/>
                    <a:pt x="0" y="128"/>
                  </a:cubicBezTo>
                  <a:cubicBezTo>
                    <a:pt x="0" y="194"/>
                    <a:pt x="61" y="194"/>
                    <a:pt x="61" y="194"/>
                  </a:cubicBezTo>
                  <a:lnTo>
                    <a:pt x="189" y="194"/>
                  </a:lnTo>
                  <a:cubicBezTo>
                    <a:pt x="255" y="194"/>
                    <a:pt x="316" y="128"/>
                    <a:pt x="316" y="128"/>
                  </a:cubicBezTo>
                  <a:lnTo>
                    <a:pt x="316" y="1"/>
                  </a:ln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1"/>
            <p:cNvSpPr/>
            <p:nvPr/>
          </p:nvSpPr>
          <p:spPr>
            <a:xfrm>
              <a:off x="2863086" y="2965093"/>
              <a:ext cx="26050" cy="13178"/>
            </a:xfrm>
            <a:custGeom>
              <a:avLst/>
              <a:gdLst/>
              <a:ahLst/>
              <a:cxnLst/>
              <a:rect l="l" t="t" r="r" b="b"/>
              <a:pathLst>
                <a:path w="255" h="129" extrusionOk="0">
                  <a:moveTo>
                    <a:pt x="255" y="1"/>
                  </a:moveTo>
                  <a:lnTo>
                    <a:pt x="0" y="62"/>
                  </a:lnTo>
                  <a:lnTo>
                    <a:pt x="0" y="128"/>
                  </a:lnTo>
                  <a:lnTo>
                    <a:pt x="255" y="62"/>
                  </a:lnTo>
                  <a:lnTo>
                    <a:pt x="255" y="1"/>
                  </a:lnTo>
                  <a:close/>
                </a:path>
              </a:pathLst>
            </a:custGeom>
            <a:solidFill>
              <a:srgbClr val="D8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2882291" y="2971324"/>
              <a:ext cx="6845" cy="6947"/>
            </a:xfrm>
            <a:custGeom>
              <a:avLst/>
              <a:gdLst/>
              <a:ahLst/>
              <a:cxnLst/>
              <a:rect l="l" t="t" r="r" b="b"/>
              <a:pathLst>
                <a:path w="67" h="68" extrusionOk="0">
                  <a:moveTo>
                    <a:pt x="0" y="67"/>
                  </a:moveTo>
                  <a:lnTo>
                    <a:pt x="67" y="1"/>
                  </a:lnTo>
                  <a:lnTo>
                    <a:pt x="67" y="1"/>
                  </a:lnTo>
                  <a:lnTo>
                    <a:pt x="67" y="1"/>
                  </a:lnTo>
                  <a:lnTo>
                    <a:pt x="0" y="67"/>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2889033" y="2965093"/>
              <a:ext cx="102" cy="6334"/>
            </a:xfrm>
            <a:custGeom>
              <a:avLst/>
              <a:gdLst/>
              <a:ahLst/>
              <a:cxnLst/>
              <a:rect l="l" t="t" r="r" b="b"/>
              <a:pathLst>
                <a:path w="1" h="62" extrusionOk="0">
                  <a:moveTo>
                    <a:pt x="1" y="62"/>
                  </a:moveTo>
                  <a:lnTo>
                    <a:pt x="1" y="1"/>
                  </a:lnTo>
                  <a:lnTo>
                    <a:pt x="1" y="1"/>
                  </a:lnTo>
                  <a:lnTo>
                    <a:pt x="1" y="1"/>
                  </a:lnTo>
                  <a:lnTo>
                    <a:pt x="1" y="1"/>
                  </a:lnTo>
                  <a:lnTo>
                    <a:pt x="1" y="1"/>
                  </a:lnTo>
                  <a:lnTo>
                    <a:pt x="1" y="62"/>
                  </a:lnTo>
                  <a:lnTo>
                    <a:pt x="1" y="62"/>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2837026" y="2958350"/>
              <a:ext cx="290751" cy="302352"/>
            </a:xfrm>
            <a:custGeom>
              <a:avLst/>
              <a:gdLst/>
              <a:ahLst/>
              <a:cxnLst/>
              <a:rect l="l" t="t" r="r" b="b"/>
              <a:pathLst>
                <a:path w="3183" h="3310" extrusionOk="0">
                  <a:moveTo>
                    <a:pt x="3116" y="1"/>
                  </a:moveTo>
                  <a:lnTo>
                    <a:pt x="3116" y="67"/>
                  </a:lnTo>
                  <a:lnTo>
                    <a:pt x="3183" y="128"/>
                  </a:lnTo>
                  <a:lnTo>
                    <a:pt x="3183" y="67"/>
                  </a:lnTo>
                  <a:cubicBezTo>
                    <a:pt x="3183" y="1"/>
                    <a:pt x="3116" y="1"/>
                    <a:pt x="3116" y="1"/>
                  </a:cubicBezTo>
                  <a:close/>
                  <a:moveTo>
                    <a:pt x="316" y="128"/>
                  </a:moveTo>
                  <a:cubicBezTo>
                    <a:pt x="255" y="128"/>
                    <a:pt x="255" y="128"/>
                    <a:pt x="255" y="194"/>
                  </a:cubicBezTo>
                  <a:lnTo>
                    <a:pt x="316" y="194"/>
                  </a:lnTo>
                  <a:lnTo>
                    <a:pt x="316" y="128"/>
                  </a:lnTo>
                  <a:close/>
                  <a:moveTo>
                    <a:pt x="255" y="194"/>
                  </a:moveTo>
                  <a:cubicBezTo>
                    <a:pt x="255" y="194"/>
                    <a:pt x="1" y="764"/>
                    <a:pt x="1" y="1528"/>
                  </a:cubicBezTo>
                  <a:cubicBezTo>
                    <a:pt x="1" y="1146"/>
                    <a:pt x="128" y="831"/>
                    <a:pt x="189" y="576"/>
                  </a:cubicBezTo>
                  <a:cubicBezTo>
                    <a:pt x="189" y="449"/>
                    <a:pt x="255" y="383"/>
                    <a:pt x="255" y="321"/>
                  </a:cubicBezTo>
                  <a:lnTo>
                    <a:pt x="255" y="194"/>
                  </a:lnTo>
                  <a:close/>
                  <a:moveTo>
                    <a:pt x="3183" y="128"/>
                  </a:moveTo>
                  <a:cubicBezTo>
                    <a:pt x="3182" y="194"/>
                    <a:pt x="3116" y="383"/>
                    <a:pt x="2928" y="703"/>
                  </a:cubicBezTo>
                  <a:cubicBezTo>
                    <a:pt x="2607" y="1401"/>
                    <a:pt x="2607" y="1976"/>
                    <a:pt x="2419" y="2485"/>
                  </a:cubicBezTo>
                  <a:cubicBezTo>
                    <a:pt x="2673" y="1976"/>
                    <a:pt x="2673" y="1401"/>
                    <a:pt x="2989" y="703"/>
                  </a:cubicBezTo>
                  <a:cubicBezTo>
                    <a:pt x="3116" y="383"/>
                    <a:pt x="3182" y="255"/>
                    <a:pt x="3183" y="128"/>
                  </a:cubicBezTo>
                  <a:close/>
                  <a:moveTo>
                    <a:pt x="1" y="1528"/>
                  </a:moveTo>
                  <a:lnTo>
                    <a:pt x="1" y="1849"/>
                  </a:lnTo>
                  <a:cubicBezTo>
                    <a:pt x="62" y="2164"/>
                    <a:pt x="128" y="2485"/>
                    <a:pt x="255" y="2801"/>
                  </a:cubicBezTo>
                  <a:cubicBezTo>
                    <a:pt x="382" y="3055"/>
                    <a:pt x="637" y="3249"/>
                    <a:pt x="953" y="3310"/>
                  </a:cubicBezTo>
                  <a:lnTo>
                    <a:pt x="1207" y="3310"/>
                  </a:lnTo>
                  <a:cubicBezTo>
                    <a:pt x="1146" y="3310"/>
                    <a:pt x="1080" y="3310"/>
                    <a:pt x="953" y="3249"/>
                  </a:cubicBezTo>
                  <a:cubicBezTo>
                    <a:pt x="637" y="3183"/>
                    <a:pt x="443" y="2994"/>
                    <a:pt x="255" y="2740"/>
                  </a:cubicBezTo>
                  <a:cubicBezTo>
                    <a:pt x="128" y="2485"/>
                    <a:pt x="62" y="2164"/>
                    <a:pt x="62" y="1849"/>
                  </a:cubicBezTo>
                  <a:cubicBezTo>
                    <a:pt x="62" y="1783"/>
                    <a:pt x="1" y="1655"/>
                    <a:pt x="1" y="1528"/>
                  </a:cubicBezTo>
                  <a:close/>
                  <a:moveTo>
                    <a:pt x="2419" y="2485"/>
                  </a:moveTo>
                  <a:lnTo>
                    <a:pt x="2419" y="2485"/>
                  </a:lnTo>
                  <a:cubicBezTo>
                    <a:pt x="2353" y="2612"/>
                    <a:pt x="2225" y="2867"/>
                    <a:pt x="2037" y="2994"/>
                  </a:cubicBezTo>
                  <a:cubicBezTo>
                    <a:pt x="1844" y="3183"/>
                    <a:pt x="1589" y="3310"/>
                    <a:pt x="1207" y="3310"/>
                  </a:cubicBezTo>
                  <a:cubicBezTo>
                    <a:pt x="1589" y="3310"/>
                    <a:pt x="1844" y="3183"/>
                    <a:pt x="2037" y="3055"/>
                  </a:cubicBezTo>
                  <a:cubicBezTo>
                    <a:pt x="2225" y="2867"/>
                    <a:pt x="2353" y="2674"/>
                    <a:pt x="2419" y="2485"/>
                  </a:cubicBezTo>
                  <a:close/>
                </a:path>
              </a:pathLst>
            </a:custGeom>
            <a:solidFill>
              <a:srgbClr val="0A3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1"/>
            <p:cNvSpPr/>
            <p:nvPr/>
          </p:nvSpPr>
          <p:spPr>
            <a:xfrm>
              <a:off x="2986286" y="2815331"/>
              <a:ext cx="39126" cy="32895"/>
            </a:xfrm>
            <a:custGeom>
              <a:avLst/>
              <a:gdLst/>
              <a:ahLst/>
              <a:cxnLst/>
              <a:rect l="l" t="t" r="r" b="b"/>
              <a:pathLst>
                <a:path w="383" h="322" extrusionOk="0">
                  <a:moveTo>
                    <a:pt x="321" y="1"/>
                  </a:moveTo>
                  <a:cubicBezTo>
                    <a:pt x="321" y="1"/>
                    <a:pt x="128" y="1"/>
                    <a:pt x="67" y="128"/>
                  </a:cubicBezTo>
                  <a:cubicBezTo>
                    <a:pt x="1" y="255"/>
                    <a:pt x="67" y="321"/>
                    <a:pt x="128" y="321"/>
                  </a:cubicBezTo>
                  <a:cubicBezTo>
                    <a:pt x="128" y="255"/>
                    <a:pt x="194" y="128"/>
                    <a:pt x="383" y="67"/>
                  </a:cubicBezTo>
                  <a:cubicBezTo>
                    <a:pt x="383" y="67"/>
                    <a:pt x="321" y="67"/>
                    <a:pt x="321" y="1"/>
                  </a:cubicBezTo>
                  <a:close/>
                </a:path>
              </a:pathLst>
            </a:custGeom>
            <a:solidFill>
              <a:srgbClr val="0A2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a:off x="3058102" y="2815331"/>
              <a:ext cx="19308" cy="13076"/>
            </a:xfrm>
            <a:custGeom>
              <a:avLst/>
              <a:gdLst/>
              <a:ahLst/>
              <a:cxnLst/>
              <a:rect l="l" t="t" r="r" b="b"/>
              <a:pathLst>
                <a:path w="189" h="128" extrusionOk="0">
                  <a:moveTo>
                    <a:pt x="128" y="1"/>
                  </a:moveTo>
                  <a:cubicBezTo>
                    <a:pt x="61" y="1"/>
                    <a:pt x="0" y="67"/>
                    <a:pt x="0" y="67"/>
                  </a:cubicBezTo>
                  <a:cubicBezTo>
                    <a:pt x="0" y="128"/>
                    <a:pt x="61" y="128"/>
                    <a:pt x="128" y="128"/>
                  </a:cubicBezTo>
                  <a:lnTo>
                    <a:pt x="189" y="67"/>
                  </a:lnTo>
                  <a:cubicBezTo>
                    <a:pt x="189" y="1"/>
                    <a:pt x="128" y="1"/>
                    <a:pt x="128" y="1"/>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3012336" y="2783050"/>
              <a:ext cx="58843" cy="65176"/>
            </a:xfrm>
            <a:custGeom>
              <a:avLst/>
              <a:gdLst/>
              <a:ahLst/>
              <a:cxnLst/>
              <a:rect l="l" t="t" r="r" b="b"/>
              <a:pathLst>
                <a:path w="576" h="638" extrusionOk="0">
                  <a:moveTo>
                    <a:pt x="321" y="1"/>
                  </a:moveTo>
                  <a:cubicBezTo>
                    <a:pt x="194" y="1"/>
                    <a:pt x="66" y="128"/>
                    <a:pt x="66" y="317"/>
                  </a:cubicBezTo>
                  <a:cubicBezTo>
                    <a:pt x="0" y="571"/>
                    <a:pt x="255" y="637"/>
                    <a:pt x="321" y="637"/>
                  </a:cubicBezTo>
                  <a:cubicBezTo>
                    <a:pt x="448" y="637"/>
                    <a:pt x="509" y="510"/>
                    <a:pt x="576" y="317"/>
                  </a:cubicBezTo>
                  <a:cubicBezTo>
                    <a:pt x="576" y="128"/>
                    <a:pt x="509" y="1"/>
                    <a:pt x="321" y="1"/>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3012336" y="2776307"/>
              <a:ext cx="78048" cy="52100"/>
            </a:xfrm>
            <a:custGeom>
              <a:avLst/>
              <a:gdLst/>
              <a:ahLst/>
              <a:cxnLst/>
              <a:rect l="l" t="t" r="r" b="b"/>
              <a:pathLst>
                <a:path w="764" h="510" extrusionOk="0">
                  <a:moveTo>
                    <a:pt x="382" y="1"/>
                  </a:moveTo>
                  <a:cubicBezTo>
                    <a:pt x="66" y="1"/>
                    <a:pt x="0" y="194"/>
                    <a:pt x="0" y="322"/>
                  </a:cubicBezTo>
                  <a:cubicBezTo>
                    <a:pt x="0" y="449"/>
                    <a:pt x="66" y="510"/>
                    <a:pt x="66" y="510"/>
                  </a:cubicBezTo>
                  <a:lnTo>
                    <a:pt x="194" y="383"/>
                  </a:lnTo>
                  <a:cubicBezTo>
                    <a:pt x="194" y="383"/>
                    <a:pt x="382" y="322"/>
                    <a:pt x="448" y="194"/>
                  </a:cubicBezTo>
                  <a:cubicBezTo>
                    <a:pt x="448" y="194"/>
                    <a:pt x="576" y="322"/>
                    <a:pt x="576" y="383"/>
                  </a:cubicBezTo>
                  <a:cubicBezTo>
                    <a:pt x="576" y="383"/>
                    <a:pt x="764" y="1"/>
                    <a:pt x="382" y="1"/>
                  </a:cubicBezTo>
                  <a:close/>
                </a:path>
              </a:pathLst>
            </a:custGeom>
            <a:solidFill>
              <a:srgbClr val="0A2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1"/>
            <p:cNvSpPr/>
            <p:nvPr/>
          </p:nvSpPr>
          <p:spPr>
            <a:xfrm>
              <a:off x="3006105" y="2822073"/>
              <a:ext cx="19308" cy="13178"/>
            </a:xfrm>
            <a:custGeom>
              <a:avLst/>
              <a:gdLst/>
              <a:ahLst/>
              <a:cxnLst/>
              <a:rect l="l" t="t" r="r" b="b"/>
              <a:pathLst>
                <a:path w="189" h="129" extrusionOk="0">
                  <a:moveTo>
                    <a:pt x="127" y="1"/>
                  </a:moveTo>
                  <a:cubicBezTo>
                    <a:pt x="61" y="1"/>
                    <a:pt x="0" y="1"/>
                    <a:pt x="0" y="62"/>
                  </a:cubicBezTo>
                  <a:cubicBezTo>
                    <a:pt x="0" y="62"/>
                    <a:pt x="61" y="128"/>
                    <a:pt x="127" y="128"/>
                  </a:cubicBezTo>
                  <a:lnTo>
                    <a:pt x="189" y="62"/>
                  </a:lnTo>
                  <a:cubicBezTo>
                    <a:pt x="189" y="1"/>
                    <a:pt x="189" y="1"/>
                    <a:pt x="127" y="1"/>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3435162" y="2711336"/>
              <a:ext cx="130149" cy="604977"/>
            </a:xfrm>
            <a:custGeom>
              <a:avLst/>
              <a:gdLst/>
              <a:ahLst/>
              <a:cxnLst/>
              <a:rect l="l" t="t" r="r" b="b"/>
              <a:pathLst>
                <a:path w="1274" h="5922" extrusionOk="0">
                  <a:moveTo>
                    <a:pt x="1080" y="0"/>
                  </a:moveTo>
                  <a:lnTo>
                    <a:pt x="0" y="5921"/>
                  </a:lnTo>
                  <a:lnTo>
                    <a:pt x="255" y="5921"/>
                  </a:lnTo>
                  <a:lnTo>
                    <a:pt x="1273" y="0"/>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2264959" y="3303230"/>
              <a:ext cx="1144266" cy="65074"/>
            </a:xfrm>
            <a:custGeom>
              <a:avLst/>
              <a:gdLst/>
              <a:ahLst/>
              <a:cxnLst/>
              <a:rect l="l" t="t" r="r" b="b"/>
              <a:pathLst>
                <a:path w="11201" h="637" extrusionOk="0">
                  <a:moveTo>
                    <a:pt x="0" y="0"/>
                  </a:moveTo>
                  <a:lnTo>
                    <a:pt x="0" y="636"/>
                  </a:lnTo>
                  <a:lnTo>
                    <a:pt x="11201" y="636"/>
                  </a:lnTo>
                  <a:lnTo>
                    <a:pt x="11201" y="0"/>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3227069" y="3303230"/>
              <a:ext cx="182147" cy="65074"/>
            </a:xfrm>
            <a:custGeom>
              <a:avLst/>
              <a:gdLst/>
              <a:ahLst/>
              <a:cxnLst/>
              <a:rect l="l" t="t" r="r" b="b"/>
              <a:pathLst>
                <a:path w="1783" h="637" extrusionOk="0">
                  <a:moveTo>
                    <a:pt x="1" y="0"/>
                  </a:moveTo>
                  <a:lnTo>
                    <a:pt x="1" y="636"/>
                  </a:lnTo>
                  <a:lnTo>
                    <a:pt x="1783" y="636"/>
                  </a:lnTo>
                  <a:lnTo>
                    <a:pt x="1783"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3812221" y="3394252"/>
              <a:ext cx="422421" cy="903481"/>
            </a:xfrm>
            <a:custGeom>
              <a:avLst/>
              <a:gdLst/>
              <a:ahLst/>
              <a:cxnLst/>
              <a:rect l="l" t="t" r="r" b="b"/>
              <a:pathLst>
                <a:path w="4135" h="8844" extrusionOk="0">
                  <a:moveTo>
                    <a:pt x="0" y="0"/>
                  </a:moveTo>
                  <a:lnTo>
                    <a:pt x="0" y="8843"/>
                  </a:lnTo>
                  <a:lnTo>
                    <a:pt x="637" y="8843"/>
                  </a:lnTo>
                  <a:lnTo>
                    <a:pt x="4134" y="8019"/>
                  </a:lnTo>
                  <a:lnTo>
                    <a:pt x="4134"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1"/>
            <p:cNvSpPr/>
            <p:nvPr/>
          </p:nvSpPr>
          <p:spPr>
            <a:xfrm>
              <a:off x="3799247" y="3394252"/>
              <a:ext cx="435395" cy="71306"/>
            </a:xfrm>
            <a:custGeom>
              <a:avLst/>
              <a:gdLst/>
              <a:ahLst/>
              <a:cxnLst/>
              <a:rect l="l" t="t" r="r" b="b"/>
              <a:pathLst>
                <a:path w="4262" h="698" extrusionOk="0">
                  <a:moveTo>
                    <a:pt x="570" y="0"/>
                  </a:moveTo>
                  <a:lnTo>
                    <a:pt x="0" y="443"/>
                  </a:lnTo>
                  <a:lnTo>
                    <a:pt x="4261" y="698"/>
                  </a:lnTo>
                  <a:lnTo>
                    <a:pt x="4261" y="0"/>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3968214" y="3355228"/>
              <a:ext cx="416190" cy="84280"/>
            </a:xfrm>
            <a:custGeom>
              <a:avLst/>
              <a:gdLst/>
              <a:ahLst/>
              <a:cxnLst/>
              <a:rect l="l" t="t" r="r" b="b"/>
              <a:pathLst>
                <a:path w="4074" h="825" extrusionOk="0">
                  <a:moveTo>
                    <a:pt x="1" y="0"/>
                  </a:moveTo>
                  <a:lnTo>
                    <a:pt x="1" y="825"/>
                  </a:lnTo>
                  <a:lnTo>
                    <a:pt x="4074" y="825"/>
                  </a:lnTo>
                  <a:lnTo>
                    <a:pt x="4074"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2102122" y="4174319"/>
              <a:ext cx="78150" cy="123406"/>
            </a:xfrm>
            <a:custGeom>
              <a:avLst/>
              <a:gdLst/>
              <a:ahLst/>
              <a:cxnLst/>
              <a:rect l="l" t="t" r="r" b="b"/>
              <a:pathLst>
                <a:path w="765" h="1208" extrusionOk="0">
                  <a:moveTo>
                    <a:pt x="764" y="1"/>
                  </a:moveTo>
                  <a:lnTo>
                    <a:pt x="1" y="62"/>
                  </a:lnTo>
                  <a:lnTo>
                    <a:pt x="1" y="1207"/>
                  </a:lnTo>
                  <a:lnTo>
                    <a:pt x="764" y="953"/>
                  </a:lnTo>
                  <a:lnTo>
                    <a:pt x="764" y="1"/>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1"/>
            <p:cNvSpPr/>
            <p:nvPr/>
          </p:nvSpPr>
          <p:spPr>
            <a:xfrm>
              <a:off x="2004869" y="3394252"/>
              <a:ext cx="1865702" cy="903481"/>
            </a:xfrm>
            <a:custGeom>
              <a:avLst/>
              <a:gdLst/>
              <a:ahLst/>
              <a:cxnLst/>
              <a:rect l="l" t="t" r="r" b="b"/>
              <a:pathLst>
                <a:path w="18263" h="8844" extrusionOk="0">
                  <a:moveTo>
                    <a:pt x="1" y="0"/>
                  </a:moveTo>
                  <a:lnTo>
                    <a:pt x="1" y="8843"/>
                  </a:lnTo>
                  <a:lnTo>
                    <a:pt x="953" y="8843"/>
                  </a:lnTo>
                  <a:lnTo>
                    <a:pt x="953" y="7825"/>
                  </a:lnTo>
                  <a:lnTo>
                    <a:pt x="17244" y="7825"/>
                  </a:lnTo>
                  <a:lnTo>
                    <a:pt x="17244" y="8843"/>
                  </a:lnTo>
                  <a:lnTo>
                    <a:pt x="18263" y="8843"/>
                  </a:lnTo>
                  <a:lnTo>
                    <a:pt x="18263" y="0"/>
                  </a:lnTo>
                  <a:close/>
                </a:path>
              </a:pathLst>
            </a:custGeom>
            <a:solidFill>
              <a:srgbClr val="FF9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2004869" y="3394252"/>
              <a:ext cx="1865702" cy="104098"/>
            </a:xfrm>
            <a:custGeom>
              <a:avLst/>
              <a:gdLst/>
              <a:ahLst/>
              <a:cxnLst/>
              <a:rect l="l" t="t" r="r" b="b"/>
              <a:pathLst>
                <a:path w="18263" h="1019" extrusionOk="0">
                  <a:moveTo>
                    <a:pt x="1" y="0"/>
                  </a:moveTo>
                  <a:lnTo>
                    <a:pt x="1" y="1018"/>
                  </a:lnTo>
                  <a:lnTo>
                    <a:pt x="18263" y="1018"/>
                  </a:lnTo>
                  <a:lnTo>
                    <a:pt x="18263"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2121940" y="3556476"/>
              <a:ext cx="897249" cy="247119"/>
            </a:xfrm>
            <a:custGeom>
              <a:avLst/>
              <a:gdLst/>
              <a:ahLst/>
              <a:cxnLst/>
              <a:rect l="l" t="t" r="r" b="b"/>
              <a:pathLst>
                <a:path w="8783" h="2419" extrusionOk="0">
                  <a:moveTo>
                    <a:pt x="0" y="0"/>
                  </a:moveTo>
                  <a:lnTo>
                    <a:pt x="0" y="2419"/>
                  </a:lnTo>
                  <a:lnTo>
                    <a:pt x="8782" y="2419"/>
                  </a:lnTo>
                  <a:lnTo>
                    <a:pt x="8782" y="0"/>
                  </a:ln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2102122" y="3537271"/>
              <a:ext cx="897249" cy="247119"/>
            </a:xfrm>
            <a:custGeom>
              <a:avLst/>
              <a:gdLst/>
              <a:ahLst/>
              <a:cxnLst/>
              <a:rect l="l" t="t" r="r" b="b"/>
              <a:pathLst>
                <a:path w="8783" h="2419" extrusionOk="0">
                  <a:moveTo>
                    <a:pt x="1" y="0"/>
                  </a:moveTo>
                  <a:lnTo>
                    <a:pt x="1" y="2418"/>
                  </a:lnTo>
                  <a:lnTo>
                    <a:pt x="8783" y="2418"/>
                  </a:lnTo>
                  <a:lnTo>
                    <a:pt x="8783"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1"/>
            <p:cNvSpPr/>
            <p:nvPr/>
          </p:nvSpPr>
          <p:spPr>
            <a:xfrm>
              <a:off x="2447002" y="3569450"/>
              <a:ext cx="169071" cy="32895"/>
            </a:xfrm>
            <a:custGeom>
              <a:avLst/>
              <a:gdLst/>
              <a:ahLst/>
              <a:cxnLst/>
              <a:rect l="l" t="t" r="r" b="b"/>
              <a:pathLst>
                <a:path w="1655" h="322" extrusionOk="0">
                  <a:moveTo>
                    <a:pt x="189" y="1"/>
                  </a:moveTo>
                  <a:cubicBezTo>
                    <a:pt x="61" y="1"/>
                    <a:pt x="0" y="67"/>
                    <a:pt x="0" y="128"/>
                  </a:cubicBezTo>
                  <a:cubicBezTo>
                    <a:pt x="0" y="255"/>
                    <a:pt x="61" y="321"/>
                    <a:pt x="189" y="321"/>
                  </a:cubicBezTo>
                  <a:lnTo>
                    <a:pt x="1528" y="321"/>
                  </a:lnTo>
                  <a:cubicBezTo>
                    <a:pt x="1589" y="321"/>
                    <a:pt x="1655" y="255"/>
                    <a:pt x="1655" y="128"/>
                  </a:cubicBezTo>
                  <a:cubicBezTo>
                    <a:pt x="1655" y="67"/>
                    <a:pt x="1589" y="1"/>
                    <a:pt x="1528" y="1"/>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1"/>
            <p:cNvSpPr/>
            <p:nvPr/>
          </p:nvSpPr>
          <p:spPr>
            <a:xfrm>
              <a:off x="2121940" y="3862333"/>
              <a:ext cx="897249" cy="247119"/>
            </a:xfrm>
            <a:custGeom>
              <a:avLst/>
              <a:gdLst/>
              <a:ahLst/>
              <a:cxnLst/>
              <a:rect l="l" t="t" r="r" b="b"/>
              <a:pathLst>
                <a:path w="8783" h="2419" extrusionOk="0">
                  <a:moveTo>
                    <a:pt x="0" y="0"/>
                  </a:moveTo>
                  <a:lnTo>
                    <a:pt x="0" y="2418"/>
                  </a:lnTo>
                  <a:lnTo>
                    <a:pt x="8782" y="2418"/>
                  </a:lnTo>
                  <a:lnTo>
                    <a:pt x="8782" y="0"/>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1"/>
            <p:cNvSpPr/>
            <p:nvPr/>
          </p:nvSpPr>
          <p:spPr>
            <a:xfrm>
              <a:off x="2102122" y="3842514"/>
              <a:ext cx="897249" cy="247119"/>
            </a:xfrm>
            <a:custGeom>
              <a:avLst/>
              <a:gdLst/>
              <a:ahLst/>
              <a:cxnLst/>
              <a:rect l="l" t="t" r="r" b="b"/>
              <a:pathLst>
                <a:path w="8783" h="2419" extrusionOk="0">
                  <a:moveTo>
                    <a:pt x="1" y="1"/>
                  </a:moveTo>
                  <a:lnTo>
                    <a:pt x="1" y="2419"/>
                  </a:lnTo>
                  <a:lnTo>
                    <a:pt x="8783" y="2419"/>
                  </a:lnTo>
                  <a:lnTo>
                    <a:pt x="8783" y="1"/>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1"/>
            <p:cNvSpPr/>
            <p:nvPr/>
          </p:nvSpPr>
          <p:spPr>
            <a:xfrm>
              <a:off x="2453234" y="3875307"/>
              <a:ext cx="162839" cy="26050"/>
            </a:xfrm>
            <a:custGeom>
              <a:avLst/>
              <a:gdLst/>
              <a:ahLst/>
              <a:cxnLst/>
              <a:rect l="l" t="t" r="r" b="b"/>
              <a:pathLst>
                <a:path w="1594" h="255" extrusionOk="0">
                  <a:moveTo>
                    <a:pt x="128" y="0"/>
                  </a:moveTo>
                  <a:cubicBezTo>
                    <a:pt x="66" y="0"/>
                    <a:pt x="0" y="61"/>
                    <a:pt x="0" y="128"/>
                  </a:cubicBezTo>
                  <a:cubicBezTo>
                    <a:pt x="0" y="189"/>
                    <a:pt x="66" y="255"/>
                    <a:pt x="128" y="255"/>
                  </a:cubicBezTo>
                  <a:lnTo>
                    <a:pt x="1467" y="255"/>
                  </a:lnTo>
                  <a:cubicBezTo>
                    <a:pt x="1528" y="255"/>
                    <a:pt x="1594" y="189"/>
                    <a:pt x="1594" y="128"/>
                  </a:cubicBezTo>
                  <a:cubicBezTo>
                    <a:pt x="1594" y="61"/>
                    <a:pt x="1528" y="0"/>
                    <a:pt x="1467"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1"/>
            <p:cNvSpPr/>
            <p:nvPr/>
          </p:nvSpPr>
          <p:spPr>
            <a:xfrm>
              <a:off x="3084050" y="3550245"/>
              <a:ext cx="708462" cy="559210"/>
            </a:xfrm>
            <a:custGeom>
              <a:avLst/>
              <a:gdLst/>
              <a:ahLst/>
              <a:cxnLst/>
              <a:rect l="l" t="t" r="r" b="b"/>
              <a:pathLst>
                <a:path w="6935" h="5474" extrusionOk="0">
                  <a:moveTo>
                    <a:pt x="1" y="0"/>
                  </a:moveTo>
                  <a:lnTo>
                    <a:pt x="1" y="5473"/>
                  </a:lnTo>
                  <a:lnTo>
                    <a:pt x="6935" y="5473"/>
                  </a:lnTo>
                  <a:lnTo>
                    <a:pt x="6935" y="0"/>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1"/>
            <p:cNvSpPr/>
            <p:nvPr/>
          </p:nvSpPr>
          <p:spPr>
            <a:xfrm>
              <a:off x="3071076" y="3537271"/>
              <a:ext cx="702231" cy="552366"/>
            </a:xfrm>
            <a:custGeom>
              <a:avLst/>
              <a:gdLst/>
              <a:ahLst/>
              <a:cxnLst/>
              <a:rect l="l" t="t" r="r" b="b"/>
              <a:pathLst>
                <a:path w="6874" h="5407" extrusionOk="0">
                  <a:moveTo>
                    <a:pt x="1" y="0"/>
                  </a:moveTo>
                  <a:lnTo>
                    <a:pt x="1" y="5407"/>
                  </a:lnTo>
                  <a:lnTo>
                    <a:pt x="6874" y="5407"/>
                  </a:lnTo>
                  <a:lnTo>
                    <a:pt x="6874" y="0"/>
                  </a:lnTo>
                  <a:close/>
                </a:path>
              </a:pathLst>
            </a:custGeom>
            <a:solidFill>
              <a:srgbClr val="FF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1"/>
            <p:cNvSpPr/>
            <p:nvPr/>
          </p:nvSpPr>
          <p:spPr>
            <a:xfrm>
              <a:off x="3110100" y="3725545"/>
              <a:ext cx="32384" cy="169071"/>
            </a:xfrm>
            <a:custGeom>
              <a:avLst/>
              <a:gdLst/>
              <a:ahLst/>
              <a:cxnLst/>
              <a:rect l="l" t="t" r="r" b="b"/>
              <a:pathLst>
                <a:path w="317" h="1655" extrusionOk="0">
                  <a:moveTo>
                    <a:pt x="189" y="0"/>
                  </a:moveTo>
                  <a:cubicBezTo>
                    <a:pt x="61" y="0"/>
                    <a:pt x="0" y="66"/>
                    <a:pt x="0" y="194"/>
                  </a:cubicBezTo>
                  <a:lnTo>
                    <a:pt x="0" y="1527"/>
                  </a:lnTo>
                  <a:cubicBezTo>
                    <a:pt x="0" y="1594"/>
                    <a:pt x="61" y="1655"/>
                    <a:pt x="189" y="1655"/>
                  </a:cubicBezTo>
                  <a:cubicBezTo>
                    <a:pt x="255" y="1655"/>
                    <a:pt x="316" y="1594"/>
                    <a:pt x="316" y="1527"/>
                  </a:cubicBezTo>
                  <a:lnTo>
                    <a:pt x="316" y="194"/>
                  </a:lnTo>
                  <a:cubicBezTo>
                    <a:pt x="316" y="66"/>
                    <a:pt x="255" y="0"/>
                    <a:pt x="189" y="0"/>
                  </a:cubicBezTo>
                  <a:close/>
                </a:path>
              </a:pathLst>
            </a:custGeom>
            <a:solidFill>
              <a:srgbClr val="FF8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1"/>
            <p:cNvSpPr/>
            <p:nvPr/>
          </p:nvSpPr>
          <p:spPr>
            <a:xfrm>
              <a:off x="1855108" y="3355228"/>
              <a:ext cx="2165228" cy="84280"/>
            </a:xfrm>
            <a:custGeom>
              <a:avLst/>
              <a:gdLst/>
              <a:ahLst/>
              <a:cxnLst/>
              <a:rect l="l" t="t" r="r" b="b"/>
              <a:pathLst>
                <a:path w="21195" h="825" extrusionOk="0">
                  <a:moveTo>
                    <a:pt x="0" y="0"/>
                  </a:moveTo>
                  <a:lnTo>
                    <a:pt x="0" y="825"/>
                  </a:lnTo>
                  <a:lnTo>
                    <a:pt x="21195" y="825"/>
                  </a:lnTo>
                  <a:lnTo>
                    <a:pt x="21195" y="0"/>
                  </a:lnTo>
                  <a:close/>
                </a:path>
              </a:pathLst>
            </a:custGeom>
            <a:solidFill>
              <a:srgbClr val="FF9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1"/>
            <p:cNvSpPr/>
            <p:nvPr/>
          </p:nvSpPr>
          <p:spPr>
            <a:xfrm>
              <a:off x="886664" y="4460357"/>
              <a:ext cx="1683658" cy="221171"/>
            </a:xfrm>
            <a:custGeom>
              <a:avLst/>
              <a:gdLst/>
              <a:ahLst/>
              <a:cxnLst/>
              <a:rect l="l" t="t" r="r" b="b"/>
              <a:pathLst>
                <a:path w="16481" h="2165" extrusionOk="0">
                  <a:moveTo>
                    <a:pt x="8274" y="1"/>
                  </a:moveTo>
                  <a:cubicBezTo>
                    <a:pt x="3692" y="1"/>
                    <a:pt x="1" y="444"/>
                    <a:pt x="1" y="1080"/>
                  </a:cubicBezTo>
                  <a:cubicBezTo>
                    <a:pt x="1" y="1655"/>
                    <a:pt x="3692" y="2165"/>
                    <a:pt x="8274" y="2165"/>
                  </a:cubicBezTo>
                  <a:cubicBezTo>
                    <a:pt x="12790" y="2165"/>
                    <a:pt x="16481" y="1655"/>
                    <a:pt x="16481" y="1080"/>
                  </a:cubicBezTo>
                  <a:cubicBezTo>
                    <a:pt x="16481" y="444"/>
                    <a:pt x="12790" y="1"/>
                    <a:pt x="8274" y="1"/>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1"/>
            <p:cNvSpPr/>
            <p:nvPr/>
          </p:nvSpPr>
          <p:spPr>
            <a:xfrm>
              <a:off x="1329206" y="3664660"/>
              <a:ext cx="181738" cy="374407"/>
            </a:xfrm>
            <a:custGeom>
              <a:avLst/>
              <a:gdLst/>
              <a:ahLst/>
              <a:cxnLst/>
              <a:rect l="l" t="t" r="r" b="b"/>
              <a:pathLst>
                <a:path w="1779" h="3665" extrusionOk="0">
                  <a:moveTo>
                    <a:pt x="734" y="0"/>
                  </a:moveTo>
                  <a:cubicBezTo>
                    <a:pt x="466" y="0"/>
                    <a:pt x="157" y="40"/>
                    <a:pt x="124" y="214"/>
                  </a:cubicBezTo>
                  <a:cubicBezTo>
                    <a:pt x="1" y="523"/>
                    <a:pt x="469" y="3664"/>
                    <a:pt x="1073" y="3664"/>
                  </a:cubicBezTo>
                  <a:cubicBezTo>
                    <a:pt x="1096" y="3664"/>
                    <a:pt x="1119" y="3660"/>
                    <a:pt x="1142" y="3651"/>
                  </a:cubicBezTo>
                  <a:cubicBezTo>
                    <a:pt x="1712" y="3396"/>
                    <a:pt x="1778" y="662"/>
                    <a:pt x="1778" y="662"/>
                  </a:cubicBezTo>
                  <a:lnTo>
                    <a:pt x="1142" y="26"/>
                  </a:lnTo>
                  <a:cubicBezTo>
                    <a:pt x="1142" y="26"/>
                    <a:pt x="951" y="0"/>
                    <a:pt x="734"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1"/>
            <p:cNvSpPr/>
            <p:nvPr/>
          </p:nvSpPr>
          <p:spPr>
            <a:xfrm>
              <a:off x="1329206" y="3667214"/>
              <a:ext cx="135972" cy="371853"/>
            </a:xfrm>
            <a:custGeom>
              <a:avLst/>
              <a:gdLst/>
              <a:ahLst/>
              <a:cxnLst/>
              <a:rect l="l" t="t" r="r" b="b"/>
              <a:pathLst>
                <a:path w="1331" h="3640" extrusionOk="0">
                  <a:moveTo>
                    <a:pt x="378" y="1"/>
                  </a:moveTo>
                  <a:cubicBezTo>
                    <a:pt x="251" y="62"/>
                    <a:pt x="124" y="128"/>
                    <a:pt x="124" y="189"/>
                  </a:cubicBezTo>
                  <a:cubicBezTo>
                    <a:pt x="1" y="498"/>
                    <a:pt x="469" y="3639"/>
                    <a:pt x="1073" y="3639"/>
                  </a:cubicBezTo>
                  <a:cubicBezTo>
                    <a:pt x="1096" y="3639"/>
                    <a:pt x="1119" y="3635"/>
                    <a:pt x="1142" y="3626"/>
                  </a:cubicBezTo>
                  <a:cubicBezTo>
                    <a:pt x="1203" y="3626"/>
                    <a:pt x="1269" y="3565"/>
                    <a:pt x="1330" y="3437"/>
                  </a:cubicBezTo>
                  <a:cubicBezTo>
                    <a:pt x="505" y="2989"/>
                    <a:pt x="378" y="698"/>
                    <a:pt x="378" y="1"/>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1"/>
            <p:cNvSpPr/>
            <p:nvPr/>
          </p:nvSpPr>
          <p:spPr>
            <a:xfrm>
              <a:off x="1439024" y="3771311"/>
              <a:ext cx="84893" cy="28808"/>
            </a:xfrm>
            <a:custGeom>
              <a:avLst/>
              <a:gdLst/>
              <a:ahLst/>
              <a:cxnLst/>
              <a:rect l="l" t="t" r="r" b="b"/>
              <a:pathLst>
                <a:path w="831" h="282" extrusionOk="0">
                  <a:moveTo>
                    <a:pt x="67" y="0"/>
                  </a:moveTo>
                  <a:cubicBezTo>
                    <a:pt x="67" y="0"/>
                    <a:pt x="1" y="61"/>
                    <a:pt x="1" y="127"/>
                  </a:cubicBezTo>
                  <a:cubicBezTo>
                    <a:pt x="1" y="188"/>
                    <a:pt x="67" y="188"/>
                    <a:pt x="128" y="188"/>
                  </a:cubicBezTo>
                  <a:lnTo>
                    <a:pt x="255" y="188"/>
                  </a:lnTo>
                  <a:cubicBezTo>
                    <a:pt x="382" y="188"/>
                    <a:pt x="510" y="188"/>
                    <a:pt x="703" y="255"/>
                  </a:cubicBezTo>
                  <a:cubicBezTo>
                    <a:pt x="703" y="275"/>
                    <a:pt x="710" y="282"/>
                    <a:pt x="719" y="282"/>
                  </a:cubicBezTo>
                  <a:cubicBezTo>
                    <a:pt x="737" y="282"/>
                    <a:pt x="764" y="255"/>
                    <a:pt x="764" y="255"/>
                  </a:cubicBezTo>
                  <a:cubicBezTo>
                    <a:pt x="830" y="188"/>
                    <a:pt x="830" y="127"/>
                    <a:pt x="764" y="127"/>
                  </a:cubicBezTo>
                  <a:cubicBezTo>
                    <a:pt x="576" y="0"/>
                    <a:pt x="382" y="0"/>
                    <a:pt x="255" y="0"/>
                  </a:cubicBezTo>
                  <a:close/>
                </a:path>
              </a:pathLst>
            </a:custGeom>
            <a:solidFill>
              <a:srgbClr val="8A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1"/>
            <p:cNvSpPr/>
            <p:nvPr/>
          </p:nvSpPr>
          <p:spPr>
            <a:xfrm>
              <a:off x="1439024" y="3803491"/>
              <a:ext cx="84893" cy="31158"/>
            </a:xfrm>
            <a:custGeom>
              <a:avLst/>
              <a:gdLst/>
              <a:ahLst/>
              <a:cxnLst/>
              <a:rect l="l" t="t" r="r" b="b"/>
              <a:pathLst>
                <a:path w="831" h="305" extrusionOk="0">
                  <a:moveTo>
                    <a:pt x="67" y="1"/>
                  </a:moveTo>
                  <a:cubicBezTo>
                    <a:pt x="1" y="1"/>
                    <a:pt x="1" y="67"/>
                    <a:pt x="1" y="128"/>
                  </a:cubicBezTo>
                  <a:cubicBezTo>
                    <a:pt x="1" y="194"/>
                    <a:pt x="67" y="194"/>
                    <a:pt x="128" y="194"/>
                  </a:cubicBezTo>
                  <a:lnTo>
                    <a:pt x="255" y="194"/>
                  </a:lnTo>
                  <a:cubicBezTo>
                    <a:pt x="321" y="194"/>
                    <a:pt x="510" y="194"/>
                    <a:pt x="637" y="255"/>
                  </a:cubicBezTo>
                  <a:cubicBezTo>
                    <a:pt x="670" y="288"/>
                    <a:pt x="702" y="305"/>
                    <a:pt x="725" y="305"/>
                  </a:cubicBezTo>
                  <a:cubicBezTo>
                    <a:pt x="749" y="305"/>
                    <a:pt x="764" y="288"/>
                    <a:pt x="764" y="255"/>
                  </a:cubicBezTo>
                  <a:cubicBezTo>
                    <a:pt x="830" y="194"/>
                    <a:pt x="764" y="128"/>
                    <a:pt x="764" y="128"/>
                  </a:cubicBezTo>
                  <a:cubicBezTo>
                    <a:pt x="576" y="1"/>
                    <a:pt x="382" y="1"/>
                    <a:pt x="255" y="1"/>
                  </a:cubicBezTo>
                  <a:close/>
                </a:path>
              </a:pathLst>
            </a:custGeom>
            <a:solidFill>
              <a:srgbClr val="8A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1"/>
            <p:cNvSpPr/>
            <p:nvPr/>
          </p:nvSpPr>
          <p:spPr>
            <a:xfrm>
              <a:off x="1432793" y="3836283"/>
              <a:ext cx="84382" cy="32384"/>
            </a:xfrm>
            <a:custGeom>
              <a:avLst/>
              <a:gdLst/>
              <a:ahLst/>
              <a:cxnLst/>
              <a:rect l="l" t="t" r="r" b="b"/>
              <a:pathLst>
                <a:path w="826" h="317" extrusionOk="0">
                  <a:moveTo>
                    <a:pt x="128" y="0"/>
                  </a:moveTo>
                  <a:cubicBezTo>
                    <a:pt x="62" y="62"/>
                    <a:pt x="0" y="62"/>
                    <a:pt x="62" y="128"/>
                  </a:cubicBezTo>
                  <a:cubicBezTo>
                    <a:pt x="62" y="189"/>
                    <a:pt x="128" y="189"/>
                    <a:pt x="128" y="189"/>
                  </a:cubicBezTo>
                  <a:lnTo>
                    <a:pt x="255" y="189"/>
                  </a:lnTo>
                  <a:cubicBezTo>
                    <a:pt x="382" y="189"/>
                    <a:pt x="571" y="189"/>
                    <a:pt x="698" y="316"/>
                  </a:cubicBezTo>
                  <a:cubicBezTo>
                    <a:pt x="764" y="316"/>
                    <a:pt x="764" y="316"/>
                    <a:pt x="825" y="255"/>
                  </a:cubicBezTo>
                  <a:cubicBezTo>
                    <a:pt x="825" y="189"/>
                    <a:pt x="825" y="128"/>
                    <a:pt x="764" y="128"/>
                  </a:cubicBezTo>
                  <a:cubicBezTo>
                    <a:pt x="571" y="62"/>
                    <a:pt x="382" y="0"/>
                    <a:pt x="255" y="0"/>
                  </a:cubicBezTo>
                  <a:close/>
                </a:path>
              </a:pathLst>
            </a:custGeom>
            <a:solidFill>
              <a:srgbClr val="8A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1"/>
            <p:cNvSpPr/>
            <p:nvPr/>
          </p:nvSpPr>
          <p:spPr>
            <a:xfrm>
              <a:off x="1420330" y="2529293"/>
              <a:ext cx="584647" cy="1255516"/>
            </a:xfrm>
            <a:custGeom>
              <a:avLst/>
              <a:gdLst/>
              <a:ahLst/>
              <a:cxnLst/>
              <a:rect l="l" t="t" r="r" b="b"/>
              <a:pathLst>
                <a:path w="5723" h="12290" extrusionOk="0">
                  <a:moveTo>
                    <a:pt x="4450" y="1"/>
                  </a:moveTo>
                  <a:lnTo>
                    <a:pt x="1711" y="2292"/>
                  </a:lnTo>
                  <a:lnTo>
                    <a:pt x="3432" y="8594"/>
                  </a:lnTo>
                  <a:cubicBezTo>
                    <a:pt x="3432" y="8594"/>
                    <a:pt x="250" y="10819"/>
                    <a:pt x="122" y="11201"/>
                  </a:cubicBezTo>
                  <a:cubicBezTo>
                    <a:pt x="0" y="11630"/>
                    <a:pt x="463" y="12289"/>
                    <a:pt x="726" y="12289"/>
                  </a:cubicBezTo>
                  <a:cubicBezTo>
                    <a:pt x="737" y="12289"/>
                    <a:pt x="748" y="12288"/>
                    <a:pt x="759" y="12285"/>
                  </a:cubicBezTo>
                  <a:cubicBezTo>
                    <a:pt x="1395" y="11965"/>
                    <a:pt x="5341" y="9546"/>
                    <a:pt x="5529" y="9037"/>
                  </a:cubicBezTo>
                  <a:cubicBezTo>
                    <a:pt x="5723" y="8274"/>
                    <a:pt x="4450" y="1"/>
                    <a:pt x="4450" y="1"/>
                  </a:cubicBezTo>
                  <a:close/>
                </a:path>
              </a:pathLst>
            </a:custGeom>
            <a:solidFill>
              <a:srgbClr val="2A6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1"/>
            <p:cNvSpPr/>
            <p:nvPr/>
          </p:nvSpPr>
          <p:spPr>
            <a:xfrm>
              <a:off x="1420330" y="3550245"/>
              <a:ext cx="226892" cy="234554"/>
            </a:xfrm>
            <a:custGeom>
              <a:avLst/>
              <a:gdLst/>
              <a:ahLst/>
              <a:cxnLst/>
              <a:rect l="l" t="t" r="r" b="b"/>
              <a:pathLst>
                <a:path w="2221" h="2296" extrusionOk="0">
                  <a:moveTo>
                    <a:pt x="1523" y="0"/>
                  </a:moveTo>
                  <a:cubicBezTo>
                    <a:pt x="820" y="509"/>
                    <a:pt x="184" y="1019"/>
                    <a:pt x="122" y="1207"/>
                  </a:cubicBezTo>
                  <a:cubicBezTo>
                    <a:pt x="0" y="1636"/>
                    <a:pt x="463" y="2295"/>
                    <a:pt x="726" y="2295"/>
                  </a:cubicBezTo>
                  <a:cubicBezTo>
                    <a:pt x="737" y="2295"/>
                    <a:pt x="748" y="2294"/>
                    <a:pt x="759" y="2291"/>
                  </a:cubicBezTo>
                  <a:cubicBezTo>
                    <a:pt x="947" y="2164"/>
                    <a:pt x="1523" y="1843"/>
                    <a:pt x="2220" y="1462"/>
                  </a:cubicBezTo>
                  <a:cubicBezTo>
                    <a:pt x="1711" y="952"/>
                    <a:pt x="1523" y="382"/>
                    <a:pt x="1523" y="0"/>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1"/>
            <p:cNvSpPr/>
            <p:nvPr/>
          </p:nvSpPr>
          <p:spPr>
            <a:xfrm>
              <a:off x="1348718" y="2341019"/>
              <a:ext cx="539289" cy="1653419"/>
            </a:xfrm>
            <a:custGeom>
              <a:avLst/>
              <a:gdLst/>
              <a:ahLst/>
              <a:cxnLst/>
              <a:rect l="l" t="t" r="r" b="b"/>
              <a:pathLst>
                <a:path w="5279" h="16185" extrusionOk="0">
                  <a:moveTo>
                    <a:pt x="2351" y="1"/>
                  </a:moveTo>
                  <a:lnTo>
                    <a:pt x="1587" y="764"/>
                  </a:lnTo>
                  <a:cubicBezTo>
                    <a:pt x="1587" y="764"/>
                    <a:pt x="314" y="1910"/>
                    <a:pt x="187" y="3880"/>
                  </a:cubicBezTo>
                  <a:cubicBezTo>
                    <a:pt x="121" y="5662"/>
                    <a:pt x="2478" y="10692"/>
                    <a:pt x="2478" y="11074"/>
                  </a:cubicBezTo>
                  <a:cubicBezTo>
                    <a:pt x="2478" y="11517"/>
                    <a:pt x="121" y="15080"/>
                    <a:pt x="60" y="15462"/>
                  </a:cubicBezTo>
                  <a:cubicBezTo>
                    <a:pt x="1" y="15749"/>
                    <a:pt x="351" y="16185"/>
                    <a:pt x="699" y="16185"/>
                  </a:cubicBezTo>
                  <a:cubicBezTo>
                    <a:pt x="741" y="16185"/>
                    <a:pt x="782" y="16178"/>
                    <a:pt x="823" y="16165"/>
                  </a:cubicBezTo>
                  <a:cubicBezTo>
                    <a:pt x="823" y="16165"/>
                    <a:pt x="4896" y="11710"/>
                    <a:pt x="4769" y="11135"/>
                  </a:cubicBezTo>
                  <a:cubicBezTo>
                    <a:pt x="4703" y="10565"/>
                    <a:pt x="3557" y="5407"/>
                    <a:pt x="3557" y="5092"/>
                  </a:cubicBezTo>
                  <a:cubicBezTo>
                    <a:pt x="3557" y="4837"/>
                    <a:pt x="5151" y="3625"/>
                    <a:pt x="5212" y="2862"/>
                  </a:cubicBezTo>
                  <a:cubicBezTo>
                    <a:pt x="5278" y="2098"/>
                    <a:pt x="5085" y="637"/>
                    <a:pt x="5085" y="637"/>
                  </a:cubicBezTo>
                  <a:cubicBezTo>
                    <a:pt x="5024" y="637"/>
                    <a:pt x="2351" y="1"/>
                    <a:pt x="2351"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1"/>
            <p:cNvSpPr/>
            <p:nvPr/>
          </p:nvSpPr>
          <p:spPr>
            <a:xfrm>
              <a:off x="1257288" y="3907180"/>
              <a:ext cx="201659" cy="373488"/>
            </a:xfrm>
            <a:custGeom>
              <a:avLst/>
              <a:gdLst/>
              <a:ahLst/>
              <a:cxnLst/>
              <a:rect l="l" t="t" r="r" b="b"/>
              <a:pathLst>
                <a:path w="1974" h="3656" extrusionOk="0">
                  <a:moveTo>
                    <a:pt x="1001" y="0"/>
                  </a:moveTo>
                  <a:cubicBezTo>
                    <a:pt x="730" y="0"/>
                    <a:pt x="160" y="35"/>
                    <a:pt x="64" y="325"/>
                  </a:cubicBezTo>
                  <a:cubicBezTo>
                    <a:pt x="1" y="626"/>
                    <a:pt x="754" y="3655"/>
                    <a:pt x="1319" y="3655"/>
                  </a:cubicBezTo>
                  <a:cubicBezTo>
                    <a:pt x="1345" y="3655"/>
                    <a:pt x="1372" y="3648"/>
                    <a:pt x="1398" y="3634"/>
                  </a:cubicBezTo>
                  <a:cubicBezTo>
                    <a:pt x="1973" y="3379"/>
                    <a:pt x="1846" y="640"/>
                    <a:pt x="1846" y="640"/>
                  </a:cubicBezTo>
                  <a:lnTo>
                    <a:pt x="1143" y="4"/>
                  </a:lnTo>
                  <a:cubicBezTo>
                    <a:pt x="1143" y="4"/>
                    <a:pt x="1087" y="0"/>
                    <a:pt x="1001"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1"/>
            <p:cNvSpPr/>
            <p:nvPr/>
          </p:nvSpPr>
          <p:spPr>
            <a:xfrm>
              <a:off x="1257288" y="3914330"/>
              <a:ext cx="162635" cy="366337"/>
            </a:xfrm>
            <a:custGeom>
              <a:avLst/>
              <a:gdLst/>
              <a:ahLst/>
              <a:cxnLst/>
              <a:rect l="l" t="t" r="r" b="b"/>
              <a:pathLst>
                <a:path w="1592" h="3586" extrusionOk="0">
                  <a:moveTo>
                    <a:pt x="380" y="0"/>
                  </a:moveTo>
                  <a:cubicBezTo>
                    <a:pt x="191" y="61"/>
                    <a:pt x="125" y="127"/>
                    <a:pt x="64" y="255"/>
                  </a:cubicBezTo>
                  <a:cubicBezTo>
                    <a:pt x="1" y="556"/>
                    <a:pt x="754" y="3585"/>
                    <a:pt x="1319" y="3585"/>
                  </a:cubicBezTo>
                  <a:cubicBezTo>
                    <a:pt x="1345" y="3585"/>
                    <a:pt x="1372" y="3578"/>
                    <a:pt x="1398" y="3564"/>
                  </a:cubicBezTo>
                  <a:cubicBezTo>
                    <a:pt x="1464" y="3564"/>
                    <a:pt x="1525" y="3437"/>
                    <a:pt x="1591" y="3370"/>
                  </a:cubicBezTo>
                  <a:cubicBezTo>
                    <a:pt x="700" y="2989"/>
                    <a:pt x="446" y="698"/>
                    <a:pt x="380" y="0"/>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1"/>
            <p:cNvSpPr/>
            <p:nvPr/>
          </p:nvSpPr>
          <p:spPr>
            <a:xfrm>
              <a:off x="1374053" y="4011583"/>
              <a:ext cx="84893" cy="26050"/>
            </a:xfrm>
            <a:custGeom>
              <a:avLst/>
              <a:gdLst/>
              <a:ahLst/>
              <a:cxnLst/>
              <a:rect l="l" t="t" r="r" b="b"/>
              <a:pathLst>
                <a:path w="831" h="255" extrusionOk="0">
                  <a:moveTo>
                    <a:pt x="66" y="0"/>
                  </a:moveTo>
                  <a:cubicBezTo>
                    <a:pt x="0" y="0"/>
                    <a:pt x="0" y="66"/>
                    <a:pt x="0" y="127"/>
                  </a:cubicBezTo>
                  <a:cubicBezTo>
                    <a:pt x="0" y="194"/>
                    <a:pt x="66" y="194"/>
                    <a:pt x="127" y="194"/>
                  </a:cubicBezTo>
                  <a:lnTo>
                    <a:pt x="321" y="194"/>
                  </a:lnTo>
                  <a:cubicBezTo>
                    <a:pt x="448" y="194"/>
                    <a:pt x="575" y="194"/>
                    <a:pt x="703" y="255"/>
                  </a:cubicBezTo>
                  <a:cubicBezTo>
                    <a:pt x="703" y="255"/>
                    <a:pt x="764" y="255"/>
                    <a:pt x="830" y="194"/>
                  </a:cubicBezTo>
                  <a:cubicBezTo>
                    <a:pt x="830" y="127"/>
                    <a:pt x="830" y="66"/>
                    <a:pt x="764" y="66"/>
                  </a:cubicBezTo>
                  <a:cubicBezTo>
                    <a:pt x="637" y="0"/>
                    <a:pt x="448" y="0"/>
                    <a:pt x="321" y="0"/>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1"/>
            <p:cNvSpPr/>
            <p:nvPr/>
          </p:nvSpPr>
          <p:spPr>
            <a:xfrm>
              <a:off x="1374053" y="4044274"/>
              <a:ext cx="84893" cy="26152"/>
            </a:xfrm>
            <a:custGeom>
              <a:avLst/>
              <a:gdLst/>
              <a:ahLst/>
              <a:cxnLst/>
              <a:rect l="l" t="t" r="r" b="b"/>
              <a:pathLst>
                <a:path w="831" h="256" extrusionOk="0">
                  <a:moveTo>
                    <a:pt x="66" y="1"/>
                  </a:moveTo>
                  <a:cubicBezTo>
                    <a:pt x="66" y="1"/>
                    <a:pt x="0" y="62"/>
                    <a:pt x="0" y="128"/>
                  </a:cubicBezTo>
                  <a:cubicBezTo>
                    <a:pt x="66" y="189"/>
                    <a:pt x="66" y="189"/>
                    <a:pt x="127" y="189"/>
                  </a:cubicBezTo>
                  <a:lnTo>
                    <a:pt x="321" y="189"/>
                  </a:lnTo>
                  <a:cubicBezTo>
                    <a:pt x="448" y="189"/>
                    <a:pt x="575" y="189"/>
                    <a:pt x="703" y="255"/>
                  </a:cubicBezTo>
                  <a:cubicBezTo>
                    <a:pt x="764" y="255"/>
                    <a:pt x="764" y="255"/>
                    <a:pt x="830" y="189"/>
                  </a:cubicBezTo>
                  <a:cubicBezTo>
                    <a:pt x="830" y="128"/>
                    <a:pt x="830" y="62"/>
                    <a:pt x="764" y="62"/>
                  </a:cubicBezTo>
                  <a:cubicBezTo>
                    <a:pt x="637" y="1"/>
                    <a:pt x="448" y="1"/>
                    <a:pt x="321" y="1"/>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1"/>
            <p:cNvSpPr/>
            <p:nvPr/>
          </p:nvSpPr>
          <p:spPr>
            <a:xfrm>
              <a:off x="1374053" y="4076555"/>
              <a:ext cx="84893" cy="26152"/>
            </a:xfrm>
            <a:custGeom>
              <a:avLst/>
              <a:gdLst/>
              <a:ahLst/>
              <a:cxnLst/>
              <a:rect l="l" t="t" r="r" b="b"/>
              <a:pathLst>
                <a:path w="831" h="256" extrusionOk="0">
                  <a:moveTo>
                    <a:pt x="66" y="1"/>
                  </a:moveTo>
                  <a:cubicBezTo>
                    <a:pt x="66" y="67"/>
                    <a:pt x="0" y="67"/>
                    <a:pt x="0" y="128"/>
                  </a:cubicBezTo>
                  <a:cubicBezTo>
                    <a:pt x="66" y="194"/>
                    <a:pt x="66" y="194"/>
                    <a:pt x="127" y="194"/>
                  </a:cubicBezTo>
                  <a:lnTo>
                    <a:pt x="382" y="194"/>
                  </a:lnTo>
                  <a:cubicBezTo>
                    <a:pt x="448" y="194"/>
                    <a:pt x="575" y="194"/>
                    <a:pt x="703" y="255"/>
                  </a:cubicBezTo>
                  <a:cubicBezTo>
                    <a:pt x="764" y="255"/>
                    <a:pt x="830" y="255"/>
                    <a:pt x="830" y="194"/>
                  </a:cubicBezTo>
                  <a:cubicBezTo>
                    <a:pt x="830" y="128"/>
                    <a:pt x="830" y="128"/>
                    <a:pt x="764" y="67"/>
                  </a:cubicBezTo>
                  <a:cubicBezTo>
                    <a:pt x="637" y="1"/>
                    <a:pt x="448" y="1"/>
                    <a:pt x="382" y="1"/>
                  </a:cubicBezTo>
                  <a:close/>
                </a:path>
              </a:pathLst>
            </a:custGeom>
            <a:solidFill>
              <a:srgbClr val="FF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1"/>
            <p:cNvSpPr/>
            <p:nvPr/>
          </p:nvSpPr>
          <p:spPr>
            <a:xfrm>
              <a:off x="1348718" y="3725545"/>
              <a:ext cx="240172" cy="268879"/>
            </a:xfrm>
            <a:custGeom>
              <a:avLst/>
              <a:gdLst/>
              <a:ahLst/>
              <a:cxnLst/>
              <a:rect l="l" t="t" r="r" b="b"/>
              <a:pathLst>
                <a:path w="2351" h="2632" extrusionOk="0">
                  <a:moveTo>
                    <a:pt x="1139" y="0"/>
                  </a:moveTo>
                  <a:cubicBezTo>
                    <a:pt x="569" y="891"/>
                    <a:pt x="60" y="1721"/>
                    <a:pt x="60" y="1909"/>
                  </a:cubicBezTo>
                  <a:cubicBezTo>
                    <a:pt x="1" y="2196"/>
                    <a:pt x="351" y="2632"/>
                    <a:pt x="699" y="2632"/>
                  </a:cubicBezTo>
                  <a:cubicBezTo>
                    <a:pt x="741" y="2632"/>
                    <a:pt x="782" y="2625"/>
                    <a:pt x="823" y="2612"/>
                  </a:cubicBezTo>
                  <a:cubicBezTo>
                    <a:pt x="823" y="2612"/>
                    <a:pt x="1521" y="1848"/>
                    <a:pt x="2351" y="957"/>
                  </a:cubicBezTo>
                  <a:cubicBezTo>
                    <a:pt x="1648" y="703"/>
                    <a:pt x="1266" y="321"/>
                    <a:pt x="1139"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1"/>
            <p:cNvSpPr/>
            <p:nvPr/>
          </p:nvSpPr>
          <p:spPr>
            <a:xfrm>
              <a:off x="1374053" y="3927304"/>
              <a:ext cx="117072" cy="73145"/>
            </a:xfrm>
            <a:custGeom>
              <a:avLst/>
              <a:gdLst/>
              <a:ahLst/>
              <a:cxnLst/>
              <a:rect l="l" t="t" r="r" b="b"/>
              <a:pathLst>
                <a:path w="1146" h="716" extrusionOk="0">
                  <a:moveTo>
                    <a:pt x="255" y="0"/>
                  </a:moveTo>
                  <a:cubicBezTo>
                    <a:pt x="0" y="62"/>
                    <a:pt x="66" y="443"/>
                    <a:pt x="66" y="443"/>
                  </a:cubicBezTo>
                  <a:cubicBezTo>
                    <a:pt x="220" y="602"/>
                    <a:pt x="378" y="716"/>
                    <a:pt x="570" y="716"/>
                  </a:cubicBezTo>
                  <a:cubicBezTo>
                    <a:pt x="612" y="716"/>
                    <a:pt x="656" y="710"/>
                    <a:pt x="703" y="698"/>
                  </a:cubicBezTo>
                  <a:cubicBezTo>
                    <a:pt x="703" y="698"/>
                    <a:pt x="1146" y="255"/>
                    <a:pt x="1018" y="255"/>
                  </a:cubicBezTo>
                  <a:cubicBezTo>
                    <a:pt x="703" y="255"/>
                    <a:pt x="509" y="0"/>
                    <a:pt x="255"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1"/>
            <p:cNvSpPr/>
            <p:nvPr/>
          </p:nvSpPr>
          <p:spPr>
            <a:xfrm>
              <a:off x="1172702" y="1392394"/>
              <a:ext cx="494238" cy="707032"/>
            </a:xfrm>
            <a:custGeom>
              <a:avLst/>
              <a:gdLst/>
              <a:ahLst/>
              <a:cxnLst/>
              <a:rect l="l" t="t" r="r" b="b"/>
              <a:pathLst>
                <a:path w="4838" h="6921" extrusionOk="0">
                  <a:moveTo>
                    <a:pt x="3159" y="0"/>
                  </a:moveTo>
                  <a:cubicBezTo>
                    <a:pt x="2906" y="0"/>
                    <a:pt x="2653" y="80"/>
                    <a:pt x="2419" y="250"/>
                  </a:cubicBezTo>
                  <a:cubicBezTo>
                    <a:pt x="1971" y="504"/>
                    <a:pt x="1589" y="947"/>
                    <a:pt x="1462" y="1456"/>
                  </a:cubicBezTo>
                  <a:cubicBezTo>
                    <a:pt x="1401" y="1904"/>
                    <a:pt x="1401" y="2414"/>
                    <a:pt x="1208" y="2795"/>
                  </a:cubicBezTo>
                  <a:cubicBezTo>
                    <a:pt x="892" y="3432"/>
                    <a:pt x="383" y="3814"/>
                    <a:pt x="189" y="4511"/>
                  </a:cubicBezTo>
                  <a:cubicBezTo>
                    <a:pt x="62" y="4893"/>
                    <a:pt x="1" y="5595"/>
                    <a:pt x="383" y="5911"/>
                  </a:cubicBezTo>
                  <a:cubicBezTo>
                    <a:pt x="413" y="5932"/>
                    <a:pt x="439" y="5941"/>
                    <a:pt x="460" y="5941"/>
                  </a:cubicBezTo>
                  <a:cubicBezTo>
                    <a:pt x="571" y="5941"/>
                    <a:pt x="571" y="5702"/>
                    <a:pt x="571" y="5595"/>
                  </a:cubicBezTo>
                  <a:cubicBezTo>
                    <a:pt x="571" y="5214"/>
                    <a:pt x="698" y="4766"/>
                    <a:pt x="892" y="4384"/>
                  </a:cubicBezTo>
                  <a:cubicBezTo>
                    <a:pt x="953" y="4257"/>
                    <a:pt x="1019" y="4129"/>
                    <a:pt x="1146" y="4002"/>
                  </a:cubicBezTo>
                  <a:lnTo>
                    <a:pt x="1208" y="3941"/>
                  </a:lnTo>
                  <a:lnTo>
                    <a:pt x="1208" y="4068"/>
                  </a:lnTo>
                  <a:cubicBezTo>
                    <a:pt x="1146" y="4129"/>
                    <a:pt x="1080" y="4257"/>
                    <a:pt x="1019" y="4384"/>
                  </a:cubicBezTo>
                  <a:cubicBezTo>
                    <a:pt x="953" y="4705"/>
                    <a:pt x="892" y="5020"/>
                    <a:pt x="953" y="5341"/>
                  </a:cubicBezTo>
                  <a:cubicBezTo>
                    <a:pt x="953" y="5850"/>
                    <a:pt x="1274" y="6420"/>
                    <a:pt x="1656" y="6741"/>
                  </a:cubicBezTo>
                  <a:cubicBezTo>
                    <a:pt x="1789" y="6831"/>
                    <a:pt x="2019" y="6921"/>
                    <a:pt x="2210" y="6921"/>
                  </a:cubicBezTo>
                  <a:cubicBezTo>
                    <a:pt x="2290" y="6921"/>
                    <a:pt x="2363" y="6906"/>
                    <a:pt x="2419" y="6868"/>
                  </a:cubicBezTo>
                  <a:cubicBezTo>
                    <a:pt x="2546" y="6741"/>
                    <a:pt x="2292" y="6359"/>
                    <a:pt x="2292" y="6232"/>
                  </a:cubicBezTo>
                  <a:cubicBezTo>
                    <a:pt x="2165" y="5784"/>
                    <a:pt x="2037" y="5214"/>
                    <a:pt x="2165" y="4705"/>
                  </a:cubicBezTo>
                  <a:cubicBezTo>
                    <a:pt x="2165" y="4638"/>
                    <a:pt x="2226" y="4323"/>
                    <a:pt x="2292" y="4323"/>
                  </a:cubicBezTo>
                  <a:cubicBezTo>
                    <a:pt x="2353" y="4323"/>
                    <a:pt x="2353" y="4511"/>
                    <a:pt x="2353" y="4511"/>
                  </a:cubicBezTo>
                  <a:cubicBezTo>
                    <a:pt x="2353" y="4705"/>
                    <a:pt x="2353" y="4893"/>
                    <a:pt x="2419" y="5086"/>
                  </a:cubicBezTo>
                  <a:cubicBezTo>
                    <a:pt x="2532" y="5477"/>
                    <a:pt x="2791" y="5872"/>
                    <a:pt x="3200" y="5872"/>
                  </a:cubicBezTo>
                  <a:cubicBezTo>
                    <a:pt x="3254" y="5872"/>
                    <a:pt x="3311" y="5865"/>
                    <a:pt x="3371" y="5850"/>
                  </a:cubicBezTo>
                  <a:cubicBezTo>
                    <a:pt x="3692" y="5784"/>
                    <a:pt x="3371" y="5468"/>
                    <a:pt x="3310" y="5275"/>
                  </a:cubicBezTo>
                  <a:cubicBezTo>
                    <a:pt x="3117" y="4959"/>
                    <a:pt x="3056" y="4511"/>
                    <a:pt x="3183" y="4129"/>
                  </a:cubicBezTo>
                  <a:cubicBezTo>
                    <a:pt x="3437" y="3493"/>
                    <a:pt x="4135" y="3238"/>
                    <a:pt x="4517" y="2668"/>
                  </a:cubicBezTo>
                  <a:cubicBezTo>
                    <a:pt x="4837" y="2159"/>
                    <a:pt x="4837" y="1584"/>
                    <a:pt x="4710" y="1013"/>
                  </a:cubicBezTo>
                  <a:lnTo>
                    <a:pt x="4328" y="632"/>
                  </a:lnTo>
                  <a:lnTo>
                    <a:pt x="4262" y="504"/>
                  </a:lnTo>
                  <a:cubicBezTo>
                    <a:pt x="4135" y="377"/>
                    <a:pt x="4008" y="250"/>
                    <a:pt x="3819" y="184"/>
                  </a:cubicBezTo>
                  <a:cubicBezTo>
                    <a:pt x="3608" y="64"/>
                    <a:pt x="3384" y="0"/>
                    <a:pt x="3159"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1"/>
            <p:cNvSpPr/>
            <p:nvPr/>
          </p:nvSpPr>
          <p:spPr>
            <a:xfrm>
              <a:off x="1458843" y="1437138"/>
              <a:ext cx="201352" cy="487904"/>
            </a:xfrm>
            <a:custGeom>
              <a:avLst/>
              <a:gdLst/>
              <a:ahLst/>
              <a:cxnLst/>
              <a:rect l="l" t="t" r="r" b="b"/>
              <a:pathLst>
                <a:path w="1971" h="4776" extrusionOk="0">
                  <a:moveTo>
                    <a:pt x="1400" y="0"/>
                  </a:moveTo>
                  <a:cubicBezTo>
                    <a:pt x="1079" y="66"/>
                    <a:pt x="443" y="321"/>
                    <a:pt x="443" y="1466"/>
                  </a:cubicBezTo>
                  <a:cubicBezTo>
                    <a:pt x="382" y="2739"/>
                    <a:pt x="188" y="3055"/>
                    <a:pt x="61" y="3503"/>
                  </a:cubicBezTo>
                  <a:cubicBezTo>
                    <a:pt x="0" y="3885"/>
                    <a:pt x="127" y="4455"/>
                    <a:pt x="443" y="4776"/>
                  </a:cubicBezTo>
                  <a:cubicBezTo>
                    <a:pt x="316" y="4455"/>
                    <a:pt x="255" y="4073"/>
                    <a:pt x="382" y="3691"/>
                  </a:cubicBezTo>
                  <a:cubicBezTo>
                    <a:pt x="636" y="3055"/>
                    <a:pt x="1334" y="2800"/>
                    <a:pt x="1716" y="2230"/>
                  </a:cubicBezTo>
                  <a:cubicBezTo>
                    <a:pt x="1716" y="2164"/>
                    <a:pt x="1716" y="2164"/>
                    <a:pt x="1782" y="2103"/>
                  </a:cubicBezTo>
                  <a:lnTo>
                    <a:pt x="1909" y="1655"/>
                  </a:lnTo>
                  <a:cubicBezTo>
                    <a:pt x="1970" y="1400"/>
                    <a:pt x="1970" y="1018"/>
                    <a:pt x="1970" y="703"/>
                  </a:cubicBezTo>
                  <a:lnTo>
                    <a:pt x="1588" y="255"/>
                  </a:lnTo>
                  <a:lnTo>
                    <a:pt x="1527" y="194"/>
                  </a:lnTo>
                  <a:lnTo>
                    <a:pt x="1461" y="66"/>
                  </a:lnTo>
                  <a:cubicBezTo>
                    <a:pt x="1400" y="66"/>
                    <a:pt x="1400" y="66"/>
                    <a:pt x="1400" y="0"/>
                  </a:cubicBezTo>
                  <a:close/>
                </a:path>
              </a:pathLst>
            </a:custGeom>
            <a:solidFill>
              <a:srgbClr val="02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1"/>
            <p:cNvSpPr/>
            <p:nvPr/>
          </p:nvSpPr>
          <p:spPr>
            <a:xfrm>
              <a:off x="1224802" y="1392394"/>
              <a:ext cx="344373" cy="389629"/>
            </a:xfrm>
            <a:custGeom>
              <a:avLst/>
              <a:gdLst/>
              <a:ahLst/>
              <a:cxnLst/>
              <a:rect l="l" t="t" r="r" b="b"/>
              <a:pathLst>
                <a:path w="3371" h="3814" extrusionOk="0">
                  <a:moveTo>
                    <a:pt x="3283" y="169"/>
                  </a:moveTo>
                  <a:cubicBezTo>
                    <a:pt x="3292" y="174"/>
                    <a:pt x="3300" y="179"/>
                    <a:pt x="3309" y="184"/>
                  </a:cubicBezTo>
                  <a:lnTo>
                    <a:pt x="3370" y="184"/>
                  </a:lnTo>
                  <a:cubicBezTo>
                    <a:pt x="3342" y="178"/>
                    <a:pt x="3313" y="173"/>
                    <a:pt x="3283" y="169"/>
                  </a:cubicBezTo>
                  <a:close/>
                  <a:moveTo>
                    <a:pt x="2649" y="0"/>
                  </a:moveTo>
                  <a:cubicBezTo>
                    <a:pt x="2396" y="0"/>
                    <a:pt x="2143" y="80"/>
                    <a:pt x="1909" y="250"/>
                  </a:cubicBezTo>
                  <a:cubicBezTo>
                    <a:pt x="1461" y="504"/>
                    <a:pt x="1079" y="947"/>
                    <a:pt x="952" y="1456"/>
                  </a:cubicBezTo>
                  <a:cubicBezTo>
                    <a:pt x="891" y="1904"/>
                    <a:pt x="891" y="2414"/>
                    <a:pt x="698" y="2795"/>
                  </a:cubicBezTo>
                  <a:cubicBezTo>
                    <a:pt x="509" y="3177"/>
                    <a:pt x="255" y="3493"/>
                    <a:pt x="0" y="3814"/>
                  </a:cubicBezTo>
                  <a:cubicBezTo>
                    <a:pt x="698" y="3238"/>
                    <a:pt x="1018" y="2414"/>
                    <a:pt x="1079" y="2032"/>
                  </a:cubicBezTo>
                  <a:cubicBezTo>
                    <a:pt x="1207" y="1584"/>
                    <a:pt x="1461" y="759"/>
                    <a:pt x="2164" y="377"/>
                  </a:cubicBezTo>
                  <a:cubicBezTo>
                    <a:pt x="2461" y="206"/>
                    <a:pt x="2761" y="150"/>
                    <a:pt x="3021" y="150"/>
                  </a:cubicBezTo>
                  <a:cubicBezTo>
                    <a:pt x="3114" y="150"/>
                    <a:pt x="3202" y="157"/>
                    <a:pt x="3283" y="169"/>
                  </a:cubicBezTo>
                  <a:lnTo>
                    <a:pt x="3283" y="169"/>
                  </a:lnTo>
                  <a:cubicBezTo>
                    <a:pt x="3079" y="58"/>
                    <a:pt x="2864" y="0"/>
                    <a:pt x="2649" y="0"/>
                  </a:cubicBezTo>
                  <a:close/>
                </a:path>
              </a:pathLst>
            </a:custGeom>
            <a:solidFill>
              <a:srgbClr val="103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1"/>
            <p:cNvSpPr/>
            <p:nvPr/>
          </p:nvSpPr>
          <p:spPr>
            <a:xfrm>
              <a:off x="1497764" y="1703869"/>
              <a:ext cx="331399" cy="409652"/>
            </a:xfrm>
            <a:custGeom>
              <a:avLst/>
              <a:gdLst/>
              <a:ahLst/>
              <a:cxnLst/>
              <a:rect l="l" t="t" r="r" b="b"/>
              <a:pathLst>
                <a:path w="3244" h="4010" extrusionOk="0">
                  <a:moveTo>
                    <a:pt x="1207" y="1"/>
                  </a:moveTo>
                  <a:lnTo>
                    <a:pt x="1207" y="1"/>
                  </a:lnTo>
                  <a:cubicBezTo>
                    <a:pt x="1207" y="1"/>
                    <a:pt x="1401" y="1589"/>
                    <a:pt x="255" y="2226"/>
                  </a:cubicBezTo>
                  <a:cubicBezTo>
                    <a:pt x="62" y="2353"/>
                    <a:pt x="1" y="2353"/>
                    <a:pt x="1" y="2353"/>
                  </a:cubicBezTo>
                  <a:cubicBezTo>
                    <a:pt x="185" y="2666"/>
                    <a:pt x="981" y="4010"/>
                    <a:pt x="1906" y="4010"/>
                  </a:cubicBezTo>
                  <a:cubicBezTo>
                    <a:pt x="1927" y="4010"/>
                    <a:pt x="1949" y="4009"/>
                    <a:pt x="1971" y="4008"/>
                  </a:cubicBezTo>
                  <a:cubicBezTo>
                    <a:pt x="3244" y="3880"/>
                    <a:pt x="2735" y="2480"/>
                    <a:pt x="2546" y="2165"/>
                  </a:cubicBezTo>
                  <a:cubicBezTo>
                    <a:pt x="2480" y="2098"/>
                    <a:pt x="2353" y="2098"/>
                    <a:pt x="2353" y="2037"/>
                  </a:cubicBezTo>
                  <a:cubicBezTo>
                    <a:pt x="2353" y="1844"/>
                    <a:pt x="2419" y="571"/>
                    <a:pt x="2419" y="571"/>
                  </a:cubicBezTo>
                  <a:lnTo>
                    <a:pt x="1207" y="1"/>
                  </a:ln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1"/>
            <p:cNvSpPr/>
            <p:nvPr/>
          </p:nvSpPr>
          <p:spPr>
            <a:xfrm>
              <a:off x="1614836" y="1703869"/>
              <a:ext cx="130149" cy="182147"/>
            </a:xfrm>
            <a:custGeom>
              <a:avLst/>
              <a:gdLst/>
              <a:ahLst/>
              <a:cxnLst/>
              <a:rect l="l" t="t" r="r" b="b"/>
              <a:pathLst>
                <a:path w="1274" h="1783" extrusionOk="0">
                  <a:moveTo>
                    <a:pt x="61" y="1"/>
                  </a:moveTo>
                  <a:cubicBezTo>
                    <a:pt x="61" y="128"/>
                    <a:pt x="61" y="510"/>
                    <a:pt x="0" y="953"/>
                  </a:cubicBezTo>
                  <a:cubicBezTo>
                    <a:pt x="189" y="1208"/>
                    <a:pt x="571" y="1717"/>
                    <a:pt x="1207" y="1783"/>
                  </a:cubicBezTo>
                  <a:cubicBezTo>
                    <a:pt x="1207" y="1335"/>
                    <a:pt x="1273" y="571"/>
                    <a:pt x="1273" y="571"/>
                  </a:cubicBezTo>
                  <a:lnTo>
                    <a:pt x="128" y="62"/>
                  </a:lnTo>
                  <a:lnTo>
                    <a:pt x="61" y="1"/>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a:off x="1822826" y="1643596"/>
              <a:ext cx="110432" cy="81420"/>
            </a:xfrm>
            <a:custGeom>
              <a:avLst/>
              <a:gdLst/>
              <a:ahLst/>
              <a:cxnLst/>
              <a:rect l="l" t="t" r="r" b="b"/>
              <a:pathLst>
                <a:path w="1081" h="797" extrusionOk="0">
                  <a:moveTo>
                    <a:pt x="603" y="0"/>
                  </a:moveTo>
                  <a:cubicBezTo>
                    <a:pt x="552" y="0"/>
                    <a:pt x="499" y="5"/>
                    <a:pt x="444" y="16"/>
                  </a:cubicBezTo>
                  <a:cubicBezTo>
                    <a:pt x="189" y="16"/>
                    <a:pt x="1" y="270"/>
                    <a:pt x="62" y="464"/>
                  </a:cubicBezTo>
                  <a:cubicBezTo>
                    <a:pt x="62" y="673"/>
                    <a:pt x="235" y="797"/>
                    <a:pt x="475" y="797"/>
                  </a:cubicBezTo>
                  <a:cubicBezTo>
                    <a:pt x="526" y="797"/>
                    <a:pt x="581" y="791"/>
                    <a:pt x="637" y="779"/>
                  </a:cubicBezTo>
                  <a:cubicBezTo>
                    <a:pt x="892" y="718"/>
                    <a:pt x="1080" y="525"/>
                    <a:pt x="1019" y="270"/>
                  </a:cubicBezTo>
                  <a:cubicBezTo>
                    <a:pt x="1019" y="114"/>
                    <a:pt x="845" y="0"/>
                    <a:pt x="603" y="0"/>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1549762" y="1437138"/>
              <a:ext cx="331501" cy="403624"/>
            </a:xfrm>
            <a:custGeom>
              <a:avLst/>
              <a:gdLst/>
              <a:ahLst/>
              <a:cxnLst/>
              <a:rect l="l" t="t" r="r" b="b"/>
              <a:pathLst>
                <a:path w="3245" h="3951" extrusionOk="0">
                  <a:moveTo>
                    <a:pt x="1656" y="0"/>
                  </a:moveTo>
                  <a:cubicBezTo>
                    <a:pt x="698" y="0"/>
                    <a:pt x="1" y="637"/>
                    <a:pt x="62" y="1976"/>
                  </a:cubicBezTo>
                  <a:cubicBezTo>
                    <a:pt x="125" y="3310"/>
                    <a:pt x="1340" y="3950"/>
                    <a:pt x="2062" y="3950"/>
                  </a:cubicBezTo>
                  <a:cubicBezTo>
                    <a:pt x="2097" y="3950"/>
                    <a:pt x="2132" y="3949"/>
                    <a:pt x="2165" y="3946"/>
                  </a:cubicBezTo>
                  <a:cubicBezTo>
                    <a:pt x="2928" y="3946"/>
                    <a:pt x="3244" y="3182"/>
                    <a:pt x="3244" y="2103"/>
                  </a:cubicBezTo>
                  <a:cubicBezTo>
                    <a:pt x="3244" y="830"/>
                    <a:pt x="2674" y="0"/>
                    <a:pt x="1656"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1"/>
            <p:cNvSpPr/>
            <p:nvPr/>
          </p:nvSpPr>
          <p:spPr>
            <a:xfrm>
              <a:off x="1590522" y="1474221"/>
              <a:ext cx="290740" cy="203804"/>
            </a:xfrm>
            <a:custGeom>
              <a:avLst/>
              <a:gdLst/>
              <a:ahLst/>
              <a:cxnLst/>
              <a:rect l="l" t="t" r="r" b="b"/>
              <a:pathLst>
                <a:path w="2846" h="1995" extrusionOk="0">
                  <a:moveTo>
                    <a:pt x="1828" y="0"/>
                  </a:moveTo>
                  <a:cubicBezTo>
                    <a:pt x="1203" y="0"/>
                    <a:pt x="1" y="1163"/>
                    <a:pt x="238" y="1994"/>
                  </a:cubicBezTo>
                  <a:cubicBezTo>
                    <a:pt x="238" y="1994"/>
                    <a:pt x="427" y="1801"/>
                    <a:pt x="554" y="1546"/>
                  </a:cubicBezTo>
                  <a:cubicBezTo>
                    <a:pt x="554" y="1546"/>
                    <a:pt x="1700" y="1037"/>
                    <a:pt x="1893" y="528"/>
                  </a:cubicBezTo>
                  <a:cubicBezTo>
                    <a:pt x="1893" y="528"/>
                    <a:pt x="2529" y="1037"/>
                    <a:pt x="2845" y="1485"/>
                  </a:cubicBezTo>
                  <a:cubicBezTo>
                    <a:pt x="2845" y="1485"/>
                    <a:pt x="2529" y="212"/>
                    <a:pt x="1954" y="19"/>
                  </a:cubicBezTo>
                  <a:cubicBezTo>
                    <a:pt x="1916" y="6"/>
                    <a:pt x="1874" y="0"/>
                    <a:pt x="1828" y="0"/>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1"/>
            <p:cNvSpPr/>
            <p:nvPr/>
          </p:nvSpPr>
          <p:spPr>
            <a:xfrm>
              <a:off x="1530046" y="1398114"/>
              <a:ext cx="422932" cy="318936"/>
            </a:xfrm>
            <a:custGeom>
              <a:avLst/>
              <a:gdLst/>
              <a:ahLst/>
              <a:cxnLst/>
              <a:rect l="l" t="t" r="r" b="b"/>
              <a:pathLst>
                <a:path w="4140" h="3122" extrusionOk="0">
                  <a:moveTo>
                    <a:pt x="1849" y="0"/>
                  </a:moveTo>
                  <a:cubicBezTo>
                    <a:pt x="67" y="0"/>
                    <a:pt x="1" y="1212"/>
                    <a:pt x="1" y="1848"/>
                  </a:cubicBezTo>
                  <a:cubicBezTo>
                    <a:pt x="67" y="2612"/>
                    <a:pt x="449" y="3121"/>
                    <a:pt x="449" y="3121"/>
                  </a:cubicBezTo>
                  <a:cubicBezTo>
                    <a:pt x="449" y="3121"/>
                    <a:pt x="958" y="2673"/>
                    <a:pt x="1085" y="2164"/>
                  </a:cubicBezTo>
                  <a:cubicBezTo>
                    <a:pt x="1085" y="2164"/>
                    <a:pt x="2358" y="1782"/>
                    <a:pt x="2419" y="1019"/>
                  </a:cubicBezTo>
                  <a:cubicBezTo>
                    <a:pt x="2419" y="1019"/>
                    <a:pt x="3376" y="1848"/>
                    <a:pt x="3437" y="2358"/>
                  </a:cubicBezTo>
                  <a:cubicBezTo>
                    <a:pt x="3437" y="2358"/>
                    <a:pt x="4140" y="0"/>
                    <a:pt x="1849"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p:nvPr/>
          </p:nvSpPr>
          <p:spPr>
            <a:xfrm>
              <a:off x="1569069" y="1398114"/>
              <a:ext cx="331910" cy="201863"/>
            </a:xfrm>
            <a:custGeom>
              <a:avLst/>
              <a:gdLst/>
              <a:ahLst/>
              <a:cxnLst/>
              <a:rect l="l" t="t" r="r" b="b"/>
              <a:pathLst>
                <a:path w="3249" h="1976" extrusionOk="0">
                  <a:moveTo>
                    <a:pt x="1467" y="0"/>
                  </a:moveTo>
                  <a:cubicBezTo>
                    <a:pt x="703" y="0"/>
                    <a:pt x="255" y="255"/>
                    <a:pt x="0" y="509"/>
                  </a:cubicBezTo>
                  <a:cubicBezTo>
                    <a:pt x="264" y="422"/>
                    <a:pt x="801" y="273"/>
                    <a:pt x="1318" y="273"/>
                  </a:cubicBezTo>
                  <a:cubicBezTo>
                    <a:pt x="1550" y="273"/>
                    <a:pt x="1778" y="303"/>
                    <a:pt x="1976" y="382"/>
                  </a:cubicBezTo>
                  <a:cubicBezTo>
                    <a:pt x="2612" y="703"/>
                    <a:pt x="3055" y="1339"/>
                    <a:pt x="3121" y="1976"/>
                  </a:cubicBezTo>
                  <a:cubicBezTo>
                    <a:pt x="3249" y="1273"/>
                    <a:pt x="3182" y="0"/>
                    <a:pt x="1467" y="0"/>
                  </a:cubicBezTo>
                  <a:close/>
                </a:path>
              </a:pathLst>
            </a:custGeom>
            <a:solidFill>
              <a:srgbClr val="255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1"/>
            <p:cNvSpPr/>
            <p:nvPr/>
          </p:nvSpPr>
          <p:spPr>
            <a:xfrm>
              <a:off x="1510840" y="1664947"/>
              <a:ext cx="110330" cy="78048"/>
            </a:xfrm>
            <a:custGeom>
              <a:avLst/>
              <a:gdLst/>
              <a:ahLst/>
              <a:cxnLst/>
              <a:rect l="l" t="t" r="r" b="b"/>
              <a:pathLst>
                <a:path w="1080" h="764" extrusionOk="0">
                  <a:moveTo>
                    <a:pt x="509" y="0"/>
                  </a:moveTo>
                  <a:cubicBezTo>
                    <a:pt x="255" y="0"/>
                    <a:pt x="0" y="188"/>
                    <a:pt x="0" y="382"/>
                  </a:cubicBezTo>
                  <a:cubicBezTo>
                    <a:pt x="0" y="636"/>
                    <a:pt x="255" y="764"/>
                    <a:pt x="509" y="764"/>
                  </a:cubicBezTo>
                  <a:cubicBezTo>
                    <a:pt x="825" y="764"/>
                    <a:pt x="1079" y="636"/>
                    <a:pt x="1079" y="382"/>
                  </a:cubicBezTo>
                  <a:cubicBezTo>
                    <a:pt x="1079" y="188"/>
                    <a:pt x="825" y="0"/>
                    <a:pt x="509"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1"/>
            <p:cNvSpPr/>
            <p:nvPr/>
          </p:nvSpPr>
          <p:spPr>
            <a:xfrm>
              <a:off x="1712089" y="1664947"/>
              <a:ext cx="19819" cy="26050"/>
            </a:xfrm>
            <a:custGeom>
              <a:avLst/>
              <a:gdLst/>
              <a:ahLst/>
              <a:cxnLst/>
              <a:rect l="l" t="t" r="r" b="b"/>
              <a:pathLst>
                <a:path w="194" h="255" extrusionOk="0">
                  <a:moveTo>
                    <a:pt x="67" y="0"/>
                  </a:moveTo>
                  <a:cubicBezTo>
                    <a:pt x="67" y="0"/>
                    <a:pt x="0" y="61"/>
                    <a:pt x="0" y="127"/>
                  </a:cubicBezTo>
                  <a:cubicBezTo>
                    <a:pt x="0" y="188"/>
                    <a:pt x="67" y="255"/>
                    <a:pt x="67" y="255"/>
                  </a:cubicBezTo>
                  <a:cubicBezTo>
                    <a:pt x="128" y="255"/>
                    <a:pt x="194" y="188"/>
                    <a:pt x="194" y="127"/>
                  </a:cubicBezTo>
                  <a:cubicBezTo>
                    <a:pt x="194" y="61"/>
                    <a:pt x="128" y="0"/>
                    <a:pt x="67" y="0"/>
                  </a:cubicBezTo>
                  <a:close/>
                </a:path>
              </a:pathLst>
            </a:custGeom>
            <a:solidFill>
              <a:srgbClr val="354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1835902" y="1664947"/>
              <a:ext cx="19308" cy="26050"/>
            </a:xfrm>
            <a:custGeom>
              <a:avLst/>
              <a:gdLst/>
              <a:ahLst/>
              <a:cxnLst/>
              <a:rect l="l" t="t" r="r" b="b"/>
              <a:pathLst>
                <a:path w="189" h="255" extrusionOk="0">
                  <a:moveTo>
                    <a:pt x="61" y="0"/>
                  </a:moveTo>
                  <a:cubicBezTo>
                    <a:pt x="61" y="0"/>
                    <a:pt x="0" y="61"/>
                    <a:pt x="0" y="127"/>
                  </a:cubicBezTo>
                  <a:cubicBezTo>
                    <a:pt x="0" y="188"/>
                    <a:pt x="61" y="255"/>
                    <a:pt x="61" y="255"/>
                  </a:cubicBezTo>
                  <a:cubicBezTo>
                    <a:pt x="127" y="255"/>
                    <a:pt x="188" y="188"/>
                    <a:pt x="188" y="127"/>
                  </a:cubicBezTo>
                  <a:cubicBezTo>
                    <a:pt x="188" y="61"/>
                    <a:pt x="127" y="0"/>
                    <a:pt x="61" y="0"/>
                  </a:cubicBezTo>
                  <a:close/>
                </a:path>
              </a:pathLst>
            </a:custGeom>
            <a:solidFill>
              <a:srgbClr val="354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1679807" y="1612847"/>
              <a:ext cx="71408" cy="19410"/>
            </a:xfrm>
            <a:custGeom>
              <a:avLst/>
              <a:gdLst/>
              <a:ahLst/>
              <a:cxnLst/>
              <a:rect l="l" t="t" r="r" b="b"/>
              <a:pathLst>
                <a:path w="699" h="190" extrusionOk="0">
                  <a:moveTo>
                    <a:pt x="383" y="1"/>
                  </a:moveTo>
                  <a:cubicBezTo>
                    <a:pt x="255" y="1"/>
                    <a:pt x="189" y="1"/>
                    <a:pt x="128" y="62"/>
                  </a:cubicBezTo>
                  <a:cubicBezTo>
                    <a:pt x="62" y="62"/>
                    <a:pt x="1" y="128"/>
                    <a:pt x="1" y="128"/>
                  </a:cubicBezTo>
                  <a:lnTo>
                    <a:pt x="1" y="189"/>
                  </a:lnTo>
                  <a:lnTo>
                    <a:pt x="62" y="189"/>
                  </a:lnTo>
                  <a:lnTo>
                    <a:pt x="128" y="128"/>
                  </a:lnTo>
                  <a:cubicBezTo>
                    <a:pt x="189" y="62"/>
                    <a:pt x="255" y="62"/>
                    <a:pt x="383" y="62"/>
                  </a:cubicBezTo>
                  <a:cubicBezTo>
                    <a:pt x="444" y="62"/>
                    <a:pt x="510" y="62"/>
                    <a:pt x="637" y="128"/>
                  </a:cubicBezTo>
                  <a:lnTo>
                    <a:pt x="698" y="128"/>
                  </a:lnTo>
                  <a:cubicBezTo>
                    <a:pt x="698" y="62"/>
                    <a:pt x="698" y="62"/>
                    <a:pt x="637" y="62"/>
                  </a:cubicBezTo>
                  <a:cubicBezTo>
                    <a:pt x="571" y="1"/>
                    <a:pt x="444" y="1"/>
                    <a:pt x="383" y="1"/>
                  </a:cubicBezTo>
                  <a:close/>
                </a:path>
              </a:pathLst>
            </a:custGeom>
            <a:solidFill>
              <a:srgbClr val="0A2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1816084" y="1606105"/>
              <a:ext cx="58843" cy="19921"/>
            </a:xfrm>
            <a:custGeom>
              <a:avLst/>
              <a:gdLst/>
              <a:ahLst/>
              <a:cxnLst/>
              <a:rect l="l" t="t" r="r" b="b"/>
              <a:pathLst>
                <a:path w="576" h="195" extrusionOk="0">
                  <a:moveTo>
                    <a:pt x="255" y="1"/>
                  </a:moveTo>
                  <a:cubicBezTo>
                    <a:pt x="194" y="1"/>
                    <a:pt x="128" y="67"/>
                    <a:pt x="67" y="67"/>
                  </a:cubicBezTo>
                  <a:cubicBezTo>
                    <a:pt x="67" y="128"/>
                    <a:pt x="1" y="128"/>
                    <a:pt x="1" y="128"/>
                  </a:cubicBezTo>
                  <a:lnTo>
                    <a:pt x="1" y="194"/>
                  </a:lnTo>
                  <a:lnTo>
                    <a:pt x="67" y="194"/>
                  </a:lnTo>
                  <a:lnTo>
                    <a:pt x="128" y="128"/>
                  </a:lnTo>
                  <a:cubicBezTo>
                    <a:pt x="194" y="128"/>
                    <a:pt x="255" y="67"/>
                    <a:pt x="255" y="67"/>
                  </a:cubicBezTo>
                  <a:cubicBezTo>
                    <a:pt x="321" y="67"/>
                    <a:pt x="382" y="128"/>
                    <a:pt x="449" y="194"/>
                  </a:cubicBezTo>
                  <a:lnTo>
                    <a:pt x="510" y="194"/>
                  </a:lnTo>
                  <a:cubicBezTo>
                    <a:pt x="576" y="194"/>
                    <a:pt x="576" y="128"/>
                    <a:pt x="510" y="128"/>
                  </a:cubicBezTo>
                  <a:cubicBezTo>
                    <a:pt x="449" y="67"/>
                    <a:pt x="382" y="1"/>
                    <a:pt x="255" y="1"/>
                  </a:cubicBezTo>
                  <a:close/>
                </a:path>
              </a:pathLst>
            </a:custGeom>
            <a:solidFill>
              <a:srgbClr val="0A2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1803110" y="1671179"/>
              <a:ext cx="13076" cy="65074"/>
            </a:xfrm>
            <a:custGeom>
              <a:avLst/>
              <a:gdLst/>
              <a:ahLst/>
              <a:cxnLst/>
              <a:rect l="l" t="t" r="r" b="b"/>
              <a:pathLst>
                <a:path w="128" h="637" extrusionOk="0">
                  <a:moveTo>
                    <a:pt x="67" y="0"/>
                  </a:moveTo>
                  <a:lnTo>
                    <a:pt x="67" y="66"/>
                  </a:lnTo>
                  <a:lnTo>
                    <a:pt x="67" y="255"/>
                  </a:lnTo>
                  <a:cubicBezTo>
                    <a:pt x="67" y="382"/>
                    <a:pt x="67" y="509"/>
                    <a:pt x="0" y="575"/>
                  </a:cubicBezTo>
                  <a:cubicBezTo>
                    <a:pt x="0" y="575"/>
                    <a:pt x="0" y="637"/>
                    <a:pt x="67" y="637"/>
                  </a:cubicBezTo>
                  <a:lnTo>
                    <a:pt x="67" y="575"/>
                  </a:lnTo>
                  <a:cubicBezTo>
                    <a:pt x="128" y="509"/>
                    <a:pt x="128" y="382"/>
                    <a:pt x="128" y="255"/>
                  </a:cubicBezTo>
                  <a:lnTo>
                    <a:pt x="128" y="66"/>
                  </a:lnTo>
                  <a:cubicBezTo>
                    <a:pt x="128" y="66"/>
                    <a:pt x="128" y="0"/>
                    <a:pt x="67" y="0"/>
                  </a:cubicBezTo>
                  <a:close/>
                </a:path>
              </a:pathLst>
            </a:custGeom>
            <a:solidFill>
              <a:srgbClr val="B65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1751112" y="1753210"/>
              <a:ext cx="45869" cy="30341"/>
            </a:xfrm>
            <a:custGeom>
              <a:avLst/>
              <a:gdLst/>
              <a:ahLst/>
              <a:cxnLst/>
              <a:rect l="l" t="t" r="r" b="b"/>
              <a:pathLst>
                <a:path w="449" h="297" extrusionOk="0">
                  <a:moveTo>
                    <a:pt x="195" y="1"/>
                  </a:moveTo>
                  <a:cubicBezTo>
                    <a:pt x="134" y="1"/>
                    <a:pt x="66" y="61"/>
                    <a:pt x="66" y="154"/>
                  </a:cubicBezTo>
                  <a:cubicBezTo>
                    <a:pt x="0" y="282"/>
                    <a:pt x="128" y="282"/>
                    <a:pt x="255" y="282"/>
                  </a:cubicBezTo>
                  <a:cubicBezTo>
                    <a:pt x="287" y="282"/>
                    <a:pt x="334" y="296"/>
                    <a:pt x="374" y="296"/>
                  </a:cubicBezTo>
                  <a:cubicBezTo>
                    <a:pt x="415" y="296"/>
                    <a:pt x="448" y="280"/>
                    <a:pt x="448" y="215"/>
                  </a:cubicBezTo>
                  <a:cubicBezTo>
                    <a:pt x="448" y="88"/>
                    <a:pt x="382" y="27"/>
                    <a:pt x="255" y="27"/>
                  </a:cubicBezTo>
                  <a:cubicBezTo>
                    <a:pt x="238" y="9"/>
                    <a:pt x="217" y="1"/>
                    <a:pt x="195" y="1"/>
                  </a:cubicBezTo>
                  <a:close/>
                </a:path>
              </a:pathLst>
            </a:custGeom>
            <a:solidFill>
              <a:srgbClr val="B651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1805562" y="1944243"/>
              <a:ext cx="472478" cy="604875"/>
            </a:xfrm>
            <a:custGeom>
              <a:avLst/>
              <a:gdLst/>
              <a:ahLst/>
              <a:cxnLst/>
              <a:rect l="l" t="t" r="r" b="b"/>
              <a:pathLst>
                <a:path w="4625" h="5921" extrusionOk="0">
                  <a:moveTo>
                    <a:pt x="297" y="0"/>
                  </a:moveTo>
                  <a:lnTo>
                    <a:pt x="43" y="957"/>
                  </a:lnTo>
                  <a:cubicBezTo>
                    <a:pt x="41" y="955"/>
                    <a:pt x="41" y="954"/>
                    <a:pt x="40" y="954"/>
                  </a:cubicBezTo>
                  <a:lnTo>
                    <a:pt x="40" y="954"/>
                  </a:lnTo>
                  <a:cubicBezTo>
                    <a:pt x="0" y="954"/>
                    <a:pt x="686" y="4466"/>
                    <a:pt x="1061" y="5091"/>
                  </a:cubicBezTo>
                  <a:cubicBezTo>
                    <a:pt x="1315" y="5539"/>
                    <a:pt x="4625" y="5921"/>
                    <a:pt x="4625" y="5921"/>
                  </a:cubicBezTo>
                  <a:lnTo>
                    <a:pt x="4625" y="5218"/>
                  </a:lnTo>
                  <a:cubicBezTo>
                    <a:pt x="4625" y="5218"/>
                    <a:pt x="2140" y="4200"/>
                    <a:pt x="2079" y="4139"/>
                  </a:cubicBezTo>
                  <a:cubicBezTo>
                    <a:pt x="1952" y="4012"/>
                    <a:pt x="1315" y="957"/>
                    <a:pt x="1122" y="575"/>
                  </a:cubicBezTo>
                  <a:cubicBezTo>
                    <a:pt x="867" y="193"/>
                    <a:pt x="297" y="0"/>
                    <a:pt x="297"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2251985" y="2437965"/>
              <a:ext cx="227096" cy="143429"/>
            </a:xfrm>
            <a:custGeom>
              <a:avLst/>
              <a:gdLst/>
              <a:ahLst/>
              <a:cxnLst/>
              <a:rect l="l" t="t" r="r" b="b"/>
              <a:pathLst>
                <a:path w="2223" h="1404" extrusionOk="0">
                  <a:moveTo>
                    <a:pt x="1369" y="0"/>
                  </a:moveTo>
                  <a:cubicBezTo>
                    <a:pt x="1357" y="0"/>
                    <a:pt x="1345" y="1"/>
                    <a:pt x="1334" y="4"/>
                  </a:cubicBezTo>
                  <a:cubicBezTo>
                    <a:pt x="891" y="4"/>
                    <a:pt x="0" y="452"/>
                    <a:pt x="0" y="452"/>
                  </a:cubicBezTo>
                  <a:lnTo>
                    <a:pt x="61" y="1022"/>
                  </a:lnTo>
                  <a:cubicBezTo>
                    <a:pt x="61" y="1022"/>
                    <a:pt x="636" y="1404"/>
                    <a:pt x="1079" y="1404"/>
                  </a:cubicBezTo>
                  <a:cubicBezTo>
                    <a:pt x="1400" y="1404"/>
                    <a:pt x="1909" y="1215"/>
                    <a:pt x="1782" y="1088"/>
                  </a:cubicBezTo>
                  <a:cubicBezTo>
                    <a:pt x="1782" y="1088"/>
                    <a:pt x="2164" y="1022"/>
                    <a:pt x="2164" y="833"/>
                  </a:cubicBezTo>
                  <a:cubicBezTo>
                    <a:pt x="2223" y="770"/>
                    <a:pt x="1695" y="0"/>
                    <a:pt x="1369"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2381929" y="2497012"/>
              <a:ext cx="156199" cy="45358"/>
            </a:xfrm>
            <a:custGeom>
              <a:avLst/>
              <a:gdLst/>
              <a:ahLst/>
              <a:cxnLst/>
              <a:rect l="l" t="t" r="r" b="b"/>
              <a:pathLst>
                <a:path w="1529" h="444" extrusionOk="0">
                  <a:moveTo>
                    <a:pt x="62" y="1"/>
                  </a:moveTo>
                  <a:lnTo>
                    <a:pt x="62" y="1"/>
                  </a:lnTo>
                  <a:cubicBezTo>
                    <a:pt x="1" y="128"/>
                    <a:pt x="1" y="317"/>
                    <a:pt x="128" y="444"/>
                  </a:cubicBezTo>
                  <a:lnTo>
                    <a:pt x="1401" y="444"/>
                  </a:lnTo>
                  <a:cubicBezTo>
                    <a:pt x="1462" y="317"/>
                    <a:pt x="1528" y="189"/>
                    <a:pt x="1401" y="62"/>
                  </a:cubicBezTo>
                  <a:lnTo>
                    <a:pt x="62" y="1"/>
                  </a:ln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1"/>
            <p:cNvSpPr/>
            <p:nvPr/>
          </p:nvSpPr>
          <p:spPr>
            <a:xfrm>
              <a:off x="2362212" y="2529293"/>
              <a:ext cx="71817" cy="24518"/>
            </a:xfrm>
            <a:custGeom>
              <a:avLst/>
              <a:gdLst/>
              <a:ahLst/>
              <a:cxnLst/>
              <a:rect l="l" t="t" r="r" b="b"/>
              <a:pathLst>
                <a:path w="703" h="240" extrusionOk="0">
                  <a:moveTo>
                    <a:pt x="67" y="1"/>
                  </a:moveTo>
                  <a:cubicBezTo>
                    <a:pt x="67" y="1"/>
                    <a:pt x="67" y="67"/>
                    <a:pt x="0" y="67"/>
                  </a:cubicBezTo>
                  <a:cubicBezTo>
                    <a:pt x="0" y="67"/>
                    <a:pt x="67" y="67"/>
                    <a:pt x="67" y="128"/>
                  </a:cubicBezTo>
                  <a:lnTo>
                    <a:pt x="194" y="128"/>
                  </a:lnTo>
                  <a:cubicBezTo>
                    <a:pt x="255" y="128"/>
                    <a:pt x="382" y="128"/>
                    <a:pt x="448" y="194"/>
                  </a:cubicBezTo>
                  <a:lnTo>
                    <a:pt x="637" y="194"/>
                  </a:lnTo>
                  <a:cubicBezTo>
                    <a:pt x="637" y="225"/>
                    <a:pt x="637" y="240"/>
                    <a:pt x="645" y="240"/>
                  </a:cubicBezTo>
                  <a:cubicBezTo>
                    <a:pt x="653" y="240"/>
                    <a:pt x="670" y="225"/>
                    <a:pt x="703" y="194"/>
                  </a:cubicBezTo>
                  <a:lnTo>
                    <a:pt x="703" y="128"/>
                  </a:lnTo>
                  <a:lnTo>
                    <a:pt x="576" y="128"/>
                  </a:lnTo>
                  <a:cubicBezTo>
                    <a:pt x="448" y="67"/>
                    <a:pt x="382" y="67"/>
                    <a:pt x="321" y="67"/>
                  </a:cubicBezTo>
                  <a:cubicBezTo>
                    <a:pt x="255" y="67"/>
                    <a:pt x="194" y="1"/>
                    <a:pt x="194" y="1"/>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2381929" y="2497012"/>
              <a:ext cx="13178" cy="45358"/>
            </a:xfrm>
            <a:custGeom>
              <a:avLst/>
              <a:gdLst/>
              <a:ahLst/>
              <a:cxnLst/>
              <a:rect l="l" t="t" r="r" b="b"/>
              <a:pathLst>
                <a:path w="129" h="444" extrusionOk="0">
                  <a:moveTo>
                    <a:pt x="1" y="1"/>
                  </a:moveTo>
                  <a:cubicBezTo>
                    <a:pt x="1" y="189"/>
                    <a:pt x="62" y="383"/>
                    <a:pt x="62" y="383"/>
                  </a:cubicBezTo>
                  <a:cubicBezTo>
                    <a:pt x="62" y="444"/>
                    <a:pt x="62" y="444"/>
                    <a:pt x="128" y="444"/>
                  </a:cubicBezTo>
                  <a:lnTo>
                    <a:pt x="128" y="383"/>
                  </a:lnTo>
                  <a:cubicBezTo>
                    <a:pt x="128" y="317"/>
                    <a:pt x="62" y="189"/>
                    <a:pt x="62" y="1"/>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1406743" y="1924935"/>
              <a:ext cx="500470" cy="537042"/>
            </a:xfrm>
            <a:custGeom>
              <a:avLst/>
              <a:gdLst/>
              <a:ahLst/>
              <a:cxnLst/>
              <a:rect l="l" t="t" r="r" b="b"/>
              <a:pathLst>
                <a:path w="4899" h="5257" extrusionOk="0">
                  <a:moveTo>
                    <a:pt x="3437" y="1"/>
                  </a:moveTo>
                  <a:lnTo>
                    <a:pt x="3437" y="1"/>
                  </a:lnTo>
                  <a:cubicBezTo>
                    <a:pt x="3626" y="316"/>
                    <a:pt x="4008" y="1528"/>
                    <a:pt x="2989" y="1528"/>
                  </a:cubicBezTo>
                  <a:cubicBezTo>
                    <a:pt x="2037" y="1528"/>
                    <a:pt x="1335" y="382"/>
                    <a:pt x="1146" y="62"/>
                  </a:cubicBezTo>
                  <a:cubicBezTo>
                    <a:pt x="444" y="382"/>
                    <a:pt x="1" y="637"/>
                    <a:pt x="128" y="1080"/>
                  </a:cubicBezTo>
                  <a:cubicBezTo>
                    <a:pt x="255" y="1655"/>
                    <a:pt x="1019" y="3437"/>
                    <a:pt x="953" y="4837"/>
                  </a:cubicBezTo>
                  <a:cubicBezTo>
                    <a:pt x="953" y="4962"/>
                    <a:pt x="2321" y="5256"/>
                    <a:pt x="3393" y="5256"/>
                  </a:cubicBezTo>
                  <a:cubicBezTo>
                    <a:pt x="3941" y="5256"/>
                    <a:pt x="4411" y="5180"/>
                    <a:pt x="4583" y="4964"/>
                  </a:cubicBezTo>
                  <a:cubicBezTo>
                    <a:pt x="4583" y="4964"/>
                    <a:pt x="4838" y="3183"/>
                    <a:pt x="4838" y="2735"/>
                  </a:cubicBezTo>
                  <a:cubicBezTo>
                    <a:pt x="4899" y="2419"/>
                    <a:pt x="4517" y="510"/>
                    <a:pt x="4262" y="255"/>
                  </a:cubicBezTo>
                  <a:cubicBezTo>
                    <a:pt x="4074" y="128"/>
                    <a:pt x="3692" y="62"/>
                    <a:pt x="3437"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1"/>
            <p:cNvSpPr/>
            <p:nvPr/>
          </p:nvSpPr>
          <p:spPr>
            <a:xfrm>
              <a:off x="1484790" y="2262971"/>
              <a:ext cx="390139" cy="199003"/>
            </a:xfrm>
            <a:custGeom>
              <a:avLst/>
              <a:gdLst/>
              <a:ahLst/>
              <a:cxnLst/>
              <a:rect l="l" t="t" r="r" b="b"/>
              <a:pathLst>
                <a:path w="3819" h="1948" extrusionOk="0">
                  <a:moveTo>
                    <a:pt x="1" y="1"/>
                  </a:moveTo>
                  <a:lnTo>
                    <a:pt x="1" y="1"/>
                  </a:lnTo>
                  <a:cubicBezTo>
                    <a:pt x="128" y="510"/>
                    <a:pt x="189" y="1080"/>
                    <a:pt x="189" y="1528"/>
                  </a:cubicBezTo>
                  <a:cubicBezTo>
                    <a:pt x="189" y="1653"/>
                    <a:pt x="1557" y="1947"/>
                    <a:pt x="2629" y="1947"/>
                  </a:cubicBezTo>
                  <a:cubicBezTo>
                    <a:pt x="3177" y="1947"/>
                    <a:pt x="3647" y="1871"/>
                    <a:pt x="3819" y="1655"/>
                  </a:cubicBezTo>
                  <a:lnTo>
                    <a:pt x="3819" y="1335"/>
                  </a:lnTo>
                  <a:lnTo>
                    <a:pt x="2546" y="1335"/>
                  </a:lnTo>
                  <a:cubicBezTo>
                    <a:pt x="1207" y="1274"/>
                    <a:pt x="444" y="571"/>
                    <a:pt x="1" y="1"/>
                  </a:cubicBezTo>
                  <a:close/>
                </a:path>
              </a:pathLst>
            </a:custGeom>
            <a:solidFill>
              <a:srgbClr val="FF9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1"/>
            <p:cNvSpPr/>
            <p:nvPr/>
          </p:nvSpPr>
          <p:spPr>
            <a:xfrm>
              <a:off x="814950" y="2495684"/>
              <a:ext cx="221069" cy="141795"/>
            </a:xfrm>
            <a:custGeom>
              <a:avLst/>
              <a:gdLst/>
              <a:ahLst/>
              <a:cxnLst/>
              <a:rect l="l" t="t" r="r" b="b"/>
              <a:pathLst>
                <a:path w="2164" h="1388" extrusionOk="0">
                  <a:moveTo>
                    <a:pt x="861" y="0"/>
                  </a:moveTo>
                  <a:cubicBezTo>
                    <a:pt x="778" y="0"/>
                    <a:pt x="702" y="4"/>
                    <a:pt x="637" y="14"/>
                  </a:cubicBezTo>
                  <a:cubicBezTo>
                    <a:pt x="321" y="75"/>
                    <a:pt x="0" y="966"/>
                    <a:pt x="66" y="1093"/>
                  </a:cubicBezTo>
                  <a:cubicBezTo>
                    <a:pt x="103" y="1208"/>
                    <a:pt x="252" y="1231"/>
                    <a:pt x="367" y="1231"/>
                  </a:cubicBezTo>
                  <a:cubicBezTo>
                    <a:pt x="446" y="1231"/>
                    <a:pt x="509" y="1220"/>
                    <a:pt x="509" y="1220"/>
                  </a:cubicBezTo>
                  <a:lnTo>
                    <a:pt x="509" y="1220"/>
                  </a:lnTo>
                  <a:cubicBezTo>
                    <a:pt x="429" y="1343"/>
                    <a:pt x="628" y="1388"/>
                    <a:pt x="850" y="1388"/>
                  </a:cubicBezTo>
                  <a:cubicBezTo>
                    <a:pt x="980" y="1388"/>
                    <a:pt x="1118" y="1372"/>
                    <a:pt x="1212" y="1348"/>
                  </a:cubicBezTo>
                  <a:cubicBezTo>
                    <a:pt x="1655" y="1220"/>
                    <a:pt x="2164" y="711"/>
                    <a:pt x="2164" y="711"/>
                  </a:cubicBezTo>
                  <a:lnTo>
                    <a:pt x="2037" y="141"/>
                  </a:lnTo>
                  <a:cubicBezTo>
                    <a:pt x="2037" y="141"/>
                    <a:pt x="1342" y="0"/>
                    <a:pt x="861"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1"/>
            <p:cNvSpPr/>
            <p:nvPr/>
          </p:nvSpPr>
          <p:spPr>
            <a:xfrm>
              <a:off x="756721" y="2562085"/>
              <a:ext cx="156097" cy="78048"/>
            </a:xfrm>
            <a:custGeom>
              <a:avLst/>
              <a:gdLst/>
              <a:ahLst/>
              <a:cxnLst/>
              <a:rect l="l" t="t" r="r" b="b"/>
              <a:pathLst>
                <a:path w="1528" h="764" extrusionOk="0">
                  <a:moveTo>
                    <a:pt x="1400" y="0"/>
                  </a:moveTo>
                  <a:lnTo>
                    <a:pt x="127" y="382"/>
                  </a:lnTo>
                  <a:cubicBezTo>
                    <a:pt x="0" y="509"/>
                    <a:pt x="61" y="637"/>
                    <a:pt x="188" y="764"/>
                  </a:cubicBezTo>
                  <a:lnTo>
                    <a:pt x="1461" y="382"/>
                  </a:lnTo>
                  <a:cubicBezTo>
                    <a:pt x="1527" y="255"/>
                    <a:pt x="1461" y="61"/>
                    <a:pt x="1400" y="0"/>
                  </a:cubicBezTo>
                  <a:close/>
                </a:path>
              </a:pathLst>
            </a:custGeom>
            <a:solidFill>
              <a:srgbClr val="FF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1"/>
            <p:cNvSpPr/>
            <p:nvPr/>
          </p:nvSpPr>
          <p:spPr>
            <a:xfrm>
              <a:off x="866948" y="2588033"/>
              <a:ext cx="65074" cy="32384"/>
            </a:xfrm>
            <a:custGeom>
              <a:avLst/>
              <a:gdLst/>
              <a:ahLst/>
              <a:cxnLst/>
              <a:rect l="l" t="t" r="r" b="b"/>
              <a:pathLst>
                <a:path w="637" h="317" extrusionOk="0">
                  <a:moveTo>
                    <a:pt x="448" y="1"/>
                  </a:moveTo>
                  <a:cubicBezTo>
                    <a:pt x="321" y="62"/>
                    <a:pt x="255" y="128"/>
                    <a:pt x="194" y="128"/>
                  </a:cubicBezTo>
                  <a:cubicBezTo>
                    <a:pt x="128" y="189"/>
                    <a:pt x="67" y="189"/>
                    <a:pt x="67" y="189"/>
                  </a:cubicBezTo>
                  <a:lnTo>
                    <a:pt x="67" y="255"/>
                  </a:lnTo>
                  <a:lnTo>
                    <a:pt x="0" y="255"/>
                  </a:lnTo>
                  <a:lnTo>
                    <a:pt x="0" y="316"/>
                  </a:lnTo>
                  <a:lnTo>
                    <a:pt x="128" y="316"/>
                  </a:lnTo>
                  <a:cubicBezTo>
                    <a:pt x="128" y="255"/>
                    <a:pt x="255" y="189"/>
                    <a:pt x="382" y="128"/>
                  </a:cubicBezTo>
                  <a:cubicBezTo>
                    <a:pt x="448" y="128"/>
                    <a:pt x="448" y="128"/>
                    <a:pt x="509" y="62"/>
                  </a:cubicBezTo>
                  <a:lnTo>
                    <a:pt x="576" y="62"/>
                  </a:lnTo>
                  <a:cubicBezTo>
                    <a:pt x="637" y="62"/>
                    <a:pt x="637" y="1"/>
                    <a:pt x="637" y="1"/>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p:nvPr/>
          </p:nvSpPr>
          <p:spPr>
            <a:xfrm>
              <a:off x="899740" y="2555343"/>
              <a:ext cx="6334" cy="45869"/>
            </a:xfrm>
            <a:custGeom>
              <a:avLst/>
              <a:gdLst/>
              <a:ahLst/>
              <a:cxnLst/>
              <a:rect l="l" t="t" r="r" b="b"/>
              <a:pathLst>
                <a:path w="62" h="449" extrusionOk="0">
                  <a:moveTo>
                    <a:pt x="0" y="0"/>
                  </a:moveTo>
                  <a:lnTo>
                    <a:pt x="0" y="255"/>
                  </a:lnTo>
                  <a:lnTo>
                    <a:pt x="0" y="382"/>
                  </a:lnTo>
                  <a:cubicBezTo>
                    <a:pt x="0" y="448"/>
                    <a:pt x="0" y="448"/>
                    <a:pt x="61" y="448"/>
                  </a:cubicBezTo>
                  <a:lnTo>
                    <a:pt x="61" y="382"/>
                  </a:lnTo>
                  <a:lnTo>
                    <a:pt x="61" y="255"/>
                  </a:lnTo>
                  <a:lnTo>
                    <a:pt x="61" y="0"/>
                  </a:ln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1009967" y="1957217"/>
              <a:ext cx="572184" cy="624182"/>
            </a:xfrm>
            <a:custGeom>
              <a:avLst/>
              <a:gdLst/>
              <a:ahLst/>
              <a:cxnLst/>
              <a:rect l="l" t="t" r="r" b="b"/>
              <a:pathLst>
                <a:path w="5601" h="6110" extrusionOk="0">
                  <a:moveTo>
                    <a:pt x="4521" y="0"/>
                  </a:moveTo>
                  <a:cubicBezTo>
                    <a:pt x="4521" y="0"/>
                    <a:pt x="4012" y="128"/>
                    <a:pt x="3819" y="830"/>
                  </a:cubicBezTo>
                  <a:cubicBezTo>
                    <a:pt x="3691" y="1212"/>
                    <a:pt x="3121" y="3376"/>
                    <a:pt x="2994" y="3758"/>
                  </a:cubicBezTo>
                  <a:cubicBezTo>
                    <a:pt x="2928" y="4073"/>
                    <a:pt x="0" y="5412"/>
                    <a:pt x="0" y="5412"/>
                  </a:cubicBezTo>
                  <a:lnTo>
                    <a:pt x="67" y="6110"/>
                  </a:lnTo>
                  <a:cubicBezTo>
                    <a:pt x="67" y="6110"/>
                    <a:pt x="3503" y="5158"/>
                    <a:pt x="3758" y="4964"/>
                  </a:cubicBezTo>
                  <a:cubicBezTo>
                    <a:pt x="4012" y="4776"/>
                    <a:pt x="4649" y="2800"/>
                    <a:pt x="4649" y="2800"/>
                  </a:cubicBezTo>
                  <a:cubicBezTo>
                    <a:pt x="5601" y="1976"/>
                    <a:pt x="4521" y="0"/>
                    <a:pt x="4521" y="0"/>
                  </a:cubicBezTo>
                  <a:close/>
                </a:path>
              </a:pathLst>
            </a:custGeom>
            <a:solidFill>
              <a:srgbClr val="FFB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1484790" y="2028931"/>
              <a:ext cx="52100" cy="214429"/>
            </a:xfrm>
            <a:custGeom>
              <a:avLst/>
              <a:gdLst/>
              <a:ahLst/>
              <a:cxnLst/>
              <a:rect l="l" t="t" r="r" b="b"/>
              <a:pathLst>
                <a:path w="510" h="2099" extrusionOk="0">
                  <a:moveTo>
                    <a:pt x="189" y="1"/>
                  </a:moveTo>
                  <a:lnTo>
                    <a:pt x="189" y="1"/>
                  </a:lnTo>
                  <a:cubicBezTo>
                    <a:pt x="255" y="444"/>
                    <a:pt x="382" y="1207"/>
                    <a:pt x="189" y="1589"/>
                  </a:cubicBezTo>
                  <a:lnTo>
                    <a:pt x="255" y="1274"/>
                  </a:lnTo>
                  <a:lnTo>
                    <a:pt x="255" y="1274"/>
                  </a:lnTo>
                  <a:lnTo>
                    <a:pt x="1" y="2098"/>
                  </a:lnTo>
                  <a:cubicBezTo>
                    <a:pt x="128" y="1971"/>
                    <a:pt x="255" y="1783"/>
                    <a:pt x="255" y="1783"/>
                  </a:cubicBezTo>
                  <a:cubicBezTo>
                    <a:pt x="510" y="1207"/>
                    <a:pt x="316" y="510"/>
                    <a:pt x="189" y="1"/>
                  </a:cubicBezTo>
                  <a:close/>
                </a:path>
              </a:pathLst>
            </a:custGeom>
            <a:solidFill>
              <a:srgbClr val="E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697879" y="2516319"/>
              <a:ext cx="1879187" cy="2061232"/>
            </a:xfrm>
            <a:custGeom>
              <a:avLst/>
              <a:gdLst/>
              <a:ahLst/>
              <a:cxnLst/>
              <a:rect l="l" t="t" r="r" b="b"/>
              <a:pathLst>
                <a:path w="18395" h="20177" extrusionOk="0">
                  <a:moveTo>
                    <a:pt x="17886" y="0"/>
                  </a:moveTo>
                  <a:cubicBezTo>
                    <a:pt x="17886" y="0"/>
                    <a:pt x="17820" y="0"/>
                    <a:pt x="17820" y="66"/>
                  </a:cubicBezTo>
                  <a:cubicBezTo>
                    <a:pt x="17820" y="66"/>
                    <a:pt x="17820" y="128"/>
                    <a:pt x="17886" y="128"/>
                  </a:cubicBezTo>
                  <a:cubicBezTo>
                    <a:pt x="18013" y="194"/>
                    <a:pt x="18074" y="255"/>
                    <a:pt x="18202" y="382"/>
                  </a:cubicBezTo>
                  <a:cubicBezTo>
                    <a:pt x="18268" y="509"/>
                    <a:pt x="18268" y="703"/>
                    <a:pt x="18268" y="1018"/>
                  </a:cubicBezTo>
                  <a:cubicBezTo>
                    <a:pt x="18268" y="1594"/>
                    <a:pt x="18074" y="2612"/>
                    <a:pt x="17565" y="4267"/>
                  </a:cubicBezTo>
                  <a:cubicBezTo>
                    <a:pt x="16868" y="6430"/>
                    <a:pt x="16674" y="8339"/>
                    <a:pt x="16547" y="10121"/>
                  </a:cubicBezTo>
                  <a:cubicBezTo>
                    <a:pt x="16359" y="11903"/>
                    <a:pt x="16231" y="13558"/>
                    <a:pt x="15783" y="15019"/>
                  </a:cubicBezTo>
                  <a:cubicBezTo>
                    <a:pt x="15468" y="15976"/>
                    <a:pt x="14892" y="17249"/>
                    <a:pt x="13874" y="18267"/>
                  </a:cubicBezTo>
                  <a:cubicBezTo>
                    <a:pt x="12856" y="19285"/>
                    <a:pt x="11456" y="20049"/>
                    <a:pt x="9358" y="20049"/>
                  </a:cubicBezTo>
                  <a:cubicBezTo>
                    <a:pt x="8849" y="20049"/>
                    <a:pt x="8274" y="19983"/>
                    <a:pt x="7704" y="19922"/>
                  </a:cubicBezTo>
                  <a:cubicBezTo>
                    <a:pt x="5601" y="19540"/>
                    <a:pt x="4074" y="18328"/>
                    <a:pt x="2994" y="16740"/>
                  </a:cubicBezTo>
                  <a:cubicBezTo>
                    <a:pt x="1849" y="15146"/>
                    <a:pt x="1146" y="13110"/>
                    <a:pt x="703" y="11267"/>
                  </a:cubicBezTo>
                  <a:cubicBezTo>
                    <a:pt x="255" y="9485"/>
                    <a:pt x="128" y="7764"/>
                    <a:pt x="128" y="6303"/>
                  </a:cubicBezTo>
                  <a:cubicBezTo>
                    <a:pt x="128" y="4710"/>
                    <a:pt x="321" y="3376"/>
                    <a:pt x="449" y="2485"/>
                  </a:cubicBezTo>
                  <a:cubicBezTo>
                    <a:pt x="510" y="1976"/>
                    <a:pt x="637" y="1655"/>
                    <a:pt x="703" y="1400"/>
                  </a:cubicBezTo>
                  <a:cubicBezTo>
                    <a:pt x="703" y="1273"/>
                    <a:pt x="703" y="1146"/>
                    <a:pt x="764" y="1085"/>
                  </a:cubicBezTo>
                  <a:lnTo>
                    <a:pt x="764" y="1018"/>
                  </a:lnTo>
                  <a:lnTo>
                    <a:pt x="764" y="957"/>
                  </a:lnTo>
                  <a:cubicBezTo>
                    <a:pt x="744" y="935"/>
                    <a:pt x="730" y="928"/>
                    <a:pt x="721" y="928"/>
                  </a:cubicBezTo>
                  <a:cubicBezTo>
                    <a:pt x="703" y="928"/>
                    <a:pt x="703" y="957"/>
                    <a:pt x="703" y="957"/>
                  </a:cubicBezTo>
                  <a:cubicBezTo>
                    <a:pt x="703" y="957"/>
                    <a:pt x="1" y="3121"/>
                    <a:pt x="1" y="6303"/>
                  </a:cubicBezTo>
                  <a:cubicBezTo>
                    <a:pt x="1" y="7764"/>
                    <a:pt x="194" y="9485"/>
                    <a:pt x="637" y="11267"/>
                  </a:cubicBezTo>
                  <a:cubicBezTo>
                    <a:pt x="1085" y="13176"/>
                    <a:pt x="1783" y="15146"/>
                    <a:pt x="2867" y="16801"/>
                  </a:cubicBezTo>
                  <a:cubicBezTo>
                    <a:pt x="4013" y="18394"/>
                    <a:pt x="5540" y="19667"/>
                    <a:pt x="7637" y="19983"/>
                  </a:cubicBezTo>
                  <a:cubicBezTo>
                    <a:pt x="8274" y="20110"/>
                    <a:pt x="8783" y="20176"/>
                    <a:pt x="9358" y="20176"/>
                  </a:cubicBezTo>
                  <a:cubicBezTo>
                    <a:pt x="11456" y="20176"/>
                    <a:pt x="12922" y="19346"/>
                    <a:pt x="13940" y="18328"/>
                  </a:cubicBezTo>
                  <a:cubicBezTo>
                    <a:pt x="15020" y="17310"/>
                    <a:pt x="15529" y="16037"/>
                    <a:pt x="15849" y="15085"/>
                  </a:cubicBezTo>
                  <a:cubicBezTo>
                    <a:pt x="16359" y="13558"/>
                    <a:pt x="16486" y="11903"/>
                    <a:pt x="16613" y="10121"/>
                  </a:cubicBezTo>
                  <a:cubicBezTo>
                    <a:pt x="16801" y="8339"/>
                    <a:pt x="16995" y="6430"/>
                    <a:pt x="17692" y="4267"/>
                  </a:cubicBezTo>
                  <a:cubicBezTo>
                    <a:pt x="18202" y="2612"/>
                    <a:pt x="18395" y="1655"/>
                    <a:pt x="18395" y="1018"/>
                  </a:cubicBezTo>
                  <a:cubicBezTo>
                    <a:pt x="18395" y="703"/>
                    <a:pt x="18329" y="509"/>
                    <a:pt x="18268" y="321"/>
                  </a:cubicBezTo>
                  <a:cubicBezTo>
                    <a:pt x="18202" y="194"/>
                    <a:pt x="18074" y="66"/>
                    <a:pt x="17886" y="0"/>
                  </a:cubicBezTo>
                  <a:close/>
                </a:path>
              </a:pathLst>
            </a:custGeom>
            <a:solidFill>
              <a:srgbClr val="25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6" name="Google Shape;1986;p41"/>
          <p:cNvSpPr txBox="1">
            <a:spLocks noGrp="1"/>
          </p:cNvSpPr>
          <p:nvPr>
            <p:ph type="ctrTitle"/>
          </p:nvPr>
        </p:nvSpPr>
        <p:spPr>
          <a:xfrm>
            <a:off x="2817407" y="623666"/>
            <a:ext cx="3249900" cy="6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tx1">
                    <a:lumMod val="90000"/>
                    <a:lumOff val="10000"/>
                  </a:schemeClr>
                </a:solidFill>
                <a:latin typeface="+mn-lt"/>
              </a:rPr>
              <a:t>LUYỆN TẬP</a:t>
            </a:r>
            <a:endParaRPr sz="3200" b="1" dirty="0">
              <a:solidFill>
                <a:schemeClr val="tx1">
                  <a:lumMod val="90000"/>
                  <a:lumOff val="10000"/>
                </a:schemeClr>
              </a:solidFill>
              <a:latin typeface="+mn-lt"/>
            </a:endParaRPr>
          </a:p>
        </p:txBody>
      </p:sp>
      <p:sp>
        <p:nvSpPr>
          <p:cNvPr id="3" name="Rectangle 2"/>
          <p:cNvSpPr/>
          <p:nvPr/>
        </p:nvSpPr>
        <p:spPr>
          <a:xfrm>
            <a:off x="3296479" y="1460964"/>
            <a:ext cx="5434755"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smtClean="0"/>
              <a:t>C</a:t>
            </a:r>
            <a:r>
              <a:rPr lang="vi-VN" sz="2000" dirty="0" smtClean="0"/>
              <a:t>hia </a:t>
            </a:r>
            <a:r>
              <a:rPr lang="vi-VN" sz="2000" dirty="0"/>
              <a:t>lớp thành các nhóm.</a:t>
            </a:r>
          </a:p>
          <a:p>
            <a:pPr marL="342900" indent="-342900" algn="just">
              <a:lnSpc>
                <a:spcPct val="150000"/>
              </a:lnSpc>
              <a:buFont typeface="Wingdings" panose="05000000000000000000" pitchFamily="2" charset="2"/>
              <a:buChar char="Ø"/>
            </a:pPr>
            <a:r>
              <a:rPr lang="en-US" sz="2000" dirty="0" smtClean="0"/>
              <a:t>C</a:t>
            </a:r>
            <a:r>
              <a:rPr lang="vi-VN" sz="2000" dirty="0" smtClean="0"/>
              <a:t>ác </a:t>
            </a:r>
            <a:r>
              <a:rPr lang="vi-VN" sz="2000" dirty="0"/>
              <a:t>nhóm chuẩn bị sẵn cân điện tử, thước dây, máy tính cầm tay.</a:t>
            </a:r>
          </a:p>
          <a:p>
            <a:pPr marL="342900" indent="-342900" algn="just">
              <a:lnSpc>
                <a:spcPct val="150000"/>
              </a:lnSpc>
              <a:buFont typeface="Wingdings" panose="05000000000000000000" pitchFamily="2" charset="2"/>
              <a:buChar char="Ø"/>
            </a:pPr>
            <a:r>
              <a:rPr lang="en-US" sz="2000" dirty="0"/>
              <a:t>N</a:t>
            </a:r>
            <a:r>
              <a:rPr lang="vi-VN" sz="2000" dirty="0" smtClean="0"/>
              <a:t>hóm </a:t>
            </a:r>
            <a:r>
              <a:rPr lang="vi-VN" sz="2000" dirty="0"/>
              <a:t>trưởng phân công các bạn cân, đo chiều cao, dùng máy tính cầm tay,  để tính chỉ số BMI của từng bạn trong nhóm.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ports and Physical Activity During COVID-19 by Slidesgo">
  <a:themeElements>
    <a:clrScheme name="Simple Light">
      <a:dk1>
        <a:srgbClr val="252C40"/>
      </a:dk1>
      <a:lt1>
        <a:srgbClr val="FF8062"/>
      </a:lt1>
      <a:dk2>
        <a:srgbClr val="378E6D"/>
      </a:dk2>
      <a:lt2>
        <a:srgbClr val="FFFCEE"/>
      </a:lt2>
      <a:accent1>
        <a:srgbClr val="FCD04C"/>
      </a:accent1>
      <a:accent2>
        <a:srgbClr val="FF6945"/>
      </a:accent2>
      <a:accent3>
        <a:srgbClr val="FFDCE0"/>
      </a:accent3>
      <a:accent4>
        <a:srgbClr val="FFBDC4"/>
      </a:accent4>
      <a:accent5>
        <a:srgbClr val="FF9D86"/>
      </a:accent5>
      <a:accent6>
        <a:srgbClr val="87BBA8"/>
      </a:accent6>
      <a:hlink>
        <a:srgbClr val="2A6A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468</Words>
  <Application>Microsoft Office PowerPoint</Application>
  <PresentationFormat>On-screen Show (16:9)</PresentationFormat>
  <Paragraphs>41</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Nunito Sans Light</vt:lpstr>
      <vt:lpstr>Josefin Sans</vt:lpstr>
      <vt:lpstr>Calibri</vt:lpstr>
      <vt:lpstr>Roboto</vt:lpstr>
      <vt:lpstr>Times New Roman</vt:lpstr>
      <vt:lpstr>Wingdings</vt:lpstr>
      <vt:lpstr>Nunito Sans</vt:lpstr>
      <vt:lpstr>Arial</vt:lpstr>
      <vt:lpstr>Cambria Math</vt:lpstr>
      <vt:lpstr>Patua One</vt:lpstr>
      <vt:lpstr>Sports and Physical Activity During COVID-19 by Slidesgo</vt:lpstr>
      <vt:lpstr>CHÀO MỪNG CÁC EM  ĐẾN VỚI TIẾT HỌC HÔM NAY!</vt:lpstr>
      <vt:lpstr>KHỞI ĐỘNG</vt:lpstr>
      <vt:lpstr>BÀI 4: HOẠT ĐỘNG THỰC HÀNH VÀ TRẢI NGHIỆM  </vt:lpstr>
      <vt:lpstr>PowerPoint Presentation</vt:lpstr>
      <vt:lpstr>PowerPoint Presentation</vt:lpstr>
      <vt:lpstr>PowerPoint Presentation</vt:lpstr>
      <vt:lpstr>PowerPoint Presentation</vt:lpstr>
      <vt:lpstr>PowerPoint Presentation</vt:lpstr>
      <vt:lpstr>LUYỆN TẬP</vt:lpstr>
      <vt:lpstr>PowerPoint Presentation</vt:lpstr>
      <vt:lpstr>01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and Physical Activity During COVID-19</dc:title>
  <dc:creator>User</dc:creator>
  <cp:lastModifiedBy>Microsoft account</cp:lastModifiedBy>
  <cp:revision>10</cp:revision>
  <dcterms:modified xsi:type="dcterms:W3CDTF">2022-06-16T01:35:24Z</dcterms:modified>
</cp:coreProperties>
</file>