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audio1.wav" ContentType="audio/x-wav"/>
  <Override PartName="/ppt/media/audio2.wav" ContentType="audio/x-wav"/>
  <Override PartName="/ppt/media/audio3.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 id="2147483696" r:id="rId4"/>
  </p:sldMasterIdLst>
  <p:notesMasterIdLst>
    <p:notesMasterId r:id="rId60"/>
  </p:notesMasterIdLst>
  <p:sldIdLst>
    <p:sldId id="270" r:id="rId5"/>
    <p:sldId id="332" r:id="rId6"/>
    <p:sldId id="328" r:id="rId7"/>
    <p:sldId id="273" r:id="rId8"/>
    <p:sldId id="329" r:id="rId9"/>
    <p:sldId id="330" r:id="rId10"/>
    <p:sldId id="256" r:id="rId11"/>
    <p:sldId id="257" r:id="rId12"/>
    <p:sldId id="272" r:id="rId13"/>
    <p:sldId id="274" r:id="rId14"/>
    <p:sldId id="280" r:id="rId15"/>
    <p:sldId id="275" r:id="rId16"/>
    <p:sldId id="276" r:id="rId17"/>
    <p:sldId id="281" r:id="rId18"/>
    <p:sldId id="282" r:id="rId19"/>
    <p:sldId id="278" r:id="rId20"/>
    <p:sldId id="283" r:id="rId21"/>
    <p:sldId id="284" r:id="rId22"/>
    <p:sldId id="285" r:id="rId23"/>
    <p:sldId id="279" r:id="rId24"/>
    <p:sldId id="286" r:id="rId25"/>
    <p:sldId id="287" r:id="rId26"/>
    <p:sldId id="288" r:id="rId27"/>
    <p:sldId id="290" r:id="rId28"/>
    <p:sldId id="291" r:id="rId29"/>
    <p:sldId id="294" r:id="rId30"/>
    <p:sldId id="309" r:id="rId31"/>
    <p:sldId id="316" r:id="rId32"/>
    <p:sldId id="295" r:id="rId33"/>
    <p:sldId id="298" r:id="rId34"/>
    <p:sldId id="307" r:id="rId35"/>
    <p:sldId id="308" r:id="rId36"/>
    <p:sldId id="299" r:id="rId37"/>
    <p:sldId id="300" r:id="rId38"/>
    <p:sldId id="310" r:id="rId39"/>
    <p:sldId id="301" r:id="rId40"/>
    <p:sldId id="303" r:id="rId41"/>
    <p:sldId id="304" r:id="rId42"/>
    <p:sldId id="311" r:id="rId43"/>
    <p:sldId id="305" r:id="rId44"/>
    <p:sldId id="296" r:id="rId45"/>
    <p:sldId id="306" r:id="rId46"/>
    <p:sldId id="312" r:id="rId47"/>
    <p:sldId id="313" r:id="rId48"/>
    <p:sldId id="314" r:id="rId49"/>
    <p:sldId id="315" r:id="rId50"/>
    <p:sldId id="297" r:id="rId51"/>
    <p:sldId id="293" r:id="rId52"/>
    <p:sldId id="292" r:id="rId53"/>
    <p:sldId id="317" r:id="rId54"/>
    <p:sldId id="320" r:id="rId55"/>
    <p:sldId id="318" r:id="rId56"/>
    <p:sldId id="319" r:id="rId57"/>
    <p:sldId id="333" r:id="rId58"/>
    <p:sldId id="326" r:id="rId59"/>
  </p:sldIdLst>
  <p:sldSz cx="18288000" cy="10287000"/>
  <p:notesSz cx="6858000" cy="9144000"/>
  <p:embeddedFontLst>
    <p:embeddedFont>
      <p:font typeface="Tahoma" pitchFamily="34" charset="0"/>
      <p:regular r:id="rId61"/>
      <p:bold r:id="rId62"/>
    </p:embeddedFont>
    <p:embeddedFont>
      <p:font typeface="Quicksand Medium" charset="0"/>
      <p:regular r:id="rId63"/>
    </p:embeddedFont>
    <p:embeddedFont>
      <p:font typeface="Century Gothic" pitchFamily="34" charset="0"/>
      <p:regular r:id="rId64"/>
      <p:bold r:id="rId65"/>
      <p:italic r:id="rId66"/>
      <p:boldItalic r:id="rId67"/>
    </p:embeddedFont>
    <p:embeddedFont>
      <p:font typeface="Goudy Old Style" pitchFamily="18" charset="0"/>
      <p:regular r:id="rId68"/>
      <p:bold r:id="rId69"/>
      <p:italic r:id="rId70"/>
    </p:embeddedFont>
    <p:embeddedFont>
      <p:font typeface="Garamond" pitchFamily="18" charset="0"/>
      <p:regular r:id="rId71"/>
      <p:bold r:id="rId72"/>
      <p:italic r:id="rId73"/>
    </p:embeddedFont>
    <p:embeddedFont>
      <p:font typeface="Calibri Light" pitchFamily="34" charset="0"/>
      <p:regular r:id="rId74"/>
      <p:italic r:id="rId75"/>
    </p:embeddedFont>
    <p:embeddedFont>
      <p:font typeface="Cambria Math" pitchFamily="18" charset="0"/>
      <p:regular r:id="rId76"/>
    </p:embeddedFont>
    <p:embeddedFont>
      <p:font typeface="Calibri" pitchFamily="34" charset="0"/>
      <p:regular r:id="rId77"/>
      <p:bold r:id="rId78"/>
      <p:italic r:id="rId79"/>
      <p:boldItalic r:id="rId80"/>
    </p:embeddedFont>
    <p:embeddedFont>
      <p:font typeface="IreneFlorentina" charset="0"/>
      <p:regular r:id="rId8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6" userDrawn="1">
          <p15:clr>
            <a:srgbClr val="A4A3A4"/>
          </p15:clr>
        </p15:guide>
        <p15:guide id="2" pos="3072" userDrawn="1">
          <p15:clr>
            <a:srgbClr val="A4A3A4"/>
          </p15:clr>
        </p15:guide>
      </p15:sldGuideLst>
    </p:ext>
    <p:ext uri="{2D200454-40CA-4A62-9FC3-DE9A4176ACB9}">
      <p15:notesGuideLst xmlns:p15="http://schemas.microsoft.com/office/powerpoint/2012/main" xmlns="">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hải Đỗ" initials="KĐ" lastIdx="3" clrIdx="0">
    <p:extLst>
      <p:ext uri="{19B8F6BF-5375-455C-9EA6-DF929625EA0E}">
        <p15:presenceInfo xmlns:p15="http://schemas.microsoft.com/office/powerpoint/2012/main" xmlns="" userId="a248edf5a2b6983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05" autoAdjust="0"/>
    <p:restoredTop sz="94622" autoAdjust="0"/>
  </p:normalViewPr>
  <p:slideViewPr>
    <p:cSldViewPr>
      <p:cViewPr>
        <p:scale>
          <a:sx n="48" d="100"/>
          <a:sy n="48" d="100"/>
        </p:scale>
        <p:origin x="-472" y="28"/>
      </p:cViewPr>
      <p:guideLst>
        <p:guide orient="horz" pos="2136"/>
        <p:guide pos="3072"/>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58" d="100"/>
          <a:sy n="58" d="100"/>
        </p:scale>
        <p:origin x="2472" y="5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font" Target="fonts/font16.fntdata"/><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1.xml"/><Relationship Id="rId61" Type="http://schemas.openxmlformats.org/officeDocument/2006/relationships/font" Target="fonts/font1.fntdata"/><Relationship Id="rId82" Type="http://schemas.openxmlformats.org/officeDocument/2006/relationships/commentAuthors" Target="commentAuthor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6-11T17:17:05.327" idx="2">
    <p:pos x="10" y="10"/>
    <p:text/>
    <p:extLst>
      <p:ext uri="{C676402C-5697-4E1C-873F-D02D1690AC5C}">
        <p15:threadingInfo xmlns:p15="http://schemas.microsoft.com/office/powerpoint/2012/main" xmlns="" timeZoneBias="-420"/>
      </p:ext>
    </p:extLst>
  </p:cm>
  <p:cm authorId="1" dt="2024-06-11T17:17:06.099" idx="3">
    <p:pos x="106" y="106"/>
    <p:text/>
    <p:extLst>
      <p:ext uri="{C676402C-5697-4E1C-873F-D02D1690AC5C}">
        <p15:threadingInfo xmlns:p15="http://schemas.microsoft.com/office/powerpoint/2012/main" xmlns="" timeZoneBias="-420"/>
      </p:ext>
    </p:extLst>
  </p:cm>
</p:cmLst>
</file>

<file path=ppt/drawings/_rels/vmlDrawing1.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4" Type="http://schemas.openxmlformats.org/officeDocument/2006/relationships/image" Target="../media/image44.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image" Target="../media/image97.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image" Target="../media/image101.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image" Target="../media/image104.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image" Target="../media/image115.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image" Target="../media/image119.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image" Target="../media/image122.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wmf"/><Relationship Id="rId1" Type="http://schemas.openxmlformats.org/officeDocument/2006/relationships/image" Target="../media/image130.wmf"/><Relationship Id="rId4" Type="http://schemas.openxmlformats.org/officeDocument/2006/relationships/image" Target="../media/image133.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image" Target="../media/image135.wmf"/><Relationship Id="rId1" Type="http://schemas.openxmlformats.org/officeDocument/2006/relationships/image" Target="../media/image13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image" Target="../media/image14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image" Target="../media/image147.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52.wmf"/><Relationship Id="rId1" Type="http://schemas.openxmlformats.org/officeDocument/2006/relationships/image" Target="../media/image151.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56.wmf"/><Relationship Id="rId1" Type="http://schemas.openxmlformats.org/officeDocument/2006/relationships/image" Target="../media/image155.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7.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image" Target="../media/image158.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image" Target="../media/image163.wmf"/><Relationship Id="rId1" Type="http://schemas.openxmlformats.org/officeDocument/2006/relationships/image" Target="../media/image162.wmf"/><Relationship Id="rId6" Type="http://schemas.openxmlformats.org/officeDocument/2006/relationships/image" Target="../media/image167.wmf"/><Relationship Id="rId5" Type="http://schemas.openxmlformats.org/officeDocument/2006/relationships/image" Target="../media/image166.wmf"/><Relationship Id="rId4" Type="http://schemas.openxmlformats.org/officeDocument/2006/relationships/image" Target="../media/image165.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70.wmf"/><Relationship Id="rId1" Type="http://schemas.openxmlformats.org/officeDocument/2006/relationships/image" Target="../media/image169.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72.wmf"/><Relationship Id="rId1" Type="http://schemas.openxmlformats.org/officeDocument/2006/relationships/image" Target="../media/image171.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75.wmf"/><Relationship Id="rId1" Type="http://schemas.openxmlformats.org/officeDocument/2006/relationships/image" Target="../media/image17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emf"/><Relationship Id="rId1" Type="http://schemas.openxmlformats.org/officeDocument/2006/relationships/image" Target="../media/image50.emf"/><Relationship Id="rId5" Type="http://schemas.openxmlformats.org/officeDocument/2006/relationships/image" Target="../media/image54.emf"/><Relationship Id="rId4" Type="http://schemas.openxmlformats.org/officeDocument/2006/relationships/image" Target="../media/image53.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178.wmf"/><Relationship Id="rId1" Type="http://schemas.openxmlformats.org/officeDocument/2006/relationships/image" Target="../media/image177.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image" Target="../media/image181.wmf"/><Relationship Id="rId1" Type="http://schemas.openxmlformats.org/officeDocument/2006/relationships/image" Target="../media/image180.wmf"/><Relationship Id="rId4" Type="http://schemas.openxmlformats.org/officeDocument/2006/relationships/image" Target="../media/image183.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image" Target="../media/image186.wmf"/><Relationship Id="rId1" Type="http://schemas.openxmlformats.org/officeDocument/2006/relationships/image" Target="../media/image185.wmf"/><Relationship Id="rId4" Type="http://schemas.openxmlformats.org/officeDocument/2006/relationships/image" Target="../media/image188.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image" Target="../media/image190.wmf"/><Relationship Id="rId1" Type="http://schemas.openxmlformats.org/officeDocument/2006/relationships/image" Target="../media/image189.wmf"/><Relationship Id="rId6" Type="http://schemas.openxmlformats.org/officeDocument/2006/relationships/image" Target="../media/image194.wmf"/><Relationship Id="rId5" Type="http://schemas.openxmlformats.org/officeDocument/2006/relationships/image" Target="../media/image193.wmf"/><Relationship Id="rId4" Type="http://schemas.openxmlformats.org/officeDocument/2006/relationships/image" Target="../media/image192.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image" Target="../media/image196.wmf"/><Relationship Id="rId1" Type="http://schemas.openxmlformats.org/officeDocument/2006/relationships/image" Target="../media/image195.wmf"/><Relationship Id="rId6" Type="http://schemas.openxmlformats.org/officeDocument/2006/relationships/image" Target="../media/image200.wmf"/><Relationship Id="rId5" Type="http://schemas.openxmlformats.org/officeDocument/2006/relationships/image" Target="../media/image199.wmf"/><Relationship Id="rId4" Type="http://schemas.openxmlformats.org/officeDocument/2006/relationships/image" Target="../media/image198.wmf"/></Relationships>
</file>

<file path=ppt/drawings/_rels/vmlDrawing35.vml.rels><?xml version="1.0" encoding="UTF-8" standalone="yes"?>
<Relationships xmlns="http://schemas.openxmlformats.org/package/2006/relationships"><Relationship Id="rId8" Type="http://schemas.openxmlformats.org/officeDocument/2006/relationships/image" Target="../media/image208.emf"/><Relationship Id="rId3" Type="http://schemas.openxmlformats.org/officeDocument/2006/relationships/image" Target="../media/image203.wmf"/><Relationship Id="rId7" Type="http://schemas.openxmlformats.org/officeDocument/2006/relationships/image" Target="../media/image207.wmf"/><Relationship Id="rId2" Type="http://schemas.openxmlformats.org/officeDocument/2006/relationships/image" Target="../media/image202.wmf"/><Relationship Id="rId1" Type="http://schemas.openxmlformats.org/officeDocument/2006/relationships/image" Target="../media/image201.wmf"/><Relationship Id="rId6" Type="http://schemas.openxmlformats.org/officeDocument/2006/relationships/image" Target="../media/image206.emf"/><Relationship Id="rId5" Type="http://schemas.openxmlformats.org/officeDocument/2006/relationships/image" Target="../media/image205.emf"/><Relationship Id="rId4" Type="http://schemas.openxmlformats.org/officeDocument/2006/relationships/image" Target="../media/image20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39366-CD85-4EBC-9EF1-80EE2BB8869B}" type="datetimeFigureOut">
              <a:rPr lang="en-US" smtClean="0"/>
              <a:t>07/02/2025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C5E07-EBF7-44C9-816C-61408AE3F637}" type="slidenum">
              <a:rPr lang="en-US" smtClean="0"/>
              <a:t>‹#›</a:t>
            </a:fld>
            <a:endParaRPr lang="en-US"/>
          </a:p>
        </p:txBody>
      </p:sp>
    </p:spTree>
    <p:extLst>
      <p:ext uri="{BB962C8B-B14F-4D97-AF65-F5344CB8AC3E}">
        <p14:creationId xmlns:p14="http://schemas.microsoft.com/office/powerpoint/2010/main" val="2977722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0C5E07-EBF7-44C9-816C-61408AE3F637}" type="slidenum">
              <a:rPr lang="en-US" smtClean="0"/>
              <a:t>1</a:t>
            </a:fld>
            <a:endParaRPr lang="en-US"/>
          </a:p>
        </p:txBody>
      </p:sp>
    </p:spTree>
    <p:extLst>
      <p:ext uri="{BB962C8B-B14F-4D97-AF65-F5344CB8AC3E}">
        <p14:creationId xmlns:p14="http://schemas.microsoft.com/office/powerpoint/2010/main" val="728796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36</a:t>
            </a:fld>
            <a:endParaRPr lang="en-US"/>
          </a:p>
        </p:txBody>
      </p:sp>
    </p:spTree>
    <p:extLst>
      <p:ext uri="{BB962C8B-B14F-4D97-AF65-F5344CB8AC3E}">
        <p14:creationId xmlns:p14="http://schemas.microsoft.com/office/powerpoint/2010/main" val="84329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40</a:t>
            </a:fld>
            <a:endParaRPr lang="en-US"/>
          </a:p>
        </p:txBody>
      </p:sp>
    </p:spTree>
    <p:extLst>
      <p:ext uri="{BB962C8B-B14F-4D97-AF65-F5344CB8AC3E}">
        <p14:creationId xmlns:p14="http://schemas.microsoft.com/office/powerpoint/2010/main" val="2017963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42</a:t>
            </a:fld>
            <a:endParaRPr lang="en-US"/>
          </a:p>
        </p:txBody>
      </p:sp>
    </p:spTree>
    <p:extLst>
      <p:ext uri="{BB962C8B-B14F-4D97-AF65-F5344CB8AC3E}">
        <p14:creationId xmlns:p14="http://schemas.microsoft.com/office/powerpoint/2010/main" val="1777641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43</a:t>
            </a:fld>
            <a:endParaRPr lang="en-US"/>
          </a:p>
        </p:txBody>
      </p:sp>
    </p:spTree>
    <p:extLst>
      <p:ext uri="{BB962C8B-B14F-4D97-AF65-F5344CB8AC3E}">
        <p14:creationId xmlns:p14="http://schemas.microsoft.com/office/powerpoint/2010/main" val="4054040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48</a:t>
            </a:fld>
            <a:endParaRPr lang="en-US"/>
          </a:p>
        </p:txBody>
      </p:sp>
    </p:spTree>
    <p:extLst>
      <p:ext uri="{BB962C8B-B14F-4D97-AF65-F5344CB8AC3E}">
        <p14:creationId xmlns:p14="http://schemas.microsoft.com/office/powerpoint/2010/main" val="105900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54</a:t>
            </a:fld>
            <a:endParaRPr lang="en-US"/>
          </a:p>
        </p:txBody>
      </p:sp>
    </p:spTree>
    <p:extLst>
      <p:ext uri="{BB962C8B-B14F-4D97-AF65-F5344CB8AC3E}">
        <p14:creationId xmlns:p14="http://schemas.microsoft.com/office/powerpoint/2010/main" val="1065182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0C5E07-EBF7-44C9-816C-61408AE3F637}" type="slidenum">
              <a:rPr lang="en-US" smtClean="0"/>
              <a:t>7</a:t>
            </a:fld>
            <a:endParaRPr lang="en-US"/>
          </a:p>
        </p:txBody>
      </p:sp>
    </p:spTree>
    <p:extLst>
      <p:ext uri="{BB962C8B-B14F-4D97-AF65-F5344CB8AC3E}">
        <p14:creationId xmlns:p14="http://schemas.microsoft.com/office/powerpoint/2010/main" val="3328547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0C5E07-EBF7-44C9-816C-61408AE3F637}" type="slidenum">
              <a:rPr lang="en-US" smtClean="0"/>
              <a:t>8</a:t>
            </a:fld>
            <a:endParaRPr lang="en-US"/>
          </a:p>
        </p:txBody>
      </p:sp>
    </p:spTree>
    <p:extLst>
      <p:ext uri="{BB962C8B-B14F-4D97-AF65-F5344CB8AC3E}">
        <p14:creationId xmlns:p14="http://schemas.microsoft.com/office/powerpoint/2010/main" val="1410192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13</a:t>
            </a:fld>
            <a:endParaRPr lang="en-US"/>
          </a:p>
        </p:txBody>
      </p:sp>
    </p:spTree>
    <p:extLst>
      <p:ext uri="{BB962C8B-B14F-4D97-AF65-F5344CB8AC3E}">
        <p14:creationId xmlns:p14="http://schemas.microsoft.com/office/powerpoint/2010/main" val="283080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14</a:t>
            </a:fld>
            <a:endParaRPr lang="en-US"/>
          </a:p>
        </p:txBody>
      </p:sp>
    </p:spTree>
    <p:extLst>
      <p:ext uri="{BB962C8B-B14F-4D97-AF65-F5344CB8AC3E}">
        <p14:creationId xmlns:p14="http://schemas.microsoft.com/office/powerpoint/2010/main" val="2015189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15</a:t>
            </a:fld>
            <a:endParaRPr lang="en-US"/>
          </a:p>
        </p:txBody>
      </p:sp>
    </p:spTree>
    <p:extLst>
      <p:ext uri="{BB962C8B-B14F-4D97-AF65-F5344CB8AC3E}">
        <p14:creationId xmlns:p14="http://schemas.microsoft.com/office/powerpoint/2010/main" val="3827721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17</a:t>
            </a:fld>
            <a:endParaRPr lang="en-US"/>
          </a:p>
        </p:txBody>
      </p:sp>
    </p:spTree>
    <p:extLst>
      <p:ext uri="{BB962C8B-B14F-4D97-AF65-F5344CB8AC3E}">
        <p14:creationId xmlns:p14="http://schemas.microsoft.com/office/powerpoint/2010/main" val="157954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18</a:t>
            </a:fld>
            <a:endParaRPr lang="en-US"/>
          </a:p>
        </p:txBody>
      </p:sp>
    </p:spTree>
    <p:extLst>
      <p:ext uri="{BB962C8B-B14F-4D97-AF65-F5344CB8AC3E}">
        <p14:creationId xmlns:p14="http://schemas.microsoft.com/office/powerpoint/2010/main" val="3046366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30</a:t>
            </a:fld>
            <a:endParaRPr lang="en-US"/>
          </a:p>
        </p:txBody>
      </p:sp>
    </p:spTree>
    <p:extLst>
      <p:ext uri="{BB962C8B-B14F-4D97-AF65-F5344CB8AC3E}">
        <p14:creationId xmlns:p14="http://schemas.microsoft.com/office/powerpoint/2010/main" val="773148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8288000" cy="10287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961805" y="1901595"/>
            <a:ext cx="14364393" cy="646192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2171702" y="2117423"/>
            <a:ext cx="13944600" cy="6052155"/>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7703820" y="1901595"/>
            <a:ext cx="2880360" cy="10972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7875270" y="1901596"/>
            <a:ext cx="2537460" cy="967943"/>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342562" y="3136895"/>
            <a:ext cx="13602879" cy="3886200"/>
          </a:xfrm>
        </p:spPr>
        <p:txBody>
          <a:bodyPr tIns="45720" bIns="45720" anchor="ctr">
            <a:noAutofit/>
          </a:bodyPr>
          <a:lstStyle>
            <a:lvl1pPr algn="ctr">
              <a:lnSpc>
                <a:spcPct val="83000"/>
              </a:lnSpc>
              <a:defRPr lang="en-US" sz="10800" b="0" kern="1200" cap="all" spc="-15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2343150" y="7023094"/>
            <a:ext cx="13606272" cy="685802"/>
          </a:xfrm>
        </p:spPr>
        <p:txBody>
          <a:bodyPr>
            <a:normAutofit/>
          </a:bodyPr>
          <a:lstStyle>
            <a:lvl1pPr marL="0" indent="0" algn="ctr">
              <a:spcBef>
                <a:spcPts val="0"/>
              </a:spcBef>
              <a:buNone/>
              <a:defRPr sz="2400" spc="120" baseline="0">
                <a:solidFill>
                  <a:schemeClr val="tx1"/>
                </a:solidFill>
              </a:defRPr>
            </a:lvl1pPr>
            <a:lvl2pPr marL="685800" indent="0" algn="ctr">
              <a:buNone/>
              <a:defRPr sz="2400"/>
            </a:lvl2pPr>
            <a:lvl3pPr marL="1371600" indent="0" algn="ctr">
              <a:buNone/>
              <a:defRPr sz="24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20" name="Date Placeholder 19"/>
          <p:cNvSpPr>
            <a:spLocks noGrp="1"/>
          </p:cNvSpPr>
          <p:nvPr>
            <p:ph type="dt" sz="half" idx="10"/>
          </p:nvPr>
        </p:nvSpPr>
        <p:spPr>
          <a:xfrm>
            <a:off x="7978140" y="2011883"/>
            <a:ext cx="2331720" cy="790820"/>
          </a:xfrm>
        </p:spPr>
        <p:txBody>
          <a:bodyPr/>
          <a:lstStyle>
            <a:lvl1pPr algn="ctr">
              <a:defRPr sz="1950" spc="0" baseline="0">
                <a:solidFill>
                  <a:schemeClr val="tx1"/>
                </a:solidFill>
                <a:latin typeface="+mn-lt"/>
              </a:defRPr>
            </a:lvl1pPr>
          </a:lstStyle>
          <a:p>
            <a:fld id="{1D8BD707-D9CF-40AE-B4C6-C98DA3205C09}" type="datetimeFigureOut">
              <a:rPr lang="en-US" smtClean="0"/>
              <a:pPr/>
              <a:t>07/02/2025</a:t>
            </a:fld>
            <a:endParaRPr lang="en-US"/>
          </a:p>
        </p:txBody>
      </p:sp>
      <p:sp>
        <p:nvSpPr>
          <p:cNvPr id="21" name="Footer Placeholder 20"/>
          <p:cNvSpPr>
            <a:spLocks noGrp="1"/>
          </p:cNvSpPr>
          <p:nvPr>
            <p:ph type="ftr" sz="quarter" idx="11"/>
          </p:nvPr>
        </p:nvSpPr>
        <p:spPr>
          <a:xfrm>
            <a:off x="2180844" y="7816590"/>
            <a:ext cx="8858250" cy="3429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12910379" y="7818120"/>
            <a:ext cx="3167822" cy="342900"/>
          </a:xfrm>
        </p:spPr>
        <p:txBody>
          <a:bodyPr/>
          <a:lstStyle>
            <a:lvl1pPr>
              <a:defRPr>
                <a:solidFill>
                  <a:schemeClr val="tx1">
                    <a:lumMod val="75000"/>
                    <a:lumOff val="2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6933969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07/02/2025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7084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87400" y="1143000"/>
            <a:ext cx="3543300" cy="78867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1143000"/>
            <a:ext cx="12115800" cy="7886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07/02/2025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7524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312009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17681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571389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080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619713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80460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573579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769354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07/02/2025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5686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0260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375951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615166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760831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280008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679909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989697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298753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8209805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80810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8288000" cy="10287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961805" y="1901595"/>
            <a:ext cx="14364393" cy="646192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2171700" y="2117423"/>
            <a:ext cx="13944600" cy="6052155"/>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7703820" y="1901595"/>
            <a:ext cx="2880360" cy="10972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7875270" y="1901596"/>
            <a:ext cx="2537460" cy="967943"/>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2345435" y="3141464"/>
            <a:ext cx="13606272" cy="3881628"/>
          </a:xfrm>
        </p:spPr>
        <p:txBody>
          <a:bodyPr anchor="ctr">
            <a:noAutofit/>
          </a:bodyPr>
          <a:lstStyle>
            <a:lvl1pPr algn="ctr">
              <a:lnSpc>
                <a:spcPct val="83000"/>
              </a:lnSpc>
              <a:defRPr lang="en-US" sz="10800" kern="1200" cap="all" spc="-15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2345436" y="7023093"/>
            <a:ext cx="13606272" cy="685800"/>
          </a:xfrm>
        </p:spPr>
        <p:txBody>
          <a:bodyPr anchor="t">
            <a:normAutofit/>
          </a:bodyPr>
          <a:lstStyle>
            <a:lvl1pPr marL="0" indent="0" algn="ctr">
              <a:buNone/>
              <a:defRPr sz="2400">
                <a:solidFill>
                  <a:schemeClr val="tx1"/>
                </a:solidFill>
                <a:effectLst/>
              </a:defRPr>
            </a:lvl1pPr>
            <a:lvl2pPr marL="685800" indent="0">
              <a:buNone/>
              <a:defRPr sz="24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982712" y="2016753"/>
            <a:ext cx="2331720" cy="795528"/>
          </a:xfrm>
        </p:spPr>
        <p:txBody>
          <a:bodyPr/>
          <a:lstStyle>
            <a:lvl1pPr algn="ctr">
              <a:defRPr lang="en-US" sz="1950" kern="1200" spc="0" baseline="0">
                <a:solidFill>
                  <a:schemeClr val="tx1"/>
                </a:solidFill>
                <a:latin typeface="+mn-lt"/>
                <a:ea typeface="+mn-ea"/>
                <a:cs typeface="+mn-cs"/>
              </a:defRPr>
            </a:lvl1pPr>
          </a:lstStyle>
          <a:p>
            <a:fld id="{1D8BD707-D9CF-40AE-B4C6-C98DA3205C09}" type="datetimeFigureOut">
              <a:rPr lang="en-US" smtClean="0"/>
              <a:pPr/>
              <a:t>07/02/2025</a:t>
            </a:fld>
            <a:endParaRPr lang="en-US"/>
          </a:p>
        </p:txBody>
      </p:sp>
      <p:sp>
        <p:nvSpPr>
          <p:cNvPr id="5" name="Footer Placeholder 4"/>
          <p:cNvSpPr>
            <a:spLocks noGrp="1"/>
          </p:cNvSpPr>
          <p:nvPr>
            <p:ph type="ftr" sz="quarter" idx="11"/>
          </p:nvPr>
        </p:nvSpPr>
        <p:spPr>
          <a:xfrm>
            <a:off x="2180330" y="7816590"/>
            <a:ext cx="8860536" cy="342900"/>
          </a:xfrm>
        </p:spPr>
        <p:txBody>
          <a:bodyPr/>
          <a:lstStyle>
            <a:lvl1pPr algn="l">
              <a:defRPr/>
            </a:lvl1pPr>
          </a:lstStyle>
          <a:p>
            <a:endParaRPr lang="en-US"/>
          </a:p>
        </p:txBody>
      </p:sp>
      <p:sp>
        <p:nvSpPr>
          <p:cNvPr id="6" name="Slide Number Placeholder 5"/>
          <p:cNvSpPr>
            <a:spLocks noGrp="1"/>
          </p:cNvSpPr>
          <p:nvPr>
            <p:ph type="sldNum" sz="quarter" idx="12"/>
          </p:nvPr>
        </p:nvSpPr>
        <p:spPr>
          <a:xfrm>
            <a:off x="12906756" y="7816590"/>
            <a:ext cx="3168396" cy="34290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41192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221535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986700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829175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43742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097B24AA-8C5B-489B-8D76-26520A47235C}"/>
              </a:ext>
            </a:extLst>
          </p:cNvPr>
          <p:cNvSpPr>
            <a:spLocks noGrp="1"/>
          </p:cNvSpPr>
          <p:nvPr>
            <p:ph type="dt" sz="half" idx="10"/>
          </p:nvPr>
        </p:nvSpPr>
        <p:spPr/>
        <p:txBody>
          <a:bodyPr/>
          <a:lstStyle/>
          <a:p>
            <a:fld id="{0D838988-15A6-4647-86D7-062E8698D868}" type="datetimeFigureOut">
              <a:rPr lang="en-US" smtClean="0"/>
              <a:t>07/02/2025</a:t>
            </a:fld>
            <a:endParaRPr lang="en-US"/>
          </a:p>
        </p:txBody>
      </p:sp>
      <p:sp>
        <p:nvSpPr>
          <p:cNvPr id="5" name="Footer Placeholder 4">
            <a:extLst>
              <a:ext uri="{FF2B5EF4-FFF2-40B4-BE49-F238E27FC236}">
                <a16:creationId xmlns:a16="http://schemas.microsoft.com/office/drawing/2014/main" xmlns=""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595545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6AEC17-1600-4203-9089-5C7E876BAAF0}"/>
              </a:ext>
            </a:extLst>
          </p:cNvPr>
          <p:cNvSpPr>
            <a:spLocks noGrp="1"/>
          </p:cNvSpPr>
          <p:nvPr>
            <p:ph type="dt" sz="half" idx="10"/>
          </p:nvPr>
        </p:nvSpPr>
        <p:spPr/>
        <p:txBody>
          <a:bodyPr/>
          <a:lstStyle/>
          <a:p>
            <a:fld id="{0D838988-15A6-4647-86D7-062E8698D868}" type="datetimeFigureOut">
              <a:rPr lang="en-US" smtClean="0"/>
              <a:t>07/02/2025</a:t>
            </a:fld>
            <a:endParaRPr lang="en-US"/>
          </a:p>
        </p:txBody>
      </p:sp>
      <p:sp>
        <p:nvSpPr>
          <p:cNvPr id="5" name="Footer Placeholder 4">
            <a:extLst>
              <a:ext uri="{FF2B5EF4-FFF2-40B4-BE49-F238E27FC236}">
                <a16:creationId xmlns:a16="http://schemas.microsoft.com/office/drawing/2014/main" xmlns=""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293054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CB418C6-8329-4AF6-A23C-A359B33D7E70}"/>
              </a:ext>
            </a:extLst>
          </p:cNvPr>
          <p:cNvSpPr>
            <a:spLocks noGrp="1"/>
          </p:cNvSpPr>
          <p:nvPr>
            <p:ph type="dt" sz="half" idx="10"/>
          </p:nvPr>
        </p:nvSpPr>
        <p:spPr/>
        <p:txBody>
          <a:bodyPr/>
          <a:lstStyle/>
          <a:p>
            <a:fld id="{0D838988-15A6-4647-86D7-062E8698D868}" type="datetimeFigureOut">
              <a:rPr lang="en-US" smtClean="0"/>
              <a:t>07/02/2025</a:t>
            </a:fld>
            <a:endParaRPr lang="en-US"/>
          </a:p>
        </p:txBody>
      </p:sp>
      <p:sp>
        <p:nvSpPr>
          <p:cNvPr id="5" name="Footer Placeholder 4">
            <a:extLst>
              <a:ext uri="{FF2B5EF4-FFF2-40B4-BE49-F238E27FC236}">
                <a16:creationId xmlns:a16="http://schemas.microsoft.com/office/drawing/2014/main" xmlns=""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502503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F21C2EB-ED80-448C-A415-C71E76BE4628}"/>
              </a:ext>
            </a:extLst>
          </p:cNvPr>
          <p:cNvSpPr>
            <a:spLocks noGrp="1"/>
          </p:cNvSpPr>
          <p:nvPr>
            <p:ph type="dt" sz="half" idx="10"/>
          </p:nvPr>
        </p:nvSpPr>
        <p:spPr/>
        <p:txBody>
          <a:bodyPr/>
          <a:lstStyle/>
          <a:p>
            <a:fld id="{0D838988-15A6-4647-86D7-062E8698D868}" type="datetimeFigureOut">
              <a:rPr lang="en-US" smtClean="0"/>
              <a:t>07/02/2025</a:t>
            </a:fld>
            <a:endParaRPr lang="en-US"/>
          </a:p>
        </p:txBody>
      </p:sp>
      <p:sp>
        <p:nvSpPr>
          <p:cNvPr id="6" name="Footer Placeholder 5">
            <a:extLst>
              <a:ext uri="{FF2B5EF4-FFF2-40B4-BE49-F238E27FC236}">
                <a16:creationId xmlns:a16="http://schemas.microsoft.com/office/drawing/2014/main" xmlns=""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54417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851279-2D44-45B8-B481-029791165588}"/>
              </a:ext>
            </a:extLst>
          </p:cNvPr>
          <p:cNvSpPr>
            <a:spLocks noGrp="1"/>
          </p:cNvSpPr>
          <p:nvPr>
            <p:ph type="dt" sz="half" idx="10"/>
          </p:nvPr>
        </p:nvSpPr>
        <p:spPr/>
        <p:txBody>
          <a:bodyPr/>
          <a:lstStyle/>
          <a:p>
            <a:fld id="{0D838988-15A6-4647-86D7-062E8698D868}" type="datetimeFigureOut">
              <a:rPr lang="en-US" smtClean="0"/>
              <a:t>07/02/2025</a:t>
            </a:fld>
            <a:endParaRPr lang="en-US"/>
          </a:p>
        </p:txBody>
      </p:sp>
      <p:sp>
        <p:nvSpPr>
          <p:cNvPr id="8" name="Footer Placeholder 7">
            <a:extLst>
              <a:ext uri="{FF2B5EF4-FFF2-40B4-BE49-F238E27FC236}">
                <a16:creationId xmlns:a16="http://schemas.microsoft.com/office/drawing/2014/main" xmlns=""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917283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18120AF-995E-43E9-9C76-D00D3CE45D52}"/>
              </a:ext>
            </a:extLst>
          </p:cNvPr>
          <p:cNvSpPr>
            <a:spLocks noGrp="1"/>
          </p:cNvSpPr>
          <p:nvPr>
            <p:ph type="dt" sz="half" idx="10"/>
          </p:nvPr>
        </p:nvSpPr>
        <p:spPr/>
        <p:txBody>
          <a:bodyPr/>
          <a:lstStyle/>
          <a:p>
            <a:fld id="{0D838988-15A6-4647-86D7-062E8698D868}" type="datetimeFigureOut">
              <a:rPr lang="en-US" smtClean="0"/>
              <a:t>07/02/2025</a:t>
            </a:fld>
            <a:endParaRPr lang="en-US"/>
          </a:p>
        </p:txBody>
      </p:sp>
      <p:sp>
        <p:nvSpPr>
          <p:cNvPr id="4" name="Footer Placeholder 3">
            <a:extLst>
              <a:ext uri="{FF2B5EF4-FFF2-40B4-BE49-F238E27FC236}">
                <a16:creationId xmlns:a16="http://schemas.microsoft.com/office/drawing/2014/main" xmlns=""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946975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00200" y="3154680"/>
            <a:ext cx="7132320" cy="562356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555480" y="3154680"/>
            <a:ext cx="7132320" cy="562356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07/02/2025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7050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EAE7B8-C2C1-404D-9AAE-D00086810180}"/>
              </a:ext>
            </a:extLst>
          </p:cNvPr>
          <p:cNvSpPr>
            <a:spLocks noGrp="1"/>
          </p:cNvSpPr>
          <p:nvPr>
            <p:ph type="dt" sz="half" idx="10"/>
          </p:nvPr>
        </p:nvSpPr>
        <p:spPr/>
        <p:txBody>
          <a:bodyPr/>
          <a:lstStyle/>
          <a:p>
            <a:fld id="{0D838988-15A6-4647-86D7-062E8698D868}" type="datetimeFigureOut">
              <a:rPr lang="en-US" smtClean="0"/>
              <a:t>07/02/2025</a:t>
            </a:fld>
            <a:endParaRPr lang="en-US"/>
          </a:p>
        </p:txBody>
      </p:sp>
      <p:sp>
        <p:nvSpPr>
          <p:cNvPr id="3" name="Footer Placeholder 2">
            <a:extLst>
              <a:ext uri="{FF2B5EF4-FFF2-40B4-BE49-F238E27FC236}">
                <a16:creationId xmlns:a16="http://schemas.microsoft.com/office/drawing/2014/main" xmlns=""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172461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42F0E258-2AFB-4C0D-91D3-8DD539CD456A}"/>
              </a:ext>
            </a:extLst>
          </p:cNvPr>
          <p:cNvSpPr>
            <a:spLocks noGrp="1"/>
          </p:cNvSpPr>
          <p:nvPr>
            <p:ph type="dt" sz="half" idx="10"/>
          </p:nvPr>
        </p:nvSpPr>
        <p:spPr/>
        <p:txBody>
          <a:bodyPr/>
          <a:lstStyle/>
          <a:p>
            <a:fld id="{0D838988-15A6-4647-86D7-062E8698D868}" type="datetimeFigureOut">
              <a:rPr lang="en-US" smtClean="0"/>
              <a:t>07/02/2025</a:t>
            </a:fld>
            <a:endParaRPr lang="en-US"/>
          </a:p>
        </p:txBody>
      </p:sp>
      <p:sp>
        <p:nvSpPr>
          <p:cNvPr id="6" name="Footer Placeholder 5">
            <a:extLst>
              <a:ext uri="{FF2B5EF4-FFF2-40B4-BE49-F238E27FC236}">
                <a16:creationId xmlns:a16="http://schemas.microsoft.com/office/drawing/2014/main" xmlns=""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021236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753533D7-6C68-40EC-979B-D92512285798}"/>
              </a:ext>
            </a:extLst>
          </p:cNvPr>
          <p:cNvSpPr>
            <a:spLocks noGrp="1"/>
          </p:cNvSpPr>
          <p:nvPr>
            <p:ph type="dt" sz="half" idx="10"/>
          </p:nvPr>
        </p:nvSpPr>
        <p:spPr/>
        <p:txBody>
          <a:bodyPr/>
          <a:lstStyle/>
          <a:p>
            <a:fld id="{0D838988-15A6-4647-86D7-062E8698D868}" type="datetimeFigureOut">
              <a:rPr lang="en-US" smtClean="0"/>
              <a:t>07/02/2025</a:t>
            </a:fld>
            <a:endParaRPr lang="en-US"/>
          </a:p>
        </p:txBody>
      </p:sp>
      <p:sp>
        <p:nvSpPr>
          <p:cNvPr id="6" name="Footer Placeholder 5">
            <a:extLst>
              <a:ext uri="{FF2B5EF4-FFF2-40B4-BE49-F238E27FC236}">
                <a16:creationId xmlns:a16="http://schemas.microsoft.com/office/drawing/2014/main" xmlns=""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45153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241B2F-D552-48D4-937C-514AAE63A578}"/>
              </a:ext>
            </a:extLst>
          </p:cNvPr>
          <p:cNvSpPr>
            <a:spLocks noGrp="1"/>
          </p:cNvSpPr>
          <p:nvPr>
            <p:ph type="dt" sz="half" idx="10"/>
          </p:nvPr>
        </p:nvSpPr>
        <p:spPr/>
        <p:txBody>
          <a:bodyPr/>
          <a:lstStyle/>
          <a:p>
            <a:fld id="{0D838988-15A6-4647-86D7-062E8698D868}" type="datetimeFigureOut">
              <a:rPr lang="en-US" smtClean="0"/>
              <a:t>07/02/2025</a:t>
            </a:fld>
            <a:endParaRPr lang="en-US"/>
          </a:p>
        </p:txBody>
      </p:sp>
      <p:sp>
        <p:nvSpPr>
          <p:cNvPr id="5" name="Footer Placeholder 4">
            <a:extLst>
              <a:ext uri="{FF2B5EF4-FFF2-40B4-BE49-F238E27FC236}">
                <a16:creationId xmlns:a16="http://schemas.microsoft.com/office/drawing/2014/main" xmlns=""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202964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338A54-1739-44FE-94BE-9F6A839C6854}"/>
              </a:ext>
            </a:extLst>
          </p:cNvPr>
          <p:cNvSpPr>
            <a:spLocks noGrp="1"/>
          </p:cNvSpPr>
          <p:nvPr>
            <p:ph type="dt" sz="half" idx="10"/>
          </p:nvPr>
        </p:nvSpPr>
        <p:spPr/>
        <p:txBody>
          <a:bodyPr/>
          <a:lstStyle/>
          <a:p>
            <a:fld id="{0D838988-15A6-4647-86D7-062E8698D868}" type="datetimeFigureOut">
              <a:rPr lang="en-US" smtClean="0"/>
              <a:t>07/02/2025</a:t>
            </a:fld>
            <a:endParaRPr lang="en-US"/>
          </a:p>
        </p:txBody>
      </p:sp>
      <p:sp>
        <p:nvSpPr>
          <p:cNvPr id="5" name="Footer Placeholder 4">
            <a:extLst>
              <a:ext uri="{FF2B5EF4-FFF2-40B4-BE49-F238E27FC236}">
                <a16:creationId xmlns:a16="http://schemas.microsoft.com/office/drawing/2014/main" xmlns=""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117091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04772" y="3111501"/>
            <a:ext cx="7132320" cy="960120"/>
          </a:xfrm>
        </p:spPr>
        <p:txBody>
          <a:bodyPr anchor="ctr">
            <a:normAutofit/>
          </a:bodyPr>
          <a:lstStyle>
            <a:lvl1pPr marL="0" indent="0" algn="ctr">
              <a:spcBef>
                <a:spcPts val="0"/>
              </a:spcBef>
              <a:buNone/>
              <a:defRPr sz="2850" b="0">
                <a:solidFill>
                  <a:schemeClr val="tx2"/>
                </a:solidFill>
                <a:latin typeface="+mn-lt"/>
              </a:defRPr>
            </a:lvl1pPr>
            <a:lvl2pPr marL="685800" indent="0">
              <a:buNone/>
              <a:defRPr sz="285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04772" y="4133847"/>
            <a:ext cx="7132320" cy="480060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560052" y="3111501"/>
            <a:ext cx="7132320" cy="960120"/>
          </a:xfrm>
        </p:spPr>
        <p:txBody>
          <a:bodyPr anchor="ctr">
            <a:normAutofit/>
          </a:bodyPr>
          <a:lstStyle>
            <a:lvl1pPr marL="0" indent="0" algn="ctr">
              <a:spcBef>
                <a:spcPts val="0"/>
              </a:spcBef>
              <a:buNone/>
              <a:defRPr sz="2850" b="0">
                <a:solidFill>
                  <a:schemeClr val="tx2"/>
                </a:solidFill>
              </a:defRPr>
            </a:lvl1pPr>
            <a:lvl2pPr marL="685800" indent="0">
              <a:buNone/>
              <a:defRPr sz="285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560052" y="4134872"/>
            <a:ext cx="7132320" cy="480060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07/02/2025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5714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07/02/2025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5003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07/02/2025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2432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368294" y="356616"/>
            <a:ext cx="12797028" cy="957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3530579" y="356616"/>
            <a:ext cx="4389120" cy="95737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944600" y="911088"/>
            <a:ext cx="3646170" cy="2468880"/>
          </a:xfrm>
        </p:spPr>
        <p:txBody>
          <a:bodyPr anchor="b">
            <a:normAutofit/>
          </a:bodyPr>
          <a:lstStyle>
            <a:lvl1pPr algn="l" defTabSz="1371600" rtl="0" eaLnBrk="1" latinLnBrk="0" hangingPunct="1">
              <a:lnSpc>
                <a:spcPct val="90000"/>
              </a:lnSpc>
              <a:spcBef>
                <a:spcPct val="0"/>
              </a:spcBef>
              <a:buNone/>
              <a:defRPr lang="en-US" sz="42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1028700" y="914400"/>
            <a:ext cx="11658600" cy="800100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944600" y="3429000"/>
            <a:ext cx="3646170" cy="5257800"/>
          </a:xfrm>
        </p:spPr>
        <p:txBody>
          <a:bodyPr>
            <a:normAutofit/>
          </a:bodyPr>
          <a:lstStyle>
            <a:lvl1pPr marL="0" indent="0">
              <a:lnSpc>
                <a:spcPct val="110000"/>
              </a:lnSpc>
              <a:spcBef>
                <a:spcPts val="1200"/>
              </a:spcBef>
              <a:buNone/>
              <a:defRPr sz="210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07/02/2025</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5590516" y="9334503"/>
            <a:ext cx="2194560" cy="411480"/>
          </a:xfrm>
        </p:spPr>
        <p:txBody>
          <a:bodyPr/>
          <a:lstStyle>
            <a:lvl1pPr>
              <a:defRPr>
                <a:solidFill>
                  <a:srgbClr val="FFFFFF"/>
                </a:solidFill>
              </a:defRPr>
            </a:lvl1pPr>
          </a:lstStyle>
          <a:p>
            <a:fld id="{B6F15528-21DE-4FAA-801E-634DDDAF4B2B}" type="slidenum">
              <a:rPr lang="en-US" smtClean="0"/>
              <a:pPr/>
              <a:t>‹#›</a:t>
            </a:fld>
            <a:endParaRPr lang="en-US"/>
          </a:p>
        </p:txBody>
      </p:sp>
      <p:sp>
        <p:nvSpPr>
          <p:cNvPr id="12" name="Rectangle 11"/>
          <p:cNvSpPr/>
          <p:nvPr/>
        </p:nvSpPr>
        <p:spPr>
          <a:xfrm>
            <a:off x="13736319" y="562356"/>
            <a:ext cx="3977640" cy="9162288"/>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11319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13530579" y="356616"/>
            <a:ext cx="4389120" cy="95737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944600" y="905256"/>
            <a:ext cx="3648456" cy="2468880"/>
          </a:xfrm>
        </p:spPr>
        <p:txBody>
          <a:bodyPr anchor="b">
            <a:noAutofit/>
          </a:bodyPr>
          <a:lstStyle>
            <a:lvl1pPr algn="l">
              <a:defRPr sz="42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42898" y="356616"/>
            <a:ext cx="12797028" cy="9573768"/>
          </a:xfrm>
          <a:solidFill>
            <a:schemeClr val="accent1">
              <a:lumMod val="60000"/>
              <a:lumOff val="40000"/>
            </a:schemeClr>
          </a:solidFill>
          <a:ln>
            <a:noFill/>
          </a:ln>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3944600" y="3429000"/>
            <a:ext cx="3648456" cy="5253228"/>
          </a:xfrm>
        </p:spPr>
        <p:txBody>
          <a:bodyPr>
            <a:normAutofit/>
          </a:bodyPr>
          <a:lstStyle>
            <a:lvl1pPr marL="0" indent="0" algn="l">
              <a:lnSpc>
                <a:spcPct val="110000"/>
              </a:lnSpc>
              <a:spcBef>
                <a:spcPts val="1200"/>
              </a:spcBef>
              <a:buNone/>
              <a:defRPr sz="210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1D8BD707-D9CF-40AE-B4C6-C98DA3205C09}" type="datetimeFigureOut">
              <a:rPr lang="en-US" smtClean="0"/>
              <a:pPr/>
              <a:t>07/02/2025</a:t>
            </a:fld>
            <a:endParaRPr lang="en-US"/>
          </a:p>
        </p:txBody>
      </p:sp>
      <p:sp>
        <p:nvSpPr>
          <p:cNvPr id="6" name="Footer Placeholder 5"/>
          <p:cNvSpPr>
            <a:spLocks noGrp="1"/>
          </p:cNvSpPr>
          <p:nvPr>
            <p:ph type="ftr" sz="quarter" idx="11"/>
          </p:nvPr>
        </p:nvSpPr>
        <p:spPr/>
        <p:txBody>
          <a:bodyPr/>
          <a:lstStyle>
            <a:lvl1pPr marL="0" algn="r" defTabSz="1371600" rtl="0" eaLnBrk="1" latinLnBrk="0" hangingPunct="1">
              <a:defRPr lang="en-US" sz="15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5595092" y="9340596"/>
            <a:ext cx="2194560" cy="411480"/>
          </a:xfrm>
        </p:spPr>
        <p:txBody>
          <a:bodyPr/>
          <a:lstStyle>
            <a:lvl1pPr>
              <a:defRPr>
                <a:solidFill>
                  <a:srgbClr val="FFFFFF"/>
                </a:solidFill>
              </a:defRPr>
            </a:lvl1pPr>
          </a:lstStyle>
          <a:p>
            <a:fld id="{B6F15528-21DE-4FAA-801E-634DDDAF4B2B}" type="slidenum">
              <a:rPr lang="en-US" smtClean="0"/>
              <a:pPr/>
              <a:t>‹#›</a:t>
            </a:fld>
            <a:endParaRPr lang="en-US"/>
          </a:p>
        </p:txBody>
      </p:sp>
      <p:sp>
        <p:nvSpPr>
          <p:cNvPr id="10" name="Rectangle 9"/>
          <p:cNvSpPr/>
          <p:nvPr/>
        </p:nvSpPr>
        <p:spPr>
          <a:xfrm>
            <a:off x="13736319" y="562356"/>
            <a:ext cx="3977640" cy="9162288"/>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00355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52044" y="356616"/>
            <a:ext cx="17583912" cy="957376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600200" y="963891"/>
            <a:ext cx="15087600" cy="2057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0200" y="3154680"/>
            <a:ext cx="15087600" cy="58978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11480" y="9461508"/>
            <a:ext cx="4114800" cy="411480"/>
          </a:xfrm>
          <a:prstGeom prst="rect">
            <a:avLst/>
          </a:prstGeom>
        </p:spPr>
        <p:txBody>
          <a:bodyPr vert="horz" lIns="91440" tIns="45720" rIns="91440" bIns="45720" rtlCol="0" anchor="b"/>
          <a:lstStyle>
            <a:lvl1pPr algn="l">
              <a:defRPr sz="1500">
                <a:solidFill>
                  <a:schemeClr val="tx1">
                    <a:lumMod val="75000"/>
                    <a:lumOff val="25000"/>
                  </a:schemeClr>
                </a:solidFill>
              </a:defRPr>
            </a:lvl1pPr>
          </a:lstStyle>
          <a:p>
            <a:fld id="{1D8BD707-D9CF-40AE-B4C6-C98DA3205C09}" type="datetimeFigureOut">
              <a:rPr lang="en-US" smtClean="0"/>
              <a:pPr/>
              <a:t>07/02/2025</a:t>
            </a:fld>
            <a:endParaRPr lang="en-US"/>
          </a:p>
        </p:txBody>
      </p:sp>
      <p:sp>
        <p:nvSpPr>
          <p:cNvPr id="5" name="Footer Placeholder 4"/>
          <p:cNvSpPr>
            <a:spLocks noGrp="1"/>
          </p:cNvSpPr>
          <p:nvPr>
            <p:ph type="ftr" sz="quarter" idx="3"/>
          </p:nvPr>
        </p:nvSpPr>
        <p:spPr>
          <a:xfrm>
            <a:off x="5234940" y="9461508"/>
            <a:ext cx="7818120" cy="411480"/>
          </a:xfrm>
          <a:prstGeom prst="rect">
            <a:avLst/>
          </a:prstGeom>
        </p:spPr>
        <p:txBody>
          <a:bodyPr vert="horz" lIns="91440" tIns="45720" rIns="91440" bIns="45720" rtlCol="0" anchor="b"/>
          <a:lstStyle>
            <a:lvl1pPr algn="ctr">
              <a:defRPr sz="15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5704820" y="9461508"/>
            <a:ext cx="2194560" cy="411480"/>
          </a:xfrm>
          <a:prstGeom prst="rect">
            <a:avLst/>
          </a:prstGeom>
        </p:spPr>
        <p:txBody>
          <a:bodyPr vert="horz" lIns="91440" tIns="45720" rIns="91440" bIns="45720" rtlCol="0" anchor="b"/>
          <a:lstStyle>
            <a:lvl1pPr algn="r">
              <a:defRPr sz="1500">
                <a:solidFill>
                  <a:schemeClr val="tx1">
                    <a:lumMod val="75000"/>
                    <a:lumOff val="2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68136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lang="en-US" sz="7200" kern="1200" cap="none" spc="0" baseline="0" dirty="0">
          <a:solidFill>
            <a:schemeClr val="tx1">
              <a:lumMod val="85000"/>
              <a:lumOff val="15000"/>
            </a:schemeClr>
          </a:solidFill>
          <a:effectLst/>
          <a:latin typeface="+mj-lt"/>
          <a:ea typeface="+mn-ea"/>
          <a:cs typeface="+mn-cs"/>
        </a:defRPr>
      </a:lvl1pPr>
    </p:titleStyle>
    <p:bodyStyle>
      <a:lvl1pPr marL="274320" indent="-274320" algn="l" defTabSz="1371600" rtl="0" eaLnBrk="1" latinLnBrk="0" hangingPunct="1">
        <a:lnSpc>
          <a:spcPct val="100000"/>
        </a:lnSpc>
        <a:spcBef>
          <a:spcPts val="1350"/>
        </a:spcBef>
        <a:spcAft>
          <a:spcPts val="0"/>
        </a:spcAft>
        <a:buClr>
          <a:schemeClr val="tx1">
            <a:lumMod val="85000"/>
            <a:lumOff val="15000"/>
          </a:schemeClr>
        </a:buClr>
        <a:buFont typeface="Garamond" pitchFamily="18" charset="0"/>
        <a:buChar char="◦"/>
        <a:defRPr sz="2700" kern="1200">
          <a:solidFill>
            <a:schemeClr val="tx1"/>
          </a:solidFill>
          <a:latin typeface="+mn-lt"/>
          <a:ea typeface="+mn-ea"/>
          <a:cs typeface="+mn-cs"/>
        </a:defRPr>
      </a:lvl1pPr>
      <a:lvl2pPr marL="68580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sz="2400" kern="1200">
          <a:solidFill>
            <a:schemeClr val="tx1"/>
          </a:solidFill>
          <a:latin typeface="+mn-lt"/>
          <a:ea typeface="+mn-ea"/>
          <a:cs typeface="+mn-cs"/>
        </a:defRPr>
      </a:lvl2pPr>
      <a:lvl3pPr marL="109728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3pPr>
      <a:lvl4pPr marL="150876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4pPr>
      <a:lvl5pPr marL="192024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5pPr>
      <a:lvl6pPr marL="240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6pPr>
      <a:lvl7pPr marL="285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7pPr>
      <a:lvl8pPr marL="330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8pPr>
      <a:lvl9pPr marL="375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467690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08ED132D-452A-49E5-B8CD-EA0C46A12A5F}" type="datetimeFigureOut">
              <a:rPr lang="vi-VN" smtClean="0">
                <a:solidFill>
                  <a:prstClr val="black">
                    <a:tint val="75000"/>
                  </a:prstClr>
                </a:solidFill>
              </a:rPr>
              <a:pPr defTabSz="1371600">
                <a:defRPr/>
              </a:pPr>
              <a:t>07/02/2025</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5196844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D838988-15A6-4647-86D7-062E8698D868}" type="datetimeFigureOut">
              <a:rPr lang="en-US" smtClean="0"/>
              <a:t>07/02/2025</a:t>
            </a:fld>
            <a:endParaRPr lang="en-US"/>
          </a:p>
        </p:txBody>
      </p:sp>
      <p:sp>
        <p:nvSpPr>
          <p:cNvPr id="5" name="Footer Placeholder 4">
            <a:extLst>
              <a:ext uri="{FF2B5EF4-FFF2-40B4-BE49-F238E27FC236}">
                <a16:creationId xmlns:a16="http://schemas.microsoft.com/office/drawing/2014/main" xmlns=""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2431989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3.wmf"/><Relationship Id="rId13" Type="http://schemas.openxmlformats.org/officeDocument/2006/relationships/image" Target="../media/image38.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7.sv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2.wmf"/><Relationship Id="rId11" Type="http://schemas.openxmlformats.org/officeDocument/2006/relationships/image" Target="../media/image45.png"/><Relationship Id="rId5" Type="http://schemas.openxmlformats.org/officeDocument/2006/relationships/oleObject" Target="../embeddings/oleObject2.bin"/><Relationship Id="rId10" Type="http://schemas.openxmlformats.org/officeDocument/2006/relationships/image" Target="../media/image44.wmf"/><Relationship Id="rId4" Type="http://schemas.openxmlformats.org/officeDocument/2006/relationships/image" Target="../media/image41.wmf"/><Relationship Id="rId9"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oleObject" Target="../embeddings/oleObject5.bin"/><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7.wmf"/><Relationship Id="rId5" Type="http://schemas.openxmlformats.org/officeDocument/2006/relationships/oleObject" Target="../embeddings/oleObject6.bin"/><Relationship Id="rId4" Type="http://schemas.openxmlformats.org/officeDocument/2006/relationships/image" Target="../media/image46.wmf"/><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54.emf"/><Relationship Id="rId3" Type="http://schemas.openxmlformats.org/officeDocument/2006/relationships/image" Target="../media/image49.png"/><Relationship Id="rId7" Type="http://schemas.openxmlformats.org/officeDocument/2006/relationships/image" Target="../media/image51.emf"/><Relationship Id="rId12" Type="http://schemas.openxmlformats.org/officeDocument/2006/relationships/oleObject" Target="../embeddings/oleObject11.bin"/><Relationship Id="rId2" Type="http://schemas.openxmlformats.org/officeDocument/2006/relationships/slideLayout" Target="../slideLayouts/slideLayout7.xml"/><Relationship Id="rId16" Type="http://schemas.openxmlformats.org/officeDocument/2006/relationships/image" Target="../media/image56.png"/><Relationship Id="rId1" Type="http://schemas.openxmlformats.org/officeDocument/2006/relationships/vmlDrawing" Target="../drawings/vmlDrawing3.vml"/><Relationship Id="rId6" Type="http://schemas.openxmlformats.org/officeDocument/2006/relationships/oleObject" Target="../embeddings/oleObject8.bin"/><Relationship Id="rId11" Type="http://schemas.openxmlformats.org/officeDocument/2006/relationships/image" Target="../media/image53.wmf"/><Relationship Id="rId5" Type="http://schemas.openxmlformats.org/officeDocument/2006/relationships/image" Target="../media/image50.emf"/><Relationship Id="rId15" Type="http://schemas.openxmlformats.org/officeDocument/2006/relationships/image" Target="../media/image69.svg"/><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52.wmf"/><Relationship Id="rId1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77.svg"/><Relationship Id="rId18" Type="http://schemas.openxmlformats.org/officeDocument/2006/relationships/image" Target="../media/image65.png"/><Relationship Id="rId3" Type="http://schemas.openxmlformats.org/officeDocument/2006/relationships/notesSlide" Target="../notesSlides/notesSlide4.xml"/><Relationship Id="rId21" Type="http://schemas.openxmlformats.org/officeDocument/2006/relationships/image" Target="../media/image85.svg"/><Relationship Id="rId7" Type="http://schemas.openxmlformats.org/officeDocument/2006/relationships/image" Target="../media/image58.wmf"/><Relationship Id="rId12" Type="http://schemas.openxmlformats.org/officeDocument/2006/relationships/image" Target="../media/image62.png"/><Relationship Id="rId17" Type="http://schemas.openxmlformats.org/officeDocument/2006/relationships/image" Target="../media/image81.svg"/><Relationship Id="rId2" Type="http://schemas.openxmlformats.org/officeDocument/2006/relationships/slideLayout" Target="../slideLayouts/slideLayout7.xml"/><Relationship Id="rId16" Type="http://schemas.openxmlformats.org/officeDocument/2006/relationships/image" Target="../media/image64.png"/><Relationship Id="rId20" Type="http://schemas.openxmlformats.org/officeDocument/2006/relationships/image" Target="../media/image66.png"/><Relationship Id="rId1" Type="http://schemas.openxmlformats.org/officeDocument/2006/relationships/vmlDrawing" Target="../drawings/vmlDrawing4.vml"/><Relationship Id="rId6" Type="http://schemas.openxmlformats.org/officeDocument/2006/relationships/oleObject" Target="../embeddings/oleObject13.bin"/><Relationship Id="rId11" Type="http://schemas.openxmlformats.org/officeDocument/2006/relationships/image" Target="../media/image61.png"/><Relationship Id="rId5" Type="http://schemas.openxmlformats.org/officeDocument/2006/relationships/image" Target="../media/image57.wmf"/><Relationship Id="rId15" Type="http://schemas.openxmlformats.org/officeDocument/2006/relationships/image" Target="../media/image79.svg"/><Relationship Id="rId23" Type="http://schemas.openxmlformats.org/officeDocument/2006/relationships/image" Target="../media/image87.svg"/><Relationship Id="rId10" Type="http://schemas.openxmlformats.org/officeDocument/2006/relationships/image" Target="../media/image60.png"/><Relationship Id="rId19" Type="http://schemas.openxmlformats.org/officeDocument/2006/relationships/image" Target="../media/image83.svg"/><Relationship Id="rId4" Type="http://schemas.openxmlformats.org/officeDocument/2006/relationships/oleObject" Target="../embeddings/oleObject12.bin"/><Relationship Id="rId9" Type="http://schemas.openxmlformats.org/officeDocument/2006/relationships/image" Target="../media/image59.wmf"/><Relationship Id="rId14" Type="http://schemas.openxmlformats.org/officeDocument/2006/relationships/image" Target="../media/image63.png"/><Relationship Id="rId22"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5.xml"/><Relationship Id="rId7" Type="http://schemas.openxmlformats.org/officeDocument/2006/relationships/image" Target="../media/image69.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6.bin"/><Relationship Id="rId11" Type="http://schemas.openxmlformats.org/officeDocument/2006/relationships/image" Target="../media/image71.png"/><Relationship Id="rId5" Type="http://schemas.openxmlformats.org/officeDocument/2006/relationships/image" Target="../media/image68.emf"/><Relationship Id="rId10" Type="http://schemas.openxmlformats.org/officeDocument/2006/relationships/image" Target="../media/image70.png"/><Relationship Id="rId4" Type="http://schemas.openxmlformats.org/officeDocument/2006/relationships/oleObject" Target="../embeddings/oleObject15.bin"/><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6.png"/><Relationship Id="rId3" Type="http://schemas.openxmlformats.org/officeDocument/2006/relationships/notesSlide" Target="../notesSlides/notesSlide6.xml"/><Relationship Id="rId7" Type="http://schemas.openxmlformats.org/officeDocument/2006/relationships/image" Target="../media/image73.wmf"/><Relationship Id="rId12" Type="http://schemas.openxmlformats.org/officeDocument/2006/relationships/image" Target="../media/image96.svg"/><Relationship Id="rId2" Type="http://schemas.openxmlformats.org/officeDocument/2006/relationships/slideLayout" Target="../slideLayouts/slideLayout7.xml"/><Relationship Id="rId16" Type="http://schemas.openxmlformats.org/officeDocument/2006/relationships/image" Target="../media/image100.svg"/><Relationship Id="rId1" Type="http://schemas.openxmlformats.org/officeDocument/2006/relationships/vmlDrawing" Target="../drawings/vmlDrawing6.vml"/><Relationship Id="rId6" Type="http://schemas.openxmlformats.org/officeDocument/2006/relationships/oleObject" Target="../embeddings/oleObject18.bin"/><Relationship Id="rId11" Type="http://schemas.openxmlformats.org/officeDocument/2006/relationships/image" Target="../media/image75.png"/><Relationship Id="rId5" Type="http://schemas.openxmlformats.org/officeDocument/2006/relationships/image" Target="../media/image72.emf"/><Relationship Id="rId15" Type="http://schemas.openxmlformats.org/officeDocument/2006/relationships/image" Target="../media/image77.png"/><Relationship Id="rId10" Type="http://schemas.openxmlformats.org/officeDocument/2006/relationships/image" Target="../media/image74.png"/><Relationship Id="rId4" Type="http://schemas.openxmlformats.org/officeDocument/2006/relationships/oleObject" Target="../embeddings/oleObject17.bin"/><Relationship Id="rId9" Type="http://schemas.openxmlformats.org/officeDocument/2006/relationships/image" Target="../media/image61.png"/><Relationship Id="rId14" Type="http://schemas.openxmlformats.org/officeDocument/2006/relationships/image" Target="../media/image98.svg"/></Relationships>
</file>

<file path=ppt/slides/_rels/slide16.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oleObject" Target="../embeddings/oleObject19.bin"/><Relationship Id="rId7"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79.wmf"/><Relationship Id="rId5" Type="http://schemas.openxmlformats.org/officeDocument/2006/relationships/oleObject" Target="../embeddings/oleObject20.bin"/><Relationship Id="rId10" Type="http://schemas.openxmlformats.org/officeDocument/2006/relationships/image" Target="../media/image46.svg"/><Relationship Id="rId4" Type="http://schemas.openxmlformats.org/officeDocument/2006/relationships/image" Target="../media/image78.wmf"/><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83.wmf"/><Relationship Id="rId3" Type="http://schemas.openxmlformats.org/officeDocument/2006/relationships/notesSlide" Target="../notesSlides/notesSlide7.xml"/><Relationship Id="rId7" Type="http://schemas.openxmlformats.org/officeDocument/2006/relationships/image" Target="../media/image82.wmf"/><Relationship Id="rId12"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2.bin"/><Relationship Id="rId11" Type="http://schemas.openxmlformats.org/officeDocument/2006/relationships/image" Target="../media/image84.png"/><Relationship Id="rId5" Type="http://schemas.openxmlformats.org/officeDocument/2006/relationships/image" Target="../media/image81.wmf"/><Relationship Id="rId10" Type="http://schemas.openxmlformats.org/officeDocument/2006/relationships/image" Target="../media/image70.png"/><Relationship Id="rId4" Type="http://schemas.openxmlformats.org/officeDocument/2006/relationships/oleObject" Target="../embeddings/oleObject21.bin"/><Relationship Id="rId9" Type="http://schemas.openxmlformats.org/officeDocument/2006/relationships/image" Target="../media/image61.png"/><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6.png"/><Relationship Id="rId3" Type="http://schemas.openxmlformats.org/officeDocument/2006/relationships/notesSlide" Target="../notesSlides/notesSlide8.xml"/><Relationship Id="rId7" Type="http://schemas.openxmlformats.org/officeDocument/2006/relationships/image" Target="../media/image86.wmf"/><Relationship Id="rId12"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25.bin"/><Relationship Id="rId11" Type="http://schemas.openxmlformats.org/officeDocument/2006/relationships/image" Target="../media/image87.wmf"/><Relationship Id="rId5" Type="http://schemas.openxmlformats.org/officeDocument/2006/relationships/image" Target="../media/image85.wmf"/><Relationship Id="rId15" Type="http://schemas.openxmlformats.org/officeDocument/2006/relationships/image" Target="../media/image114.svg"/><Relationship Id="rId10" Type="http://schemas.openxmlformats.org/officeDocument/2006/relationships/oleObject" Target="../embeddings/oleObject26.bin"/><Relationship Id="rId4" Type="http://schemas.openxmlformats.org/officeDocument/2006/relationships/oleObject" Target="../embeddings/oleObject24.bin"/><Relationship Id="rId9" Type="http://schemas.openxmlformats.org/officeDocument/2006/relationships/image" Target="../media/image61.png"/><Relationship Id="rId14" Type="http://schemas.openxmlformats.org/officeDocument/2006/relationships/image" Target="../media/image89.png"/></Relationships>
</file>

<file path=ppt/slides/_rels/slide19.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95.png"/><Relationship Id="rId3" Type="http://schemas.openxmlformats.org/officeDocument/2006/relationships/image" Target="../media/image92.png"/><Relationship Id="rId7" Type="http://schemas.openxmlformats.org/officeDocument/2006/relationships/image" Target="../media/image91.wmf"/><Relationship Id="rId12" Type="http://schemas.openxmlformats.org/officeDocument/2006/relationships/image" Target="../media/image122.svg"/><Relationship Id="rId17" Type="http://schemas.openxmlformats.org/officeDocument/2006/relationships/comments" Target="../comments/comment1.xml"/><Relationship Id="rId2" Type="http://schemas.openxmlformats.org/officeDocument/2006/relationships/slideLayout" Target="../slideLayouts/slideLayout7.xml"/><Relationship Id="rId16" Type="http://schemas.openxmlformats.org/officeDocument/2006/relationships/image" Target="../media/image126.svg"/><Relationship Id="rId1" Type="http://schemas.openxmlformats.org/officeDocument/2006/relationships/vmlDrawing" Target="../drawings/vmlDrawing10.vml"/><Relationship Id="rId6" Type="http://schemas.openxmlformats.org/officeDocument/2006/relationships/oleObject" Target="../embeddings/oleObject28.bin"/><Relationship Id="rId11" Type="http://schemas.openxmlformats.org/officeDocument/2006/relationships/image" Target="../media/image94.png"/><Relationship Id="rId5" Type="http://schemas.openxmlformats.org/officeDocument/2006/relationships/image" Target="../media/image90.wmf"/><Relationship Id="rId15" Type="http://schemas.openxmlformats.org/officeDocument/2006/relationships/image" Target="../media/image96.png"/><Relationship Id="rId10" Type="http://schemas.openxmlformats.org/officeDocument/2006/relationships/image" Target="../media/image120.svg"/><Relationship Id="rId4" Type="http://schemas.openxmlformats.org/officeDocument/2006/relationships/oleObject" Target="../embeddings/oleObject27.bin"/><Relationship Id="rId9" Type="http://schemas.openxmlformats.org/officeDocument/2006/relationships/image" Target="../media/image93.png"/><Relationship Id="rId14" Type="http://schemas.openxmlformats.org/officeDocument/2006/relationships/image" Target="../media/image124.sv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00.png"/><Relationship Id="rId3" Type="http://schemas.openxmlformats.org/officeDocument/2006/relationships/image" Target="../media/image99.png"/><Relationship Id="rId7" Type="http://schemas.openxmlformats.org/officeDocument/2006/relationships/image" Target="../media/image122.svg"/><Relationship Id="rId12" Type="http://schemas.openxmlformats.org/officeDocument/2006/relationships/image" Target="../media/image98.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94.png"/><Relationship Id="rId11" Type="http://schemas.openxmlformats.org/officeDocument/2006/relationships/oleObject" Target="../embeddings/oleObject30.bin"/><Relationship Id="rId5" Type="http://schemas.openxmlformats.org/officeDocument/2006/relationships/image" Target="../media/image120.svg"/><Relationship Id="rId10" Type="http://schemas.openxmlformats.org/officeDocument/2006/relationships/image" Target="../media/image97.wmf"/><Relationship Id="rId4" Type="http://schemas.openxmlformats.org/officeDocument/2006/relationships/image" Target="../media/image93.png"/><Relationship Id="rId9" Type="http://schemas.openxmlformats.org/officeDocument/2006/relationships/oleObject" Target="../embeddings/oleObject29.bin"/><Relationship Id="rId14" Type="http://schemas.openxmlformats.org/officeDocument/2006/relationships/image" Target="../media/image131.svg"/></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2.w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32.bin"/><Relationship Id="rId5" Type="http://schemas.openxmlformats.org/officeDocument/2006/relationships/image" Target="../media/image101.wmf"/><Relationship Id="rId4" Type="http://schemas.openxmlformats.org/officeDocument/2006/relationships/oleObject" Target="../embeddings/oleObject31.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141.svg"/><Relationship Id="rId3" Type="http://schemas.openxmlformats.org/officeDocument/2006/relationships/image" Target="../media/image103.png"/><Relationship Id="rId7" Type="http://schemas.openxmlformats.org/officeDocument/2006/relationships/image" Target="../media/image104.wmf"/><Relationship Id="rId12" Type="http://schemas.openxmlformats.org/officeDocument/2006/relationships/image" Target="../media/image108.pn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33.bin"/><Relationship Id="rId11" Type="http://schemas.openxmlformats.org/officeDocument/2006/relationships/image" Target="../media/image139.svg"/><Relationship Id="rId5" Type="http://schemas.openxmlformats.org/officeDocument/2006/relationships/image" Target="../media/image56.png"/><Relationship Id="rId10"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05.wmf"/></Relationships>
</file>

<file path=ppt/slides/_rels/slide2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210.png"/><Relationship Id="rId1" Type="http://schemas.openxmlformats.org/officeDocument/2006/relationships/slideLayout" Target="../slideLayouts/slideLayout7.xml"/><Relationship Id="rId5" Type="http://schemas.openxmlformats.org/officeDocument/2006/relationships/image" Target="../media/image144.svg"/><Relationship Id="rId4" Type="http://schemas.openxmlformats.org/officeDocument/2006/relationships/image" Target="../media/image110.png"/></Relationships>
</file>

<file path=ppt/slides/_rels/slide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2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9.xml"/><Relationship Id="rId3" Type="http://schemas.openxmlformats.org/officeDocument/2006/relationships/slideLayout" Target="../slideLayouts/slideLayout13.xml"/><Relationship Id="rId7" Type="http://schemas.openxmlformats.org/officeDocument/2006/relationships/slide" Target="slide5.xml"/><Relationship Id="rId12"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4.xml"/><Relationship Id="rId11" Type="http://schemas.openxmlformats.org/officeDocument/2006/relationships/image" Target="../media/image15.gif"/><Relationship Id="rId5" Type="http://schemas.openxmlformats.org/officeDocument/2006/relationships/image" Target="../media/image12.png"/><Relationship Id="rId10" Type="http://schemas.openxmlformats.org/officeDocument/2006/relationships/image" Target="../media/image14.gif"/><Relationship Id="rId4" Type="http://schemas.openxmlformats.org/officeDocument/2006/relationships/image" Target="../media/image11.png"/><Relationship Id="rId9" Type="http://schemas.openxmlformats.org/officeDocument/2006/relationships/image" Target="../media/image13.gif"/></Relationships>
</file>

<file path=ppt/slides/_rels/slide30.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63.png"/><Relationship Id="rId12" Type="http://schemas.openxmlformats.org/officeDocument/2006/relationships/image" Target="../media/image83.svg"/><Relationship Id="rId17" Type="http://schemas.openxmlformats.org/officeDocument/2006/relationships/image" Target="../media/image114.png"/><Relationship Id="rId2" Type="http://schemas.openxmlformats.org/officeDocument/2006/relationships/notesSlide" Target="../notesSlides/notesSlide9.xml"/><Relationship Id="rId16" Type="http://schemas.openxmlformats.org/officeDocument/2006/relationships/image" Target="../media/image87.sv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65.png"/><Relationship Id="rId5" Type="http://schemas.openxmlformats.org/officeDocument/2006/relationships/image" Target="../media/image62.png"/><Relationship Id="rId15" Type="http://schemas.openxmlformats.org/officeDocument/2006/relationships/image" Target="../media/image67.png"/><Relationship Id="rId10" Type="http://schemas.openxmlformats.org/officeDocument/2006/relationships/image" Target="../media/image81.svg"/><Relationship Id="rId4" Type="http://schemas.openxmlformats.org/officeDocument/2006/relationships/image" Target="../media/image61.png"/><Relationship Id="rId9" Type="http://schemas.openxmlformats.org/officeDocument/2006/relationships/image" Target="../media/image64.png"/><Relationship Id="rId14" Type="http://schemas.openxmlformats.org/officeDocument/2006/relationships/image" Target="../media/image85.sv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122.svg"/><Relationship Id="rId3" Type="http://schemas.openxmlformats.org/officeDocument/2006/relationships/image" Target="../media/image118.png"/><Relationship Id="rId7" Type="http://schemas.openxmlformats.org/officeDocument/2006/relationships/image" Target="../media/image116.wmf"/><Relationship Id="rId12" Type="http://schemas.openxmlformats.org/officeDocument/2006/relationships/image" Target="../media/image94.pn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36.bin"/><Relationship Id="rId11" Type="http://schemas.openxmlformats.org/officeDocument/2006/relationships/image" Target="../media/image120.svg"/><Relationship Id="rId5" Type="http://schemas.openxmlformats.org/officeDocument/2006/relationships/image" Target="../media/image115.wmf"/><Relationship Id="rId10" Type="http://schemas.openxmlformats.org/officeDocument/2006/relationships/image" Target="../media/image93.png"/><Relationship Id="rId4" Type="http://schemas.openxmlformats.org/officeDocument/2006/relationships/oleObject" Target="../embeddings/oleObject35.bin"/><Relationship Id="rId9" Type="http://schemas.openxmlformats.org/officeDocument/2006/relationships/image" Target="../media/image117.wmf"/><Relationship Id="rId1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21.png"/><Relationship Id="rId7" Type="http://schemas.openxmlformats.org/officeDocument/2006/relationships/image" Target="../media/image120.wmf"/><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39.bin"/><Relationship Id="rId5" Type="http://schemas.openxmlformats.org/officeDocument/2006/relationships/image" Target="../media/image119.wmf"/><Relationship Id="rId10" Type="http://schemas.openxmlformats.org/officeDocument/2006/relationships/image" Target="../media/image56.png"/><Relationship Id="rId4" Type="http://schemas.openxmlformats.org/officeDocument/2006/relationships/oleObject" Target="../embeddings/oleObject38.bin"/><Relationship Id="rId9" Type="http://schemas.openxmlformats.org/officeDocument/2006/relationships/image" Target="../media/image96.svg"/></Relationships>
</file>

<file path=ppt/slides/_rels/slide33.x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image" Target="../media/image55.png"/><Relationship Id="rId7" Type="http://schemas.openxmlformats.org/officeDocument/2006/relationships/oleObject" Target="../embeddings/oleObject40.bin"/><Relationship Id="rId12" Type="http://schemas.openxmlformats.org/officeDocument/2006/relationships/image" Target="../media/image124.wmf"/><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125.png"/><Relationship Id="rId11" Type="http://schemas.openxmlformats.org/officeDocument/2006/relationships/oleObject" Target="../embeddings/oleObject42.bin"/><Relationship Id="rId5" Type="http://schemas.openxmlformats.org/officeDocument/2006/relationships/image" Target="../media/image56.png"/><Relationship Id="rId10" Type="http://schemas.openxmlformats.org/officeDocument/2006/relationships/image" Target="../media/image123.wmf"/><Relationship Id="rId4" Type="http://schemas.openxmlformats.org/officeDocument/2006/relationships/image" Target="../media/image69.svg"/><Relationship Id="rId9" Type="http://schemas.openxmlformats.org/officeDocument/2006/relationships/oleObject" Target="../embeddings/oleObject41.bin"/></Relationships>
</file>

<file path=ppt/slides/_rels/slide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61.svg"/></Relationships>
</file>

<file path=ppt/slides/_rels/slide35.xml.rels><?xml version="1.0" encoding="UTF-8" standalone="yes"?>
<Relationships xmlns="http://schemas.openxmlformats.org/package/2006/relationships"><Relationship Id="rId8" Type="http://schemas.openxmlformats.org/officeDocument/2006/relationships/image" Target="../media/image132.wmf"/><Relationship Id="rId13" Type="http://schemas.openxmlformats.org/officeDocument/2006/relationships/image" Target="../media/image60.png"/><Relationship Id="rId3" Type="http://schemas.openxmlformats.org/officeDocument/2006/relationships/oleObject" Target="../embeddings/oleObject43.bin"/><Relationship Id="rId7" Type="http://schemas.openxmlformats.org/officeDocument/2006/relationships/oleObject" Target="../embeddings/oleObject45.bin"/><Relationship Id="rId12" Type="http://schemas.openxmlformats.org/officeDocument/2006/relationships/image" Target="../media/image46.sv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131.wmf"/><Relationship Id="rId11" Type="http://schemas.openxmlformats.org/officeDocument/2006/relationships/image" Target="../media/image37.png"/><Relationship Id="rId5" Type="http://schemas.openxmlformats.org/officeDocument/2006/relationships/oleObject" Target="../embeddings/oleObject44.bin"/><Relationship Id="rId10" Type="http://schemas.openxmlformats.org/officeDocument/2006/relationships/image" Target="../media/image133.wmf"/><Relationship Id="rId4" Type="http://schemas.openxmlformats.org/officeDocument/2006/relationships/image" Target="../media/image130.wmf"/><Relationship Id="rId9" Type="http://schemas.openxmlformats.org/officeDocument/2006/relationships/oleObject" Target="../embeddings/oleObject46.bin"/><Relationship Id="rId14"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47.bin"/><Relationship Id="rId13" Type="http://schemas.openxmlformats.org/officeDocument/2006/relationships/image" Target="../media/image136.wmf"/><Relationship Id="rId3" Type="http://schemas.openxmlformats.org/officeDocument/2006/relationships/notesSlide" Target="../notesSlides/notesSlide10.xml"/><Relationship Id="rId7" Type="http://schemas.openxmlformats.org/officeDocument/2006/relationships/image" Target="../media/image139.png"/><Relationship Id="rId12" Type="http://schemas.openxmlformats.org/officeDocument/2006/relationships/oleObject" Target="../embeddings/oleObject49.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138.png"/><Relationship Id="rId11" Type="http://schemas.openxmlformats.org/officeDocument/2006/relationships/image" Target="../media/image135.wmf"/><Relationship Id="rId5" Type="http://schemas.openxmlformats.org/officeDocument/2006/relationships/image" Target="../media/image61.png"/><Relationship Id="rId10" Type="http://schemas.openxmlformats.org/officeDocument/2006/relationships/oleObject" Target="../embeddings/oleObject48.bin"/><Relationship Id="rId4" Type="http://schemas.openxmlformats.org/officeDocument/2006/relationships/image" Target="../media/image60.png"/><Relationship Id="rId9" Type="http://schemas.openxmlformats.org/officeDocument/2006/relationships/image" Target="../media/image134.wmf"/></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42.png"/><Relationship Id="rId7" Type="http://schemas.openxmlformats.org/officeDocument/2006/relationships/image" Target="../media/image141.wmf"/><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51.bin"/><Relationship Id="rId5" Type="http://schemas.openxmlformats.org/officeDocument/2006/relationships/image" Target="../media/image140.wmf"/><Relationship Id="rId10" Type="http://schemas.openxmlformats.org/officeDocument/2006/relationships/image" Target="../media/image60.png"/><Relationship Id="rId4" Type="http://schemas.openxmlformats.org/officeDocument/2006/relationships/oleObject" Target="../embeddings/oleObject50.bin"/><Relationship Id="rId9" Type="http://schemas.openxmlformats.org/officeDocument/2006/relationships/image" Target="../media/image104.svg"/></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oleObject" Target="../embeddings/oleObject52.bin"/><Relationship Id="rId7" Type="http://schemas.openxmlformats.org/officeDocument/2006/relationships/image" Target="../media/image146.png"/><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144.wmf"/><Relationship Id="rId5" Type="http://schemas.openxmlformats.org/officeDocument/2006/relationships/oleObject" Target="../embeddings/oleObject53.bin"/><Relationship Id="rId4" Type="http://schemas.openxmlformats.org/officeDocument/2006/relationships/image" Target="../media/image143.wmf"/><Relationship Id="rId9" Type="http://schemas.openxmlformats.org/officeDocument/2006/relationships/image" Target="../media/image145.wmf"/></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57.bin"/><Relationship Id="rId3" Type="http://schemas.openxmlformats.org/officeDocument/2006/relationships/image" Target="../media/image146.png"/><Relationship Id="rId7" Type="http://schemas.openxmlformats.org/officeDocument/2006/relationships/image" Target="../media/image148.wmf"/><Relationship Id="rId12"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oleObject" Target="../embeddings/oleObject56.bin"/><Relationship Id="rId11" Type="http://schemas.openxmlformats.org/officeDocument/2006/relationships/image" Target="../media/image183.svg"/><Relationship Id="rId5" Type="http://schemas.openxmlformats.org/officeDocument/2006/relationships/image" Target="../media/image147.wmf"/><Relationship Id="rId10" Type="http://schemas.openxmlformats.org/officeDocument/2006/relationships/image" Target="../media/image150.png"/><Relationship Id="rId4" Type="http://schemas.openxmlformats.org/officeDocument/2006/relationships/oleObject" Target="../embeddings/oleObject55.bin"/><Relationship Id="rId9" Type="http://schemas.openxmlformats.org/officeDocument/2006/relationships/image" Target="../media/image149.wm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18" Type="http://schemas.openxmlformats.org/officeDocument/2006/relationships/image" Target="../media/image211.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1.png"/><Relationship Id="rId17" Type="http://schemas.openxmlformats.org/officeDocument/2006/relationships/image" Target="../media/image200.png"/><Relationship Id="rId2" Type="http://schemas.openxmlformats.org/officeDocument/2006/relationships/audio" Target="../media/audio1.wav"/><Relationship Id="rId16" Type="http://schemas.openxmlformats.org/officeDocument/2006/relationships/image" Target="../media/image190.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18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9.png"/><Relationship Id="rId14" Type="http://schemas.openxmlformats.org/officeDocument/2006/relationships/slide" Target="slide3.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58.bin"/><Relationship Id="rId3" Type="http://schemas.openxmlformats.org/officeDocument/2006/relationships/notesSlide" Target="../notesSlides/notesSlide11.xml"/><Relationship Id="rId7" Type="http://schemas.openxmlformats.org/officeDocument/2006/relationships/image" Target="../media/image185.svg"/><Relationship Id="rId12" Type="http://schemas.openxmlformats.org/officeDocument/2006/relationships/image" Target="../media/image152.wmf"/><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153.png"/><Relationship Id="rId11" Type="http://schemas.openxmlformats.org/officeDocument/2006/relationships/oleObject" Target="../embeddings/oleObject59.bin"/><Relationship Id="rId5" Type="http://schemas.openxmlformats.org/officeDocument/2006/relationships/image" Target="../media/image115.svg"/><Relationship Id="rId10" Type="http://schemas.openxmlformats.org/officeDocument/2006/relationships/image" Target="../media/image154.png"/><Relationship Id="rId4" Type="http://schemas.openxmlformats.org/officeDocument/2006/relationships/image" Target="../media/image80.png"/><Relationship Id="rId9" Type="http://schemas.openxmlformats.org/officeDocument/2006/relationships/image" Target="../media/image151.wmf"/></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6.png"/><Relationship Id="rId3" Type="http://schemas.openxmlformats.org/officeDocument/2006/relationships/image" Target="../media/image154.png"/><Relationship Id="rId7" Type="http://schemas.openxmlformats.org/officeDocument/2006/relationships/image" Target="../media/image156.wmf"/><Relationship Id="rId12" Type="http://schemas.openxmlformats.org/officeDocument/2006/relationships/image" Target="../media/image126.svg"/><Relationship Id="rId2" Type="http://schemas.openxmlformats.org/officeDocument/2006/relationships/slideLayout" Target="../slideLayouts/slideLayout7.xml"/><Relationship Id="rId16" Type="http://schemas.openxmlformats.org/officeDocument/2006/relationships/image" Target="../media/image51.svg"/><Relationship Id="rId1" Type="http://schemas.openxmlformats.org/officeDocument/2006/relationships/vmlDrawing" Target="../drawings/vmlDrawing23.vml"/><Relationship Id="rId6" Type="http://schemas.openxmlformats.org/officeDocument/2006/relationships/oleObject" Target="../embeddings/oleObject61.bin"/><Relationship Id="rId11" Type="http://schemas.openxmlformats.org/officeDocument/2006/relationships/image" Target="../media/image96.png"/><Relationship Id="rId5" Type="http://schemas.openxmlformats.org/officeDocument/2006/relationships/image" Target="../media/image155.wmf"/><Relationship Id="rId15" Type="http://schemas.openxmlformats.org/officeDocument/2006/relationships/image" Target="../media/image40.png"/><Relationship Id="rId10" Type="http://schemas.openxmlformats.org/officeDocument/2006/relationships/image" Target="../media/image56.png"/><Relationship Id="rId4" Type="http://schemas.openxmlformats.org/officeDocument/2006/relationships/oleObject" Target="../embeddings/oleObject60.bin"/><Relationship Id="rId9" Type="http://schemas.openxmlformats.org/officeDocument/2006/relationships/image" Target="../media/image69.svg"/><Relationship Id="rId14" Type="http://schemas.openxmlformats.org/officeDocument/2006/relationships/image" Target="../media/image98.svg"/></Relationships>
</file>

<file path=ppt/slides/_rels/slide42.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notesSlide" Target="../notesSlides/notesSlide12.xml"/><Relationship Id="rId7" Type="http://schemas.openxmlformats.org/officeDocument/2006/relationships/image" Target="../media/image6.svg"/><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5.png"/><Relationship Id="rId11" Type="http://schemas.openxmlformats.org/officeDocument/2006/relationships/image" Target="../media/image157.wmf"/><Relationship Id="rId5" Type="http://schemas.openxmlformats.org/officeDocument/2006/relationships/image" Target="../media/image115.svg"/><Relationship Id="rId10" Type="http://schemas.openxmlformats.org/officeDocument/2006/relationships/oleObject" Target="../embeddings/oleObject62.bin"/><Relationship Id="rId4" Type="http://schemas.openxmlformats.org/officeDocument/2006/relationships/image" Target="../media/image80.png"/><Relationship Id="rId9" Type="http://schemas.openxmlformats.org/officeDocument/2006/relationships/image" Target="../media/image185.svg"/></Relationships>
</file>

<file path=ppt/slides/_rels/slide43.x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notesSlide" Target="../notesSlides/notesSlide13.xml"/><Relationship Id="rId7" Type="http://schemas.openxmlformats.org/officeDocument/2006/relationships/oleObject" Target="../embeddings/oleObject64.bin"/><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158.wmf"/><Relationship Id="rId5" Type="http://schemas.openxmlformats.org/officeDocument/2006/relationships/oleObject" Target="../embeddings/oleObject63.bin"/><Relationship Id="rId10" Type="http://schemas.openxmlformats.org/officeDocument/2006/relationships/image" Target="../media/image196.svg"/><Relationship Id="rId4" Type="http://schemas.openxmlformats.org/officeDocument/2006/relationships/image" Target="../media/image160.png"/><Relationship Id="rId9" Type="http://schemas.openxmlformats.org/officeDocument/2006/relationships/image" Target="../media/image161.png"/></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67.bin"/><Relationship Id="rId13" Type="http://schemas.openxmlformats.org/officeDocument/2006/relationships/image" Target="../media/image166.wmf"/><Relationship Id="rId18" Type="http://schemas.openxmlformats.org/officeDocument/2006/relationships/image" Target="../media/image98.svg"/><Relationship Id="rId3" Type="http://schemas.openxmlformats.org/officeDocument/2006/relationships/image" Target="../media/image160.png"/><Relationship Id="rId7" Type="http://schemas.openxmlformats.org/officeDocument/2006/relationships/image" Target="../media/image163.wmf"/><Relationship Id="rId12" Type="http://schemas.openxmlformats.org/officeDocument/2006/relationships/oleObject" Target="../embeddings/oleObject69.bin"/><Relationship Id="rId17" Type="http://schemas.openxmlformats.org/officeDocument/2006/relationships/image" Target="../media/image76.png"/><Relationship Id="rId2" Type="http://schemas.openxmlformats.org/officeDocument/2006/relationships/slideLayout" Target="../slideLayouts/slideLayout7.xml"/><Relationship Id="rId16" Type="http://schemas.openxmlformats.org/officeDocument/2006/relationships/image" Target="../media/image168.png"/><Relationship Id="rId1" Type="http://schemas.openxmlformats.org/officeDocument/2006/relationships/vmlDrawing" Target="../drawings/vmlDrawing26.vml"/><Relationship Id="rId6" Type="http://schemas.openxmlformats.org/officeDocument/2006/relationships/oleObject" Target="../embeddings/oleObject66.bin"/><Relationship Id="rId11" Type="http://schemas.openxmlformats.org/officeDocument/2006/relationships/image" Target="../media/image165.wmf"/><Relationship Id="rId5" Type="http://schemas.openxmlformats.org/officeDocument/2006/relationships/image" Target="../media/image162.wmf"/><Relationship Id="rId15" Type="http://schemas.openxmlformats.org/officeDocument/2006/relationships/image" Target="../media/image167.wmf"/><Relationship Id="rId10" Type="http://schemas.openxmlformats.org/officeDocument/2006/relationships/oleObject" Target="../embeddings/oleObject68.bin"/><Relationship Id="rId4" Type="http://schemas.openxmlformats.org/officeDocument/2006/relationships/oleObject" Target="../embeddings/oleObject65.bin"/><Relationship Id="rId9" Type="http://schemas.openxmlformats.org/officeDocument/2006/relationships/image" Target="../media/image164.wmf"/><Relationship Id="rId14" Type="http://schemas.openxmlformats.org/officeDocument/2006/relationships/oleObject" Target="../embeddings/oleObject70.bin"/></Relationships>
</file>

<file path=ppt/slides/_rels/slide45.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70.wmf"/><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oleObject" Target="../embeddings/oleObject72.bin"/><Relationship Id="rId5" Type="http://schemas.openxmlformats.org/officeDocument/2006/relationships/image" Target="../media/image169.wmf"/><Relationship Id="rId4" Type="http://schemas.openxmlformats.org/officeDocument/2006/relationships/oleObject" Target="../embeddings/oleObject71.bin"/></Relationships>
</file>

<file path=ppt/slides/_rels/slide46.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2.wmf"/><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oleObject" Target="../embeddings/oleObject74.bin"/><Relationship Id="rId5" Type="http://schemas.openxmlformats.org/officeDocument/2006/relationships/image" Target="../media/image171.wmf"/><Relationship Id="rId4" Type="http://schemas.openxmlformats.org/officeDocument/2006/relationships/oleObject" Target="../embeddings/oleObject73.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76.bin"/><Relationship Id="rId3" Type="http://schemas.openxmlformats.org/officeDocument/2006/relationships/image" Target="../media/image108.png"/><Relationship Id="rId7" Type="http://schemas.openxmlformats.org/officeDocument/2006/relationships/image" Target="../media/image176.png"/><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image" Target="../media/image174.wmf"/><Relationship Id="rId5" Type="http://schemas.openxmlformats.org/officeDocument/2006/relationships/oleObject" Target="../embeddings/oleObject75.bin"/><Relationship Id="rId4" Type="http://schemas.openxmlformats.org/officeDocument/2006/relationships/image" Target="../media/image141.svg"/><Relationship Id="rId9" Type="http://schemas.openxmlformats.org/officeDocument/2006/relationships/image" Target="../media/image175.wmf"/></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77.bin"/><Relationship Id="rId13" Type="http://schemas.openxmlformats.org/officeDocument/2006/relationships/image" Target="../media/image183.svg"/><Relationship Id="rId18" Type="http://schemas.openxmlformats.org/officeDocument/2006/relationships/image" Target="../media/image179.png"/><Relationship Id="rId3" Type="http://schemas.openxmlformats.org/officeDocument/2006/relationships/notesSlide" Target="../notesSlides/notesSlide14.xml"/><Relationship Id="rId7" Type="http://schemas.openxmlformats.org/officeDocument/2006/relationships/image" Target="../media/image1920.png"/><Relationship Id="rId12" Type="http://schemas.openxmlformats.org/officeDocument/2006/relationships/image" Target="../media/image150.png"/><Relationship Id="rId17" Type="http://schemas.openxmlformats.org/officeDocument/2006/relationships/image" Target="../media/image46.svg"/><Relationship Id="rId2" Type="http://schemas.openxmlformats.org/officeDocument/2006/relationships/slideLayout" Target="../slideLayouts/slideLayout7.xml"/><Relationship Id="rId16" Type="http://schemas.openxmlformats.org/officeDocument/2006/relationships/image" Target="../media/image37.png"/><Relationship Id="rId1" Type="http://schemas.openxmlformats.org/officeDocument/2006/relationships/vmlDrawing" Target="../drawings/vmlDrawing30.vml"/><Relationship Id="rId6" Type="http://schemas.openxmlformats.org/officeDocument/2006/relationships/image" Target="../media/image191.png"/><Relationship Id="rId11" Type="http://schemas.openxmlformats.org/officeDocument/2006/relationships/image" Target="../media/image178.wmf"/><Relationship Id="rId5" Type="http://schemas.openxmlformats.org/officeDocument/2006/relationships/image" Target="../media/image1900.png"/><Relationship Id="rId15" Type="http://schemas.openxmlformats.org/officeDocument/2006/relationships/image" Target="../media/image124.svg"/><Relationship Id="rId10" Type="http://schemas.openxmlformats.org/officeDocument/2006/relationships/oleObject" Target="../embeddings/oleObject78.bin"/><Relationship Id="rId19" Type="http://schemas.openxmlformats.org/officeDocument/2006/relationships/image" Target="../media/image215.svg"/><Relationship Id="rId4" Type="http://schemas.openxmlformats.org/officeDocument/2006/relationships/image" Target="../media/image176.png"/><Relationship Id="rId9" Type="http://schemas.openxmlformats.org/officeDocument/2006/relationships/image" Target="../media/image177.wmf"/><Relationship Id="rId14" Type="http://schemas.openxmlformats.org/officeDocument/2006/relationships/image" Target="../media/image95.pn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81.bin"/><Relationship Id="rId3" Type="http://schemas.openxmlformats.org/officeDocument/2006/relationships/image" Target="../media/image184.png"/><Relationship Id="rId7" Type="http://schemas.openxmlformats.org/officeDocument/2006/relationships/image" Target="../media/image181.wmf"/><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oleObject" Target="../embeddings/oleObject80.bin"/><Relationship Id="rId11" Type="http://schemas.openxmlformats.org/officeDocument/2006/relationships/image" Target="../media/image183.wmf"/><Relationship Id="rId5" Type="http://schemas.openxmlformats.org/officeDocument/2006/relationships/image" Target="../media/image180.wmf"/><Relationship Id="rId10" Type="http://schemas.openxmlformats.org/officeDocument/2006/relationships/oleObject" Target="../embeddings/oleObject82.bin"/><Relationship Id="rId4" Type="http://schemas.openxmlformats.org/officeDocument/2006/relationships/oleObject" Target="../embeddings/oleObject79.bin"/><Relationship Id="rId9" Type="http://schemas.openxmlformats.org/officeDocument/2006/relationships/image" Target="../media/image182.wm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18" Type="http://schemas.openxmlformats.org/officeDocument/2006/relationships/image" Target="../media/image260.png"/><Relationship Id="rId3" Type="http://schemas.openxmlformats.org/officeDocument/2006/relationships/audio" Target="../media/audio3.wav"/><Relationship Id="rId7" Type="http://schemas.openxmlformats.org/officeDocument/2006/relationships/image" Target="../media/image18.png"/><Relationship Id="rId12" Type="http://schemas.openxmlformats.org/officeDocument/2006/relationships/image" Target="../media/image21.png"/><Relationship Id="rId17" Type="http://schemas.openxmlformats.org/officeDocument/2006/relationships/image" Target="../media/image250.png"/><Relationship Id="rId2" Type="http://schemas.openxmlformats.org/officeDocument/2006/relationships/audio" Target="../media/audio1.wav"/><Relationship Id="rId16" Type="http://schemas.openxmlformats.org/officeDocument/2006/relationships/image" Target="../media/image240.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4.png"/><Relationship Id="rId10" Type="http://schemas.microsoft.com/office/2007/relationships/hdphoto" Target="../media/hdphoto3.wdp"/><Relationship Id="rId19" Type="http://schemas.openxmlformats.org/officeDocument/2006/relationships/image" Target="../media/image270.png"/><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slide" Target="slide3.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85.bin"/><Relationship Id="rId3" Type="http://schemas.openxmlformats.org/officeDocument/2006/relationships/oleObject" Target="../embeddings/oleObject83.bin"/><Relationship Id="rId7" Type="http://schemas.openxmlformats.org/officeDocument/2006/relationships/image" Target="../media/image186.wmf"/><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oleObject" Target="../embeddings/oleObject84.bin"/><Relationship Id="rId11" Type="http://schemas.openxmlformats.org/officeDocument/2006/relationships/image" Target="../media/image188.wmf"/><Relationship Id="rId5" Type="http://schemas.openxmlformats.org/officeDocument/2006/relationships/image" Target="../media/image184.png"/><Relationship Id="rId10" Type="http://schemas.openxmlformats.org/officeDocument/2006/relationships/oleObject" Target="../embeddings/oleObject86.bin"/><Relationship Id="rId4" Type="http://schemas.openxmlformats.org/officeDocument/2006/relationships/image" Target="../media/image185.wmf"/><Relationship Id="rId9" Type="http://schemas.openxmlformats.org/officeDocument/2006/relationships/image" Target="../media/image187.wmf"/></Relationships>
</file>

<file path=ppt/slides/_rels/slide51.xml.rels><?xml version="1.0" encoding="UTF-8" standalone="yes"?>
<Relationships xmlns="http://schemas.openxmlformats.org/package/2006/relationships"><Relationship Id="rId8" Type="http://schemas.openxmlformats.org/officeDocument/2006/relationships/image" Target="../media/image191.wmf"/><Relationship Id="rId13" Type="http://schemas.openxmlformats.org/officeDocument/2006/relationships/oleObject" Target="../embeddings/oleObject92.bin"/><Relationship Id="rId3" Type="http://schemas.openxmlformats.org/officeDocument/2006/relationships/oleObject" Target="../embeddings/oleObject87.bin"/><Relationship Id="rId7" Type="http://schemas.openxmlformats.org/officeDocument/2006/relationships/oleObject" Target="../embeddings/oleObject89.bin"/><Relationship Id="rId12" Type="http://schemas.openxmlformats.org/officeDocument/2006/relationships/image" Target="../media/image193.wmf"/><Relationship Id="rId2" Type="http://schemas.openxmlformats.org/officeDocument/2006/relationships/slideLayout" Target="../slideLayouts/slideLayout7.xml"/><Relationship Id="rId1" Type="http://schemas.openxmlformats.org/officeDocument/2006/relationships/vmlDrawing" Target="../drawings/vmlDrawing33.vml"/><Relationship Id="rId6" Type="http://schemas.openxmlformats.org/officeDocument/2006/relationships/image" Target="../media/image190.wmf"/><Relationship Id="rId11" Type="http://schemas.openxmlformats.org/officeDocument/2006/relationships/oleObject" Target="../embeddings/oleObject91.bin"/><Relationship Id="rId5" Type="http://schemas.openxmlformats.org/officeDocument/2006/relationships/oleObject" Target="../embeddings/oleObject88.bin"/><Relationship Id="rId10" Type="http://schemas.openxmlformats.org/officeDocument/2006/relationships/image" Target="../media/image192.wmf"/><Relationship Id="rId4" Type="http://schemas.openxmlformats.org/officeDocument/2006/relationships/image" Target="../media/image189.wmf"/><Relationship Id="rId9" Type="http://schemas.openxmlformats.org/officeDocument/2006/relationships/oleObject" Target="../embeddings/oleObject90.bin"/><Relationship Id="rId14" Type="http://schemas.openxmlformats.org/officeDocument/2006/relationships/image" Target="../media/image194.wmf"/></Relationships>
</file>

<file path=ppt/slides/_rels/slide52.xml.rels><?xml version="1.0" encoding="UTF-8" standalone="yes"?>
<Relationships xmlns="http://schemas.openxmlformats.org/package/2006/relationships"><Relationship Id="rId8" Type="http://schemas.openxmlformats.org/officeDocument/2006/relationships/image" Target="../media/image197.wmf"/><Relationship Id="rId13" Type="http://schemas.openxmlformats.org/officeDocument/2006/relationships/oleObject" Target="../embeddings/oleObject98.bin"/><Relationship Id="rId3" Type="http://schemas.openxmlformats.org/officeDocument/2006/relationships/oleObject" Target="../embeddings/oleObject93.bin"/><Relationship Id="rId7" Type="http://schemas.openxmlformats.org/officeDocument/2006/relationships/oleObject" Target="../embeddings/oleObject95.bin"/><Relationship Id="rId12" Type="http://schemas.openxmlformats.org/officeDocument/2006/relationships/image" Target="../media/image199.wmf"/><Relationship Id="rId2" Type="http://schemas.openxmlformats.org/officeDocument/2006/relationships/slideLayout" Target="../slideLayouts/slideLayout7.xml"/><Relationship Id="rId1" Type="http://schemas.openxmlformats.org/officeDocument/2006/relationships/vmlDrawing" Target="../drawings/vmlDrawing34.vml"/><Relationship Id="rId6" Type="http://schemas.openxmlformats.org/officeDocument/2006/relationships/image" Target="../media/image196.wmf"/><Relationship Id="rId11" Type="http://schemas.openxmlformats.org/officeDocument/2006/relationships/oleObject" Target="../embeddings/oleObject97.bin"/><Relationship Id="rId5" Type="http://schemas.openxmlformats.org/officeDocument/2006/relationships/oleObject" Target="../embeddings/oleObject94.bin"/><Relationship Id="rId10" Type="http://schemas.openxmlformats.org/officeDocument/2006/relationships/image" Target="../media/image198.wmf"/><Relationship Id="rId4" Type="http://schemas.openxmlformats.org/officeDocument/2006/relationships/image" Target="../media/image195.wmf"/><Relationship Id="rId9" Type="http://schemas.openxmlformats.org/officeDocument/2006/relationships/oleObject" Target="../embeddings/oleObject96.bin"/><Relationship Id="rId14" Type="http://schemas.openxmlformats.org/officeDocument/2006/relationships/image" Target="../media/image200.wmf"/></Relationships>
</file>

<file path=ppt/slides/_rels/slide53.xml.rels><?xml version="1.0" encoding="UTF-8" standalone="yes"?>
<Relationships xmlns="http://schemas.openxmlformats.org/package/2006/relationships"><Relationship Id="rId8" Type="http://schemas.openxmlformats.org/officeDocument/2006/relationships/image" Target="../media/image203.wmf"/><Relationship Id="rId13" Type="http://schemas.openxmlformats.org/officeDocument/2006/relationships/oleObject" Target="../embeddings/oleObject104.bin"/><Relationship Id="rId18" Type="http://schemas.openxmlformats.org/officeDocument/2006/relationships/image" Target="../media/image208.emf"/><Relationship Id="rId3" Type="http://schemas.openxmlformats.org/officeDocument/2006/relationships/oleObject" Target="../embeddings/oleObject99.bin"/><Relationship Id="rId7" Type="http://schemas.openxmlformats.org/officeDocument/2006/relationships/oleObject" Target="../embeddings/oleObject101.bin"/><Relationship Id="rId12" Type="http://schemas.openxmlformats.org/officeDocument/2006/relationships/image" Target="../media/image205.emf"/><Relationship Id="rId17" Type="http://schemas.openxmlformats.org/officeDocument/2006/relationships/oleObject" Target="../embeddings/oleObject106.bin"/><Relationship Id="rId2" Type="http://schemas.openxmlformats.org/officeDocument/2006/relationships/slideLayout" Target="../slideLayouts/slideLayout7.xml"/><Relationship Id="rId16" Type="http://schemas.openxmlformats.org/officeDocument/2006/relationships/image" Target="../media/image207.wmf"/><Relationship Id="rId1" Type="http://schemas.openxmlformats.org/officeDocument/2006/relationships/vmlDrawing" Target="../drawings/vmlDrawing35.vml"/><Relationship Id="rId6" Type="http://schemas.openxmlformats.org/officeDocument/2006/relationships/image" Target="../media/image202.wmf"/><Relationship Id="rId11" Type="http://schemas.openxmlformats.org/officeDocument/2006/relationships/oleObject" Target="../embeddings/oleObject103.bin"/><Relationship Id="rId5" Type="http://schemas.openxmlformats.org/officeDocument/2006/relationships/oleObject" Target="../embeddings/oleObject100.bin"/><Relationship Id="rId15" Type="http://schemas.openxmlformats.org/officeDocument/2006/relationships/oleObject" Target="../embeddings/oleObject105.bin"/><Relationship Id="rId10" Type="http://schemas.openxmlformats.org/officeDocument/2006/relationships/image" Target="../media/image204.wmf"/><Relationship Id="rId4" Type="http://schemas.openxmlformats.org/officeDocument/2006/relationships/image" Target="../media/image201.wmf"/><Relationship Id="rId9" Type="http://schemas.openxmlformats.org/officeDocument/2006/relationships/oleObject" Target="../embeddings/oleObject102.bin"/><Relationship Id="rId14" Type="http://schemas.openxmlformats.org/officeDocument/2006/relationships/image" Target="../media/image206.emf"/></Relationships>
</file>

<file path=ppt/slides/_rels/slide54.xml.rels><?xml version="1.0" encoding="UTF-8" standalone="yes"?>
<Relationships xmlns="http://schemas.openxmlformats.org/package/2006/relationships"><Relationship Id="rId8" Type="http://schemas.openxmlformats.org/officeDocument/2006/relationships/image" Target="../media/image185.svg"/><Relationship Id="rId3" Type="http://schemas.openxmlformats.org/officeDocument/2006/relationships/image" Target="../media/image80.png"/><Relationship Id="rId7" Type="http://schemas.openxmlformats.org/officeDocument/2006/relationships/image" Target="../media/image15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5.svg"/></Relationships>
</file>

<file path=ppt/slides/_rels/slide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2.png"/><Relationship Id="rId5" Type="http://schemas.openxmlformats.org/officeDocument/2006/relationships/image" Target="../media/image210.png"/><Relationship Id="rId4" Type="http://schemas.openxmlformats.org/officeDocument/2006/relationships/image" Target="../media/image209.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1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1.png"/><Relationship Id="rId17" Type="http://schemas.openxmlformats.org/officeDocument/2006/relationships/image" Target="../media/image30.png"/><Relationship Id="rId2" Type="http://schemas.openxmlformats.org/officeDocument/2006/relationships/audio" Target="../media/audio1.wav"/><Relationship Id="rId16" Type="http://schemas.openxmlformats.org/officeDocument/2006/relationships/image" Target="../media/image29.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8.png"/><Relationship Id="rId10" Type="http://schemas.microsoft.com/office/2007/relationships/hdphoto" Target="../media/hdphoto3.wdp"/><Relationship Id="rId19" Type="http://schemas.openxmlformats.org/officeDocument/2006/relationships/image" Target="../media/image32.png"/><Relationship Id="rId4" Type="http://schemas.openxmlformats.org/officeDocument/2006/relationships/audio" Target="../media/audio3.wav"/><Relationship Id="rId9" Type="http://schemas.openxmlformats.org/officeDocument/2006/relationships/image" Target="../media/image19.png"/><Relationship Id="rId1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26.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2.sv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40.png"/><Relationship Id="rId4"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3913716" y="-254086"/>
            <a:ext cx="2213578" cy="2515429"/>
          </a:xfrm>
          <a:prstGeom prst="rect">
            <a:avLst/>
          </a:prstGeom>
        </p:spPr>
      </p:pic>
      <p:sp>
        <p:nvSpPr>
          <p:cNvPr id="9" name="Google Shape;99;p1"/>
          <p:cNvSpPr txBox="1"/>
          <p:nvPr/>
        </p:nvSpPr>
        <p:spPr>
          <a:xfrm>
            <a:off x="3354852" y="1859358"/>
            <a:ext cx="11885148" cy="558610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CHÀO MỪNG CÁC EM </a:t>
            </a:r>
            <a:endParaRPr sz="5400" dirty="0">
              <a:solidFill>
                <a:schemeClr val="bg1"/>
              </a:solidFill>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50000"/>
              </a:lnSpc>
              <a:spcBef>
                <a:spcPts val="0"/>
              </a:spcBef>
              <a:spcAft>
                <a:spcPts val="0"/>
              </a:spcAft>
              <a:buNone/>
            </a:pPr>
            <a:r>
              <a:rPr lang="en-US" sz="7000" b="1" dirty="0" err="1">
                <a:solidFill>
                  <a:schemeClr val="bg1"/>
                </a:solidFill>
                <a:latin typeface="Times New Roman" panose="02020603050405020304" pitchFamily="18" charset="0"/>
                <a:ea typeface="Arial"/>
                <a:cs typeface="Times New Roman" panose="02020603050405020304" pitchFamily="18" charset="0"/>
                <a:sym typeface="Arial"/>
              </a:rPr>
              <a:t>Gv</a:t>
            </a:r>
            <a:r>
              <a:rPr lang="en-US" sz="7000" b="1" dirty="0">
                <a:solidFill>
                  <a:schemeClr val="bg1"/>
                </a:solidFill>
                <a:latin typeface="Times New Roman" panose="02020603050405020304" pitchFamily="18" charset="0"/>
                <a:ea typeface="Arial"/>
                <a:cs typeface="Times New Roman" panose="02020603050405020304" pitchFamily="18" charset="0"/>
                <a:sym typeface="Arial"/>
              </a:rPr>
              <a:t>. PHẠM LÊ TUẤN ANH</a:t>
            </a:r>
            <a:endParaRPr lang="en-US" sz="70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endParaRPr>
          </a:p>
        </p:txBody>
      </p:sp>
      <p:sp>
        <p:nvSpPr>
          <p:cNvPr id="10" name="TextBox 9">
            <a:extLst>
              <a:ext uri="{FF2B5EF4-FFF2-40B4-BE49-F238E27FC236}">
                <a16:creationId xmlns:a16="http://schemas.microsoft.com/office/drawing/2014/main" xmlns="" id="{45D4D199-440A-CD0F-42A8-94C5D8219FAA}"/>
              </a:ext>
            </a:extLst>
          </p:cNvPr>
          <p:cNvSpPr txBox="1"/>
          <p:nvPr/>
        </p:nvSpPr>
        <p:spPr>
          <a:xfrm>
            <a:off x="4589060" y="6625566"/>
            <a:ext cx="9451074" cy="369332"/>
          </a:xfrm>
          <a:prstGeom prst="rect">
            <a:avLst/>
          </a:prstGeom>
          <a:noFill/>
        </p:spPr>
        <p:txBody>
          <a:bodyPr wrap="square">
            <a:spAutoFit/>
          </a:bodyPr>
          <a:lstStyle/>
          <a:p>
            <a:endParaRPr lang="en-US" dirty="0"/>
          </a:p>
        </p:txBody>
      </p:sp>
      <p:sp>
        <p:nvSpPr>
          <p:cNvPr id="11" name="Freeform 2">
            <a:extLst>
              <a:ext uri="{FF2B5EF4-FFF2-40B4-BE49-F238E27FC236}">
                <a16:creationId xmlns:a16="http://schemas.microsoft.com/office/drawing/2014/main" xmlns="" id="{3E928CCB-F39D-AF2D-7023-9EB90BC59981}"/>
              </a:ext>
            </a:extLst>
          </p:cNvPr>
          <p:cNvSpPr/>
          <p:nvPr/>
        </p:nvSpPr>
        <p:spPr>
          <a:xfrm rot="1562307">
            <a:off x="-242219" y="7871415"/>
            <a:ext cx="3248563" cy="2338965"/>
          </a:xfrm>
          <a:custGeom>
            <a:avLst/>
            <a:gdLst/>
            <a:ahLst/>
            <a:cxnLst/>
            <a:rect l="l" t="t" r="r" b="b"/>
            <a:pathLst>
              <a:path w="3248563" h="2338965">
                <a:moveTo>
                  <a:pt x="0" y="0"/>
                </a:moveTo>
                <a:lnTo>
                  <a:pt x="3248563" y="0"/>
                </a:lnTo>
                <a:lnTo>
                  <a:pt x="3248563" y="2338966"/>
                </a:lnTo>
                <a:lnTo>
                  <a:pt x="0" y="233896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SG"/>
          </a:p>
        </p:txBody>
      </p:sp>
      <p:sp>
        <p:nvSpPr>
          <p:cNvPr id="2" name="Freeform 3">
            <a:extLst>
              <a:ext uri="{FF2B5EF4-FFF2-40B4-BE49-F238E27FC236}">
                <a16:creationId xmlns:a16="http://schemas.microsoft.com/office/drawing/2014/main" xmlns="" id="{C4315F7C-A687-5EC1-9B47-F44A8BE6E0A4}"/>
              </a:ext>
            </a:extLst>
          </p:cNvPr>
          <p:cNvSpPr/>
          <p:nvPr/>
        </p:nvSpPr>
        <p:spPr>
          <a:xfrm flipH="1">
            <a:off x="844621" y="1889437"/>
            <a:ext cx="2120111" cy="8283263"/>
          </a:xfrm>
          <a:custGeom>
            <a:avLst/>
            <a:gdLst/>
            <a:ahLst/>
            <a:cxnLst/>
            <a:rect l="l" t="t" r="r" b="b"/>
            <a:pathLst>
              <a:path w="768029" h="2346755">
                <a:moveTo>
                  <a:pt x="768029" y="0"/>
                </a:moveTo>
                <a:lnTo>
                  <a:pt x="0" y="0"/>
                </a:lnTo>
                <a:lnTo>
                  <a:pt x="0" y="2346755"/>
                </a:lnTo>
                <a:lnTo>
                  <a:pt x="768029" y="2346755"/>
                </a:lnTo>
                <a:lnTo>
                  <a:pt x="768029"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SG"/>
          </a:p>
        </p:txBody>
      </p:sp>
    </p:spTree>
    <p:extLst>
      <p:ext uri="{BB962C8B-B14F-4D97-AF65-F5344CB8AC3E}">
        <p14:creationId xmlns:p14="http://schemas.microsoft.com/office/powerpoint/2010/main" val="1653022759"/>
      </p:ext>
    </p:extLst>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xmlns="" id="{5743A45B-E40F-57B5-7F07-0AC3799CD516}"/>
              </a:ext>
            </a:extLst>
          </p:cNvPr>
          <p:cNvSpPr txBox="1"/>
          <p:nvPr/>
        </p:nvSpPr>
        <p:spPr>
          <a:xfrm>
            <a:off x="8382000" y="1128665"/>
            <a:ext cx="9300503"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Cụ</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thể</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đối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với</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ABC ở </a:t>
            </a:r>
            <a:r>
              <a:rPr lang="en-US" sz="6000" dirty="0" err="1">
                <a:solidFill>
                  <a:srgbClr val="000000"/>
                </a:solidFill>
                <a:latin typeface="Times New Roman" panose="02020603050405020304" pitchFamily="18" charset="0"/>
                <a:cs typeface="Times New Roman" panose="02020603050405020304" pitchFamily="18" charset="0"/>
              </a:rPr>
              <a:t>hình</a:t>
            </a:r>
            <a:r>
              <a:rPr lang="en-US" sz="6000" dirty="0">
                <a:solidFill>
                  <a:srgbClr val="000000"/>
                </a:solidFill>
                <a:latin typeface="Times New Roman" panose="02020603050405020304" pitchFamily="18" charset="0"/>
                <a:cs typeface="Times New Roman" panose="02020603050405020304" pitchFamily="18" charset="0"/>
              </a:rPr>
              <a:t> 1 ta </a:t>
            </a:r>
            <a:r>
              <a:rPr lang="en-US" sz="6000" dirty="0" err="1">
                <a:solidFill>
                  <a:srgbClr val="000000"/>
                </a:solidFill>
                <a:latin typeface="Times New Roman" panose="02020603050405020304" pitchFamily="18" charset="0"/>
                <a:cs typeface="Times New Roman" panose="02020603050405020304" pitchFamily="18" charset="0"/>
              </a:rPr>
              <a:t>có</a:t>
            </a: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xmlns="" id="{88F240EF-D50D-1DC4-EF3A-E443ACA5FFEA}"/>
              </a:ext>
            </a:extLst>
          </p:cNvPr>
          <p:cNvGraphicFramePr>
            <a:graphicFrameLocks noChangeAspect="1"/>
          </p:cNvGraphicFramePr>
          <p:nvPr>
            <p:extLst>
              <p:ext uri="{D42A27DB-BD31-4B8C-83A1-F6EECF244321}">
                <p14:modId xmlns:p14="http://schemas.microsoft.com/office/powerpoint/2010/main" val="1761168157"/>
              </p:ext>
            </p:extLst>
          </p:nvPr>
        </p:nvGraphicFramePr>
        <p:xfrm>
          <a:off x="7377113" y="3398838"/>
          <a:ext cx="6932612" cy="969962"/>
        </p:xfrm>
        <a:graphic>
          <a:graphicData uri="http://schemas.openxmlformats.org/presentationml/2006/ole">
            <mc:AlternateContent xmlns:mc="http://schemas.openxmlformats.org/markup-compatibility/2006">
              <mc:Choice xmlns:v="urn:schemas-microsoft-com:vml" Requires="v">
                <p:oleObj spid="_x0000_s1026" name="Equation" r:id="rId3" imgW="1295280" imgH="177480" progId="Equation.DSMT4">
                  <p:embed/>
                </p:oleObj>
              </mc:Choice>
              <mc:Fallback>
                <p:oleObj name="Equation" r:id="rId3" imgW="1295280" imgH="177480" progId="Equation.DSMT4">
                  <p:embed/>
                  <p:pic>
                    <p:nvPicPr>
                      <p:cNvPr id="0" name=""/>
                      <p:cNvPicPr/>
                      <p:nvPr/>
                    </p:nvPicPr>
                    <p:blipFill>
                      <a:blip r:embed="rId4"/>
                      <a:stretch>
                        <a:fillRect/>
                      </a:stretch>
                    </p:blipFill>
                    <p:spPr>
                      <a:xfrm>
                        <a:off x="7377113" y="3398838"/>
                        <a:ext cx="6932612" cy="96996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26795906-8678-2576-2F6A-0F5E480DDC55}"/>
              </a:ext>
            </a:extLst>
          </p:cNvPr>
          <p:cNvGraphicFramePr>
            <a:graphicFrameLocks noChangeAspect="1"/>
          </p:cNvGraphicFramePr>
          <p:nvPr>
            <p:extLst>
              <p:ext uri="{D42A27DB-BD31-4B8C-83A1-F6EECF244321}">
                <p14:modId xmlns:p14="http://schemas.microsoft.com/office/powerpoint/2010/main" val="2770653628"/>
              </p:ext>
            </p:extLst>
          </p:nvPr>
        </p:nvGraphicFramePr>
        <p:xfrm>
          <a:off x="7345363" y="5918200"/>
          <a:ext cx="6867525" cy="969963"/>
        </p:xfrm>
        <a:graphic>
          <a:graphicData uri="http://schemas.openxmlformats.org/presentationml/2006/ole">
            <mc:AlternateContent xmlns:mc="http://schemas.openxmlformats.org/markup-compatibility/2006">
              <mc:Choice xmlns:v="urn:schemas-microsoft-com:vml" Requires="v">
                <p:oleObj spid="_x0000_s1027" name="Equation" r:id="rId5" imgW="1295280" imgH="177480" progId="Equation.DSMT4">
                  <p:embed/>
                </p:oleObj>
              </mc:Choice>
              <mc:Fallback>
                <p:oleObj name="Equation" r:id="rId5" imgW="1295280" imgH="177480" progId="Equation.DSMT4">
                  <p:embed/>
                  <p:pic>
                    <p:nvPicPr>
                      <p:cNvPr id="0" name=""/>
                      <p:cNvPicPr/>
                      <p:nvPr/>
                    </p:nvPicPr>
                    <p:blipFill>
                      <a:blip r:embed="rId6"/>
                      <a:stretch>
                        <a:fillRect/>
                      </a:stretch>
                    </p:blipFill>
                    <p:spPr>
                      <a:xfrm>
                        <a:off x="7345363" y="5918200"/>
                        <a:ext cx="6867525" cy="96996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1241D2B5-8E96-D522-1757-3AF9AB2058EC}"/>
              </a:ext>
            </a:extLst>
          </p:cNvPr>
          <p:cNvGraphicFramePr>
            <a:graphicFrameLocks noChangeAspect="1"/>
          </p:cNvGraphicFramePr>
          <p:nvPr>
            <p:extLst>
              <p:ext uri="{D42A27DB-BD31-4B8C-83A1-F6EECF244321}">
                <p14:modId xmlns:p14="http://schemas.microsoft.com/office/powerpoint/2010/main" val="2772632759"/>
              </p:ext>
            </p:extLst>
          </p:nvPr>
        </p:nvGraphicFramePr>
        <p:xfrm>
          <a:off x="7388225" y="4675188"/>
          <a:ext cx="6953250" cy="936625"/>
        </p:xfrm>
        <a:graphic>
          <a:graphicData uri="http://schemas.openxmlformats.org/presentationml/2006/ole">
            <mc:AlternateContent xmlns:mc="http://schemas.openxmlformats.org/markup-compatibility/2006">
              <mc:Choice xmlns:v="urn:schemas-microsoft-com:vml" Requires="v">
                <p:oleObj spid="_x0000_s1028" name="Equation" r:id="rId7" imgW="1269720" imgH="177480" progId="Equation.DSMT4">
                  <p:embed/>
                </p:oleObj>
              </mc:Choice>
              <mc:Fallback>
                <p:oleObj name="Equation" r:id="rId7" imgW="1269720" imgH="177480" progId="Equation.DSMT4">
                  <p:embed/>
                  <p:pic>
                    <p:nvPicPr>
                      <p:cNvPr id="0" name=""/>
                      <p:cNvPicPr/>
                      <p:nvPr/>
                    </p:nvPicPr>
                    <p:blipFill>
                      <a:blip r:embed="rId8"/>
                      <a:stretch>
                        <a:fillRect/>
                      </a:stretch>
                    </p:blipFill>
                    <p:spPr>
                      <a:xfrm>
                        <a:off x="7388225" y="4675188"/>
                        <a:ext cx="6953250" cy="9366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F5AE41EA-D142-4666-1E29-6B336014A3B1}"/>
              </a:ext>
            </a:extLst>
          </p:cNvPr>
          <p:cNvGraphicFramePr>
            <a:graphicFrameLocks noChangeAspect="1"/>
          </p:cNvGraphicFramePr>
          <p:nvPr>
            <p:extLst>
              <p:ext uri="{D42A27DB-BD31-4B8C-83A1-F6EECF244321}">
                <p14:modId xmlns:p14="http://schemas.microsoft.com/office/powerpoint/2010/main" val="1944014771"/>
              </p:ext>
            </p:extLst>
          </p:nvPr>
        </p:nvGraphicFramePr>
        <p:xfrm>
          <a:off x="7350125" y="7124700"/>
          <a:ext cx="6862763" cy="969963"/>
        </p:xfrm>
        <a:graphic>
          <a:graphicData uri="http://schemas.openxmlformats.org/presentationml/2006/ole">
            <mc:AlternateContent xmlns:mc="http://schemas.openxmlformats.org/markup-compatibility/2006">
              <mc:Choice xmlns:v="urn:schemas-microsoft-com:vml" Requires="v">
                <p:oleObj spid="_x0000_s1029" name="Equation" r:id="rId9" imgW="1282680" imgH="177480" progId="Equation.DSMT4">
                  <p:embed/>
                </p:oleObj>
              </mc:Choice>
              <mc:Fallback>
                <p:oleObj name="Equation" r:id="rId9" imgW="1282680" imgH="177480" progId="Equation.DSMT4">
                  <p:embed/>
                  <p:pic>
                    <p:nvPicPr>
                      <p:cNvPr id="8" name="Object 7">
                        <a:extLst>
                          <a:ext uri="{FF2B5EF4-FFF2-40B4-BE49-F238E27FC236}">
                            <a16:creationId xmlns:a16="http://schemas.microsoft.com/office/drawing/2014/main" xmlns="" id="{88F240EF-D50D-1DC4-EF3A-E443ACA5FFEA}"/>
                          </a:ext>
                        </a:extLst>
                      </p:cNvPr>
                      <p:cNvPicPr/>
                      <p:nvPr/>
                    </p:nvPicPr>
                    <p:blipFill>
                      <a:blip r:embed="rId10"/>
                      <a:stretch>
                        <a:fillRect/>
                      </a:stretch>
                    </p:blipFill>
                    <p:spPr>
                      <a:xfrm>
                        <a:off x="7350125" y="7124700"/>
                        <a:ext cx="6862763" cy="969963"/>
                      </a:xfrm>
                      <a:prstGeom prst="rect">
                        <a:avLst/>
                      </a:prstGeom>
                    </p:spPr>
                  </p:pic>
                </p:oleObj>
              </mc:Fallback>
            </mc:AlternateContent>
          </a:graphicData>
        </a:graphic>
      </p:graphicFrame>
      <p:sp>
        <p:nvSpPr>
          <p:cNvPr id="2" name="Freeform 3">
            <a:extLst>
              <a:ext uri="{FF2B5EF4-FFF2-40B4-BE49-F238E27FC236}">
                <a16:creationId xmlns:a16="http://schemas.microsoft.com/office/drawing/2014/main" xmlns="" id="{ECD4F185-C341-0AEA-8ADC-B1536E81292B}"/>
              </a:ext>
            </a:extLst>
          </p:cNvPr>
          <p:cNvSpPr/>
          <p:nvPr/>
        </p:nvSpPr>
        <p:spPr>
          <a:xfrm rot="-10800000" flipV="1">
            <a:off x="-2486233" y="0"/>
            <a:ext cx="7435222" cy="11244397"/>
          </a:xfrm>
          <a:custGeom>
            <a:avLst/>
            <a:gdLst/>
            <a:ahLst/>
            <a:cxnLst/>
            <a:rect l="l" t="t" r="r" b="b"/>
            <a:pathLst>
              <a:path w="7435222" h="11244397">
                <a:moveTo>
                  <a:pt x="0" y="11244397"/>
                </a:moveTo>
                <a:lnTo>
                  <a:pt x="7435222" y="11244397"/>
                </a:lnTo>
                <a:lnTo>
                  <a:pt x="7435222" y="0"/>
                </a:lnTo>
                <a:lnTo>
                  <a:pt x="0" y="0"/>
                </a:lnTo>
                <a:lnTo>
                  <a:pt x="0" y="11244397"/>
                </a:lnTo>
                <a:close/>
              </a:path>
            </a:pathLst>
          </a:custGeom>
          <a:blipFill>
            <a:blip r:embed="rId11">
              <a:extLst>
                <a:ext uri="{96DAC541-7B7A-43D3-8B79-37D633B846F1}">
                  <asvg:svgBlip xmlns:asvg="http://schemas.microsoft.com/office/drawing/2016/SVG/main" xmlns="" r:embed="rId12"/>
                </a:ext>
              </a:extLst>
            </a:blip>
            <a:stretch>
              <a:fillRect t="-26728" r="-45656"/>
            </a:stretch>
          </a:blipFill>
        </p:spPr>
        <p:txBody>
          <a:bodyPr/>
          <a:lstStyle/>
          <a:p>
            <a:endParaRPr lang="en-SG"/>
          </a:p>
        </p:txBody>
      </p:sp>
      <p:pic>
        <p:nvPicPr>
          <p:cNvPr id="3" name="Picture 2">
            <a:extLst>
              <a:ext uri="{FF2B5EF4-FFF2-40B4-BE49-F238E27FC236}">
                <a16:creationId xmlns:a16="http://schemas.microsoft.com/office/drawing/2014/main" xmlns="" id="{835F7D48-F328-B4B5-4339-C4B38C049B51}"/>
              </a:ext>
            </a:extLst>
          </p:cNvPr>
          <p:cNvPicPr>
            <a:picLocks noChangeAspect="1"/>
          </p:cNvPicPr>
          <p:nvPr/>
        </p:nvPicPr>
        <p:blipFill>
          <a:blip r:embed="rId13"/>
          <a:stretch>
            <a:fillRect/>
          </a:stretch>
        </p:blipFill>
        <p:spPr>
          <a:xfrm>
            <a:off x="692431" y="723900"/>
            <a:ext cx="6508187" cy="8880659"/>
          </a:xfrm>
          <a:prstGeom prst="rect">
            <a:avLst/>
          </a:prstGeom>
        </p:spPr>
      </p:pic>
    </p:spTree>
    <p:extLst>
      <p:ext uri="{BB962C8B-B14F-4D97-AF65-F5344CB8AC3E}">
        <p14:creationId xmlns:p14="http://schemas.microsoft.com/office/powerpoint/2010/main" val="91546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13">
            <a:extLst>
              <a:ext uri="{FF2B5EF4-FFF2-40B4-BE49-F238E27FC236}">
                <a16:creationId xmlns:a16="http://schemas.microsoft.com/office/drawing/2014/main" xmlns="" id="{FB17D479-D693-7026-2C5D-558E4024CDB0}"/>
              </a:ext>
            </a:extLst>
          </p:cNvPr>
          <p:cNvSpPr txBox="1"/>
          <p:nvPr/>
        </p:nvSpPr>
        <p:spPr>
          <a:xfrm>
            <a:off x="381000" y="1683149"/>
            <a:ext cx="8461415" cy="8144089"/>
          </a:xfrm>
          <a:prstGeom prst="rect">
            <a:avLst/>
          </a:prstGeom>
        </p:spPr>
        <p:txBody>
          <a:bodyPr wrap="square" lIns="0" tIns="0" rIns="0" bIns="0" rtlCol="0" anchor="t">
            <a:spAutoFit/>
          </a:bodyPr>
          <a:lstStyle/>
          <a:p>
            <a:pPr marL="0" lvl="1">
              <a:lnSpc>
                <a:spcPct val="150000"/>
              </a:lnSpc>
              <a:spcBef>
                <a:spcPct val="0"/>
              </a:spcBef>
            </a:pPr>
            <a:r>
              <a:rPr lang="en-US" sz="6000" dirty="0">
                <a:latin typeface="Times New Roman" panose="02020603050405020304" pitchFamily="18" charset="0"/>
                <a:cs typeface="Times New Roman" panose="02020603050405020304" pitchFamily="18" charset="0"/>
              </a:rPr>
              <a:t>Cho </a:t>
            </a:r>
            <a:r>
              <a:rPr lang="en-US" sz="6000" dirty="0" err="1">
                <a:latin typeface="Times New Roman" panose="02020603050405020304" pitchFamily="18" charset="0"/>
                <a:cs typeface="Times New Roman" panose="02020603050405020304" pitchFamily="18" charset="0"/>
              </a:rPr>
              <a:t>một</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huyền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bằng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một</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nhọn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bằng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2). </a:t>
            </a:r>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 </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phần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trăm</a:t>
            </a:r>
            <a:r>
              <a:rPr lang="en-US" sz="6000" dirty="0">
                <a:latin typeface="Times New Roman" panose="02020603050405020304" pitchFamily="18" charset="0"/>
                <a:cs typeface="Times New Roman" panose="02020603050405020304" pitchFamily="18" charset="0"/>
              </a:rPr>
              <a:t>).</a:t>
            </a: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38" name="Object 37">
            <a:extLst>
              <a:ext uri="{FF2B5EF4-FFF2-40B4-BE49-F238E27FC236}">
                <a16:creationId xmlns:a16="http://schemas.microsoft.com/office/drawing/2014/main" xmlns="" id="{09C257B4-E46F-3F2C-AFA8-D68BA2695FF1}"/>
              </a:ext>
            </a:extLst>
          </p:cNvPr>
          <p:cNvGraphicFramePr>
            <a:graphicFrameLocks noChangeAspect="1"/>
          </p:cNvGraphicFramePr>
          <p:nvPr>
            <p:extLst>
              <p:ext uri="{D42A27DB-BD31-4B8C-83A1-F6EECF244321}">
                <p14:modId xmlns:p14="http://schemas.microsoft.com/office/powerpoint/2010/main" val="1585511090"/>
              </p:ext>
            </p:extLst>
          </p:nvPr>
        </p:nvGraphicFramePr>
        <p:xfrm>
          <a:off x="6100233" y="3521559"/>
          <a:ext cx="1678927" cy="1406064"/>
        </p:xfrm>
        <a:graphic>
          <a:graphicData uri="http://schemas.openxmlformats.org/presentationml/2006/ole">
            <mc:AlternateContent xmlns:mc="http://schemas.openxmlformats.org/markup-compatibility/2006">
              <mc:Choice xmlns:v="urn:schemas-microsoft-com:vml" Requires="v">
                <p:oleObj spid="_x0000_s2050" name="Equation" r:id="rId3" imgW="368280" imgH="330120" progId="Equation.DSMT4">
                  <p:embed/>
                </p:oleObj>
              </mc:Choice>
              <mc:Fallback>
                <p:oleObj name="Equation" r:id="rId3" imgW="368280" imgH="330120" progId="Equation.DSMT4">
                  <p:embed/>
                  <p:pic>
                    <p:nvPicPr>
                      <p:cNvPr id="38" name="Object 37">
                        <a:extLst>
                          <a:ext uri="{FF2B5EF4-FFF2-40B4-BE49-F238E27FC236}">
                            <a16:creationId xmlns:a16="http://schemas.microsoft.com/office/drawing/2014/main" xmlns="" id="{09C257B4-E46F-3F2C-AFA8-D68BA2695FF1}"/>
                          </a:ext>
                        </a:extLst>
                      </p:cNvPr>
                      <p:cNvPicPr/>
                      <p:nvPr/>
                    </p:nvPicPr>
                    <p:blipFill>
                      <a:blip r:embed="rId4"/>
                      <a:stretch>
                        <a:fillRect/>
                      </a:stretch>
                    </p:blipFill>
                    <p:spPr>
                      <a:xfrm>
                        <a:off x="6100233" y="3521559"/>
                        <a:ext cx="1678927" cy="1406064"/>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xmlns="" id="{DE9BEC19-9C27-256B-E34A-887007C7C668}"/>
              </a:ext>
            </a:extLst>
          </p:cNvPr>
          <p:cNvGraphicFramePr>
            <a:graphicFrameLocks noChangeAspect="1"/>
          </p:cNvGraphicFramePr>
          <p:nvPr>
            <p:extLst>
              <p:ext uri="{D42A27DB-BD31-4B8C-83A1-F6EECF244321}">
                <p14:modId xmlns:p14="http://schemas.microsoft.com/office/powerpoint/2010/main" val="2319309438"/>
              </p:ext>
            </p:extLst>
          </p:nvPr>
        </p:nvGraphicFramePr>
        <p:xfrm>
          <a:off x="6631624" y="4927623"/>
          <a:ext cx="1104899" cy="764582"/>
        </p:xfrm>
        <a:graphic>
          <a:graphicData uri="http://schemas.openxmlformats.org/presentationml/2006/ole">
            <mc:AlternateContent xmlns:mc="http://schemas.openxmlformats.org/markup-compatibility/2006">
              <mc:Choice xmlns:v="urn:schemas-microsoft-com:vml" Requires="v">
                <p:oleObj spid="_x0000_s2051" name="Equation" r:id="rId5" imgW="253800" imgH="164880" progId="Equation.DSMT4">
                  <p:embed/>
                </p:oleObj>
              </mc:Choice>
              <mc:Fallback>
                <p:oleObj name="Equation" r:id="rId5" imgW="253800" imgH="164880" progId="Equation.DSMT4">
                  <p:embed/>
                  <p:pic>
                    <p:nvPicPr>
                      <p:cNvPr id="40" name="Object 39">
                        <a:extLst>
                          <a:ext uri="{FF2B5EF4-FFF2-40B4-BE49-F238E27FC236}">
                            <a16:creationId xmlns:a16="http://schemas.microsoft.com/office/drawing/2014/main" xmlns="" id="{DE9BEC19-9C27-256B-E34A-887007C7C668}"/>
                          </a:ext>
                        </a:extLst>
                      </p:cNvPr>
                      <p:cNvPicPr/>
                      <p:nvPr/>
                    </p:nvPicPr>
                    <p:blipFill>
                      <a:blip r:embed="rId6"/>
                      <a:stretch>
                        <a:fillRect/>
                      </a:stretch>
                    </p:blipFill>
                    <p:spPr>
                      <a:xfrm>
                        <a:off x="6631624" y="4927623"/>
                        <a:ext cx="1104899" cy="764582"/>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xmlns="" id="{32D737B1-B23D-1D0C-A4BB-275767FED83C}"/>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Google Shape;304;p14">
            <a:extLst>
              <a:ext uri="{FF2B5EF4-FFF2-40B4-BE49-F238E27FC236}">
                <a16:creationId xmlns:a16="http://schemas.microsoft.com/office/drawing/2014/main" xmlns="" id="{2BFAC914-A47C-CD18-724C-A550C1FBC615}"/>
              </a:ext>
            </a:extLst>
          </p:cNvPr>
          <p:cNvSpPr/>
          <p:nvPr/>
        </p:nvSpPr>
        <p:spPr>
          <a:xfrm>
            <a:off x="838200" y="517144"/>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4" name="Freeform 16">
            <a:extLst>
              <a:ext uri="{FF2B5EF4-FFF2-40B4-BE49-F238E27FC236}">
                <a16:creationId xmlns:a16="http://schemas.microsoft.com/office/drawing/2014/main" xmlns="" id="{CE001564-268C-4CA9-AC39-33923420C06A}"/>
              </a:ext>
            </a:extLst>
          </p:cNvPr>
          <p:cNvSpPr/>
          <p:nvPr/>
        </p:nvSpPr>
        <p:spPr>
          <a:xfrm>
            <a:off x="8842416" y="114301"/>
            <a:ext cx="9064584" cy="10363200"/>
          </a:xfrm>
          <a:custGeom>
            <a:avLst/>
            <a:gdLst/>
            <a:ahLst/>
            <a:cxnLst/>
            <a:rect l="l" t="t" r="r" b="b"/>
            <a:pathLst>
              <a:path w="868657" h="1280862">
                <a:moveTo>
                  <a:pt x="0" y="0"/>
                </a:moveTo>
                <a:lnTo>
                  <a:pt x="868657" y="0"/>
                </a:lnTo>
                <a:lnTo>
                  <a:pt x="868657" y="1280861"/>
                </a:lnTo>
                <a:lnTo>
                  <a:pt x="0" y="128086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SG"/>
          </a:p>
        </p:txBody>
      </p:sp>
      <p:pic>
        <p:nvPicPr>
          <p:cNvPr id="5" name="Picture 4">
            <a:extLst>
              <a:ext uri="{FF2B5EF4-FFF2-40B4-BE49-F238E27FC236}">
                <a16:creationId xmlns:a16="http://schemas.microsoft.com/office/drawing/2014/main" xmlns="" id="{C644E561-0C2E-4CBC-A88D-A89667515CC9}"/>
              </a:ext>
            </a:extLst>
          </p:cNvPr>
          <p:cNvPicPr>
            <a:picLocks noChangeAspect="1"/>
          </p:cNvPicPr>
          <p:nvPr/>
        </p:nvPicPr>
        <p:blipFill>
          <a:blip r:embed="rId9"/>
          <a:stretch>
            <a:fillRect/>
          </a:stretch>
        </p:blipFill>
        <p:spPr>
          <a:xfrm>
            <a:off x="9075711" y="419100"/>
            <a:ext cx="8625859" cy="5065257"/>
          </a:xfrm>
          <a:prstGeom prst="rect">
            <a:avLst/>
          </a:prstGeom>
        </p:spPr>
      </p:pic>
    </p:spTree>
    <p:extLst>
      <p:ext uri="{BB962C8B-B14F-4D97-AF65-F5344CB8AC3E}">
        <p14:creationId xmlns:p14="http://schemas.microsoft.com/office/powerpoint/2010/main" val="340193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D130F54B-D883-E1A4-0449-5569D02A4BB9}"/>
              </a:ext>
            </a:extLst>
          </p:cNvPr>
          <p:cNvPicPr>
            <a:picLocks noChangeAspect="1"/>
          </p:cNvPicPr>
          <p:nvPr/>
        </p:nvPicPr>
        <p:blipFill>
          <a:blip r:embed="rId3"/>
          <a:stretch>
            <a:fillRect/>
          </a:stretch>
        </p:blipFill>
        <p:spPr>
          <a:xfrm>
            <a:off x="9485539" y="518226"/>
            <a:ext cx="8178282" cy="4675965"/>
          </a:xfrm>
          <a:prstGeom prst="rect">
            <a:avLst/>
          </a:prstGeom>
        </p:spPr>
      </p:pic>
      <p:sp>
        <p:nvSpPr>
          <p:cNvPr id="43" name="TextBox 3">
            <a:extLst>
              <a:ext uri="{FF2B5EF4-FFF2-40B4-BE49-F238E27FC236}">
                <a16:creationId xmlns:a16="http://schemas.microsoft.com/office/drawing/2014/main" xmlns="" id="{EC6AA7F6-D9A8-DDBF-0F08-FDB0AEA50855}"/>
              </a:ext>
            </a:extLst>
          </p:cNvPr>
          <p:cNvSpPr txBox="1"/>
          <p:nvPr/>
        </p:nvSpPr>
        <p:spPr>
          <a:xfrm>
            <a:off x="551762" y="954783"/>
            <a:ext cx="8915400" cy="2367828"/>
          </a:xfrm>
          <a:prstGeom prst="rect">
            <a:avLst/>
          </a:prstGeom>
        </p:spPr>
        <p:txBody>
          <a:bodyPr wrap="square" lIns="0" tIns="0" rIns="0" bIns="0" rtlCol="0" anchor="t">
            <a:spAutoFit/>
          </a:bodyPr>
          <a:lstStyle/>
          <a:p>
            <a:pPr marL="0" lvl="0" indent="0">
              <a:lnSpc>
                <a:spcPts val="6449"/>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huyền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đã</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là</a:t>
            </a:r>
            <a:endParaRPr lang="en-US" sz="6000" dirty="0">
              <a:solidFill>
                <a:srgbClr val="000000"/>
              </a:solidFill>
              <a:latin typeface="Times New Roman" panose="02020603050405020304" pitchFamily="18" charset="0"/>
              <a:cs typeface="Times New Roman" panose="02020603050405020304" pitchFamily="18" charset="0"/>
            </a:endParaRPr>
          </a:p>
          <a:p>
            <a:pPr marL="0" lvl="0" indent="0">
              <a:lnSpc>
                <a:spcPts val="6449"/>
              </a:lnSpc>
              <a:spcBef>
                <a:spcPct val="0"/>
              </a:spcBef>
            </a:pPr>
            <a:endParaRPr lang="en-US" sz="3600" dirty="0">
              <a:solidFill>
                <a:srgbClr val="000000"/>
              </a:solidFill>
              <a:latin typeface="Quicksand Medium"/>
            </a:endParaRPr>
          </a:p>
        </p:txBody>
      </p:sp>
      <p:graphicFrame>
        <p:nvGraphicFramePr>
          <p:cNvPr id="44" name="Object 43">
            <a:extLst>
              <a:ext uri="{FF2B5EF4-FFF2-40B4-BE49-F238E27FC236}">
                <a16:creationId xmlns:a16="http://schemas.microsoft.com/office/drawing/2014/main" xmlns="" id="{E2F5EC78-FC47-2FE5-0196-B89A96E85226}"/>
              </a:ext>
            </a:extLst>
          </p:cNvPr>
          <p:cNvGraphicFramePr>
            <a:graphicFrameLocks noChangeAspect="1"/>
          </p:cNvGraphicFramePr>
          <p:nvPr>
            <p:extLst>
              <p:ext uri="{D42A27DB-BD31-4B8C-83A1-F6EECF244321}">
                <p14:modId xmlns:p14="http://schemas.microsoft.com/office/powerpoint/2010/main" val="1962687831"/>
              </p:ext>
            </p:extLst>
          </p:nvPr>
        </p:nvGraphicFramePr>
        <p:xfrm>
          <a:off x="5550701" y="1709744"/>
          <a:ext cx="2387466" cy="1719256"/>
        </p:xfrm>
        <a:graphic>
          <a:graphicData uri="http://schemas.openxmlformats.org/presentationml/2006/ole">
            <mc:AlternateContent xmlns:mc="http://schemas.openxmlformats.org/markup-compatibility/2006">
              <mc:Choice xmlns:v="urn:schemas-microsoft-com:vml" Requires="v">
                <p:oleObj spid="_x0000_s3074" name="Equation" r:id="rId4" imgW="1600179" imgH="1324536" progId="Equation.DSMT4">
                  <p:embed/>
                </p:oleObj>
              </mc:Choice>
              <mc:Fallback>
                <p:oleObj name="Equation" r:id="rId4" imgW="1600179" imgH="1324536" progId="Equation.DSMT4">
                  <p:embed/>
                  <p:pic>
                    <p:nvPicPr>
                      <p:cNvPr id="0" name=""/>
                      <p:cNvPicPr/>
                      <p:nvPr/>
                    </p:nvPicPr>
                    <p:blipFill>
                      <a:blip r:embed="rId5"/>
                      <a:stretch>
                        <a:fillRect/>
                      </a:stretch>
                    </p:blipFill>
                    <p:spPr>
                      <a:xfrm>
                        <a:off x="5550701" y="1709744"/>
                        <a:ext cx="2387466" cy="1719256"/>
                      </a:xfrm>
                      <a:prstGeom prst="rect">
                        <a:avLst/>
                      </a:prstGeom>
                    </p:spPr>
                  </p:pic>
                </p:oleObj>
              </mc:Fallback>
            </mc:AlternateContent>
          </a:graphicData>
        </a:graphic>
      </p:graphicFrame>
      <p:sp>
        <p:nvSpPr>
          <p:cNvPr id="46" name="TextBox 13">
            <a:extLst>
              <a:ext uri="{FF2B5EF4-FFF2-40B4-BE49-F238E27FC236}">
                <a16:creationId xmlns:a16="http://schemas.microsoft.com/office/drawing/2014/main" xmlns="" id="{79619C05-F5B9-100F-473B-4CD322EC1AB1}"/>
              </a:ext>
            </a:extLst>
          </p:cNvPr>
          <p:cNvSpPr txBox="1"/>
          <p:nvPr/>
        </p:nvSpPr>
        <p:spPr>
          <a:xfrm>
            <a:off x="533385" y="2665515"/>
            <a:ext cx="8497662"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x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kề</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bằng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47" name="Object 46">
            <a:extLst>
              <a:ext uri="{FF2B5EF4-FFF2-40B4-BE49-F238E27FC236}">
                <a16:creationId xmlns:a16="http://schemas.microsoft.com/office/drawing/2014/main" xmlns="" id="{F108BDD4-6034-DAC4-7080-113642E67D83}"/>
              </a:ext>
            </a:extLst>
          </p:cNvPr>
          <p:cNvGraphicFramePr>
            <a:graphicFrameLocks noChangeAspect="1"/>
          </p:cNvGraphicFramePr>
          <p:nvPr>
            <p:extLst>
              <p:ext uri="{D42A27DB-BD31-4B8C-83A1-F6EECF244321}">
                <p14:modId xmlns:p14="http://schemas.microsoft.com/office/powerpoint/2010/main" val="301896877"/>
              </p:ext>
            </p:extLst>
          </p:nvPr>
        </p:nvGraphicFramePr>
        <p:xfrm>
          <a:off x="2895600" y="3818320"/>
          <a:ext cx="1462191" cy="918713"/>
        </p:xfrm>
        <a:graphic>
          <a:graphicData uri="http://schemas.openxmlformats.org/presentationml/2006/ole">
            <mc:AlternateContent xmlns:mc="http://schemas.openxmlformats.org/markup-compatibility/2006">
              <mc:Choice xmlns:v="urn:schemas-microsoft-com:vml" Requires="v">
                <p:oleObj spid="_x0000_s3075" name="Equation" r:id="rId6" imgW="990621" imgH="781959" progId="Equation.DSMT4">
                  <p:embed/>
                </p:oleObj>
              </mc:Choice>
              <mc:Fallback>
                <p:oleObj name="Equation" r:id="rId6" imgW="990621" imgH="781959" progId="Equation.DSMT4">
                  <p:embed/>
                  <p:pic>
                    <p:nvPicPr>
                      <p:cNvPr id="0" name=""/>
                      <p:cNvPicPr/>
                      <p:nvPr/>
                    </p:nvPicPr>
                    <p:blipFill>
                      <a:blip r:embed="rId7"/>
                      <a:stretch>
                        <a:fillRect/>
                      </a:stretch>
                    </p:blipFill>
                    <p:spPr>
                      <a:xfrm>
                        <a:off x="2895600" y="3818320"/>
                        <a:ext cx="1462191" cy="918713"/>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xmlns="" id="{EC4E93B5-45BA-53A1-303A-025D9172AF59}"/>
              </a:ext>
            </a:extLst>
          </p:cNvPr>
          <p:cNvGraphicFramePr>
            <a:graphicFrameLocks noChangeAspect="1"/>
          </p:cNvGraphicFramePr>
          <p:nvPr>
            <p:extLst>
              <p:ext uri="{D42A27DB-BD31-4B8C-83A1-F6EECF244321}">
                <p14:modId xmlns:p14="http://schemas.microsoft.com/office/powerpoint/2010/main" val="551304465"/>
              </p:ext>
            </p:extLst>
          </p:nvPr>
        </p:nvGraphicFramePr>
        <p:xfrm>
          <a:off x="399379" y="4648354"/>
          <a:ext cx="9086160" cy="1261743"/>
        </p:xfrm>
        <a:graphic>
          <a:graphicData uri="http://schemas.openxmlformats.org/presentationml/2006/ole">
            <mc:AlternateContent xmlns:mc="http://schemas.openxmlformats.org/markup-compatibility/2006">
              <mc:Choice xmlns:v="urn:schemas-microsoft-com:vml" Requires="v">
                <p:oleObj spid="_x0000_s3076" name="Equation" r:id="rId8" imgW="1714320" imgH="253800" progId="Equation.DSMT4">
                  <p:embed/>
                </p:oleObj>
              </mc:Choice>
              <mc:Fallback>
                <p:oleObj name="Equation" r:id="rId8" imgW="1714320" imgH="253800" progId="Equation.DSMT4">
                  <p:embed/>
                  <p:pic>
                    <p:nvPicPr>
                      <p:cNvPr id="0" name=""/>
                      <p:cNvPicPr/>
                      <p:nvPr/>
                    </p:nvPicPr>
                    <p:blipFill>
                      <a:blip r:embed="rId9"/>
                      <a:stretch>
                        <a:fillRect/>
                      </a:stretch>
                    </p:blipFill>
                    <p:spPr>
                      <a:xfrm>
                        <a:off x="399379" y="4648354"/>
                        <a:ext cx="9086160" cy="1261743"/>
                      </a:xfrm>
                      <a:prstGeom prst="rect">
                        <a:avLst/>
                      </a:prstGeom>
                    </p:spPr>
                  </p:pic>
                </p:oleObj>
              </mc:Fallback>
            </mc:AlternateContent>
          </a:graphicData>
        </a:graphic>
      </p:graphicFrame>
      <p:sp>
        <p:nvSpPr>
          <p:cNvPr id="49" name="TextBox 13">
            <a:extLst>
              <a:ext uri="{FF2B5EF4-FFF2-40B4-BE49-F238E27FC236}">
                <a16:creationId xmlns:a16="http://schemas.microsoft.com/office/drawing/2014/main" xmlns="" id="{0B103F52-A6E8-493D-5709-8565A96C480A}"/>
              </a:ext>
            </a:extLst>
          </p:cNvPr>
          <p:cNvSpPr txBox="1"/>
          <p:nvPr/>
        </p:nvSpPr>
        <p:spPr>
          <a:xfrm>
            <a:off x="415420" y="5833450"/>
            <a:ext cx="8118979"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y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đối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bằng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51" name="Object 50">
            <a:extLst>
              <a:ext uri="{FF2B5EF4-FFF2-40B4-BE49-F238E27FC236}">
                <a16:creationId xmlns:a16="http://schemas.microsoft.com/office/drawing/2014/main" xmlns="" id="{458279E4-4E30-9833-A1C8-8E948B980CA3}"/>
              </a:ext>
            </a:extLst>
          </p:cNvPr>
          <p:cNvGraphicFramePr>
            <a:graphicFrameLocks noChangeAspect="1"/>
          </p:cNvGraphicFramePr>
          <p:nvPr>
            <p:extLst>
              <p:ext uri="{D42A27DB-BD31-4B8C-83A1-F6EECF244321}">
                <p14:modId xmlns:p14="http://schemas.microsoft.com/office/powerpoint/2010/main" val="2478604264"/>
              </p:ext>
            </p:extLst>
          </p:nvPr>
        </p:nvGraphicFramePr>
        <p:xfrm>
          <a:off x="415420" y="7683499"/>
          <a:ext cx="9086160" cy="1314317"/>
        </p:xfrm>
        <a:graphic>
          <a:graphicData uri="http://schemas.openxmlformats.org/presentationml/2006/ole">
            <mc:AlternateContent xmlns:mc="http://schemas.openxmlformats.org/markup-compatibility/2006">
              <mc:Choice xmlns:v="urn:schemas-microsoft-com:vml" Requires="v">
                <p:oleObj spid="_x0000_s3077" name="Equation" r:id="rId10" imgW="1688760" imgH="253800" progId="Equation.DSMT4">
                  <p:embed/>
                </p:oleObj>
              </mc:Choice>
              <mc:Fallback>
                <p:oleObj name="Equation" r:id="rId10" imgW="1688760" imgH="253800" progId="Equation.DSMT4">
                  <p:embed/>
                  <p:pic>
                    <p:nvPicPr>
                      <p:cNvPr id="0" name=""/>
                      <p:cNvPicPr/>
                      <p:nvPr/>
                    </p:nvPicPr>
                    <p:blipFill>
                      <a:blip r:embed="rId11"/>
                      <a:stretch>
                        <a:fillRect/>
                      </a:stretch>
                    </p:blipFill>
                    <p:spPr>
                      <a:xfrm>
                        <a:off x="415420" y="7683499"/>
                        <a:ext cx="9086160" cy="1314317"/>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xmlns="" id="{5E738444-0795-3B5E-038F-16F6831C5569}"/>
              </a:ext>
            </a:extLst>
          </p:cNvPr>
          <p:cNvGraphicFramePr>
            <a:graphicFrameLocks noChangeAspect="1"/>
          </p:cNvGraphicFramePr>
          <p:nvPr>
            <p:extLst>
              <p:ext uri="{D42A27DB-BD31-4B8C-83A1-F6EECF244321}">
                <p14:modId xmlns:p14="http://schemas.microsoft.com/office/powerpoint/2010/main" val="3110011323"/>
              </p:ext>
            </p:extLst>
          </p:nvPr>
        </p:nvGraphicFramePr>
        <p:xfrm>
          <a:off x="3109913" y="6979789"/>
          <a:ext cx="1462087" cy="919163"/>
        </p:xfrm>
        <a:graphic>
          <a:graphicData uri="http://schemas.openxmlformats.org/presentationml/2006/ole">
            <mc:AlternateContent xmlns:mc="http://schemas.openxmlformats.org/markup-compatibility/2006">
              <mc:Choice xmlns:v="urn:schemas-microsoft-com:vml" Requires="v">
                <p:oleObj spid="_x0000_s3078" name="Equation" r:id="rId12" imgW="1461643" imgH="918956" progId="Equation.DSMT4">
                  <p:embed/>
                </p:oleObj>
              </mc:Choice>
              <mc:Fallback>
                <p:oleObj name="Equation" r:id="rId12" imgW="1461643" imgH="918956" progId="Equation.DSMT4">
                  <p:embed/>
                  <p:pic>
                    <p:nvPicPr>
                      <p:cNvPr id="0" name=""/>
                      <p:cNvPicPr/>
                      <p:nvPr/>
                    </p:nvPicPr>
                    <p:blipFill>
                      <a:blip r:embed="rId13"/>
                      <a:stretch>
                        <a:fillRect/>
                      </a:stretch>
                    </p:blipFill>
                    <p:spPr>
                      <a:xfrm>
                        <a:off x="3109913" y="6979789"/>
                        <a:ext cx="1462087" cy="919163"/>
                      </a:xfrm>
                      <a:prstGeom prst="rect">
                        <a:avLst/>
                      </a:prstGeom>
                    </p:spPr>
                  </p:pic>
                </p:oleObj>
              </mc:Fallback>
            </mc:AlternateContent>
          </a:graphicData>
        </a:graphic>
      </p:graphicFrame>
      <p:sp>
        <p:nvSpPr>
          <p:cNvPr id="3" name="Freeform 7">
            <a:extLst>
              <a:ext uri="{FF2B5EF4-FFF2-40B4-BE49-F238E27FC236}">
                <a16:creationId xmlns:a16="http://schemas.microsoft.com/office/drawing/2014/main" xmlns="" id="{CCE31B8B-A742-19B6-33AB-95D8C7C6F421}"/>
              </a:ext>
            </a:extLst>
          </p:cNvPr>
          <p:cNvSpPr/>
          <p:nvPr/>
        </p:nvSpPr>
        <p:spPr>
          <a:xfrm>
            <a:off x="9447109" y="5524500"/>
            <a:ext cx="4015277" cy="5892497"/>
          </a:xfrm>
          <a:custGeom>
            <a:avLst/>
            <a:gdLst/>
            <a:ahLst/>
            <a:cxnLst/>
            <a:rect l="l" t="t" r="r" b="b"/>
            <a:pathLst>
              <a:path w="4015277" h="5892497">
                <a:moveTo>
                  <a:pt x="0" y="0"/>
                </a:moveTo>
                <a:lnTo>
                  <a:pt x="4015276" y="0"/>
                </a:lnTo>
                <a:lnTo>
                  <a:pt x="4015276" y="5892497"/>
                </a:lnTo>
                <a:lnTo>
                  <a:pt x="0" y="5892497"/>
                </a:lnTo>
                <a:lnTo>
                  <a:pt x="0" y="0"/>
                </a:lnTo>
                <a:close/>
              </a:path>
            </a:pathLst>
          </a:custGeom>
          <a:blipFill>
            <a:blip r:embed="rId14">
              <a:extLst>
                <a:ext uri="{96DAC541-7B7A-43D3-8B79-37D633B846F1}">
                  <asvg:svgBlip xmlns:asvg="http://schemas.microsoft.com/office/drawing/2016/SVG/main" xmlns="" r:embed="rId15"/>
                </a:ext>
              </a:extLst>
            </a:blip>
            <a:stretch>
              <a:fillRect b="-67734"/>
            </a:stretch>
          </a:blipFill>
        </p:spPr>
        <p:txBody>
          <a:bodyPr/>
          <a:lstStyle/>
          <a:p>
            <a:endParaRPr lang="en-SG"/>
          </a:p>
        </p:txBody>
      </p:sp>
      <p:grpSp>
        <p:nvGrpSpPr>
          <p:cNvPr id="4" name="Google Shape;305;p14">
            <a:extLst>
              <a:ext uri="{FF2B5EF4-FFF2-40B4-BE49-F238E27FC236}">
                <a16:creationId xmlns:a16="http://schemas.microsoft.com/office/drawing/2014/main" xmlns="" id="{EAC7A27A-BBC5-2DFB-3EEF-9220A45009CC}"/>
              </a:ext>
            </a:extLst>
          </p:cNvPr>
          <p:cNvGrpSpPr/>
          <p:nvPr/>
        </p:nvGrpSpPr>
        <p:grpSpPr>
          <a:xfrm flipH="1">
            <a:off x="533385" y="131754"/>
            <a:ext cx="1999500" cy="1157430"/>
            <a:chOff x="7837953" y="804641"/>
            <a:chExt cx="2022200" cy="1289304"/>
          </a:xfrm>
        </p:grpSpPr>
        <p:pic>
          <p:nvPicPr>
            <p:cNvPr id="5" name="Google Shape;306;p14">
              <a:extLst>
                <a:ext uri="{FF2B5EF4-FFF2-40B4-BE49-F238E27FC236}">
                  <a16:creationId xmlns:a16="http://schemas.microsoft.com/office/drawing/2014/main" xmlns="" id="{84449913-A784-3215-FFAD-554F350BC5D5}"/>
                </a:ext>
              </a:extLst>
            </p:cNvPr>
            <p:cNvPicPr preferRelativeResize="0"/>
            <p:nvPr/>
          </p:nvPicPr>
          <p:blipFill rotWithShape="1">
            <a:blip r:embed="rId16">
              <a:alphaModFix/>
            </a:blip>
            <a:srcRect/>
            <a:stretch/>
          </p:blipFill>
          <p:spPr>
            <a:xfrm>
              <a:off x="7974522" y="804641"/>
              <a:ext cx="1828800" cy="1289304"/>
            </a:xfrm>
            <a:prstGeom prst="rect">
              <a:avLst/>
            </a:prstGeom>
            <a:noFill/>
            <a:ln>
              <a:noFill/>
            </a:ln>
          </p:spPr>
        </p:pic>
        <p:sp>
          <p:nvSpPr>
            <p:cNvPr id="6" name="Google Shape;307;p14">
              <a:extLst>
                <a:ext uri="{FF2B5EF4-FFF2-40B4-BE49-F238E27FC236}">
                  <a16:creationId xmlns:a16="http://schemas.microsoft.com/office/drawing/2014/main" xmlns="" id="{87186656-83DF-0601-7FE2-90852737A462}"/>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0487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1000"/>
                                        <p:tgtEl>
                                          <p:spTgt spid="47"/>
                                        </p:tgtEl>
                                      </p:cBhvr>
                                    </p:animEffect>
                                    <p:anim calcmode="lin" valueType="num">
                                      <p:cBhvr>
                                        <p:cTn id="28" dur="1000" fill="hold"/>
                                        <p:tgtEl>
                                          <p:spTgt spid="47"/>
                                        </p:tgtEl>
                                        <p:attrNameLst>
                                          <p:attrName>ppt_x</p:attrName>
                                        </p:attrNameLst>
                                      </p:cBhvr>
                                      <p:tavLst>
                                        <p:tav tm="0">
                                          <p:val>
                                            <p:strVal val="#ppt_x"/>
                                          </p:val>
                                        </p:tav>
                                        <p:tav tm="100000">
                                          <p:val>
                                            <p:strVal val="#ppt_x"/>
                                          </p:val>
                                        </p:tav>
                                      </p:tavLst>
                                    </p:anim>
                                    <p:anim calcmode="lin" valueType="num">
                                      <p:cBhvr>
                                        <p:cTn id="2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1000"/>
                                        <p:tgtEl>
                                          <p:spTgt spid="48"/>
                                        </p:tgtEl>
                                      </p:cBhvr>
                                    </p:animEffect>
                                    <p:anim calcmode="lin" valueType="num">
                                      <p:cBhvr>
                                        <p:cTn id="35" dur="1000" fill="hold"/>
                                        <p:tgtEl>
                                          <p:spTgt spid="48"/>
                                        </p:tgtEl>
                                        <p:attrNameLst>
                                          <p:attrName>ppt_x</p:attrName>
                                        </p:attrNameLst>
                                      </p:cBhvr>
                                      <p:tavLst>
                                        <p:tav tm="0">
                                          <p:val>
                                            <p:strVal val="#ppt_x"/>
                                          </p:val>
                                        </p:tav>
                                        <p:tav tm="100000">
                                          <p:val>
                                            <p:strVal val="#ppt_x"/>
                                          </p:val>
                                        </p:tav>
                                      </p:tavLst>
                                    </p:anim>
                                    <p:anim calcmode="lin" valueType="num">
                                      <p:cBhvr>
                                        <p:cTn id="36"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1000"/>
                                        <p:tgtEl>
                                          <p:spTgt spid="49"/>
                                        </p:tgtEl>
                                      </p:cBhvr>
                                    </p:animEffect>
                                    <p:anim calcmode="lin" valueType="num">
                                      <p:cBhvr>
                                        <p:cTn id="42" dur="1000" fill="hold"/>
                                        <p:tgtEl>
                                          <p:spTgt spid="49"/>
                                        </p:tgtEl>
                                        <p:attrNameLst>
                                          <p:attrName>ppt_x</p:attrName>
                                        </p:attrNameLst>
                                      </p:cBhvr>
                                      <p:tavLst>
                                        <p:tav tm="0">
                                          <p:val>
                                            <p:strVal val="#ppt_x"/>
                                          </p:val>
                                        </p:tav>
                                        <p:tav tm="100000">
                                          <p:val>
                                            <p:strVal val="#ppt_x"/>
                                          </p:val>
                                        </p:tav>
                                      </p:tavLst>
                                    </p:anim>
                                    <p:anim calcmode="lin" valueType="num">
                                      <p:cBhvr>
                                        <p:cTn id="43" dur="1000" fill="hold"/>
                                        <p:tgtEl>
                                          <p:spTgt spid="4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1000"/>
                                        <p:tgtEl>
                                          <p:spTgt spid="51"/>
                                        </p:tgtEl>
                                      </p:cBhvr>
                                    </p:animEffect>
                                    <p:anim calcmode="lin" valueType="num">
                                      <p:cBhvr>
                                        <p:cTn id="54" dur="1000" fill="hold"/>
                                        <p:tgtEl>
                                          <p:spTgt spid="51"/>
                                        </p:tgtEl>
                                        <p:attrNameLst>
                                          <p:attrName>ppt_x</p:attrName>
                                        </p:attrNameLst>
                                      </p:cBhvr>
                                      <p:tavLst>
                                        <p:tav tm="0">
                                          <p:val>
                                            <p:strVal val="#ppt_x"/>
                                          </p:val>
                                        </p:tav>
                                        <p:tav tm="100000">
                                          <p:val>
                                            <p:strVal val="#ppt_x"/>
                                          </p:val>
                                        </p:tav>
                                      </p:tavLst>
                                    </p:anim>
                                    <p:anim calcmode="lin" valueType="num">
                                      <p:cBhvr>
                                        <p:cTn id="5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xmlns="" id="{DD487C14-C0D1-D6BF-DB2C-DBA886D662AE}"/>
              </a:ext>
            </a:extLst>
          </p:cNvPr>
          <p:cNvSpPr txBox="1"/>
          <p:nvPr/>
        </p:nvSpPr>
        <p:spPr>
          <a:xfrm>
            <a:off x="7565443" y="1608137"/>
            <a:ext cx="9350957" cy="4924425"/>
          </a:xfrm>
          <a:prstGeom prst="rect">
            <a:avLst/>
          </a:prstGeom>
        </p:spPr>
        <p:txBody>
          <a:bodyPr wrap="square" lIns="0" tIns="0" rIns="0" bIns="0" rtlCol="0" anchor="t">
            <a:spAutoFit/>
          </a:bodyPr>
          <a:lstStyle/>
          <a:p>
            <a:pPr lvl="0">
              <a:lnSpc>
                <a:spcPts val="6449"/>
              </a:lnSpc>
              <a:spcBef>
                <a:spcPct val="0"/>
              </a:spcBef>
            </a:pPr>
            <a:r>
              <a:rPr lang="vi-VN" sz="6000" dirty="0">
                <a:latin typeface="Times New Roman" panose="02020603050405020304" pitchFamily="18" charset="0"/>
                <a:cs typeface="Times New Roman" panose="02020603050405020304" pitchFamily="18" charset="0"/>
              </a:rPr>
              <a:t>Cho tam giác ABC vuông tại A có cạnh góc vuông</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 Tính AB trong mỗi trường hợp sau (kết quả làm tròn đến hàng phần trăm)</a:t>
            </a:r>
            <a:r>
              <a:rPr lang="en-US" sz="6000" dirty="0">
                <a:latin typeface="Times New Roman" panose="02020603050405020304" pitchFamily="18" charset="0"/>
                <a:cs typeface="Times New Roman" panose="02020603050405020304" pitchFamily="18" charset="0"/>
              </a:rPr>
              <a:t>.</a:t>
            </a:r>
          </a:p>
          <a:p>
            <a:pPr lvl="0">
              <a:lnSpc>
                <a:spcPts val="6449"/>
              </a:lnSpc>
              <a:spcBef>
                <a:spcPct val="0"/>
              </a:spcBef>
            </a:pPr>
            <a:r>
              <a:rPr lang="en-US" sz="6000" dirty="0">
                <a:latin typeface="Times New Roman" panose="02020603050405020304" pitchFamily="18" charset="0"/>
                <a:cs typeface="Times New Roman" panose="02020603050405020304" pitchFamily="18" charset="0"/>
              </a:rPr>
              <a:t>a) 												</a:t>
            </a:r>
            <a:r>
              <a:rPr lang="vi-VN" sz="6000" dirty="0">
                <a:latin typeface="Times New Roman" panose="02020603050405020304" pitchFamily="18" charset="0"/>
                <a:cs typeface="Times New Roman" panose="02020603050405020304" pitchFamily="18" charset="0"/>
              </a:rPr>
              <a:t>b)</a:t>
            </a:r>
            <a:endParaRPr lang="en-US" sz="6000" dirty="0">
              <a:solidFill>
                <a:srgbClr val="000000"/>
              </a:solidFill>
              <a:latin typeface="Quicksand Medium"/>
            </a:endParaRPr>
          </a:p>
        </p:txBody>
      </p:sp>
      <p:graphicFrame>
        <p:nvGraphicFramePr>
          <p:cNvPr id="3" name="Object 2">
            <a:extLst>
              <a:ext uri="{FF2B5EF4-FFF2-40B4-BE49-F238E27FC236}">
                <a16:creationId xmlns:a16="http://schemas.microsoft.com/office/drawing/2014/main" xmlns="" id="{8F73022C-BEB4-077B-1BE1-4644879B60E2}"/>
              </a:ext>
            </a:extLst>
          </p:cNvPr>
          <p:cNvGraphicFramePr>
            <a:graphicFrameLocks noChangeAspect="1"/>
          </p:cNvGraphicFramePr>
          <p:nvPr>
            <p:extLst>
              <p:ext uri="{D42A27DB-BD31-4B8C-83A1-F6EECF244321}">
                <p14:modId xmlns:p14="http://schemas.microsoft.com/office/powerpoint/2010/main" val="2918254304"/>
              </p:ext>
            </p:extLst>
          </p:nvPr>
        </p:nvGraphicFramePr>
        <p:xfrm>
          <a:off x="8686800" y="5406656"/>
          <a:ext cx="2450259" cy="1157036"/>
        </p:xfrm>
        <a:graphic>
          <a:graphicData uri="http://schemas.openxmlformats.org/presentationml/2006/ole">
            <mc:AlternateContent xmlns:mc="http://schemas.openxmlformats.org/markup-compatibility/2006">
              <mc:Choice xmlns:v="urn:schemas-microsoft-com:vml" Requires="v">
                <p:oleObj spid="_x0000_s4098" name="Equation" r:id="rId4" imgW="507960" imgH="228600" progId="Equation.DSMT4">
                  <p:embed/>
                </p:oleObj>
              </mc:Choice>
              <mc:Fallback>
                <p:oleObj name="Equation" r:id="rId4" imgW="507960" imgH="228600" progId="Equation.DSMT4">
                  <p:embed/>
                  <p:pic>
                    <p:nvPicPr>
                      <p:cNvPr id="0" name=""/>
                      <p:cNvPicPr/>
                      <p:nvPr/>
                    </p:nvPicPr>
                    <p:blipFill>
                      <a:blip r:embed="rId5"/>
                      <a:stretch>
                        <a:fillRect/>
                      </a:stretch>
                    </p:blipFill>
                    <p:spPr>
                      <a:xfrm>
                        <a:off x="8686800" y="5406656"/>
                        <a:ext cx="2450259" cy="1157036"/>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xmlns="" id="{8E6E5303-3456-2FB3-2DF2-BBF524BFCA57}"/>
              </a:ext>
            </a:extLst>
          </p:cNvPr>
          <p:cNvGraphicFramePr>
            <a:graphicFrameLocks noChangeAspect="1"/>
          </p:cNvGraphicFramePr>
          <p:nvPr>
            <p:extLst>
              <p:ext uri="{D42A27DB-BD31-4B8C-83A1-F6EECF244321}">
                <p14:modId xmlns:p14="http://schemas.microsoft.com/office/powerpoint/2010/main" val="3846697486"/>
              </p:ext>
            </p:extLst>
          </p:nvPr>
        </p:nvGraphicFramePr>
        <p:xfrm>
          <a:off x="14104654" y="2273125"/>
          <a:ext cx="3596984" cy="925850"/>
        </p:xfrm>
        <a:graphic>
          <a:graphicData uri="http://schemas.openxmlformats.org/presentationml/2006/ole">
            <mc:AlternateContent xmlns:mc="http://schemas.openxmlformats.org/markup-compatibility/2006">
              <mc:Choice xmlns:v="urn:schemas-microsoft-com:vml" Requires="v">
                <p:oleObj spid="_x0000_s4099" name="Equation" r:id="rId6" imgW="736560" imgH="177480" progId="Equation.DSMT4">
                  <p:embed/>
                </p:oleObj>
              </mc:Choice>
              <mc:Fallback>
                <p:oleObj name="Equation" r:id="rId6" imgW="736560" imgH="177480" progId="Equation.DSMT4">
                  <p:embed/>
                  <p:pic>
                    <p:nvPicPr>
                      <p:cNvPr id="0" name=""/>
                      <p:cNvPicPr/>
                      <p:nvPr/>
                    </p:nvPicPr>
                    <p:blipFill>
                      <a:blip r:embed="rId7"/>
                      <a:stretch>
                        <a:fillRect/>
                      </a:stretch>
                    </p:blipFill>
                    <p:spPr>
                      <a:xfrm>
                        <a:off x="14104654" y="2273125"/>
                        <a:ext cx="3596984" cy="92585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DDAB7D96-B562-9FA9-292E-A51120813F5F}"/>
              </a:ext>
            </a:extLst>
          </p:cNvPr>
          <p:cNvGraphicFramePr>
            <a:graphicFrameLocks noChangeAspect="1"/>
          </p:cNvGraphicFramePr>
          <p:nvPr>
            <p:extLst>
              <p:ext uri="{D42A27DB-BD31-4B8C-83A1-F6EECF244321}">
                <p14:modId xmlns:p14="http://schemas.microsoft.com/office/powerpoint/2010/main" val="2598724331"/>
              </p:ext>
            </p:extLst>
          </p:nvPr>
        </p:nvGraphicFramePr>
        <p:xfrm>
          <a:off x="14426564" y="5437787"/>
          <a:ext cx="2432832" cy="1094775"/>
        </p:xfrm>
        <a:graphic>
          <a:graphicData uri="http://schemas.openxmlformats.org/presentationml/2006/ole">
            <mc:AlternateContent xmlns:mc="http://schemas.openxmlformats.org/markup-compatibility/2006">
              <mc:Choice xmlns:v="urn:schemas-microsoft-com:vml" Requires="v">
                <p:oleObj spid="_x0000_s4100" name="Equation" r:id="rId8" imgW="507960" imgH="228600" progId="Equation.DSMT4">
                  <p:embed/>
                </p:oleObj>
              </mc:Choice>
              <mc:Fallback>
                <p:oleObj name="Equation" r:id="rId8" imgW="507960" imgH="228600" progId="Equation.DSMT4">
                  <p:embed/>
                  <p:pic>
                    <p:nvPicPr>
                      <p:cNvPr id="0" name=""/>
                      <p:cNvPicPr/>
                      <p:nvPr/>
                    </p:nvPicPr>
                    <p:blipFill>
                      <a:blip r:embed="rId9"/>
                      <a:stretch>
                        <a:fillRect/>
                      </a:stretch>
                    </p:blipFill>
                    <p:spPr>
                      <a:xfrm>
                        <a:off x="14426564" y="5437787"/>
                        <a:ext cx="2432832" cy="1094775"/>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xmlns="" id="{0BDB29F9-1DEB-78CF-80AC-ED7C16F23464}"/>
              </a:ext>
            </a:extLst>
          </p:cNvPr>
          <p:cNvPicPr>
            <a:picLocks noChangeAspect="1"/>
          </p:cNvPicPr>
          <p:nvPr/>
        </p:nvPicPr>
        <p:blipFill>
          <a:blip r:embed="rId10"/>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xmlns="" id="{B5534952-6FD9-39E1-72FA-EC55CE4E352D}"/>
              </a:ext>
            </a:extLst>
          </p:cNvPr>
          <p:cNvPicPr>
            <a:picLocks noChangeAspect="1"/>
          </p:cNvPicPr>
          <p:nvPr/>
        </p:nvPicPr>
        <p:blipFill>
          <a:blip r:embed="rId11"/>
          <a:stretch>
            <a:fillRect/>
          </a:stretch>
        </p:blipFill>
        <p:spPr>
          <a:xfrm rot="2104771">
            <a:off x="16376606" y="8443321"/>
            <a:ext cx="1986197" cy="2040202"/>
          </a:xfrm>
          <a:prstGeom prst="rect">
            <a:avLst/>
          </a:prstGeom>
        </p:spPr>
      </p:pic>
      <p:grpSp>
        <p:nvGrpSpPr>
          <p:cNvPr id="16" name="Group 4">
            <a:extLst>
              <a:ext uri="{FF2B5EF4-FFF2-40B4-BE49-F238E27FC236}">
                <a16:creationId xmlns:a16="http://schemas.microsoft.com/office/drawing/2014/main" xmlns="" id="{66AE3DAB-8CDE-81A4-8D31-BF62E32B7D4A}"/>
              </a:ext>
            </a:extLst>
          </p:cNvPr>
          <p:cNvGrpSpPr/>
          <p:nvPr/>
        </p:nvGrpSpPr>
        <p:grpSpPr>
          <a:xfrm>
            <a:off x="-55491" y="1707669"/>
            <a:ext cx="7162025" cy="8579331"/>
            <a:chOff x="0" y="0"/>
            <a:chExt cx="11622790" cy="12257257"/>
          </a:xfrm>
        </p:grpSpPr>
        <p:sp>
          <p:nvSpPr>
            <p:cNvPr id="17" name="Freeform 5">
              <a:extLst>
                <a:ext uri="{FF2B5EF4-FFF2-40B4-BE49-F238E27FC236}">
                  <a16:creationId xmlns:a16="http://schemas.microsoft.com/office/drawing/2014/main" xmlns="" id="{A9BA4BC2-F342-8CDF-5EC2-B1FA7B24537E}"/>
                </a:ext>
              </a:extLst>
            </p:cNvPr>
            <p:cNvSpPr/>
            <p:nvPr/>
          </p:nvSpPr>
          <p:spPr>
            <a:xfrm>
              <a:off x="0" y="4884082"/>
              <a:ext cx="4086038" cy="3031097"/>
            </a:xfrm>
            <a:custGeom>
              <a:avLst/>
              <a:gdLst/>
              <a:ahLst/>
              <a:cxnLst/>
              <a:rect l="l" t="t" r="r" b="b"/>
              <a:pathLst>
                <a:path w="4086038" h="3031097">
                  <a:moveTo>
                    <a:pt x="0" y="0"/>
                  </a:moveTo>
                  <a:lnTo>
                    <a:pt x="4086038" y="0"/>
                  </a:lnTo>
                  <a:lnTo>
                    <a:pt x="4086038" y="3031097"/>
                  </a:lnTo>
                  <a:lnTo>
                    <a:pt x="0" y="303109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SG"/>
            </a:p>
          </p:txBody>
        </p:sp>
        <p:sp>
          <p:nvSpPr>
            <p:cNvPr id="18" name="Freeform 6">
              <a:extLst>
                <a:ext uri="{FF2B5EF4-FFF2-40B4-BE49-F238E27FC236}">
                  <a16:creationId xmlns:a16="http://schemas.microsoft.com/office/drawing/2014/main" xmlns="" id="{8807CE45-A250-B215-1B3E-7378DE0268BC}"/>
                </a:ext>
              </a:extLst>
            </p:cNvPr>
            <p:cNvSpPr/>
            <p:nvPr/>
          </p:nvSpPr>
          <p:spPr>
            <a:xfrm>
              <a:off x="406398" y="7937939"/>
              <a:ext cx="11216392" cy="4319318"/>
            </a:xfrm>
            <a:custGeom>
              <a:avLst/>
              <a:gdLst/>
              <a:ahLst/>
              <a:cxnLst/>
              <a:rect l="l" t="t" r="r" b="b"/>
              <a:pathLst>
                <a:path w="11216392" h="4319318">
                  <a:moveTo>
                    <a:pt x="0" y="0"/>
                  </a:moveTo>
                  <a:lnTo>
                    <a:pt x="11216392" y="0"/>
                  </a:lnTo>
                  <a:lnTo>
                    <a:pt x="11216392" y="4319318"/>
                  </a:lnTo>
                  <a:lnTo>
                    <a:pt x="0" y="4319318"/>
                  </a:lnTo>
                  <a:lnTo>
                    <a:pt x="0" y="0"/>
                  </a:lnTo>
                  <a:close/>
                </a:path>
              </a:pathLst>
            </a:custGeom>
            <a:blipFill>
              <a:blip r:embed="rId14">
                <a:extLst>
                  <a:ext uri="{96DAC541-7B7A-43D3-8B79-37D633B846F1}">
                    <asvg:svgBlip xmlns:asvg="http://schemas.microsoft.com/office/drawing/2016/SVG/main" xmlns="" r:embed="rId15"/>
                  </a:ext>
                </a:extLst>
              </a:blip>
              <a:stretch>
                <a:fillRect r="-11319" b="-86813"/>
              </a:stretch>
            </a:blipFill>
          </p:spPr>
          <p:txBody>
            <a:bodyPr/>
            <a:lstStyle/>
            <a:p>
              <a:endParaRPr lang="en-SG"/>
            </a:p>
          </p:txBody>
        </p:sp>
        <p:sp>
          <p:nvSpPr>
            <p:cNvPr id="19" name="Freeform 7">
              <a:extLst>
                <a:ext uri="{FF2B5EF4-FFF2-40B4-BE49-F238E27FC236}">
                  <a16:creationId xmlns:a16="http://schemas.microsoft.com/office/drawing/2014/main" xmlns="" id="{93D51748-E2FD-84B2-093E-558AE922D16F}"/>
                </a:ext>
              </a:extLst>
            </p:cNvPr>
            <p:cNvSpPr/>
            <p:nvPr/>
          </p:nvSpPr>
          <p:spPr>
            <a:xfrm>
              <a:off x="3521681" y="3063691"/>
              <a:ext cx="6158005" cy="9193566"/>
            </a:xfrm>
            <a:custGeom>
              <a:avLst/>
              <a:gdLst/>
              <a:ahLst/>
              <a:cxnLst/>
              <a:rect l="l" t="t" r="r" b="b"/>
              <a:pathLst>
                <a:path w="6158005" h="9193566">
                  <a:moveTo>
                    <a:pt x="0" y="0"/>
                  </a:moveTo>
                  <a:lnTo>
                    <a:pt x="6158005" y="0"/>
                  </a:lnTo>
                  <a:lnTo>
                    <a:pt x="6158005" y="9193566"/>
                  </a:lnTo>
                  <a:lnTo>
                    <a:pt x="0" y="9193566"/>
                  </a:lnTo>
                  <a:lnTo>
                    <a:pt x="0" y="0"/>
                  </a:lnTo>
                  <a:close/>
                </a:path>
              </a:pathLst>
            </a:custGeom>
            <a:blipFill>
              <a:blip r:embed="rId16">
                <a:extLst>
                  <a:ext uri="{96DAC541-7B7A-43D3-8B79-37D633B846F1}">
                    <asvg:svgBlip xmlns:asvg="http://schemas.microsoft.com/office/drawing/2016/SVG/main" xmlns="" r:embed="rId17"/>
                  </a:ext>
                </a:extLst>
              </a:blip>
              <a:stretch>
                <a:fillRect b="-63369"/>
              </a:stretch>
            </a:blipFill>
          </p:spPr>
          <p:txBody>
            <a:bodyPr/>
            <a:lstStyle/>
            <a:p>
              <a:endParaRPr lang="en-SG"/>
            </a:p>
          </p:txBody>
        </p:sp>
        <p:sp>
          <p:nvSpPr>
            <p:cNvPr id="20" name="Freeform 8">
              <a:extLst>
                <a:ext uri="{FF2B5EF4-FFF2-40B4-BE49-F238E27FC236}">
                  <a16:creationId xmlns:a16="http://schemas.microsoft.com/office/drawing/2014/main" xmlns="" id="{CD59CFFE-ED62-8C5A-2F44-4FC62E57D254}"/>
                </a:ext>
              </a:extLst>
            </p:cNvPr>
            <p:cNvSpPr/>
            <p:nvPr/>
          </p:nvSpPr>
          <p:spPr>
            <a:xfrm rot="840451">
              <a:off x="8119051" y="1336440"/>
              <a:ext cx="1584490" cy="2511440"/>
            </a:xfrm>
            <a:custGeom>
              <a:avLst/>
              <a:gdLst/>
              <a:ahLst/>
              <a:cxnLst/>
              <a:rect l="l" t="t" r="r" b="b"/>
              <a:pathLst>
                <a:path w="1584490" h="2511440">
                  <a:moveTo>
                    <a:pt x="0" y="0"/>
                  </a:moveTo>
                  <a:lnTo>
                    <a:pt x="1584491" y="0"/>
                  </a:lnTo>
                  <a:lnTo>
                    <a:pt x="1584491" y="2511440"/>
                  </a:lnTo>
                  <a:lnTo>
                    <a:pt x="0" y="251144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SG"/>
            </a:p>
          </p:txBody>
        </p:sp>
        <p:sp>
          <p:nvSpPr>
            <p:cNvPr id="21" name="Freeform 9">
              <a:extLst>
                <a:ext uri="{FF2B5EF4-FFF2-40B4-BE49-F238E27FC236}">
                  <a16:creationId xmlns:a16="http://schemas.microsoft.com/office/drawing/2014/main" xmlns="" id="{84A672A1-7F67-D901-D022-963056AD6781}"/>
                </a:ext>
              </a:extLst>
            </p:cNvPr>
            <p:cNvSpPr/>
            <p:nvPr/>
          </p:nvSpPr>
          <p:spPr>
            <a:xfrm rot="-2625091">
              <a:off x="2101144" y="2215586"/>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SG"/>
            </a:p>
          </p:txBody>
        </p:sp>
        <p:sp>
          <p:nvSpPr>
            <p:cNvPr id="22" name="Freeform 10">
              <a:extLst>
                <a:ext uri="{FF2B5EF4-FFF2-40B4-BE49-F238E27FC236}">
                  <a16:creationId xmlns:a16="http://schemas.microsoft.com/office/drawing/2014/main" xmlns="" id="{CCFE4A2B-86AC-52A8-0258-E048521A5892}"/>
                </a:ext>
              </a:extLst>
            </p:cNvPr>
            <p:cNvSpPr/>
            <p:nvPr/>
          </p:nvSpPr>
          <p:spPr>
            <a:xfrm rot="182930">
              <a:off x="4748553" y="40360"/>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SG"/>
            </a:p>
          </p:txBody>
        </p:sp>
      </p:grpSp>
      <p:sp>
        <p:nvSpPr>
          <p:cNvPr id="6" name="Google Shape;304;p14">
            <a:extLst>
              <a:ext uri="{FF2B5EF4-FFF2-40B4-BE49-F238E27FC236}">
                <a16:creationId xmlns:a16="http://schemas.microsoft.com/office/drawing/2014/main" xmlns="" id="{1541EEC7-BCC5-8072-263F-E66C89967181}"/>
              </a:ext>
            </a:extLst>
          </p:cNvPr>
          <p:cNvSpPr/>
          <p:nvPr/>
        </p:nvSpPr>
        <p:spPr>
          <a:xfrm>
            <a:off x="4011885" y="521966"/>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246077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3">
            <a:extLst>
              <a:ext uri="{FF2B5EF4-FFF2-40B4-BE49-F238E27FC236}">
                <a16:creationId xmlns:a16="http://schemas.microsoft.com/office/drawing/2014/main" xmlns="" id="{0450F756-98FA-F44A-1C2F-3F7D070EFD08}"/>
              </a:ext>
            </a:extLst>
          </p:cNvPr>
          <p:cNvSpPr txBox="1"/>
          <p:nvPr/>
        </p:nvSpPr>
        <p:spPr>
          <a:xfrm>
            <a:off x="6658074" y="603022"/>
            <a:ext cx="2109353" cy="963930"/>
          </a:xfrm>
          <a:prstGeom prst="rect">
            <a:avLst/>
          </a:prstGeom>
        </p:spPr>
        <p:txBody>
          <a:bodyPr wrap="square" lIns="0" tIns="0" rIns="0" bIns="0" rtlCol="0" anchor="t">
            <a:spAutoFit/>
          </a:bodyPr>
          <a:lstStyle/>
          <a:p>
            <a:pPr marL="0" lvl="1" indent="0" algn="l">
              <a:lnSpc>
                <a:spcPts val="8400"/>
              </a:lnSpc>
              <a:spcBef>
                <a:spcPct val="0"/>
              </a:spcBef>
            </a:pPr>
            <a:r>
              <a:rPr lang="en-US" sz="4200" i="1" dirty="0" err="1">
                <a:solidFill>
                  <a:srgbClr val="000000"/>
                </a:solidFill>
                <a:latin typeface="Times New Roman" panose="02020603050405020304" pitchFamily="18" charset="0"/>
                <a:cs typeface="Times New Roman" panose="02020603050405020304" pitchFamily="18" charset="0"/>
              </a:rPr>
              <a:t>Bài</a:t>
            </a:r>
            <a:r>
              <a:rPr lang="en-US" sz="4200" i="1" dirty="0">
                <a:solidFill>
                  <a:srgbClr val="000000"/>
                </a:solidFill>
                <a:latin typeface="Times New Roman" panose="02020603050405020304" pitchFamily="18" charset="0"/>
                <a:cs typeface="Times New Roman" panose="02020603050405020304" pitchFamily="18" charset="0"/>
              </a:rPr>
              <a:t> </a:t>
            </a:r>
            <a:r>
              <a:rPr lang="en-US" sz="4200" i="1" dirty="0" err="1">
                <a:solidFill>
                  <a:srgbClr val="000000"/>
                </a:solidFill>
                <a:latin typeface="Times New Roman" panose="02020603050405020304" pitchFamily="18" charset="0"/>
                <a:cs typeface="Times New Roman" panose="02020603050405020304" pitchFamily="18" charset="0"/>
              </a:rPr>
              <a:t>giải</a:t>
            </a:r>
            <a:endParaRPr lang="en-US" sz="4200" i="1" dirty="0">
              <a:solidFill>
                <a:srgbClr val="000000"/>
              </a:solidFill>
              <a:latin typeface="Times New Roman" panose="02020603050405020304" pitchFamily="18" charset="0"/>
              <a:cs typeface="Times New Roman" panose="02020603050405020304" pitchFamily="18" charset="0"/>
            </a:endParaRPr>
          </a:p>
        </p:txBody>
      </p:sp>
      <p:sp>
        <p:nvSpPr>
          <p:cNvPr id="7" name="TextBox 13">
            <a:extLst>
              <a:ext uri="{FF2B5EF4-FFF2-40B4-BE49-F238E27FC236}">
                <a16:creationId xmlns:a16="http://schemas.microsoft.com/office/drawing/2014/main" xmlns="" id="{83D7F3D4-962B-A8EE-1B0E-BEC88062CCE1}"/>
              </a:ext>
            </a:extLst>
          </p:cNvPr>
          <p:cNvSpPr txBox="1"/>
          <p:nvPr/>
        </p:nvSpPr>
        <p:spPr>
          <a:xfrm>
            <a:off x="699837" y="2815268"/>
            <a:ext cx="8983031"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8" name="Object 7">
            <a:extLst>
              <a:ext uri="{FF2B5EF4-FFF2-40B4-BE49-F238E27FC236}">
                <a16:creationId xmlns:a16="http://schemas.microsoft.com/office/drawing/2014/main" xmlns="" id="{33D9D6D9-2B1E-B55B-7494-8566F82F71C8}"/>
              </a:ext>
            </a:extLst>
          </p:cNvPr>
          <p:cNvGraphicFramePr>
            <a:graphicFrameLocks noChangeAspect="1"/>
          </p:cNvGraphicFramePr>
          <p:nvPr>
            <p:extLst>
              <p:ext uri="{D42A27DB-BD31-4B8C-83A1-F6EECF244321}">
                <p14:modId xmlns:p14="http://schemas.microsoft.com/office/powerpoint/2010/main" val="2959176264"/>
              </p:ext>
            </p:extLst>
          </p:nvPr>
        </p:nvGraphicFramePr>
        <p:xfrm>
          <a:off x="2537683" y="3746858"/>
          <a:ext cx="2209800" cy="1133912"/>
        </p:xfrm>
        <a:graphic>
          <a:graphicData uri="http://schemas.openxmlformats.org/presentationml/2006/ole">
            <mc:AlternateContent xmlns:mc="http://schemas.openxmlformats.org/markup-compatibility/2006">
              <mc:Choice xmlns:v="urn:schemas-microsoft-com:vml" Requires="v">
                <p:oleObj spid="_x0000_s5122" name="Equation" r:id="rId4" imgW="1450848" imgH="743745" progId="Equation.DSMT4">
                  <p:embed/>
                </p:oleObj>
              </mc:Choice>
              <mc:Fallback>
                <p:oleObj name="Equation" r:id="rId4" imgW="1450848" imgH="743745" progId="Equation.DSMT4">
                  <p:embed/>
                  <p:pic>
                    <p:nvPicPr>
                      <p:cNvPr id="8" name="Object 7">
                        <a:extLst>
                          <a:ext uri="{FF2B5EF4-FFF2-40B4-BE49-F238E27FC236}">
                            <a16:creationId xmlns:a16="http://schemas.microsoft.com/office/drawing/2014/main" xmlns="" id="{33D9D6D9-2B1E-B55B-7494-8566F82F71C8}"/>
                          </a:ext>
                        </a:extLst>
                      </p:cNvPr>
                      <p:cNvPicPr/>
                      <p:nvPr/>
                    </p:nvPicPr>
                    <p:blipFill>
                      <a:blip r:embed="rId5"/>
                      <a:stretch>
                        <a:fillRect/>
                      </a:stretch>
                    </p:blipFill>
                    <p:spPr>
                      <a:xfrm>
                        <a:off x="2537683" y="3746858"/>
                        <a:ext cx="2209800" cy="113391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3E4548E2-7FBF-1EB3-15F7-1FD49CAC1D3B}"/>
              </a:ext>
            </a:extLst>
          </p:cNvPr>
          <p:cNvGraphicFramePr>
            <a:graphicFrameLocks noChangeAspect="1"/>
          </p:cNvGraphicFramePr>
          <p:nvPr>
            <p:extLst>
              <p:ext uri="{D42A27DB-BD31-4B8C-83A1-F6EECF244321}">
                <p14:modId xmlns:p14="http://schemas.microsoft.com/office/powerpoint/2010/main" val="2275656011"/>
              </p:ext>
            </p:extLst>
          </p:nvPr>
        </p:nvGraphicFramePr>
        <p:xfrm>
          <a:off x="838200" y="5614988"/>
          <a:ext cx="11607800" cy="1182687"/>
        </p:xfrm>
        <a:graphic>
          <a:graphicData uri="http://schemas.openxmlformats.org/presentationml/2006/ole">
            <mc:AlternateContent xmlns:mc="http://schemas.openxmlformats.org/markup-compatibility/2006">
              <mc:Choice xmlns:v="urn:schemas-microsoft-com:vml" Requires="v">
                <p:oleObj spid="_x0000_s5123" name="Equation" r:id="rId6" imgW="2463480" imgH="253800" progId="Equation.DSMT4">
                  <p:embed/>
                </p:oleObj>
              </mc:Choice>
              <mc:Fallback>
                <p:oleObj name="Equation" r:id="rId6" imgW="2463480" imgH="253800" progId="Equation.DSMT4">
                  <p:embed/>
                  <p:pic>
                    <p:nvPicPr>
                      <p:cNvPr id="9" name="Object 8">
                        <a:extLst>
                          <a:ext uri="{FF2B5EF4-FFF2-40B4-BE49-F238E27FC236}">
                            <a16:creationId xmlns:a16="http://schemas.microsoft.com/office/drawing/2014/main" xmlns="" id="{3E4548E2-7FBF-1EB3-15F7-1FD49CAC1D3B}"/>
                          </a:ext>
                        </a:extLst>
                      </p:cNvPr>
                      <p:cNvPicPr/>
                      <p:nvPr/>
                    </p:nvPicPr>
                    <p:blipFill>
                      <a:blip r:embed="rId7"/>
                      <a:stretch>
                        <a:fillRect/>
                      </a:stretch>
                    </p:blipFill>
                    <p:spPr>
                      <a:xfrm>
                        <a:off x="838200" y="5614988"/>
                        <a:ext cx="11607800" cy="1182687"/>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xmlns="" id="{0BDB29F9-1DEB-78CF-80AC-ED7C16F23464}"/>
              </a:ext>
            </a:extLst>
          </p:cNvPr>
          <p:cNvPicPr>
            <a:picLocks noChangeAspect="1"/>
          </p:cNvPicPr>
          <p:nvPr/>
        </p:nvPicPr>
        <p:blipFill>
          <a:blip r:embed="rId8"/>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xmlns="" id="{B5534952-6FD9-39E1-72FA-EC55CE4E352D}"/>
              </a:ext>
            </a:extLst>
          </p:cNvPr>
          <p:cNvPicPr>
            <a:picLocks noChangeAspect="1"/>
          </p:cNvPicPr>
          <p:nvPr/>
        </p:nvPicPr>
        <p:blipFill>
          <a:blip r:embed="rId9"/>
          <a:stretch>
            <a:fillRect/>
          </a:stretch>
        </p:blipFill>
        <p:spPr>
          <a:xfrm rot="2104771">
            <a:off x="16376606" y="8443321"/>
            <a:ext cx="1986197" cy="2040202"/>
          </a:xfrm>
          <a:prstGeom prst="rect">
            <a:avLst/>
          </a:prstGeom>
        </p:spPr>
      </p:pic>
      <p:pic>
        <p:nvPicPr>
          <p:cNvPr id="15" name="Picture 4">
            <a:extLst>
              <a:ext uri="{FF2B5EF4-FFF2-40B4-BE49-F238E27FC236}">
                <a16:creationId xmlns:a16="http://schemas.microsoft.com/office/drawing/2014/main" xmlns="" id="{616E747D-08C0-0DE9-BBE7-4169F6F02106}"/>
              </a:ext>
            </a:extLst>
          </p:cNvPr>
          <p:cNvPicPr>
            <a:picLocks noChangeAspect="1"/>
          </p:cNvPicPr>
          <p:nvPr/>
        </p:nvPicPr>
        <p:blipFill>
          <a:blip r:embed="rId10"/>
          <a:srcRect/>
          <a:stretch>
            <a:fillRect/>
          </a:stretch>
        </p:blipFill>
        <p:spPr>
          <a:xfrm>
            <a:off x="0" y="7531893"/>
            <a:ext cx="2957029" cy="2811104"/>
          </a:xfrm>
          <a:prstGeom prst="rect">
            <a:avLst/>
          </a:prstGeom>
        </p:spPr>
      </p:pic>
      <p:pic>
        <p:nvPicPr>
          <p:cNvPr id="16" name="Picture 15">
            <a:extLst>
              <a:ext uri="{FF2B5EF4-FFF2-40B4-BE49-F238E27FC236}">
                <a16:creationId xmlns:a16="http://schemas.microsoft.com/office/drawing/2014/main" xmlns="" id="{A3F39792-2107-8F87-F8BE-9F749173A64D}"/>
              </a:ext>
            </a:extLst>
          </p:cNvPr>
          <p:cNvPicPr>
            <a:picLocks noChangeAspect="1"/>
          </p:cNvPicPr>
          <p:nvPr/>
        </p:nvPicPr>
        <p:blipFill>
          <a:blip r:embed="rId11"/>
          <a:stretch>
            <a:fillRect/>
          </a:stretch>
        </p:blipFill>
        <p:spPr>
          <a:xfrm>
            <a:off x="9065828" y="1155374"/>
            <a:ext cx="8522335" cy="4547252"/>
          </a:xfrm>
          <a:prstGeom prst="rect">
            <a:avLst/>
          </a:prstGeom>
        </p:spPr>
      </p:pic>
    </p:spTree>
    <p:extLst>
      <p:ext uri="{BB962C8B-B14F-4D97-AF65-F5344CB8AC3E}">
        <p14:creationId xmlns:p14="http://schemas.microsoft.com/office/powerpoint/2010/main" val="423608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a:extLst>
              <a:ext uri="{FF2B5EF4-FFF2-40B4-BE49-F238E27FC236}">
                <a16:creationId xmlns:a16="http://schemas.microsoft.com/office/drawing/2014/main" xmlns="" id="{5750B768-4B3A-22E1-07AC-0DC18820B0FB}"/>
              </a:ext>
            </a:extLst>
          </p:cNvPr>
          <p:cNvSpPr txBox="1"/>
          <p:nvPr/>
        </p:nvSpPr>
        <p:spPr>
          <a:xfrm>
            <a:off x="879633" y="1033237"/>
            <a:ext cx="102108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11" name="Object 10">
            <a:extLst>
              <a:ext uri="{FF2B5EF4-FFF2-40B4-BE49-F238E27FC236}">
                <a16:creationId xmlns:a16="http://schemas.microsoft.com/office/drawing/2014/main" xmlns="" id="{F031A3A4-434F-CE5D-576B-4EC1039265A4}"/>
              </a:ext>
            </a:extLst>
          </p:cNvPr>
          <p:cNvGraphicFramePr>
            <a:graphicFrameLocks noChangeAspect="1"/>
          </p:cNvGraphicFramePr>
          <p:nvPr>
            <p:extLst>
              <p:ext uri="{D42A27DB-BD31-4B8C-83A1-F6EECF244321}">
                <p14:modId xmlns:p14="http://schemas.microsoft.com/office/powerpoint/2010/main" val="764736314"/>
              </p:ext>
            </p:extLst>
          </p:nvPr>
        </p:nvGraphicFramePr>
        <p:xfrm>
          <a:off x="685800" y="1895724"/>
          <a:ext cx="2711493" cy="1219617"/>
        </p:xfrm>
        <a:graphic>
          <a:graphicData uri="http://schemas.openxmlformats.org/presentationml/2006/ole">
            <mc:AlternateContent xmlns:mc="http://schemas.openxmlformats.org/markup-compatibility/2006">
              <mc:Choice xmlns:v="urn:schemas-microsoft-com:vml" Requires="v">
                <p:oleObj spid="_x0000_s6146" name="Equation" r:id="rId4" imgW="1550162" imgH="696517" progId="Equation.DSMT4">
                  <p:embed/>
                </p:oleObj>
              </mc:Choice>
              <mc:Fallback>
                <p:oleObj name="Equation" r:id="rId4" imgW="1550162" imgH="696517" progId="Equation.DSMT4">
                  <p:embed/>
                  <p:pic>
                    <p:nvPicPr>
                      <p:cNvPr id="11" name="Object 10">
                        <a:extLst>
                          <a:ext uri="{FF2B5EF4-FFF2-40B4-BE49-F238E27FC236}">
                            <a16:creationId xmlns:a16="http://schemas.microsoft.com/office/drawing/2014/main" xmlns="" id="{F031A3A4-434F-CE5D-576B-4EC1039265A4}"/>
                          </a:ext>
                        </a:extLst>
                      </p:cNvPr>
                      <p:cNvPicPr/>
                      <p:nvPr/>
                    </p:nvPicPr>
                    <p:blipFill>
                      <a:blip r:embed="rId5"/>
                      <a:stretch>
                        <a:fillRect/>
                      </a:stretch>
                    </p:blipFill>
                    <p:spPr>
                      <a:xfrm>
                        <a:off x="685800" y="1895724"/>
                        <a:ext cx="2711493" cy="121961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xmlns="" id="{21C27A29-5170-9F41-F55D-0F04F0B50717}"/>
              </a:ext>
            </a:extLst>
          </p:cNvPr>
          <p:cNvGraphicFramePr>
            <a:graphicFrameLocks noChangeAspect="1"/>
          </p:cNvGraphicFramePr>
          <p:nvPr>
            <p:extLst>
              <p:ext uri="{D42A27DB-BD31-4B8C-83A1-F6EECF244321}">
                <p14:modId xmlns:p14="http://schemas.microsoft.com/office/powerpoint/2010/main" val="18012072"/>
              </p:ext>
            </p:extLst>
          </p:nvPr>
        </p:nvGraphicFramePr>
        <p:xfrm>
          <a:off x="357188" y="3995738"/>
          <a:ext cx="11080750" cy="2222500"/>
        </p:xfrm>
        <a:graphic>
          <a:graphicData uri="http://schemas.openxmlformats.org/presentationml/2006/ole">
            <mc:AlternateContent xmlns:mc="http://schemas.openxmlformats.org/markup-compatibility/2006">
              <mc:Choice xmlns:v="urn:schemas-microsoft-com:vml" Requires="v">
                <p:oleObj spid="_x0000_s6147" name="Equation" r:id="rId6" imgW="1726920" imgH="380880" progId="Equation.DSMT4">
                  <p:embed/>
                </p:oleObj>
              </mc:Choice>
              <mc:Fallback>
                <p:oleObj name="Equation" r:id="rId6" imgW="1726920" imgH="380880" progId="Equation.DSMT4">
                  <p:embed/>
                  <p:pic>
                    <p:nvPicPr>
                      <p:cNvPr id="12" name="Object 11">
                        <a:extLst>
                          <a:ext uri="{FF2B5EF4-FFF2-40B4-BE49-F238E27FC236}">
                            <a16:creationId xmlns:a16="http://schemas.microsoft.com/office/drawing/2014/main" xmlns="" id="{21C27A29-5170-9F41-F55D-0F04F0B50717}"/>
                          </a:ext>
                        </a:extLst>
                      </p:cNvPr>
                      <p:cNvPicPr/>
                      <p:nvPr/>
                    </p:nvPicPr>
                    <p:blipFill>
                      <a:blip r:embed="rId7"/>
                      <a:stretch>
                        <a:fillRect/>
                      </a:stretch>
                    </p:blipFill>
                    <p:spPr>
                      <a:xfrm>
                        <a:off x="357188" y="3995738"/>
                        <a:ext cx="11080750" cy="2222500"/>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xmlns="" id="{0BDB29F9-1DEB-78CF-80AC-ED7C16F23464}"/>
              </a:ext>
            </a:extLst>
          </p:cNvPr>
          <p:cNvPicPr>
            <a:picLocks noChangeAspect="1"/>
          </p:cNvPicPr>
          <p:nvPr/>
        </p:nvPicPr>
        <p:blipFill>
          <a:blip r:embed="rId8"/>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xmlns="" id="{B5534952-6FD9-39E1-72FA-EC55CE4E352D}"/>
              </a:ext>
            </a:extLst>
          </p:cNvPr>
          <p:cNvPicPr>
            <a:picLocks noChangeAspect="1"/>
          </p:cNvPicPr>
          <p:nvPr/>
        </p:nvPicPr>
        <p:blipFill>
          <a:blip r:embed="rId9"/>
          <a:stretch>
            <a:fillRect/>
          </a:stretch>
        </p:blipFill>
        <p:spPr>
          <a:xfrm rot="2104771">
            <a:off x="16376606" y="8443321"/>
            <a:ext cx="1986197" cy="2040202"/>
          </a:xfrm>
          <a:prstGeom prst="rect">
            <a:avLst/>
          </a:prstGeom>
        </p:spPr>
      </p:pic>
      <p:pic>
        <p:nvPicPr>
          <p:cNvPr id="2" name="Picture 1">
            <a:extLst>
              <a:ext uri="{FF2B5EF4-FFF2-40B4-BE49-F238E27FC236}">
                <a16:creationId xmlns:a16="http://schemas.microsoft.com/office/drawing/2014/main" xmlns="" id="{FBDE2982-C775-28A6-20D3-DE82516AC9CB}"/>
              </a:ext>
            </a:extLst>
          </p:cNvPr>
          <p:cNvPicPr>
            <a:picLocks noChangeAspect="1"/>
          </p:cNvPicPr>
          <p:nvPr/>
        </p:nvPicPr>
        <p:blipFill>
          <a:blip r:embed="rId10"/>
          <a:stretch>
            <a:fillRect/>
          </a:stretch>
        </p:blipFill>
        <p:spPr>
          <a:xfrm>
            <a:off x="12264304" y="1154515"/>
            <a:ext cx="5105400" cy="5815323"/>
          </a:xfrm>
          <a:prstGeom prst="rect">
            <a:avLst/>
          </a:prstGeom>
        </p:spPr>
      </p:pic>
      <p:sp>
        <p:nvSpPr>
          <p:cNvPr id="3" name="Freeform 4">
            <a:extLst>
              <a:ext uri="{FF2B5EF4-FFF2-40B4-BE49-F238E27FC236}">
                <a16:creationId xmlns:a16="http://schemas.microsoft.com/office/drawing/2014/main" xmlns="" id="{1BEC4998-DF41-B9C5-0910-A9171D3E9844}"/>
              </a:ext>
            </a:extLst>
          </p:cNvPr>
          <p:cNvSpPr/>
          <p:nvPr/>
        </p:nvSpPr>
        <p:spPr>
          <a:xfrm flipH="1">
            <a:off x="8247080" y="5024630"/>
            <a:ext cx="3932367" cy="5452869"/>
          </a:xfrm>
          <a:custGeom>
            <a:avLst/>
            <a:gdLst/>
            <a:ahLst/>
            <a:cxnLst/>
            <a:rect l="l" t="t" r="r" b="b"/>
            <a:pathLst>
              <a:path w="2708058" h="3507492">
                <a:moveTo>
                  <a:pt x="2708058" y="0"/>
                </a:moveTo>
                <a:lnTo>
                  <a:pt x="0" y="0"/>
                </a:lnTo>
                <a:lnTo>
                  <a:pt x="0" y="3507492"/>
                </a:lnTo>
                <a:lnTo>
                  <a:pt x="2708058" y="3507492"/>
                </a:lnTo>
                <a:lnTo>
                  <a:pt x="2708058" y="0"/>
                </a:lnTo>
                <a:close/>
              </a:path>
            </a:pathLst>
          </a:custGeom>
          <a:blipFill>
            <a:blip r:embed="rId11">
              <a:extLst>
                <a:ext uri="{96DAC541-7B7A-43D3-8B79-37D633B846F1}">
                  <asvg:svgBlip xmlns:asvg="http://schemas.microsoft.com/office/drawing/2016/SVG/main" xmlns="" r:embed="rId12"/>
                </a:ext>
              </a:extLst>
            </a:blip>
            <a:stretch>
              <a:fillRect b="-79553"/>
            </a:stretch>
          </a:blipFill>
        </p:spPr>
        <p:txBody>
          <a:bodyPr/>
          <a:lstStyle/>
          <a:p>
            <a:endParaRPr lang="en-SG"/>
          </a:p>
        </p:txBody>
      </p:sp>
      <p:sp>
        <p:nvSpPr>
          <p:cNvPr id="4" name="Freeform 21">
            <a:extLst>
              <a:ext uri="{FF2B5EF4-FFF2-40B4-BE49-F238E27FC236}">
                <a16:creationId xmlns:a16="http://schemas.microsoft.com/office/drawing/2014/main" xmlns="" id="{F8324AF1-969A-E89D-6B61-E7308A3C1A54}"/>
              </a:ext>
            </a:extLst>
          </p:cNvPr>
          <p:cNvSpPr/>
          <p:nvPr/>
        </p:nvSpPr>
        <p:spPr>
          <a:xfrm>
            <a:off x="162914" y="8987226"/>
            <a:ext cx="1045772" cy="1265685"/>
          </a:xfrm>
          <a:custGeom>
            <a:avLst/>
            <a:gdLst/>
            <a:ahLst/>
            <a:cxnLst/>
            <a:rect l="l" t="t" r="r" b="b"/>
            <a:pathLst>
              <a:path w="1045772" h="1265685">
                <a:moveTo>
                  <a:pt x="0" y="0"/>
                </a:moveTo>
                <a:lnTo>
                  <a:pt x="1045772" y="0"/>
                </a:lnTo>
                <a:lnTo>
                  <a:pt x="1045772" y="1265685"/>
                </a:lnTo>
                <a:lnTo>
                  <a:pt x="0" y="12656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SG"/>
          </a:p>
        </p:txBody>
      </p:sp>
      <p:sp>
        <p:nvSpPr>
          <p:cNvPr id="5" name="Freeform 17">
            <a:extLst>
              <a:ext uri="{FF2B5EF4-FFF2-40B4-BE49-F238E27FC236}">
                <a16:creationId xmlns:a16="http://schemas.microsoft.com/office/drawing/2014/main" xmlns="" id="{A6377172-507D-43D2-881C-DA813FBFBE77}"/>
              </a:ext>
            </a:extLst>
          </p:cNvPr>
          <p:cNvSpPr/>
          <p:nvPr/>
        </p:nvSpPr>
        <p:spPr>
          <a:xfrm>
            <a:off x="2133600" y="8504777"/>
            <a:ext cx="745233" cy="1503332"/>
          </a:xfrm>
          <a:custGeom>
            <a:avLst/>
            <a:gdLst/>
            <a:ahLst/>
            <a:cxnLst/>
            <a:rect l="l" t="t" r="r" b="b"/>
            <a:pathLst>
              <a:path w="838659" h="1751769">
                <a:moveTo>
                  <a:pt x="0" y="0"/>
                </a:moveTo>
                <a:lnTo>
                  <a:pt x="838660" y="0"/>
                </a:lnTo>
                <a:lnTo>
                  <a:pt x="838660" y="1751769"/>
                </a:lnTo>
                <a:lnTo>
                  <a:pt x="0" y="17517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SG"/>
          </a:p>
        </p:txBody>
      </p:sp>
      <p:sp>
        <p:nvSpPr>
          <p:cNvPr id="6" name="Freeform 17">
            <a:extLst>
              <a:ext uri="{FF2B5EF4-FFF2-40B4-BE49-F238E27FC236}">
                <a16:creationId xmlns:a16="http://schemas.microsoft.com/office/drawing/2014/main" xmlns="" id="{8DD298A1-599F-7CAC-6B16-D1F815F76DD4}"/>
              </a:ext>
            </a:extLst>
          </p:cNvPr>
          <p:cNvSpPr/>
          <p:nvPr/>
        </p:nvSpPr>
        <p:spPr>
          <a:xfrm rot="2056712">
            <a:off x="652686" y="7592014"/>
            <a:ext cx="453895" cy="1190865"/>
          </a:xfrm>
          <a:custGeom>
            <a:avLst/>
            <a:gdLst/>
            <a:ahLst/>
            <a:cxnLst/>
            <a:rect l="l" t="t" r="r" b="b"/>
            <a:pathLst>
              <a:path w="838659" h="1751769">
                <a:moveTo>
                  <a:pt x="0" y="0"/>
                </a:moveTo>
                <a:lnTo>
                  <a:pt x="838660" y="0"/>
                </a:lnTo>
                <a:lnTo>
                  <a:pt x="838660" y="1751769"/>
                </a:lnTo>
                <a:lnTo>
                  <a:pt x="0" y="17517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SG"/>
          </a:p>
        </p:txBody>
      </p:sp>
    </p:spTree>
    <p:extLst>
      <p:ext uri="{BB962C8B-B14F-4D97-AF65-F5344CB8AC3E}">
        <p14:creationId xmlns:p14="http://schemas.microsoft.com/office/powerpoint/2010/main" val="122973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F8F691D-376E-1747-1B5D-D7C32A1CFE53}"/>
              </a:ext>
            </a:extLst>
          </p:cNvPr>
          <p:cNvSpPr txBox="1"/>
          <p:nvPr/>
        </p:nvSpPr>
        <p:spPr>
          <a:xfrm>
            <a:off x="380999" y="2653625"/>
            <a:ext cx="11353799" cy="6555641"/>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Cho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ABC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tại</a:t>
            </a:r>
            <a:r>
              <a:rPr lang="en-US" sz="6000" dirty="0">
                <a:latin typeface="Times New Roman" panose="02020603050405020304" pitchFamily="18" charset="0"/>
                <a:cs typeface="Times New Roman" panose="02020603050405020304" pitchFamily="18" charset="0"/>
              </a:rPr>
              <a:t> A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huyền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bằng</a:t>
            </a:r>
            <a:r>
              <a:rPr lang="en-US" sz="6000" dirty="0">
                <a:latin typeface="Times New Roman" panose="02020603050405020304" pitchFamily="18" charset="0"/>
                <a:cs typeface="Times New Roman" panose="02020603050405020304" pitchFamily="18" charset="0"/>
              </a:rPr>
              <a:t> 20 cm. </a:t>
            </a:r>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mỗi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hợp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sau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phần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trăm</a:t>
            </a:r>
            <a:r>
              <a:rPr lang="en-US" sz="6000" dirty="0">
                <a:latin typeface="Times New Roman" panose="02020603050405020304" pitchFamily="18" charset="0"/>
                <a:cs typeface="Times New Roman" panose="02020603050405020304" pitchFamily="18" charset="0"/>
              </a:rPr>
              <a:t>):</a:t>
            </a:r>
          </a:p>
          <a:p>
            <a:r>
              <a:rPr lang="en-US" sz="6000" dirty="0">
                <a:latin typeface="Times New Roman" panose="02020603050405020304" pitchFamily="18" charset="0"/>
                <a:cs typeface="Times New Roman" panose="02020603050405020304" pitchFamily="18" charset="0"/>
              </a:rPr>
              <a:t>a)</a:t>
            </a:r>
          </a:p>
          <a:p>
            <a:r>
              <a:rPr lang="en-US" sz="6000" dirty="0">
                <a:latin typeface="Times New Roman" panose="02020603050405020304" pitchFamily="18" charset="0"/>
                <a:cs typeface="Times New Roman" panose="02020603050405020304" pitchFamily="18" charset="0"/>
              </a:rPr>
              <a:t>b)</a:t>
            </a:r>
          </a:p>
        </p:txBody>
      </p:sp>
      <p:graphicFrame>
        <p:nvGraphicFramePr>
          <p:cNvPr id="4" name="Object 3">
            <a:extLst>
              <a:ext uri="{FF2B5EF4-FFF2-40B4-BE49-F238E27FC236}">
                <a16:creationId xmlns:a16="http://schemas.microsoft.com/office/drawing/2014/main" xmlns="" id="{F661E2AC-6C41-AB5A-8B45-6A20A8B60CE6}"/>
              </a:ext>
            </a:extLst>
          </p:cNvPr>
          <p:cNvGraphicFramePr>
            <a:graphicFrameLocks noChangeAspect="1"/>
          </p:cNvGraphicFramePr>
          <p:nvPr>
            <p:extLst>
              <p:ext uri="{D42A27DB-BD31-4B8C-83A1-F6EECF244321}">
                <p14:modId xmlns:p14="http://schemas.microsoft.com/office/powerpoint/2010/main" val="3384137460"/>
              </p:ext>
            </p:extLst>
          </p:nvPr>
        </p:nvGraphicFramePr>
        <p:xfrm>
          <a:off x="1136984" y="7124700"/>
          <a:ext cx="2743200" cy="1143000"/>
        </p:xfrm>
        <a:graphic>
          <a:graphicData uri="http://schemas.openxmlformats.org/presentationml/2006/ole">
            <mc:AlternateContent xmlns:mc="http://schemas.openxmlformats.org/markup-compatibility/2006">
              <mc:Choice xmlns:v="urn:schemas-microsoft-com:vml" Requires="v">
                <p:oleObj spid="_x0000_s7170" name="Equation" r:id="rId3" imgW="507960" imgH="228600" progId="Equation.DSMT4">
                  <p:embed/>
                </p:oleObj>
              </mc:Choice>
              <mc:Fallback>
                <p:oleObj name="Equation" r:id="rId3" imgW="507960" imgH="228600" progId="Equation.DSMT4">
                  <p:embed/>
                  <p:pic>
                    <p:nvPicPr>
                      <p:cNvPr id="5" name="Object 4">
                        <a:extLst>
                          <a:ext uri="{FF2B5EF4-FFF2-40B4-BE49-F238E27FC236}">
                            <a16:creationId xmlns:a16="http://schemas.microsoft.com/office/drawing/2014/main" xmlns="" id="{DDAB7D96-B562-9FA9-292E-A51120813F5F}"/>
                          </a:ext>
                        </a:extLst>
                      </p:cNvPr>
                      <p:cNvPicPr/>
                      <p:nvPr/>
                    </p:nvPicPr>
                    <p:blipFill>
                      <a:blip r:embed="rId4"/>
                      <a:stretch>
                        <a:fillRect/>
                      </a:stretch>
                    </p:blipFill>
                    <p:spPr>
                      <a:xfrm>
                        <a:off x="1136984" y="7124700"/>
                        <a:ext cx="2743200" cy="11430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DAF95FDB-3116-248F-2037-9B1E4A214FBC}"/>
              </a:ext>
            </a:extLst>
          </p:cNvPr>
          <p:cNvGraphicFramePr>
            <a:graphicFrameLocks noChangeAspect="1"/>
          </p:cNvGraphicFramePr>
          <p:nvPr>
            <p:extLst>
              <p:ext uri="{D42A27DB-BD31-4B8C-83A1-F6EECF244321}">
                <p14:modId xmlns:p14="http://schemas.microsoft.com/office/powerpoint/2010/main" val="479630273"/>
              </p:ext>
            </p:extLst>
          </p:nvPr>
        </p:nvGraphicFramePr>
        <p:xfrm>
          <a:off x="1136983" y="8066267"/>
          <a:ext cx="2603497" cy="1142999"/>
        </p:xfrm>
        <a:graphic>
          <a:graphicData uri="http://schemas.openxmlformats.org/presentationml/2006/ole">
            <mc:AlternateContent xmlns:mc="http://schemas.openxmlformats.org/markup-compatibility/2006">
              <mc:Choice xmlns:v="urn:schemas-microsoft-com:vml" Requires="v">
                <p:oleObj spid="_x0000_s7171" name="Equation" r:id="rId5" imgW="520560" imgH="228600" progId="Equation.DSMT4">
                  <p:embed/>
                </p:oleObj>
              </mc:Choice>
              <mc:Fallback>
                <p:oleObj name="Equation" r:id="rId5" imgW="520560" imgH="228600" progId="Equation.DSMT4">
                  <p:embed/>
                  <p:pic>
                    <p:nvPicPr>
                      <p:cNvPr id="0" name=""/>
                      <p:cNvPicPr/>
                      <p:nvPr/>
                    </p:nvPicPr>
                    <p:blipFill>
                      <a:blip r:embed="rId6"/>
                      <a:stretch>
                        <a:fillRect/>
                      </a:stretch>
                    </p:blipFill>
                    <p:spPr>
                      <a:xfrm>
                        <a:off x="1136983" y="8066267"/>
                        <a:ext cx="2603497" cy="1142999"/>
                      </a:xfrm>
                      <a:prstGeom prst="rect">
                        <a:avLst/>
                      </a:prstGeom>
                    </p:spPr>
                  </p:pic>
                </p:oleObj>
              </mc:Fallback>
            </mc:AlternateContent>
          </a:graphicData>
        </a:graphic>
      </p:graphicFrame>
      <p:sp>
        <p:nvSpPr>
          <p:cNvPr id="13" name="Freeform 4">
            <a:extLst>
              <a:ext uri="{FF2B5EF4-FFF2-40B4-BE49-F238E27FC236}">
                <a16:creationId xmlns:a16="http://schemas.microsoft.com/office/drawing/2014/main" xmlns="" id="{B5E4EF74-7033-A95D-0FDC-1E23C305763E}"/>
              </a:ext>
            </a:extLst>
          </p:cNvPr>
          <p:cNvSpPr/>
          <p:nvPr/>
        </p:nvSpPr>
        <p:spPr>
          <a:xfrm rot="696582">
            <a:off x="12206207" y="2716287"/>
            <a:ext cx="5614397" cy="525570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SG"/>
          </a:p>
        </p:txBody>
      </p:sp>
      <p:sp>
        <p:nvSpPr>
          <p:cNvPr id="2" name="Google Shape;322;p15">
            <a:extLst>
              <a:ext uri="{FF2B5EF4-FFF2-40B4-BE49-F238E27FC236}">
                <a16:creationId xmlns:a16="http://schemas.microsoft.com/office/drawing/2014/main" xmlns="" id="{18413D22-E013-A135-1F5B-3C6408630BDC}"/>
              </a:ext>
            </a:extLst>
          </p:cNvPr>
          <p:cNvSpPr/>
          <p:nvPr/>
        </p:nvSpPr>
        <p:spPr>
          <a:xfrm>
            <a:off x="752343" y="594785"/>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err="1">
                <a:solidFill>
                  <a:schemeClr val="lt1"/>
                </a:solidFill>
                <a:latin typeface="Arial"/>
                <a:ea typeface="Arial"/>
                <a:cs typeface="Arial"/>
                <a:sym typeface="Arial"/>
              </a:rPr>
              <a:t>Thực</a:t>
            </a:r>
            <a:r>
              <a:rPr lang="en-US" sz="4500" b="1" dirty="0">
                <a:solidFill>
                  <a:schemeClr val="lt1"/>
                </a:solidFill>
                <a:latin typeface="Arial"/>
                <a:ea typeface="Arial"/>
                <a:cs typeface="Arial"/>
                <a:sym typeface="Arial"/>
              </a:rPr>
              <a:t> </a:t>
            </a:r>
            <a:r>
              <a:rPr lang="en-US" sz="4500" b="1" dirty="0" err="1">
                <a:solidFill>
                  <a:schemeClr val="lt1"/>
                </a:solidFill>
                <a:latin typeface="Arial"/>
                <a:ea typeface="Arial"/>
                <a:cs typeface="Arial"/>
                <a:sym typeface="Arial"/>
              </a:rPr>
              <a:t>hành</a:t>
            </a:r>
            <a:r>
              <a:rPr lang="en-US" sz="4500" b="1" dirty="0">
                <a:solidFill>
                  <a:schemeClr val="lt1"/>
                </a:solidFill>
                <a:latin typeface="Arial"/>
                <a:ea typeface="Arial"/>
                <a:cs typeface="Arial"/>
                <a:sym typeface="Arial"/>
              </a:rPr>
              <a:t> 1:</a:t>
            </a:r>
            <a:endParaRPr sz="4500" b="1" dirty="0">
              <a:solidFill>
                <a:schemeClr val="lt1"/>
              </a:solidFill>
              <a:latin typeface="Arial"/>
              <a:ea typeface="Arial"/>
              <a:cs typeface="Arial"/>
              <a:sym typeface="Arial"/>
            </a:endParaRPr>
          </a:p>
        </p:txBody>
      </p:sp>
      <p:sp>
        <p:nvSpPr>
          <p:cNvPr id="6" name="Freeform 24">
            <a:extLst>
              <a:ext uri="{FF2B5EF4-FFF2-40B4-BE49-F238E27FC236}">
                <a16:creationId xmlns:a16="http://schemas.microsoft.com/office/drawing/2014/main" xmlns="" id="{A1253389-CE41-EFC7-4354-8439D08F629C}"/>
              </a:ext>
            </a:extLst>
          </p:cNvPr>
          <p:cNvSpPr/>
          <p:nvPr/>
        </p:nvSpPr>
        <p:spPr>
          <a:xfrm>
            <a:off x="16154400" y="495300"/>
            <a:ext cx="1728781" cy="1019981"/>
          </a:xfrm>
          <a:custGeom>
            <a:avLst/>
            <a:gdLst/>
            <a:ahLst/>
            <a:cxnLst/>
            <a:rect l="l" t="t" r="r" b="b"/>
            <a:pathLst>
              <a:path w="1728781" h="1019981">
                <a:moveTo>
                  <a:pt x="0" y="0"/>
                </a:moveTo>
                <a:lnTo>
                  <a:pt x="1728781" y="0"/>
                </a:lnTo>
                <a:lnTo>
                  <a:pt x="1728781" y="1019981"/>
                </a:lnTo>
                <a:lnTo>
                  <a:pt x="0" y="101998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SG"/>
          </a:p>
        </p:txBody>
      </p:sp>
    </p:spTree>
    <p:extLst>
      <p:ext uri="{BB962C8B-B14F-4D97-AF65-F5344CB8AC3E}">
        <p14:creationId xmlns:p14="http://schemas.microsoft.com/office/powerpoint/2010/main" val="378797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strVal val="0"/>
                                          </p:val>
                                        </p:tav>
                                        <p:tav tm="100000">
                                          <p:val>
                                            <p:strVal val="#ppt_w"/>
                                          </p:val>
                                        </p:tav>
                                      </p:tavLst>
                                    </p:anim>
                                    <p:anim calcmode="lin" valueType="num">
                                      <p:cBhvr additive="base">
                                        <p:cTn id="8" dur="500"/>
                                        <p:tgtEl>
                                          <p:spTgt spid="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3">
            <a:extLst>
              <a:ext uri="{FF2B5EF4-FFF2-40B4-BE49-F238E27FC236}">
                <a16:creationId xmlns:a16="http://schemas.microsoft.com/office/drawing/2014/main" xmlns="" id="{83D7F3D4-962B-A8EE-1B0E-BEC88062CCE1}"/>
              </a:ext>
            </a:extLst>
          </p:cNvPr>
          <p:cNvSpPr txBox="1"/>
          <p:nvPr/>
        </p:nvSpPr>
        <p:spPr>
          <a:xfrm>
            <a:off x="819308" y="2121387"/>
            <a:ext cx="8983031"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8" name="Object 7">
            <a:extLst>
              <a:ext uri="{FF2B5EF4-FFF2-40B4-BE49-F238E27FC236}">
                <a16:creationId xmlns:a16="http://schemas.microsoft.com/office/drawing/2014/main" xmlns="" id="{33D9D6D9-2B1E-B55B-7494-8566F82F71C8}"/>
              </a:ext>
            </a:extLst>
          </p:cNvPr>
          <p:cNvGraphicFramePr>
            <a:graphicFrameLocks noChangeAspect="1"/>
          </p:cNvGraphicFramePr>
          <p:nvPr>
            <p:extLst>
              <p:ext uri="{D42A27DB-BD31-4B8C-83A1-F6EECF244321}">
                <p14:modId xmlns:p14="http://schemas.microsoft.com/office/powerpoint/2010/main" val="4241896500"/>
              </p:ext>
            </p:extLst>
          </p:nvPr>
        </p:nvGraphicFramePr>
        <p:xfrm>
          <a:off x="2527044" y="3078019"/>
          <a:ext cx="2231078" cy="1108870"/>
        </p:xfrm>
        <a:graphic>
          <a:graphicData uri="http://schemas.openxmlformats.org/presentationml/2006/ole">
            <mc:AlternateContent xmlns:mc="http://schemas.openxmlformats.org/markup-compatibility/2006">
              <mc:Choice xmlns:v="urn:schemas-microsoft-com:vml" Requires="v">
                <p:oleObj spid="_x0000_s8194" name="Equation" r:id="rId4" imgW="507960" imgH="228600" progId="Equation.DSMT4">
                  <p:embed/>
                </p:oleObj>
              </mc:Choice>
              <mc:Fallback>
                <p:oleObj name="Equation" r:id="rId4" imgW="507960" imgH="228600" progId="Equation.DSMT4">
                  <p:embed/>
                  <p:pic>
                    <p:nvPicPr>
                      <p:cNvPr id="8" name="Object 7">
                        <a:extLst>
                          <a:ext uri="{FF2B5EF4-FFF2-40B4-BE49-F238E27FC236}">
                            <a16:creationId xmlns:a16="http://schemas.microsoft.com/office/drawing/2014/main" xmlns="" id="{33D9D6D9-2B1E-B55B-7494-8566F82F71C8}"/>
                          </a:ext>
                        </a:extLst>
                      </p:cNvPr>
                      <p:cNvPicPr/>
                      <p:nvPr/>
                    </p:nvPicPr>
                    <p:blipFill>
                      <a:blip r:embed="rId5"/>
                      <a:stretch>
                        <a:fillRect/>
                      </a:stretch>
                    </p:blipFill>
                    <p:spPr>
                      <a:xfrm>
                        <a:off x="2527044" y="3078019"/>
                        <a:ext cx="2231078" cy="110887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3E4548E2-7FBF-1EB3-15F7-1FD49CAC1D3B}"/>
              </a:ext>
            </a:extLst>
          </p:cNvPr>
          <p:cNvGraphicFramePr>
            <a:graphicFrameLocks noChangeAspect="1"/>
          </p:cNvGraphicFramePr>
          <p:nvPr>
            <p:extLst>
              <p:ext uri="{D42A27DB-BD31-4B8C-83A1-F6EECF244321}">
                <p14:modId xmlns:p14="http://schemas.microsoft.com/office/powerpoint/2010/main" val="1215090946"/>
              </p:ext>
            </p:extLst>
          </p:nvPr>
        </p:nvGraphicFramePr>
        <p:xfrm>
          <a:off x="480297" y="4167190"/>
          <a:ext cx="11964987" cy="1184275"/>
        </p:xfrm>
        <a:graphic>
          <a:graphicData uri="http://schemas.openxmlformats.org/presentationml/2006/ole">
            <mc:AlternateContent xmlns:mc="http://schemas.openxmlformats.org/markup-compatibility/2006">
              <mc:Choice xmlns:v="urn:schemas-microsoft-com:vml" Requires="v">
                <p:oleObj spid="_x0000_s8195" name="Equation" r:id="rId6" imgW="2539800" imgH="253800" progId="Equation.DSMT4">
                  <p:embed/>
                </p:oleObj>
              </mc:Choice>
              <mc:Fallback>
                <p:oleObj name="Equation" r:id="rId6" imgW="2539800" imgH="253800" progId="Equation.DSMT4">
                  <p:embed/>
                  <p:pic>
                    <p:nvPicPr>
                      <p:cNvPr id="9" name="Object 8">
                        <a:extLst>
                          <a:ext uri="{FF2B5EF4-FFF2-40B4-BE49-F238E27FC236}">
                            <a16:creationId xmlns:a16="http://schemas.microsoft.com/office/drawing/2014/main" xmlns="" id="{3E4548E2-7FBF-1EB3-15F7-1FD49CAC1D3B}"/>
                          </a:ext>
                        </a:extLst>
                      </p:cNvPr>
                      <p:cNvPicPr/>
                      <p:nvPr/>
                    </p:nvPicPr>
                    <p:blipFill>
                      <a:blip r:embed="rId7"/>
                      <a:stretch>
                        <a:fillRect/>
                      </a:stretch>
                    </p:blipFill>
                    <p:spPr>
                      <a:xfrm>
                        <a:off x="480297" y="4167190"/>
                        <a:ext cx="11964987" cy="1184275"/>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xmlns="" id="{0BDB29F9-1DEB-78CF-80AC-ED7C16F23464}"/>
              </a:ext>
            </a:extLst>
          </p:cNvPr>
          <p:cNvPicPr>
            <a:picLocks noChangeAspect="1"/>
          </p:cNvPicPr>
          <p:nvPr/>
        </p:nvPicPr>
        <p:blipFill>
          <a:blip r:embed="rId8"/>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xmlns="" id="{B5534952-6FD9-39E1-72FA-EC55CE4E352D}"/>
              </a:ext>
            </a:extLst>
          </p:cNvPr>
          <p:cNvPicPr>
            <a:picLocks noChangeAspect="1"/>
          </p:cNvPicPr>
          <p:nvPr/>
        </p:nvPicPr>
        <p:blipFill>
          <a:blip r:embed="rId9"/>
          <a:stretch>
            <a:fillRect/>
          </a:stretch>
        </p:blipFill>
        <p:spPr>
          <a:xfrm rot="2104771">
            <a:off x="16376606" y="8443321"/>
            <a:ext cx="1986197" cy="2040202"/>
          </a:xfrm>
          <a:prstGeom prst="rect">
            <a:avLst/>
          </a:prstGeom>
        </p:spPr>
      </p:pic>
      <p:pic>
        <p:nvPicPr>
          <p:cNvPr id="15" name="Picture 4">
            <a:extLst>
              <a:ext uri="{FF2B5EF4-FFF2-40B4-BE49-F238E27FC236}">
                <a16:creationId xmlns:a16="http://schemas.microsoft.com/office/drawing/2014/main" xmlns="" id="{616E747D-08C0-0DE9-BBE7-4169F6F02106}"/>
              </a:ext>
            </a:extLst>
          </p:cNvPr>
          <p:cNvPicPr>
            <a:picLocks noChangeAspect="1"/>
          </p:cNvPicPr>
          <p:nvPr/>
        </p:nvPicPr>
        <p:blipFill>
          <a:blip r:embed="rId10"/>
          <a:srcRect/>
          <a:stretch>
            <a:fillRect/>
          </a:stretch>
        </p:blipFill>
        <p:spPr>
          <a:xfrm>
            <a:off x="-289784" y="6486096"/>
            <a:ext cx="3932367" cy="3738311"/>
          </a:xfrm>
          <a:prstGeom prst="rect">
            <a:avLst/>
          </a:prstGeom>
        </p:spPr>
      </p:pic>
      <p:pic>
        <p:nvPicPr>
          <p:cNvPr id="2" name="Picture 1">
            <a:extLst>
              <a:ext uri="{FF2B5EF4-FFF2-40B4-BE49-F238E27FC236}">
                <a16:creationId xmlns:a16="http://schemas.microsoft.com/office/drawing/2014/main" xmlns="" id="{5573806A-2449-AF20-4270-DF0AA2B6A7D6}"/>
              </a:ext>
            </a:extLst>
          </p:cNvPr>
          <p:cNvPicPr>
            <a:picLocks noChangeAspect="1"/>
          </p:cNvPicPr>
          <p:nvPr/>
        </p:nvPicPr>
        <p:blipFill>
          <a:blip r:embed="rId11"/>
          <a:stretch>
            <a:fillRect/>
          </a:stretch>
        </p:blipFill>
        <p:spPr>
          <a:xfrm>
            <a:off x="12445284" y="1084987"/>
            <a:ext cx="5230634" cy="5965515"/>
          </a:xfrm>
          <a:prstGeom prst="rect">
            <a:avLst/>
          </a:prstGeom>
        </p:spPr>
      </p:pic>
      <p:graphicFrame>
        <p:nvGraphicFramePr>
          <p:cNvPr id="3" name="Object 2">
            <a:extLst>
              <a:ext uri="{FF2B5EF4-FFF2-40B4-BE49-F238E27FC236}">
                <a16:creationId xmlns:a16="http://schemas.microsoft.com/office/drawing/2014/main" xmlns="" id="{C7C9A08B-71D7-A094-6664-00BA5C8F8031}"/>
              </a:ext>
            </a:extLst>
          </p:cNvPr>
          <p:cNvGraphicFramePr>
            <a:graphicFrameLocks noChangeAspect="1"/>
          </p:cNvGraphicFramePr>
          <p:nvPr>
            <p:extLst>
              <p:ext uri="{D42A27DB-BD31-4B8C-83A1-F6EECF244321}">
                <p14:modId xmlns:p14="http://schemas.microsoft.com/office/powerpoint/2010/main" val="3839994653"/>
              </p:ext>
            </p:extLst>
          </p:nvPr>
        </p:nvGraphicFramePr>
        <p:xfrm>
          <a:off x="433388" y="5406928"/>
          <a:ext cx="11714162" cy="1184275"/>
        </p:xfrm>
        <a:graphic>
          <a:graphicData uri="http://schemas.openxmlformats.org/presentationml/2006/ole">
            <mc:AlternateContent xmlns:mc="http://schemas.openxmlformats.org/markup-compatibility/2006">
              <mc:Choice xmlns:v="urn:schemas-microsoft-com:vml" Requires="v">
                <p:oleObj spid="_x0000_s8196" name="Equation" r:id="rId12" imgW="2514600" imgH="253800" progId="Equation.DSMT4">
                  <p:embed/>
                </p:oleObj>
              </mc:Choice>
              <mc:Fallback>
                <p:oleObj name="Equation" r:id="rId12" imgW="2514600" imgH="253800" progId="Equation.DSMT4">
                  <p:embed/>
                  <p:pic>
                    <p:nvPicPr>
                      <p:cNvPr id="0" name=""/>
                      <p:cNvPicPr/>
                      <p:nvPr/>
                    </p:nvPicPr>
                    <p:blipFill>
                      <a:blip r:embed="rId13"/>
                      <a:stretch>
                        <a:fillRect/>
                      </a:stretch>
                    </p:blipFill>
                    <p:spPr>
                      <a:xfrm>
                        <a:off x="433388" y="5406928"/>
                        <a:ext cx="11714162" cy="1184275"/>
                      </a:xfrm>
                      <a:prstGeom prst="rect">
                        <a:avLst/>
                      </a:prstGeom>
                    </p:spPr>
                  </p:pic>
                </p:oleObj>
              </mc:Fallback>
            </mc:AlternateContent>
          </a:graphicData>
        </a:graphic>
      </p:graphicFrame>
      <p:grpSp>
        <p:nvGrpSpPr>
          <p:cNvPr id="4" name="Google Shape;305;p14">
            <a:extLst>
              <a:ext uri="{FF2B5EF4-FFF2-40B4-BE49-F238E27FC236}">
                <a16:creationId xmlns:a16="http://schemas.microsoft.com/office/drawing/2014/main" xmlns="" id="{2DEED4F4-E2C6-9149-8953-C7F42670921C}"/>
              </a:ext>
            </a:extLst>
          </p:cNvPr>
          <p:cNvGrpSpPr/>
          <p:nvPr/>
        </p:nvGrpSpPr>
        <p:grpSpPr>
          <a:xfrm>
            <a:off x="9423418" y="585448"/>
            <a:ext cx="1700394" cy="1188276"/>
            <a:chOff x="7890477" y="787864"/>
            <a:chExt cx="2022200" cy="1289304"/>
          </a:xfrm>
        </p:grpSpPr>
        <p:pic>
          <p:nvPicPr>
            <p:cNvPr id="5" name="Google Shape;306;p14">
              <a:extLst>
                <a:ext uri="{FF2B5EF4-FFF2-40B4-BE49-F238E27FC236}">
                  <a16:creationId xmlns:a16="http://schemas.microsoft.com/office/drawing/2014/main" xmlns="" id="{9BFF3081-584E-2D60-62F0-5BDAF092C43E}"/>
                </a:ext>
              </a:extLst>
            </p:cNvPr>
            <p:cNvPicPr preferRelativeResize="0"/>
            <p:nvPr/>
          </p:nvPicPr>
          <p:blipFill rotWithShape="1">
            <a:blip r:embed="rId14">
              <a:alphaModFix/>
            </a:blip>
            <a:srcRect/>
            <a:stretch/>
          </p:blipFill>
          <p:spPr>
            <a:xfrm>
              <a:off x="7934187" y="787864"/>
              <a:ext cx="1912845" cy="1289304"/>
            </a:xfrm>
            <a:prstGeom prst="rect">
              <a:avLst/>
            </a:prstGeom>
            <a:noFill/>
            <a:ln>
              <a:noFill/>
            </a:ln>
          </p:spPr>
        </p:pic>
        <p:sp>
          <p:nvSpPr>
            <p:cNvPr id="10" name="Google Shape;307;p14">
              <a:extLst>
                <a:ext uri="{FF2B5EF4-FFF2-40B4-BE49-F238E27FC236}">
                  <a16:creationId xmlns:a16="http://schemas.microsoft.com/office/drawing/2014/main" xmlns="" id="{54771B5A-44A4-A588-FC22-D2EBD7EAF97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69823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3">
            <a:extLst>
              <a:ext uri="{FF2B5EF4-FFF2-40B4-BE49-F238E27FC236}">
                <a16:creationId xmlns:a16="http://schemas.microsoft.com/office/drawing/2014/main" xmlns="" id="{83D7F3D4-962B-A8EE-1B0E-BEC88062CCE1}"/>
              </a:ext>
            </a:extLst>
          </p:cNvPr>
          <p:cNvSpPr txBox="1"/>
          <p:nvPr/>
        </p:nvSpPr>
        <p:spPr>
          <a:xfrm>
            <a:off x="8044563" y="1861118"/>
            <a:ext cx="8983031"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8" name="Object 7">
            <a:extLst>
              <a:ext uri="{FF2B5EF4-FFF2-40B4-BE49-F238E27FC236}">
                <a16:creationId xmlns:a16="http://schemas.microsoft.com/office/drawing/2014/main" xmlns="" id="{33D9D6D9-2B1E-B55B-7494-8566F82F71C8}"/>
              </a:ext>
            </a:extLst>
          </p:cNvPr>
          <p:cNvGraphicFramePr>
            <a:graphicFrameLocks noChangeAspect="1"/>
          </p:cNvGraphicFramePr>
          <p:nvPr>
            <p:extLst>
              <p:ext uri="{D42A27DB-BD31-4B8C-83A1-F6EECF244321}">
                <p14:modId xmlns:p14="http://schemas.microsoft.com/office/powerpoint/2010/main" val="516979373"/>
              </p:ext>
            </p:extLst>
          </p:nvPr>
        </p:nvGraphicFramePr>
        <p:xfrm>
          <a:off x="9677400" y="2813955"/>
          <a:ext cx="2286000" cy="1108075"/>
        </p:xfrm>
        <a:graphic>
          <a:graphicData uri="http://schemas.openxmlformats.org/presentationml/2006/ole">
            <mc:AlternateContent xmlns:mc="http://schemas.openxmlformats.org/markup-compatibility/2006">
              <mc:Choice xmlns:v="urn:schemas-microsoft-com:vml" Requires="v">
                <p:oleObj spid="_x0000_s9218" name="Equation" r:id="rId4" imgW="520560" imgH="228600" progId="Equation.DSMT4">
                  <p:embed/>
                </p:oleObj>
              </mc:Choice>
              <mc:Fallback>
                <p:oleObj name="Equation" r:id="rId4" imgW="520560" imgH="228600" progId="Equation.DSMT4">
                  <p:embed/>
                  <p:pic>
                    <p:nvPicPr>
                      <p:cNvPr id="8" name="Object 7">
                        <a:extLst>
                          <a:ext uri="{FF2B5EF4-FFF2-40B4-BE49-F238E27FC236}">
                            <a16:creationId xmlns:a16="http://schemas.microsoft.com/office/drawing/2014/main" xmlns="" id="{33D9D6D9-2B1E-B55B-7494-8566F82F71C8}"/>
                          </a:ext>
                        </a:extLst>
                      </p:cNvPr>
                      <p:cNvPicPr/>
                      <p:nvPr/>
                    </p:nvPicPr>
                    <p:blipFill>
                      <a:blip r:embed="rId5"/>
                      <a:stretch>
                        <a:fillRect/>
                      </a:stretch>
                    </p:blipFill>
                    <p:spPr>
                      <a:xfrm>
                        <a:off x="9677400" y="2813955"/>
                        <a:ext cx="2286000" cy="11080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3E4548E2-7FBF-1EB3-15F7-1FD49CAC1D3B}"/>
              </a:ext>
            </a:extLst>
          </p:cNvPr>
          <p:cNvGraphicFramePr>
            <a:graphicFrameLocks noChangeAspect="1"/>
          </p:cNvGraphicFramePr>
          <p:nvPr>
            <p:extLst>
              <p:ext uri="{D42A27DB-BD31-4B8C-83A1-F6EECF244321}">
                <p14:modId xmlns:p14="http://schemas.microsoft.com/office/powerpoint/2010/main" val="3173568802"/>
              </p:ext>
            </p:extLst>
          </p:nvPr>
        </p:nvGraphicFramePr>
        <p:xfrm>
          <a:off x="8913813" y="3892550"/>
          <a:ext cx="8077200" cy="1776413"/>
        </p:xfrm>
        <a:graphic>
          <a:graphicData uri="http://schemas.openxmlformats.org/presentationml/2006/ole">
            <mc:AlternateContent xmlns:mc="http://schemas.openxmlformats.org/markup-compatibility/2006">
              <mc:Choice xmlns:v="urn:schemas-microsoft-com:vml" Requires="v">
                <p:oleObj spid="_x0000_s9219" name="Equation" r:id="rId6" imgW="1714320" imgH="380880" progId="Equation.DSMT4">
                  <p:embed/>
                </p:oleObj>
              </mc:Choice>
              <mc:Fallback>
                <p:oleObj name="Equation" r:id="rId6" imgW="1714320" imgH="380880" progId="Equation.DSMT4">
                  <p:embed/>
                  <p:pic>
                    <p:nvPicPr>
                      <p:cNvPr id="9" name="Object 8">
                        <a:extLst>
                          <a:ext uri="{FF2B5EF4-FFF2-40B4-BE49-F238E27FC236}">
                            <a16:creationId xmlns:a16="http://schemas.microsoft.com/office/drawing/2014/main" xmlns="" id="{3E4548E2-7FBF-1EB3-15F7-1FD49CAC1D3B}"/>
                          </a:ext>
                        </a:extLst>
                      </p:cNvPr>
                      <p:cNvPicPr/>
                      <p:nvPr/>
                    </p:nvPicPr>
                    <p:blipFill>
                      <a:blip r:embed="rId7"/>
                      <a:stretch>
                        <a:fillRect/>
                      </a:stretch>
                    </p:blipFill>
                    <p:spPr>
                      <a:xfrm>
                        <a:off x="8913813" y="3892550"/>
                        <a:ext cx="8077200" cy="1776413"/>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xmlns="" id="{0BDB29F9-1DEB-78CF-80AC-ED7C16F23464}"/>
              </a:ext>
            </a:extLst>
          </p:cNvPr>
          <p:cNvPicPr>
            <a:picLocks noChangeAspect="1"/>
          </p:cNvPicPr>
          <p:nvPr/>
        </p:nvPicPr>
        <p:blipFill>
          <a:blip r:embed="rId8"/>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xmlns="" id="{B5534952-6FD9-39E1-72FA-EC55CE4E352D}"/>
              </a:ext>
            </a:extLst>
          </p:cNvPr>
          <p:cNvPicPr>
            <a:picLocks noChangeAspect="1"/>
          </p:cNvPicPr>
          <p:nvPr/>
        </p:nvPicPr>
        <p:blipFill>
          <a:blip r:embed="rId9"/>
          <a:stretch>
            <a:fillRect/>
          </a:stretch>
        </p:blipFill>
        <p:spPr>
          <a:xfrm rot="2104771">
            <a:off x="16376606" y="8443321"/>
            <a:ext cx="1986197" cy="2040202"/>
          </a:xfrm>
          <a:prstGeom prst="rect">
            <a:avLst/>
          </a:prstGeom>
        </p:spPr>
      </p:pic>
      <p:graphicFrame>
        <p:nvGraphicFramePr>
          <p:cNvPr id="3" name="Object 2">
            <a:extLst>
              <a:ext uri="{FF2B5EF4-FFF2-40B4-BE49-F238E27FC236}">
                <a16:creationId xmlns:a16="http://schemas.microsoft.com/office/drawing/2014/main" xmlns="" id="{C7C9A08B-71D7-A094-6664-00BA5C8F8031}"/>
              </a:ext>
            </a:extLst>
          </p:cNvPr>
          <p:cNvGraphicFramePr>
            <a:graphicFrameLocks noChangeAspect="1"/>
          </p:cNvGraphicFramePr>
          <p:nvPr>
            <p:extLst>
              <p:ext uri="{D42A27DB-BD31-4B8C-83A1-F6EECF244321}">
                <p14:modId xmlns:p14="http://schemas.microsoft.com/office/powerpoint/2010/main" val="1199916786"/>
              </p:ext>
            </p:extLst>
          </p:nvPr>
        </p:nvGraphicFramePr>
        <p:xfrm>
          <a:off x="8913813" y="6008688"/>
          <a:ext cx="8223250" cy="1773237"/>
        </p:xfrm>
        <a:graphic>
          <a:graphicData uri="http://schemas.openxmlformats.org/presentationml/2006/ole">
            <mc:AlternateContent xmlns:mc="http://schemas.openxmlformats.org/markup-compatibility/2006">
              <mc:Choice xmlns:v="urn:schemas-microsoft-com:vml" Requires="v">
                <p:oleObj spid="_x0000_s9220" name="Equation" r:id="rId10" imgW="1765080" imgH="380880" progId="Equation.DSMT4">
                  <p:embed/>
                </p:oleObj>
              </mc:Choice>
              <mc:Fallback>
                <p:oleObj name="Equation" r:id="rId10" imgW="1765080" imgH="380880" progId="Equation.DSMT4">
                  <p:embed/>
                  <p:pic>
                    <p:nvPicPr>
                      <p:cNvPr id="3" name="Object 2">
                        <a:extLst>
                          <a:ext uri="{FF2B5EF4-FFF2-40B4-BE49-F238E27FC236}">
                            <a16:creationId xmlns:a16="http://schemas.microsoft.com/office/drawing/2014/main" xmlns="" id="{C7C9A08B-71D7-A094-6664-00BA5C8F8031}"/>
                          </a:ext>
                        </a:extLst>
                      </p:cNvPr>
                      <p:cNvPicPr/>
                      <p:nvPr/>
                    </p:nvPicPr>
                    <p:blipFill>
                      <a:blip r:embed="rId11"/>
                      <a:stretch>
                        <a:fillRect/>
                      </a:stretch>
                    </p:blipFill>
                    <p:spPr>
                      <a:xfrm>
                        <a:off x="8913813" y="6008688"/>
                        <a:ext cx="8223250" cy="1773237"/>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xmlns="" id="{E5C0A48F-AABF-7BAA-DBBD-0189F1E655FC}"/>
              </a:ext>
            </a:extLst>
          </p:cNvPr>
          <p:cNvPicPr>
            <a:picLocks noChangeAspect="1"/>
          </p:cNvPicPr>
          <p:nvPr/>
        </p:nvPicPr>
        <p:blipFill>
          <a:blip r:embed="rId12"/>
          <a:stretch>
            <a:fillRect/>
          </a:stretch>
        </p:blipFill>
        <p:spPr>
          <a:xfrm>
            <a:off x="2026918" y="621190"/>
            <a:ext cx="5374973" cy="6681958"/>
          </a:xfrm>
          <a:prstGeom prst="rect">
            <a:avLst/>
          </a:prstGeom>
        </p:spPr>
      </p:pic>
      <p:grpSp>
        <p:nvGrpSpPr>
          <p:cNvPr id="2" name="Google Shape;305;p14">
            <a:extLst>
              <a:ext uri="{FF2B5EF4-FFF2-40B4-BE49-F238E27FC236}">
                <a16:creationId xmlns:a16="http://schemas.microsoft.com/office/drawing/2014/main" xmlns="" id="{ACC5594D-76B7-888A-2647-C350A9E4B06F}"/>
              </a:ext>
            </a:extLst>
          </p:cNvPr>
          <p:cNvGrpSpPr/>
          <p:nvPr/>
        </p:nvGrpSpPr>
        <p:grpSpPr>
          <a:xfrm flipH="1">
            <a:off x="7772400" y="769360"/>
            <a:ext cx="1699513" cy="1188276"/>
            <a:chOff x="7890477" y="787864"/>
            <a:chExt cx="2022200" cy="1289304"/>
          </a:xfrm>
        </p:grpSpPr>
        <p:pic>
          <p:nvPicPr>
            <p:cNvPr id="5" name="Google Shape;306;p14">
              <a:extLst>
                <a:ext uri="{FF2B5EF4-FFF2-40B4-BE49-F238E27FC236}">
                  <a16:creationId xmlns:a16="http://schemas.microsoft.com/office/drawing/2014/main" xmlns="" id="{6DEBF85B-01D1-CE7C-7298-33A424444A34}"/>
                </a:ext>
              </a:extLst>
            </p:cNvPr>
            <p:cNvPicPr preferRelativeResize="0"/>
            <p:nvPr/>
          </p:nvPicPr>
          <p:blipFill rotWithShape="1">
            <a:blip r:embed="rId13">
              <a:alphaModFix/>
            </a:blip>
            <a:srcRect/>
            <a:stretch/>
          </p:blipFill>
          <p:spPr>
            <a:xfrm>
              <a:off x="7934187" y="787864"/>
              <a:ext cx="1912845" cy="1289304"/>
            </a:xfrm>
            <a:prstGeom prst="rect">
              <a:avLst/>
            </a:prstGeom>
            <a:noFill/>
            <a:ln>
              <a:noFill/>
            </a:ln>
          </p:spPr>
        </p:pic>
        <p:sp>
          <p:nvSpPr>
            <p:cNvPr id="10" name="Google Shape;307;p14">
              <a:extLst>
                <a:ext uri="{FF2B5EF4-FFF2-40B4-BE49-F238E27FC236}">
                  <a16:creationId xmlns:a16="http://schemas.microsoft.com/office/drawing/2014/main" xmlns="" id="{1E85E9D9-5BFE-8843-B14D-34FEC6EACABD}"/>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1" name="Freeform 4">
            <a:extLst>
              <a:ext uri="{FF2B5EF4-FFF2-40B4-BE49-F238E27FC236}">
                <a16:creationId xmlns:a16="http://schemas.microsoft.com/office/drawing/2014/main" xmlns="" id="{8796CB14-9224-4FC1-DF2E-8707F642F62E}"/>
              </a:ext>
            </a:extLst>
          </p:cNvPr>
          <p:cNvSpPr/>
          <p:nvPr/>
        </p:nvSpPr>
        <p:spPr>
          <a:xfrm flipH="1">
            <a:off x="-1164455" y="4533900"/>
            <a:ext cx="5943600" cy="9351619"/>
          </a:xfrm>
          <a:custGeom>
            <a:avLst/>
            <a:gdLst/>
            <a:ahLst/>
            <a:cxnLst/>
            <a:rect l="l" t="t" r="r" b="b"/>
            <a:pathLst>
              <a:path w="6861422" h="10570819">
                <a:moveTo>
                  <a:pt x="6861423" y="0"/>
                </a:moveTo>
                <a:lnTo>
                  <a:pt x="0" y="0"/>
                </a:lnTo>
                <a:lnTo>
                  <a:pt x="0" y="10570818"/>
                </a:lnTo>
                <a:lnTo>
                  <a:pt x="6861423" y="10570818"/>
                </a:lnTo>
                <a:lnTo>
                  <a:pt x="6861423"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SG"/>
          </a:p>
        </p:txBody>
      </p:sp>
    </p:spTree>
    <p:extLst>
      <p:ext uri="{BB962C8B-B14F-4D97-AF65-F5344CB8AC3E}">
        <p14:creationId xmlns:p14="http://schemas.microsoft.com/office/powerpoint/2010/main" val="278372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F8F691D-376E-1747-1B5D-D7C32A1CFE53}"/>
              </a:ext>
            </a:extLst>
          </p:cNvPr>
          <p:cNvSpPr txBox="1"/>
          <p:nvPr/>
        </p:nvSpPr>
        <p:spPr>
          <a:xfrm>
            <a:off x="609600" y="2628900"/>
            <a:ext cx="9296400" cy="4708981"/>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Thực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hành</a:t>
            </a:r>
            <a:r>
              <a:rPr lang="en-US" sz="6000" b="1" dirty="0">
                <a:solidFill>
                  <a:srgbClr val="FF0000"/>
                </a:solidFill>
                <a:latin typeface="Times New Roman" panose="02020603050405020304" pitchFamily="18" charset="0"/>
                <a:cs typeface="Times New Roman" panose="02020603050405020304" pitchFamily="18" charset="0"/>
              </a:rPr>
              <a:t> 2</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x </a:t>
            </a:r>
            <a:r>
              <a:rPr lang="en-US" sz="6000" dirty="0" err="1">
                <a:latin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mỗi</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a,b</a:t>
            </a:r>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phần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trăm</a:t>
            </a:r>
            <a:r>
              <a:rPr lang="en-US" sz="6000" dirty="0">
                <a:latin typeface="Times New Roman" panose="02020603050405020304" pitchFamily="18" charset="0"/>
                <a:cs typeface="Times New Roman" panose="02020603050405020304" pitchFamily="18" charset="0"/>
              </a:rPr>
              <a:t>).</a:t>
            </a:r>
          </a:p>
        </p:txBody>
      </p:sp>
      <p:sp>
        <p:nvSpPr>
          <p:cNvPr id="13" name="Freeform 4">
            <a:extLst>
              <a:ext uri="{FF2B5EF4-FFF2-40B4-BE49-F238E27FC236}">
                <a16:creationId xmlns:a16="http://schemas.microsoft.com/office/drawing/2014/main" xmlns="" id="{B5E4EF74-7033-A95D-0FDC-1E23C305763E}"/>
              </a:ext>
            </a:extLst>
          </p:cNvPr>
          <p:cNvSpPr/>
          <p:nvPr/>
        </p:nvSpPr>
        <p:spPr>
          <a:xfrm rot="696582">
            <a:off x="9844735" y="1736225"/>
            <a:ext cx="7781023" cy="7372519"/>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SG"/>
          </a:p>
        </p:txBody>
      </p:sp>
      <p:grpSp>
        <p:nvGrpSpPr>
          <p:cNvPr id="2" name="Group 1">
            <a:extLst>
              <a:ext uri="{FF2B5EF4-FFF2-40B4-BE49-F238E27FC236}">
                <a16:creationId xmlns:a16="http://schemas.microsoft.com/office/drawing/2014/main" xmlns="" id="{DA6DF667-1142-7F62-1FD0-FC4F6C59E5E8}"/>
              </a:ext>
            </a:extLst>
          </p:cNvPr>
          <p:cNvGrpSpPr/>
          <p:nvPr/>
        </p:nvGrpSpPr>
        <p:grpSpPr>
          <a:xfrm>
            <a:off x="4800600" y="442657"/>
            <a:ext cx="9220201" cy="1447800"/>
            <a:chOff x="5420131" y="238626"/>
            <a:chExt cx="5765227" cy="1447800"/>
          </a:xfrm>
        </p:grpSpPr>
        <p:sp>
          <p:nvSpPr>
            <p:cNvPr id="6" name="Rounded Rectangle 20">
              <a:extLst>
                <a:ext uri="{FF2B5EF4-FFF2-40B4-BE49-F238E27FC236}">
                  <a16:creationId xmlns:a16="http://schemas.microsoft.com/office/drawing/2014/main" xmlns="" id="{2A257CBB-C844-9FEA-5A45-AF456C991A7C}"/>
                </a:ext>
              </a:extLst>
            </p:cNvPr>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
              <a:extLst>
                <a:ext uri="{FF2B5EF4-FFF2-40B4-BE49-F238E27FC236}">
                  <a16:creationId xmlns:a16="http://schemas.microsoft.com/office/drawing/2014/main" xmlns="" id="{6A63443A-2A62-0D49-C1C7-1CA871850754}"/>
                </a:ext>
              </a:extLst>
            </p:cNvPr>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THỰC HÀNH</a:t>
              </a:r>
            </a:p>
          </p:txBody>
        </p:sp>
      </p:grpSp>
    </p:spTree>
    <p:extLst>
      <p:ext uri="{BB962C8B-B14F-4D97-AF65-F5344CB8AC3E}">
        <p14:creationId xmlns:p14="http://schemas.microsoft.com/office/powerpoint/2010/main" val="264456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alphaModFix amt="70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933700"/>
            <a:ext cx="17983200" cy="3581400"/>
          </a:xfrm>
        </p:spPr>
        <p:txBody>
          <a:bodyPr>
            <a:noAutofit/>
          </a:bodyPr>
          <a:lstStyle/>
          <a:p>
            <a:r>
              <a:rPr lang="en-US" sz="20000" b="1" dirty="0">
                <a:ln>
                  <a:solidFill>
                    <a:schemeClr val="accent1">
                      <a:lumMod val="50000"/>
                    </a:schemeClr>
                  </a:solidFill>
                </a:ln>
                <a:solidFill>
                  <a:schemeClr val="accent1">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044012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773C846-9E5D-1D92-301E-E7D8EC9AE2FB}"/>
              </a:ext>
            </a:extLst>
          </p:cNvPr>
          <p:cNvPicPr>
            <a:picLocks noChangeAspect="1"/>
          </p:cNvPicPr>
          <p:nvPr/>
        </p:nvPicPr>
        <p:blipFill>
          <a:blip r:embed="rId3"/>
          <a:stretch>
            <a:fillRect/>
          </a:stretch>
        </p:blipFill>
        <p:spPr>
          <a:xfrm>
            <a:off x="612822" y="541531"/>
            <a:ext cx="8226378" cy="5182461"/>
          </a:xfrm>
          <a:prstGeom prst="rect">
            <a:avLst/>
          </a:prstGeom>
        </p:spPr>
      </p:pic>
      <p:sp>
        <p:nvSpPr>
          <p:cNvPr id="3" name="TextBox 13">
            <a:extLst>
              <a:ext uri="{FF2B5EF4-FFF2-40B4-BE49-F238E27FC236}">
                <a16:creationId xmlns:a16="http://schemas.microsoft.com/office/drawing/2014/main" xmlns="" id="{D9D03D3C-06AB-D7F5-28EF-62C0F277E63B}"/>
              </a:ext>
            </a:extLst>
          </p:cNvPr>
          <p:cNvSpPr txBox="1"/>
          <p:nvPr/>
        </p:nvSpPr>
        <p:spPr>
          <a:xfrm>
            <a:off x="388609" y="5826076"/>
            <a:ext cx="10363201" cy="3142720"/>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x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kề</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bằng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4" name="Object 3">
            <a:extLst>
              <a:ext uri="{FF2B5EF4-FFF2-40B4-BE49-F238E27FC236}">
                <a16:creationId xmlns:a16="http://schemas.microsoft.com/office/drawing/2014/main" xmlns="" id="{EF162F9C-B619-F702-2435-95E73472FA79}"/>
              </a:ext>
            </a:extLst>
          </p:cNvPr>
          <p:cNvGraphicFramePr>
            <a:graphicFrameLocks noChangeAspect="1"/>
          </p:cNvGraphicFramePr>
          <p:nvPr>
            <p:extLst>
              <p:ext uri="{D42A27DB-BD31-4B8C-83A1-F6EECF244321}">
                <p14:modId xmlns:p14="http://schemas.microsoft.com/office/powerpoint/2010/main" val="1822756637"/>
              </p:ext>
            </p:extLst>
          </p:nvPr>
        </p:nvGraphicFramePr>
        <p:xfrm>
          <a:off x="408662" y="6888426"/>
          <a:ext cx="1447800" cy="984250"/>
        </p:xfrm>
        <a:graphic>
          <a:graphicData uri="http://schemas.openxmlformats.org/presentationml/2006/ole">
            <mc:AlternateContent xmlns:mc="http://schemas.openxmlformats.org/markup-compatibility/2006">
              <mc:Choice xmlns:v="urn:schemas-microsoft-com:vml" Requires="v">
                <p:oleObj spid="_x0000_s10242" name="Equation" r:id="rId4" imgW="253800" imgH="177480" progId="Equation.DSMT4">
                  <p:embed/>
                </p:oleObj>
              </mc:Choice>
              <mc:Fallback>
                <p:oleObj name="Equation" r:id="rId4" imgW="253800" imgH="177480" progId="Equation.DSMT4">
                  <p:embed/>
                  <p:pic>
                    <p:nvPicPr>
                      <p:cNvPr id="47" name="Object 46">
                        <a:extLst>
                          <a:ext uri="{FF2B5EF4-FFF2-40B4-BE49-F238E27FC236}">
                            <a16:creationId xmlns:a16="http://schemas.microsoft.com/office/drawing/2014/main" xmlns="" id="{F108BDD4-6034-DAC4-7080-113642E67D83}"/>
                          </a:ext>
                        </a:extLst>
                      </p:cNvPr>
                      <p:cNvPicPr/>
                      <p:nvPr/>
                    </p:nvPicPr>
                    <p:blipFill>
                      <a:blip r:embed="rId5"/>
                      <a:stretch>
                        <a:fillRect/>
                      </a:stretch>
                    </p:blipFill>
                    <p:spPr>
                      <a:xfrm>
                        <a:off x="408662" y="6888426"/>
                        <a:ext cx="1447800" cy="98425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73F6D5CE-88AA-4D25-B315-4BBE108D54EC}"/>
              </a:ext>
            </a:extLst>
          </p:cNvPr>
          <p:cNvGraphicFramePr>
            <a:graphicFrameLocks noChangeAspect="1"/>
          </p:cNvGraphicFramePr>
          <p:nvPr>
            <p:extLst>
              <p:ext uri="{D42A27DB-BD31-4B8C-83A1-F6EECF244321}">
                <p14:modId xmlns:p14="http://schemas.microsoft.com/office/powerpoint/2010/main" val="3183484781"/>
              </p:ext>
            </p:extLst>
          </p:nvPr>
        </p:nvGraphicFramePr>
        <p:xfrm>
          <a:off x="369310" y="8346083"/>
          <a:ext cx="6931025" cy="1009650"/>
        </p:xfrm>
        <a:graphic>
          <a:graphicData uri="http://schemas.openxmlformats.org/presentationml/2006/ole">
            <mc:AlternateContent xmlns:mc="http://schemas.openxmlformats.org/markup-compatibility/2006">
              <mc:Choice xmlns:v="urn:schemas-microsoft-com:vml" Requires="v">
                <p:oleObj spid="_x0000_s10243" name="Equation" r:id="rId6" imgW="1307880" imgH="203040" progId="Equation.DSMT4">
                  <p:embed/>
                </p:oleObj>
              </mc:Choice>
              <mc:Fallback>
                <p:oleObj name="Equation" r:id="rId6" imgW="1307880" imgH="203040" progId="Equation.DSMT4">
                  <p:embed/>
                  <p:pic>
                    <p:nvPicPr>
                      <p:cNvPr id="48" name="Object 47">
                        <a:extLst>
                          <a:ext uri="{FF2B5EF4-FFF2-40B4-BE49-F238E27FC236}">
                            <a16:creationId xmlns:a16="http://schemas.microsoft.com/office/drawing/2014/main" xmlns="" id="{EC4E93B5-45BA-53A1-303A-025D9172AF59}"/>
                          </a:ext>
                        </a:extLst>
                      </p:cNvPr>
                      <p:cNvPicPr/>
                      <p:nvPr/>
                    </p:nvPicPr>
                    <p:blipFill>
                      <a:blip r:embed="rId7"/>
                      <a:stretch>
                        <a:fillRect/>
                      </a:stretch>
                    </p:blipFill>
                    <p:spPr>
                      <a:xfrm>
                        <a:off x="369310" y="8346083"/>
                        <a:ext cx="6931025" cy="1009650"/>
                      </a:xfrm>
                      <a:prstGeom prst="rect">
                        <a:avLst/>
                      </a:prstGeom>
                    </p:spPr>
                  </p:pic>
                </p:oleObj>
              </mc:Fallback>
            </mc:AlternateContent>
          </a:graphicData>
        </a:graphic>
      </p:graphicFrame>
      <p:grpSp>
        <p:nvGrpSpPr>
          <p:cNvPr id="6" name="Google Shape;305;p14">
            <a:extLst>
              <a:ext uri="{FF2B5EF4-FFF2-40B4-BE49-F238E27FC236}">
                <a16:creationId xmlns:a16="http://schemas.microsoft.com/office/drawing/2014/main" xmlns="" id="{DDE2BC6F-CE0C-ADD9-8754-00378592491D}"/>
              </a:ext>
            </a:extLst>
          </p:cNvPr>
          <p:cNvGrpSpPr/>
          <p:nvPr/>
        </p:nvGrpSpPr>
        <p:grpSpPr>
          <a:xfrm>
            <a:off x="9484609" y="4871173"/>
            <a:ext cx="1700394" cy="1188276"/>
            <a:chOff x="7890477" y="787864"/>
            <a:chExt cx="2022200" cy="1289304"/>
          </a:xfrm>
        </p:grpSpPr>
        <p:pic>
          <p:nvPicPr>
            <p:cNvPr id="7" name="Google Shape;306;p14">
              <a:extLst>
                <a:ext uri="{FF2B5EF4-FFF2-40B4-BE49-F238E27FC236}">
                  <a16:creationId xmlns:a16="http://schemas.microsoft.com/office/drawing/2014/main" xmlns="" id="{1C3019D8-8980-5DAD-0656-ED16217B62A2}"/>
                </a:ext>
              </a:extLst>
            </p:cNvPr>
            <p:cNvPicPr preferRelativeResize="0"/>
            <p:nvPr/>
          </p:nvPicPr>
          <p:blipFill rotWithShape="1">
            <a:blip r:embed="rId8">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xmlns="" id="{D35CC245-43C1-6FB1-1195-EA63C385956D}"/>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0" name="Freeform 13">
            <a:extLst>
              <a:ext uri="{FF2B5EF4-FFF2-40B4-BE49-F238E27FC236}">
                <a16:creationId xmlns:a16="http://schemas.microsoft.com/office/drawing/2014/main" xmlns="" id="{D23D7B48-FBA6-A8C0-AEBE-7A7FE3DFFB04}"/>
              </a:ext>
            </a:extLst>
          </p:cNvPr>
          <p:cNvSpPr/>
          <p:nvPr/>
        </p:nvSpPr>
        <p:spPr>
          <a:xfrm>
            <a:off x="12175406" y="2096304"/>
            <a:ext cx="5083894" cy="9512174"/>
          </a:xfrm>
          <a:custGeom>
            <a:avLst/>
            <a:gdLst/>
            <a:ahLst/>
            <a:cxnLst/>
            <a:rect l="l" t="t" r="r" b="b"/>
            <a:pathLst>
              <a:path w="5083894" h="9512174">
                <a:moveTo>
                  <a:pt x="0" y="0"/>
                </a:moveTo>
                <a:lnTo>
                  <a:pt x="5083894" y="0"/>
                </a:lnTo>
                <a:lnTo>
                  <a:pt x="5083894" y="9512174"/>
                </a:lnTo>
                <a:lnTo>
                  <a:pt x="0" y="9512174"/>
                </a:lnTo>
                <a:lnTo>
                  <a:pt x="0" y="0"/>
                </a:lnTo>
                <a:close/>
              </a:path>
            </a:pathLst>
          </a:custGeom>
          <a:blipFill>
            <a:blip r:embed="rId9">
              <a:extLst>
                <a:ext uri="{96DAC541-7B7A-43D3-8B79-37D633B846F1}">
                  <asvg:svgBlip xmlns:asvg="http://schemas.microsoft.com/office/drawing/2016/SVG/main" xmlns="" r:embed="rId10"/>
                </a:ext>
              </a:extLst>
            </a:blip>
            <a:stretch>
              <a:fillRect l="-21447"/>
            </a:stretch>
          </a:blipFill>
        </p:spPr>
        <p:txBody>
          <a:bodyPr/>
          <a:lstStyle/>
          <a:p>
            <a:endParaRPr lang="en-SG"/>
          </a:p>
        </p:txBody>
      </p:sp>
      <p:sp>
        <p:nvSpPr>
          <p:cNvPr id="11" name="Freeform 14">
            <a:extLst>
              <a:ext uri="{FF2B5EF4-FFF2-40B4-BE49-F238E27FC236}">
                <a16:creationId xmlns:a16="http://schemas.microsoft.com/office/drawing/2014/main" xmlns="" id="{00518ED4-FD24-AE40-B12B-DB06BF6ABFFB}"/>
              </a:ext>
            </a:extLst>
          </p:cNvPr>
          <p:cNvSpPr/>
          <p:nvPr/>
        </p:nvSpPr>
        <p:spPr>
          <a:xfrm>
            <a:off x="10679800" y="5465311"/>
            <a:ext cx="8075105" cy="4814731"/>
          </a:xfrm>
          <a:custGeom>
            <a:avLst/>
            <a:gdLst/>
            <a:ahLst/>
            <a:cxnLst/>
            <a:rect l="l" t="t" r="r" b="b"/>
            <a:pathLst>
              <a:path w="8075105" h="4814731">
                <a:moveTo>
                  <a:pt x="0" y="0"/>
                </a:moveTo>
                <a:lnTo>
                  <a:pt x="8075105" y="0"/>
                </a:lnTo>
                <a:lnTo>
                  <a:pt x="8075105" y="4814731"/>
                </a:lnTo>
                <a:lnTo>
                  <a:pt x="0" y="4814731"/>
                </a:lnTo>
                <a:lnTo>
                  <a:pt x="0" y="0"/>
                </a:lnTo>
                <a:close/>
              </a:path>
            </a:pathLst>
          </a:custGeom>
          <a:blipFill>
            <a:blip r:embed="rId11">
              <a:extLst>
                <a:ext uri="{96DAC541-7B7A-43D3-8B79-37D633B846F1}">
                  <asvg:svgBlip xmlns:asvg="http://schemas.microsoft.com/office/drawing/2016/SVG/main" xmlns="" r:embed="rId12"/>
                </a:ext>
              </a:extLst>
            </a:blip>
            <a:stretch>
              <a:fillRect b="-39357"/>
            </a:stretch>
          </a:blipFill>
        </p:spPr>
        <p:txBody>
          <a:bodyPr/>
          <a:lstStyle/>
          <a:p>
            <a:endParaRPr lang="en-SG"/>
          </a:p>
        </p:txBody>
      </p:sp>
      <p:sp>
        <p:nvSpPr>
          <p:cNvPr id="12" name="Freeform 15">
            <a:extLst>
              <a:ext uri="{FF2B5EF4-FFF2-40B4-BE49-F238E27FC236}">
                <a16:creationId xmlns:a16="http://schemas.microsoft.com/office/drawing/2014/main" xmlns="" id="{84F18DD6-887E-07A1-D7B5-0F3F78715963}"/>
              </a:ext>
            </a:extLst>
          </p:cNvPr>
          <p:cNvSpPr/>
          <p:nvPr/>
        </p:nvSpPr>
        <p:spPr>
          <a:xfrm>
            <a:off x="16203653" y="592124"/>
            <a:ext cx="1447462" cy="1494154"/>
          </a:xfrm>
          <a:custGeom>
            <a:avLst/>
            <a:gdLst/>
            <a:ahLst/>
            <a:cxnLst/>
            <a:rect l="l" t="t" r="r" b="b"/>
            <a:pathLst>
              <a:path w="1447462" h="1494154">
                <a:moveTo>
                  <a:pt x="0" y="0"/>
                </a:moveTo>
                <a:lnTo>
                  <a:pt x="1447462" y="0"/>
                </a:lnTo>
                <a:lnTo>
                  <a:pt x="1447462" y="1494154"/>
                </a:lnTo>
                <a:lnTo>
                  <a:pt x="0" y="149415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SG"/>
          </a:p>
        </p:txBody>
      </p:sp>
      <p:sp>
        <p:nvSpPr>
          <p:cNvPr id="13" name="Freeform 7">
            <a:extLst>
              <a:ext uri="{FF2B5EF4-FFF2-40B4-BE49-F238E27FC236}">
                <a16:creationId xmlns:a16="http://schemas.microsoft.com/office/drawing/2014/main" xmlns="" id="{EC6CDF74-A709-60D1-9122-51D493D1D664}"/>
              </a:ext>
            </a:extLst>
          </p:cNvPr>
          <p:cNvSpPr/>
          <p:nvPr/>
        </p:nvSpPr>
        <p:spPr>
          <a:xfrm flipH="1">
            <a:off x="9216858" y="686807"/>
            <a:ext cx="1462941" cy="1942093"/>
          </a:xfrm>
          <a:custGeom>
            <a:avLst/>
            <a:gdLst/>
            <a:ahLst/>
            <a:cxnLst/>
            <a:rect l="l" t="t" r="r" b="b"/>
            <a:pathLst>
              <a:path w="1462941" h="1170353">
                <a:moveTo>
                  <a:pt x="1462941" y="0"/>
                </a:moveTo>
                <a:lnTo>
                  <a:pt x="0" y="0"/>
                </a:lnTo>
                <a:lnTo>
                  <a:pt x="0" y="1170352"/>
                </a:lnTo>
                <a:lnTo>
                  <a:pt x="1462941" y="1170352"/>
                </a:lnTo>
                <a:lnTo>
                  <a:pt x="1462941"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SG"/>
          </a:p>
        </p:txBody>
      </p:sp>
      <p:sp>
        <p:nvSpPr>
          <p:cNvPr id="9" name="TextBox 8">
            <a:extLst>
              <a:ext uri="{FF2B5EF4-FFF2-40B4-BE49-F238E27FC236}">
                <a16:creationId xmlns:a16="http://schemas.microsoft.com/office/drawing/2014/main" xmlns="" id="{23BB1FA7-A8BD-AB6C-9870-28C77D867878}"/>
              </a:ext>
            </a:extLst>
          </p:cNvPr>
          <p:cNvSpPr txBox="1"/>
          <p:nvPr/>
        </p:nvSpPr>
        <p:spPr>
          <a:xfrm>
            <a:off x="7270532" y="8221880"/>
            <a:ext cx="4876800" cy="1015663"/>
          </a:xfrm>
          <a:prstGeom prst="rect">
            <a:avLst/>
          </a:prstGeom>
          <a:noFill/>
        </p:spPr>
        <p:txBody>
          <a:bodyPr wrap="square" rtlCol="0">
            <a:spAutoFit/>
          </a:bodyPr>
          <a:lstStyle/>
          <a:p>
            <a:r>
              <a:rPr lang="en-US" sz="6000" dirty="0">
                <a:solidFill>
                  <a:srgbClr val="000000"/>
                </a:solidFill>
                <a:latin typeface="Times New Roman" panose="02020603050405020304" pitchFamily="18" charset="0"/>
                <a:cs typeface="Times New Roman" panose="02020603050405020304" pitchFamily="18" charset="0"/>
              </a:rPr>
              <a:t>(</a:t>
            </a:r>
            <a:r>
              <a:rPr lang="en-US" sz="6000" dirty="0" err="1">
                <a:solidFill>
                  <a:srgbClr val="000000"/>
                </a:solidFill>
                <a:latin typeface="Times New Roman" panose="02020603050405020304" pitchFamily="18" charset="0"/>
                <a:cs typeface="Times New Roman" panose="02020603050405020304" pitchFamily="18" charset="0"/>
              </a:rPr>
              <a:t>đvđ</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độ</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a:t>
            </a:r>
            <a:endParaRPr lang="en-US" sz="6000" dirty="0"/>
          </a:p>
        </p:txBody>
      </p:sp>
    </p:spTree>
    <p:extLst>
      <p:ext uri="{BB962C8B-B14F-4D97-AF65-F5344CB8AC3E}">
        <p14:creationId xmlns:p14="http://schemas.microsoft.com/office/powerpoint/2010/main" val="369769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C330E2C-EF09-0321-CF90-2B036C37AB23}"/>
              </a:ext>
            </a:extLst>
          </p:cNvPr>
          <p:cNvPicPr>
            <a:picLocks noChangeAspect="1"/>
          </p:cNvPicPr>
          <p:nvPr/>
        </p:nvPicPr>
        <p:blipFill>
          <a:blip r:embed="rId3"/>
          <a:stretch>
            <a:fillRect/>
          </a:stretch>
        </p:blipFill>
        <p:spPr>
          <a:xfrm>
            <a:off x="6172200" y="495300"/>
            <a:ext cx="6058046" cy="5753098"/>
          </a:xfrm>
          <a:prstGeom prst="rect">
            <a:avLst/>
          </a:prstGeom>
        </p:spPr>
      </p:pic>
      <p:sp>
        <p:nvSpPr>
          <p:cNvPr id="4" name="Freeform 13">
            <a:extLst>
              <a:ext uri="{FF2B5EF4-FFF2-40B4-BE49-F238E27FC236}">
                <a16:creationId xmlns:a16="http://schemas.microsoft.com/office/drawing/2014/main" xmlns="" id="{68CDE475-F9DB-ABC1-105B-9D1AEEA2D1EB}"/>
              </a:ext>
            </a:extLst>
          </p:cNvPr>
          <p:cNvSpPr/>
          <p:nvPr/>
        </p:nvSpPr>
        <p:spPr>
          <a:xfrm flipH="1">
            <a:off x="978603" y="1715347"/>
            <a:ext cx="4595994" cy="9066103"/>
          </a:xfrm>
          <a:custGeom>
            <a:avLst/>
            <a:gdLst/>
            <a:ahLst/>
            <a:cxnLst/>
            <a:rect l="l" t="t" r="r" b="b"/>
            <a:pathLst>
              <a:path w="5083894" h="9512174">
                <a:moveTo>
                  <a:pt x="0" y="0"/>
                </a:moveTo>
                <a:lnTo>
                  <a:pt x="5083894" y="0"/>
                </a:lnTo>
                <a:lnTo>
                  <a:pt x="5083894" y="9512174"/>
                </a:lnTo>
                <a:lnTo>
                  <a:pt x="0" y="9512174"/>
                </a:lnTo>
                <a:lnTo>
                  <a:pt x="0" y="0"/>
                </a:lnTo>
                <a:close/>
              </a:path>
            </a:pathLst>
          </a:custGeom>
          <a:blipFill>
            <a:blip r:embed="rId4">
              <a:extLst>
                <a:ext uri="{96DAC541-7B7A-43D3-8B79-37D633B846F1}">
                  <asvg:svgBlip xmlns:asvg="http://schemas.microsoft.com/office/drawing/2016/SVG/main" xmlns="" r:embed="rId5"/>
                </a:ext>
              </a:extLst>
            </a:blip>
            <a:stretch>
              <a:fillRect l="-21447"/>
            </a:stretch>
          </a:blipFill>
        </p:spPr>
        <p:txBody>
          <a:bodyPr/>
          <a:lstStyle/>
          <a:p>
            <a:endParaRPr lang="en-SG"/>
          </a:p>
        </p:txBody>
      </p:sp>
      <p:sp>
        <p:nvSpPr>
          <p:cNvPr id="5" name="Freeform 14">
            <a:extLst>
              <a:ext uri="{FF2B5EF4-FFF2-40B4-BE49-F238E27FC236}">
                <a16:creationId xmlns:a16="http://schemas.microsoft.com/office/drawing/2014/main" xmlns="" id="{4625A565-F360-293E-3DFC-720AE2F16015}"/>
              </a:ext>
            </a:extLst>
          </p:cNvPr>
          <p:cNvSpPr/>
          <p:nvPr/>
        </p:nvSpPr>
        <p:spPr>
          <a:xfrm>
            <a:off x="0" y="5737638"/>
            <a:ext cx="7543800" cy="4686300"/>
          </a:xfrm>
          <a:custGeom>
            <a:avLst/>
            <a:gdLst/>
            <a:ahLst/>
            <a:cxnLst/>
            <a:rect l="l" t="t" r="r" b="b"/>
            <a:pathLst>
              <a:path w="8075105" h="4814731">
                <a:moveTo>
                  <a:pt x="0" y="0"/>
                </a:moveTo>
                <a:lnTo>
                  <a:pt x="8075105" y="0"/>
                </a:lnTo>
                <a:lnTo>
                  <a:pt x="8075105" y="4814731"/>
                </a:lnTo>
                <a:lnTo>
                  <a:pt x="0" y="4814731"/>
                </a:lnTo>
                <a:lnTo>
                  <a:pt x="0" y="0"/>
                </a:lnTo>
                <a:close/>
              </a:path>
            </a:pathLst>
          </a:custGeom>
          <a:blipFill>
            <a:blip r:embed="rId6">
              <a:extLst>
                <a:ext uri="{96DAC541-7B7A-43D3-8B79-37D633B846F1}">
                  <asvg:svgBlip xmlns:asvg="http://schemas.microsoft.com/office/drawing/2016/SVG/main" xmlns="" r:embed="rId7"/>
                </a:ext>
              </a:extLst>
            </a:blip>
            <a:stretch>
              <a:fillRect b="-39357"/>
            </a:stretch>
          </a:blipFill>
        </p:spPr>
        <p:txBody>
          <a:bodyPr/>
          <a:lstStyle/>
          <a:p>
            <a:endParaRPr lang="en-SG"/>
          </a:p>
        </p:txBody>
      </p:sp>
      <p:grpSp>
        <p:nvGrpSpPr>
          <p:cNvPr id="6" name="Google Shape;305;p14">
            <a:extLst>
              <a:ext uri="{FF2B5EF4-FFF2-40B4-BE49-F238E27FC236}">
                <a16:creationId xmlns:a16="http://schemas.microsoft.com/office/drawing/2014/main" xmlns="" id="{B8167F6E-2E03-011B-9455-7E448C9284E3}"/>
              </a:ext>
            </a:extLst>
          </p:cNvPr>
          <p:cNvGrpSpPr/>
          <p:nvPr/>
        </p:nvGrpSpPr>
        <p:grpSpPr>
          <a:xfrm>
            <a:off x="15849600" y="4878170"/>
            <a:ext cx="1700394" cy="1188276"/>
            <a:chOff x="7890477" y="787864"/>
            <a:chExt cx="2022200" cy="1289304"/>
          </a:xfrm>
        </p:grpSpPr>
        <p:pic>
          <p:nvPicPr>
            <p:cNvPr id="7" name="Google Shape;306;p14">
              <a:extLst>
                <a:ext uri="{FF2B5EF4-FFF2-40B4-BE49-F238E27FC236}">
                  <a16:creationId xmlns:a16="http://schemas.microsoft.com/office/drawing/2014/main" xmlns="" id="{4EB94772-DE52-8993-35B5-915F778C706E}"/>
                </a:ext>
              </a:extLst>
            </p:cNvPr>
            <p:cNvPicPr preferRelativeResize="0"/>
            <p:nvPr/>
          </p:nvPicPr>
          <p:blipFill rotWithShape="1">
            <a:blip r:embed="rId8">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xmlns="" id="{B1FF1D8F-2148-37EE-AC9D-A5B3EED89DF5}"/>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9" name="TextBox 13">
            <a:extLst>
              <a:ext uri="{FF2B5EF4-FFF2-40B4-BE49-F238E27FC236}">
                <a16:creationId xmlns:a16="http://schemas.microsoft.com/office/drawing/2014/main" xmlns="" id="{951BC49C-E79B-3728-A32D-DA7C52B79B7D}"/>
              </a:ext>
            </a:extLst>
          </p:cNvPr>
          <p:cNvSpPr txBox="1"/>
          <p:nvPr/>
        </p:nvSpPr>
        <p:spPr>
          <a:xfrm>
            <a:off x="7422788" y="5991235"/>
            <a:ext cx="10560411" cy="3142720"/>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x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đói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bằng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10" name="Object 9">
            <a:extLst>
              <a:ext uri="{FF2B5EF4-FFF2-40B4-BE49-F238E27FC236}">
                <a16:creationId xmlns:a16="http://schemas.microsoft.com/office/drawing/2014/main" xmlns="" id="{DD36F502-86CD-D6AD-980B-E92E083C8DB0}"/>
              </a:ext>
            </a:extLst>
          </p:cNvPr>
          <p:cNvGraphicFramePr>
            <a:graphicFrameLocks noChangeAspect="1"/>
          </p:cNvGraphicFramePr>
          <p:nvPr>
            <p:extLst>
              <p:ext uri="{D42A27DB-BD31-4B8C-83A1-F6EECF244321}">
                <p14:modId xmlns:p14="http://schemas.microsoft.com/office/powerpoint/2010/main" val="167149728"/>
              </p:ext>
            </p:extLst>
          </p:nvPr>
        </p:nvGraphicFramePr>
        <p:xfrm>
          <a:off x="8915400" y="7135655"/>
          <a:ext cx="1447800" cy="984250"/>
        </p:xfrm>
        <a:graphic>
          <a:graphicData uri="http://schemas.openxmlformats.org/presentationml/2006/ole">
            <mc:AlternateContent xmlns:mc="http://schemas.openxmlformats.org/markup-compatibility/2006">
              <mc:Choice xmlns:v="urn:schemas-microsoft-com:vml" Requires="v">
                <p:oleObj spid="_x0000_s11266" name="Equation" r:id="rId9" imgW="253800" imgH="177480" progId="Equation.DSMT4">
                  <p:embed/>
                </p:oleObj>
              </mc:Choice>
              <mc:Fallback>
                <p:oleObj name="Equation" r:id="rId9" imgW="253800" imgH="177480" progId="Equation.DSMT4">
                  <p:embed/>
                  <p:pic>
                    <p:nvPicPr>
                      <p:cNvPr id="4" name="Object 3">
                        <a:extLst>
                          <a:ext uri="{FF2B5EF4-FFF2-40B4-BE49-F238E27FC236}">
                            <a16:creationId xmlns:a16="http://schemas.microsoft.com/office/drawing/2014/main" xmlns="" id="{EF162F9C-B619-F702-2435-95E73472FA79}"/>
                          </a:ext>
                        </a:extLst>
                      </p:cNvPr>
                      <p:cNvPicPr/>
                      <p:nvPr/>
                    </p:nvPicPr>
                    <p:blipFill>
                      <a:blip r:embed="rId10"/>
                      <a:stretch>
                        <a:fillRect/>
                      </a:stretch>
                    </p:blipFill>
                    <p:spPr>
                      <a:xfrm>
                        <a:off x="8915400" y="7135655"/>
                        <a:ext cx="1447800" cy="9842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2FE829E4-8F8F-354A-7DDD-85831910A1D8}"/>
              </a:ext>
            </a:extLst>
          </p:cNvPr>
          <p:cNvGraphicFramePr>
            <a:graphicFrameLocks noChangeAspect="1"/>
          </p:cNvGraphicFramePr>
          <p:nvPr>
            <p:extLst>
              <p:ext uri="{D42A27DB-BD31-4B8C-83A1-F6EECF244321}">
                <p14:modId xmlns:p14="http://schemas.microsoft.com/office/powerpoint/2010/main" val="2157327095"/>
              </p:ext>
            </p:extLst>
          </p:nvPr>
        </p:nvGraphicFramePr>
        <p:xfrm>
          <a:off x="7402735" y="8179464"/>
          <a:ext cx="6596063" cy="1009650"/>
        </p:xfrm>
        <a:graphic>
          <a:graphicData uri="http://schemas.openxmlformats.org/presentationml/2006/ole">
            <mc:AlternateContent xmlns:mc="http://schemas.openxmlformats.org/markup-compatibility/2006">
              <mc:Choice xmlns:v="urn:schemas-microsoft-com:vml" Requires="v">
                <p:oleObj spid="_x0000_s11267" name="Equation" r:id="rId11" imgW="1244520" imgH="203040" progId="Equation.DSMT4">
                  <p:embed/>
                </p:oleObj>
              </mc:Choice>
              <mc:Fallback>
                <p:oleObj name="Equation" r:id="rId11" imgW="1244520" imgH="203040" progId="Equation.DSMT4">
                  <p:embed/>
                  <p:pic>
                    <p:nvPicPr>
                      <p:cNvPr id="5" name="Object 4">
                        <a:extLst>
                          <a:ext uri="{FF2B5EF4-FFF2-40B4-BE49-F238E27FC236}">
                            <a16:creationId xmlns:a16="http://schemas.microsoft.com/office/drawing/2014/main" xmlns="" id="{73F6D5CE-88AA-4D25-B315-4BBE108D54EC}"/>
                          </a:ext>
                        </a:extLst>
                      </p:cNvPr>
                      <p:cNvPicPr/>
                      <p:nvPr/>
                    </p:nvPicPr>
                    <p:blipFill>
                      <a:blip r:embed="rId12"/>
                      <a:stretch>
                        <a:fillRect/>
                      </a:stretch>
                    </p:blipFill>
                    <p:spPr>
                      <a:xfrm>
                        <a:off x="7402735" y="8179464"/>
                        <a:ext cx="6596063" cy="1009650"/>
                      </a:xfrm>
                      <a:prstGeom prst="rect">
                        <a:avLst/>
                      </a:prstGeom>
                    </p:spPr>
                  </p:pic>
                </p:oleObj>
              </mc:Fallback>
            </mc:AlternateContent>
          </a:graphicData>
        </a:graphic>
      </p:graphicFrame>
      <p:sp>
        <p:nvSpPr>
          <p:cNvPr id="13" name="Freeform 15">
            <a:extLst>
              <a:ext uri="{FF2B5EF4-FFF2-40B4-BE49-F238E27FC236}">
                <a16:creationId xmlns:a16="http://schemas.microsoft.com/office/drawing/2014/main" xmlns="" id="{7AC7F8DA-D116-5F2F-B09D-5BDED36E3905}"/>
              </a:ext>
            </a:extLst>
          </p:cNvPr>
          <p:cNvSpPr/>
          <p:nvPr/>
        </p:nvSpPr>
        <p:spPr>
          <a:xfrm>
            <a:off x="15886354" y="386892"/>
            <a:ext cx="2096845" cy="1937208"/>
          </a:xfrm>
          <a:custGeom>
            <a:avLst/>
            <a:gdLst/>
            <a:ahLst/>
            <a:cxnLst/>
            <a:rect l="l" t="t" r="r" b="b"/>
            <a:pathLst>
              <a:path w="1456541" h="1423769">
                <a:moveTo>
                  <a:pt x="0" y="0"/>
                </a:moveTo>
                <a:lnTo>
                  <a:pt x="1456542" y="0"/>
                </a:lnTo>
                <a:lnTo>
                  <a:pt x="1456542" y="1423769"/>
                </a:lnTo>
                <a:lnTo>
                  <a:pt x="0" y="142376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SG"/>
          </a:p>
        </p:txBody>
      </p:sp>
      <p:sp>
        <p:nvSpPr>
          <p:cNvPr id="14" name="TextBox 13">
            <a:extLst>
              <a:ext uri="{FF2B5EF4-FFF2-40B4-BE49-F238E27FC236}">
                <a16:creationId xmlns:a16="http://schemas.microsoft.com/office/drawing/2014/main" xmlns="" id="{A31F5003-EB04-4FCC-5954-45EF5C5D4C37}"/>
              </a:ext>
            </a:extLst>
          </p:cNvPr>
          <p:cNvSpPr txBox="1"/>
          <p:nvPr/>
        </p:nvSpPr>
        <p:spPr>
          <a:xfrm>
            <a:off x="13868400" y="8061734"/>
            <a:ext cx="4876800" cy="1015663"/>
          </a:xfrm>
          <a:prstGeom prst="rect">
            <a:avLst/>
          </a:prstGeom>
          <a:noFill/>
        </p:spPr>
        <p:txBody>
          <a:bodyPr wrap="square" rtlCol="0">
            <a:spAutoFit/>
          </a:bodyPr>
          <a:lstStyle/>
          <a:p>
            <a:r>
              <a:rPr lang="en-US" sz="6000" dirty="0">
                <a:solidFill>
                  <a:srgbClr val="000000"/>
                </a:solidFill>
                <a:latin typeface="Times New Roman" panose="02020603050405020304" pitchFamily="18" charset="0"/>
                <a:cs typeface="Times New Roman" panose="02020603050405020304" pitchFamily="18" charset="0"/>
              </a:rPr>
              <a:t>(</a:t>
            </a:r>
            <a:r>
              <a:rPr lang="en-US" sz="6000" dirty="0" err="1">
                <a:solidFill>
                  <a:srgbClr val="000000"/>
                </a:solidFill>
                <a:latin typeface="Times New Roman" panose="02020603050405020304" pitchFamily="18" charset="0"/>
                <a:cs typeface="Times New Roman" panose="02020603050405020304" pitchFamily="18" charset="0"/>
              </a:rPr>
              <a:t>đvđ</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độ</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a:t>
            </a:r>
            <a:endParaRPr lang="en-US" sz="6000" dirty="0"/>
          </a:p>
        </p:txBody>
      </p:sp>
    </p:spTree>
    <p:extLst>
      <p:ext uri="{BB962C8B-B14F-4D97-AF65-F5344CB8AC3E}">
        <p14:creationId xmlns:p14="http://schemas.microsoft.com/office/powerpoint/2010/main" val="90227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0F0288D3-0E90-FE6A-F140-EC0639F9D675}"/>
              </a:ext>
            </a:extLst>
          </p:cNvPr>
          <p:cNvGrpSpPr/>
          <p:nvPr/>
        </p:nvGrpSpPr>
        <p:grpSpPr>
          <a:xfrm>
            <a:off x="4724400" y="495300"/>
            <a:ext cx="9220201" cy="1447800"/>
            <a:chOff x="5420131" y="238626"/>
            <a:chExt cx="5765227" cy="1447800"/>
          </a:xfrm>
        </p:grpSpPr>
        <p:sp>
          <p:nvSpPr>
            <p:cNvPr id="4" name="Rounded Rectangle 20">
              <a:extLst>
                <a:ext uri="{FF2B5EF4-FFF2-40B4-BE49-F238E27FC236}">
                  <a16:creationId xmlns:a16="http://schemas.microsoft.com/office/drawing/2014/main" xmlns="" id="{7079EABA-705D-65AC-5DBB-7611B92D9BD7}"/>
                </a:ext>
              </a:extLst>
            </p:cNvPr>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a:extLst>
                <a:ext uri="{FF2B5EF4-FFF2-40B4-BE49-F238E27FC236}">
                  <a16:creationId xmlns:a16="http://schemas.microsoft.com/office/drawing/2014/main" xmlns="" id="{B8B61BB8-6F6A-C6E5-B885-ECB55FF81258}"/>
                </a:ext>
              </a:extLst>
            </p:cNvPr>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VẬN DỤNG</a:t>
              </a:r>
            </a:p>
          </p:txBody>
        </p:sp>
      </p:grpSp>
      <p:sp>
        <p:nvSpPr>
          <p:cNvPr id="6" name="TextBox 5">
            <a:extLst>
              <a:ext uri="{FF2B5EF4-FFF2-40B4-BE49-F238E27FC236}">
                <a16:creationId xmlns:a16="http://schemas.microsoft.com/office/drawing/2014/main" xmlns="" id="{521D5C0F-D8CF-C7AB-0B89-9A7CB945817F}"/>
              </a:ext>
            </a:extLst>
          </p:cNvPr>
          <p:cNvSpPr txBox="1"/>
          <p:nvPr/>
        </p:nvSpPr>
        <p:spPr>
          <a:xfrm>
            <a:off x="685800" y="1931068"/>
            <a:ext cx="10058400" cy="7478970"/>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Vận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dụng</a:t>
            </a:r>
            <a:r>
              <a:rPr lang="en-US" sz="6000" b="1" dirty="0">
                <a:solidFill>
                  <a:srgbClr val="FF0000"/>
                </a:solidFill>
                <a:latin typeface="Times New Roman" panose="02020603050405020304" pitchFamily="18" charset="0"/>
                <a:cs typeface="Times New Roman" panose="02020603050405020304" pitchFamily="18" charset="0"/>
              </a:rPr>
              <a:t> 1</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Một cần </a:t>
            </a:r>
            <a:r>
              <a:rPr lang="en-US" sz="6000" dirty="0" err="1">
                <a:latin typeface="Times New Roman" panose="02020603050405020304" pitchFamily="18" charset="0"/>
                <a:cs typeface="Times New Roman" panose="02020603050405020304" pitchFamily="18" charset="0"/>
              </a:rPr>
              <a:t>cẩu</a:t>
            </a:r>
            <a:r>
              <a:rPr lang="vi-VN" sz="6000" dirty="0">
                <a:latin typeface="Times New Roman" panose="02020603050405020304" pitchFamily="18" charset="0"/>
                <a:cs typeface="Times New Roman" panose="02020603050405020304" pitchFamily="18" charset="0"/>
              </a:rPr>
              <a:t> đang nâng một khối gỗ trên sông. Biết tay cầu AB có chiều dài là</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và nghiêng một góc </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so với phương nằm ngang (Hình 4). Tính chiều dài BC của đoạn dây cáp (kết quả làm tròn đến hàng phần mười).</a:t>
            </a:r>
            <a:endParaRPr lang="en-US" sz="6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F295E3B8-C6A2-F31F-DF7B-C7DEACCFC448}"/>
              </a:ext>
            </a:extLst>
          </p:cNvPr>
          <p:cNvPicPr>
            <a:picLocks noChangeAspect="1"/>
          </p:cNvPicPr>
          <p:nvPr/>
        </p:nvPicPr>
        <p:blipFill>
          <a:blip r:embed="rId3"/>
          <a:stretch>
            <a:fillRect/>
          </a:stretch>
        </p:blipFill>
        <p:spPr>
          <a:xfrm>
            <a:off x="10444644" y="2866865"/>
            <a:ext cx="7157556" cy="6543173"/>
          </a:xfrm>
          <a:prstGeom prst="rect">
            <a:avLst/>
          </a:prstGeom>
        </p:spPr>
      </p:pic>
      <p:graphicFrame>
        <p:nvGraphicFramePr>
          <p:cNvPr id="8" name="Object 7">
            <a:extLst>
              <a:ext uri="{FF2B5EF4-FFF2-40B4-BE49-F238E27FC236}">
                <a16:creationId xmlns:a16="http://schemas.microsoft.com/office/drawing/2014/main" xmlns="" id="{A68790DA-E3A3-6721-3379-63AC23B5398A}"/>
              </a:ext>
            </a:extLst>
          </p:cNvPr>
          <p:cNvGraphicFramePr>
            <a:graphicFrameLocks noChangeAspect="1"/>
          </p:cNvGraphicFramePr>
          <p:nvPr>
            <p:extLst>
              <p:ext uri="{D42A27DB-BD31-4B8C-83A1-F6EECF244321}">
                <p14:modId xmlns:p14="http://schemas.microsoft.com/office/powerpoint/2010/main" val="1128341275"/>
              </p:ext>
            </p:extLst>
          </p:nvPr>
        </p:nvGraphicFramePr>
        <p:xfrm>
          <a:off x="8065168" y="4886896"/>
          <a:ext cx="1066800" cy="693420"/>
        </p:xfrm>
        <a:graphic>
          <a:graphicData uri="http://schemas.openxmlformats.org/presentationml/2006/ole">
            <mc:AlternateContent xmlns:mc="http://schemas.openxmlformats.org/markup-compatibility/2006">
              <mc:Choice xmlns:v="urn:schemas-microsoft-com:vml" Requires="v">
                <p:oleObj spid="_x0000_s12290" name="Equation" r:id="rId4" imgW="253800" imgH="164880" progId="Equation.DSMT4">
                  <p:embed/>
                </p:oleObj>
              </mc:Choice>
              <mc:Fallback>
                <p:oleObj name="Equation" r:id="rId4" imgW="253800" imgH="164880" progId="Equation.DSMT4">
                  <p:embed/>
                  <p:pic>
                    <p:nvPicPr>
                      <p:cNvPr id="0" name=""/>
                      <p:cNvPicPr/>
                      <p:nvPr/>
                    </p:nvPicPr>
                    <p:blipFill>
                      <a:blip r:embed="rId5"/>
                      <a:stretch>
                        <a:fillRect/>
                      </a:stretch>
                    </p:blipFill>
                    <p:spPr>
                      <a:xfrm>
                        <a:off x="8065168" y="4886896"/>
                        <a:ext cx="1066800" cy="69342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25D96FD9-95A2-4FFF-CDB1-688B261762AB}"/>
              </a:ext>
            </a:extLst>
          </p:cNvPr>
          <p:cNvGraphicFramePr>
            <a:graphicFrameLocks noChangeAspect="1"/>
          </p:cNvGraphicFramePr>
          <p:nvPr>
            <p:extLst>
              <p:ext uri="{D42A27DB-BD31-4B8C-83A1-F6EECF244321}">
                <p14:modId xmlns:p14="http://schemas.microsoft.com/office/powerpoint/2010/main" val="482740437"/>
              </p:ext>
            </p:extLst>
          </p:nvPr>
        </p:nvGraphicFramePr>
        <p:xfrm>
          <a:off x="441386" y="4784628"/>
          <a:ext cx="1307203" cy="795688"/>
        </p:xfrm>
        <a:graphic>
          <a:graphicData uri="http://schemas.openxmlformats.org/presentationml/2006/ole">
            <mc:AlternateContent xmlns:mc="http://schemas.openxmlformats.org/markup-compatibility/2006">
              <mc:Choice xmlns:v="urn:schemas-microsoft-com:vml" Requires="v">
                <p:oleObj spid="_x0000_s12291" name="Equation" r:id="rId6" imgW="291960" imgH="177480" progId="Equation.DSMT4">
                  <p:embed/>
                </p:oleObj>
              </mc:Choice>
              <mc:Fallback>
                <p:oleObj name="Equation" r:id="rId6" imgW="291960" imgH="177480" progId="Equation.DSMT4">
                  <p:embed/>
                  <p:pic>
                    <p:nvPicPr>
                      <p:cNvPr id="0" name=""/>
                      <p:cNvPicPr/>
                      <p:nvPr/>
                    </p:nvPicPr>
                    <p:blipFill>
                      <a:blip r:embed="rId7"/>
                      <a:stretch>
                        <a:fillRect/>
                      </a:stretch>
                    </p:blipFill>
                    <p:spPr>
                      <a:xfrm>
                        <a:off x="441386" y="4784628"/>
                        <a:ext cx="1307203" cy="795688"/>
                      </a:xfrm>
                      <a:prstGeom prst="rect">
                        <a:avLst/>
                      </a:prstGeom>
                    </p:spPr>
                  </p:pic>
                </p:oleObj>
              </mc:Fallback>
            </mc:AlternateContent>
          </a:graphicData>
        </a:graphic>
      </p:graphicFrame>
    </p:spTree>
    <p:extLst>
      <p:ext uri="{BB962C8B-B14F-4D97-AF65-F5344CB8AC3E}">
        <p14:creationId xmlns:p14="http://schemas.microsoft.com/office/powerpoint/2010/main" val="356264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A7420AA-BE76-B06D-94A2-6065FC3D4B2B}"/>
              </a:ext>
            </a:extLst>
          </p:cNvPr>
          <p:cNvPicPr>
            <a:picLocks noChangeAspect="1"/>
          </p:cNvPicPr>
          <p:nvPr/>
        </p:nvPicPr>
        <p:blipFill>
          <a:blip r:embed="rId3"/>
          <a:stretch>
            <a:fillRect/>
          </a:stretch>
        </p:blipFill>
        <p:spPr>
          <a:xfrm>
            <a:off x="457200" y="505327"/>
            <a:ext cx="7157556" cy="6543173"/>
          </a:xfrm>
          <a:prstGeom prst="rect">
            <a:avLst/>
          </a:prstGeom>
        </p:spPr>
      </p:pic>
      <p:pic>
        <p:nvPicPr>
          <p:cNvPr id="5" name="Picture 5">
            <a:extLst>
              <a:ext uri="{FF2B5EF4-FFF2-40B4-BE49-F238E27FC236}">
                <a16:creationId xmlns:a16="http://schemas.microsoft.com/office/drawing/2014/main" xmlns="" id="{B473AF46-ADC3-5F2A-55D7-C1F9EBE52DE7}"/>
              </a:ext>
            </a:extLst>
          </p:cNvPr>
          <p:cNvPicPr>
            <a:picLocks noChangeAspect="1"/>
          </p:cNvPicPr>
          <p:nvPr/>
        </p:nvPicPr>
        <p:blipFill>
          <a:blip r:embed="rId4"/>
          <a:srcRect/>
          <a:stretch>
            <a:fillRect/>
          </a:stretch>
        </p:blipFill>
        <p:spPr>
          <a:xfrm rot="13832001">
            <a:off x="14663310" y="-1632802"/>
            <a:ext cx="6083278" cy="4220274"/>
          </a:xfrm>
          <a:prstGeom prst="rect">
            <a:avLst/>
          </a:prstGeom>
        </p:spPr>
      </p:pic>
      <p:grpSp>
        <p:nvGrpSpPr>
          <p:cNvPr id="6" name="Google Shape;305;p14">
            <a:extLst>
              <a:ext uri="{FF2B5EF4-FFF2-40B4-BE49-F238E27FC236}">
                <a16:creationId xmlns:a16="http://schemas.microsoft.com/office/drawing/2014/main" xmlns="" id="{44C267F8-3F7E-E81C-FB4F-3EE5B4AD99BC}"/>
              </a:ext>
            </a:extLst>
          </p:cNvPr>
          <p:cNvGrpSpPr/>
          <p:nvPr/>
        </p:nvGrpSpPr>
        <p:grpSpPr>
          <a:xfrm>
            <a:off x="14142580" y="1181100"/>
            <a:ext cx="1700394" cy="1188276"/>
            <a:chOff x="7890477" y="787864"/>
            <a:chExt cx="2022200" cy="1289304"/>
          </a:xfrm>
        </p:grpSpPr>
        <p:pic>
          <p:nvPicPr>
            <p:cNvPr id="7" name="Google Shape;306;p14">
              <a:extLst>
                <a:ext uri="{FF2B5EF4-FFF2-40B4-BE49-F238E27FC236}">
                  <a16:creationId xmlns:a16="http://schemas.microsoft.com/office/drawing/2014/main" xmlns="" id="{6EC5204E-042A-A261-27C3-2EA0B67910AC}"/>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xmlns="" id="{F2E669B7-3E60-5D59-D990-374B0884E452}"/>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9" name="TextBox 13">
            <a:extLst>
              <a:ext uri="{FF2B5EF4-FFF2-40B4-BE49-F238E27FC236}">
                <a16:creationId xmlns:a16="http://schemas.microsoft.com/office/drawing/2014/main" xmlns="" id="{EE97029D-4FEC-5A8C-7179-974F62A6F211}"/>
              </a:ext>
            </a:extLst>
          </p:cNvPr>
          <p:cNvSpPr txBox="1"/>
          <p:nvPr/>
        </p:nvSpPr>
        <p:spPr>
          <a:xfrm>
            <a:off x="8001000" y="2196982"/>
            <a:ext cx="8983031"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C,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10" name="Object 9">
            <a:extLst>
              <a:ext uri="{FF2B5EF4-FFF2-40B4-BE49-F238E27FC236}">
                <a16:creationId xmlns:a16="http://schemas.microsoft.com/office/drawing/2014/main" xmlns="" id="{14404B75-8A8C-8BD2-FE86-58C686132487}"/>
              </a:ext>
            </a:extLst>
          </p:cNvPr>
          <p:cNvGraphicFramePr>
            <a:graphicFrameLocks noChangeAspect="1"/>
          </p:cNvGraphicFramePr>
          <p:nvPr>
            <p:extLst>
              <p:ext uri="{D42A27DB-BD31-4B8C-83A1-F6EECF244321}">
                <p14:modId xmlns:p14="http://schemas.microsoft.com/office/powerpoint/2010/main" val="1850947058"/>
              </p:ext>
            </p:extLst>
          </p:nvPr>
        </p:nvGraphicFramePr>
        <p:xfrm>
          <a:off x="8839200" y="2999525"/>
          <a:ext cx="2783580" cy="1149142"/>
        </p:xfrm>
        <a:graphic>
          <a:graphicData uri="http://schemas.openxmlformats.org/presentationml/2006/ole">
            <mc:AlternateContent xmlns:mc="http://schemas.openxmlformats.org/markup-compatibility/2006">
              <mc:Choice xmlns:v="urn:schemas-microsoft-com:vml" Requires="v">
                <p:oleObj spid="_x0000_s13314" name="Equation" r:id="rId6" imgW="507960" imgH="215640" progId="Equation.DSMT4">
                  <p:embed/>
                </p:oleObj>
              </mc:Choice>
              <mc:Fallback>
                <p:oleObj name="Equation" r:id="rId6" imgW="507960" imgH="215640" progId="Equation.DSMT4">
                  <p:embed/>
                  <p:pic>
                    <p:nvPicPr>
                      <p:cNvPr id="10" name="Object 9">
                        <a:extLst>
                          <a:ext uri="{FF2B5EF4-FFF2-40B4-BE49-F238E27FC236}">
                            <a16:creationId xmlns:a16="http://schemas.microsoft.com/office/drawing/2014/main" xmlns="" id="{DD36F502-86CD-D6AD-980B-E92E083C8DB0}"/>
                          </a:ext>
                        </a:extLst>
                      </p:cNvPr>
                      <p:cNvPicPr/>
                      <p:nvPr/>
                    </p:nvPicPr>
                    <p:blipFill>
                      <a:blip r:embed="rId7"/>
                      <a:stretch>
                        <a:fillRect/>
                      </a:stretch>
                    </p:blipFill>
                    <p:spPr>
                      <a:xfrm>
                        <a:off x="8839200" y="2999525"/>
                        <a:ext cx="2783580" cy="114914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9FE13FEB-DC4D-07A3-F4B2-3CA8D8233C13}"/>
              </a:ext>
            </a:extLst>
          </p:cNvPr>
          <p:cNvGraphicFramePr>
            <a:graphicFrameLocks noChangeAspect="1"/>
          </p:cNvGraphicFramePr>
          <p:nvPr>
            <p:extLst>
              <p:ext uri="{D42A27DB-BD31-4B8C-83A1-F6EECF244321}">
                <p14:modId xmlns:p14="http://schemas.microsoft.com/office/powerpoint/2010/main" val="1352162779"/>
              </p:ext>
            </p:extLst>
          </p:nvPr>
        </p:nvGraphicFramePr>
        <p:xfrm>
          <a:off x="7878763" y="4589463"/>
          <a:ext cx="9488487" cy="1908175"/>
        </p:xfrm>
        <a:graphic>
          <a:graphicData uri="http://schemas.openxmlformats.org/presentationml/2006/ole">
            <mc:AlternateContent xmlns:mc="http://schemas.openxmlformats.org/markup-compatibility/2006">
              <mc:Choice xmlns:v="urn:schemas-microsoft-com:vml" Requires="v">
                <p:oleObj spid="_x0000_s13315" name="Equation" r:id="rId8" imgW="1701720" imgH="355320" progId="Equation.DSMT4">
                  <p:embed/>
                </p:oleObj>
              </mc:Choice>
              <mc:Fallback>
                <p:oleObj name="Equation" r:id="rId8" imgW="1701720" imgH="355320" progId="Equation.DSMT4">
                  <p:embed/>
                  <p:pic>
                    <p:nvPicPr>
                      <p:cNvPr id="0" name=""/>
                      <p:cNvPicPr/>
                      <p:nvPr/>
                    </p:nvPicPr>
                    <p:blipFill>
                      <a:blip r:embed="rId9"/>
                      <a:stretch>
                        <a:fillRect/>
                      </a:stretch>
                    </p:blipFill>
                    <p:spPr>
                      <a:xfrm>
                        <a:off x="7878763" y="4589463"/>
                        <a:ext cx="9488487" cy="1908175"/>
                      </a:xfrm>
                      <a:prstGeom prst="rect">
                        <a:avLst/>
                      </a:prstGeom>
                    </p:spPr>
                  </p:pic>
                </p:oleObj>
              </mc:Fallback>
            </mc:AlternateContent>
          </a:graphicData>
        </a:graphic>
      </p:graphicFrame>
      <p:sp>
        <p:nvSpPr>
          <p:cNvPr id="12" name="TextBox 13">
            <a:extLst>
              <a:ext uri="{FF2B5EF4-FFF2-40B4-BE49-F238E27FC236}">
                <a16:creationId xmlns:a16="http://schemas.microsoft.com/office/drawing/2014/main" xmlns="" id="{7A6DB7DD-283F-0677-8E8E-23B08068B671}"/>
              </a:ext>
            </a:extLst>
          </p:cNvPr>
          <p:cNvSpPr txBox="1"/>
          <p:nvPr/>
        </p:nvSpPr>
        <p:spPr>
          <a:xfrm>
            <a:off x="5486400" y="6946621"/>
            <a:ext cx="116586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Vậy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chiều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 BC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đoạn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dây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cáp</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khoảng</a:t>
            </a:r>
            <a:r>
              <a:rPr lang="en-US" sz="6000" dirty="0">
                <a:solidFill>
                  <a:srgbClr val="000000"/>
                </a:solidFill>
                <a:latin typeface="Times New Roman" panose="02020603050405020304" pitchFamily="18" charset="0"/>
                <a:cs typeface="Times New Roman" panose="02020603050405020304" pitchFamily="18" charset="0"/>
              </a:rPr>
              <a:t> 10,7m</a:t>
            </a:r>
          </a:p>
        </p:txBody>
      </p:sp>
      <p:sp>
        <p:nvSpPr>
          <p:cNvPr id="13" name="Freeform 6">
            <a:extLst>
              <a:ext uri="{FF2B5EF4-FFF2-40B4-BE49-F238E27FC236}">
                <a16:creationId xmlns:a16="http://schemas.microsoft.com/office/drawing/2014/main" xmlns="" id="{945C2277-08EA-4095-C067-C2EAFE828433}"/>
              </a:ext>
            </a:extLst>
          </p:cNvPr>
          <p:cNvSpPr/>
          <p:nvPr/>
        </p:nvSpPr>
        <p:spPr>
          <a:xfrm>
            <a:off x="-304800" y="8724900"/>
            <a:ext cx="1806353" cy="1806353"/>
          </a:xfrm>
          <a:custGeom>
            <a:avLst/>
            <a:gdLst/>
            <a:ahLst/>
            <a:cxnLst/>
            <a:rect l="l" t="t" r="r" b="b"/>
            <a:pathLst>
              <a:path w="1806353" h="1806353">
                <a:moveTo>
                  <a:pt x="0" y="0"/>
                </a:moveTo>
                <a:lnTo>
                  <a:pt x="1806352" y="0"/>
                </a:lnTo>
                <a:lnTo>
                  <a:pt x="1806352" y="1806353"/>
                </a:lnTo>
                <a:lnTo>
                  <a:pt x="0" y="180635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SG"/>
          </a:p>
        </p:txBody>
      </p:sp>
      <p:sp>
        <p:nvSpPr>
          <p:cNvPr id="14" name="Freeform 14">
            <a:extLst>
              <a:ext uri="{FF2B5EF4-FFF2-40B4-BE49-F238E27FC236}">
                <a16:creationId xmlns:a16="http://schemas.microsoft.com/office/drawing/2014/main" xmlns="" id="{3772DF88-2A1B-29EE-5C2F-537F36659F5D}"/>
              </a:ext>
            </a:extLst>
          </p:cNvPr>
          <p:cNvSpPr/>
          <p:nvPr/>
        </p:nvSpPr>
        <p:spPr>
          <a:xfrm>
            <a:off x="623776" y="8167255"/>
            <a:ext cx="1367149" cy="1689735"/>
          </a:xfrm>
          <a:custGeom>
            <a:avLst/>
            <a:gdLst/>
            <a:ahLst/>
            <a:cxnLst/>
            <a:rect l="l" t="t" r="r" b="b"/>
            <a:pathLst>
              <a:path w="1367149" h="1689735">
                <a:moveTo>
                  <a:pt x="0" y="0"/>
                </a:moveTo>
                <a:lnTo>
                  <a:pt x="1367149" y="0"/>
                </a:lnTo>
                <a:lnTo>
                  <a:pt x="1367149" y="1689735"/>
                </a:lnTo>
                <a:lnTo>
                  <a:pt x="0" y="168973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SG"/>
          </a:p>
        </p:txBody>
      </p:sp>
    </p:spTree>
    <p:extLst>
      <p:ext uri="{BB962C8B-B14F-4D97-AF65-F5344CB8AC3E}">
        <p14:creationId xmlns:p14="http://schemas.microsoft.com/office/powerpoint/2010/main" val="176470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xmlns="" id="{3A5D8E01-97C7-49CE-1672-8B12C23ADC83}"/>
              </a:ext>
            </a:extLst>
          </p:cNvPr>
          <p:cNvSpPr txBox="1"/>
          <p:nvPr/>
        </p:nvSpPr>
        <p:spPr>
          <a:xfrm>
            <a:off x="457200" y="723900"/>
            <a:ext cx="12496800" cy="1078757"/>
          </a:xfrm>
          <a:prstGeom prst="rect">
            <a:avLst/>
          </a:prstGeom>
        </p:spPr>
        <p:txBody>
          <a:bodyPr wrap="square" lIns="0" tIns="0" rIns="0" bIns="0" rtlCol="0" anchor="t">
            <a:spAutoFit/>
          </a:bodyPr>
          <a:lstStyle/>
          <a:p>
            <a:pPr marL="0" lvl="1" indent="0" algn="l">
              <a:lnSpc>
                <a:spcPts val="8400"/>
              </a:lnSpc>
              <a:spcBef>
                <a:spcPct val="0"/>
              </a:spcBef>
            </a:pPr>
            <a:r>
              <a:rPr lang="en-US" sz="8800" b="1" dirty="0">
                <a:solidFill>
                  <a:srgbClr val="000000"/>
                </a:solidFill>
                <a:latin typeface="Quicksand Medium" panose="020B0604020202020204" charset="0"/>
                <a:cs typeface="Times New Roman" panose="02020603050405020304" pitchFamily="18" charset="0"/>
              </a:rPr>
              <a:t>GIẢI TAM GIÁC VUÔNG</a:t>
            </a:r>
          </a:p>
        </p:txBody>
      </p:sp>
      <p:sp>
        <p:nvSpPr>
          <p:cNvPr id="5" name="TextBox 13">
            <a:extLst>
              <a:ext uri="{FF2B5EF4-FFF2-40B4-BE49-F238E27FC236}">
                <a16:creationId xmlns:a16="http://schemas.microsoft.com/office/drawing/2014/main" xmlns="" id="{EDDFC05C-25A0-41A4-A703-EBC3CABDB74F}"/>
              </a:ext>
            </a:extLst>
          </p:cNvPr>
          <p:cNvSpPr txBox="1"/>
          <p:nvPr/>
        </p:nvSpPr>
        <p:spPr>
          <a:xfrm>
            <a:off x="489284" y="2171700"/>
            <a:ext cx="9569116" cy="6374374"/>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Cho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Hình</a:t>
            </a:r>
            <a:r>
              <a:rPr lang="en-US" sz="6000" dirty="0">
                <a:solidFill>
                  <a:srgbClr val="000000"/>
                </a:solidFill>
                <a:latin typeface="Times New Roman" panose="02020603050405020304" pitchFamily="18" charset="0"/>
                <a:cs typeface="Times New Roman" panose="02020603050405020304" pitchFamily="18" charset="0"/>
              </a:rPr>
              <a:t> 5). Em </a:t>
            </a:r>
            <a:r>
              <a:rPr lang="en-US" sz="6000" dirty="0" err="1">
                <a:solidFill>
                  <a:srgbClr val="000000"/>
                </a:solidFill>
                <a:latin typeface="Times New Roman" panose="02020603050405020304" pitchFamily="18" charset="0"/>
                <a:cs typeface="Times New Roman" panose="02020603050405020304" pitchFamily="18" charset="0"/>
              </a:rPr>
              <a:t>hãy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biết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trong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trường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hợp</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nào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sau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đây</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thể</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tính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được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tất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cả</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và</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Giải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thích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tính</a:t>
            </a:r>
            <a:r>
              <a:rPr lang="en-US" sz="6000" dirty="0">
                <a:solidFill>
                  <a:srgbClr val="00000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xmlns="" id="{20B2B02B-E603-572E-1FAA-99491973DF55}"/>
              </a:ext>
            </a:extLst>
          </p:cNvPr>
          <p:cNvPicPr>
            <a:picLocks noChangeAspect="1"/>
          </p:cNvPicPr>
          <p:nvPr/>
        </p:nvPicPr>
        <p:blipFill>
          <a:blip r:embed="rId2"/>
          <a:stretch>
            <a:fillRect/>
          </a:stretch>
        </p:blipFill>
        <p:spPr>
          <a:xfrm>
            <a:off x="10668000" y="2400300"/>
            <a:ext cx="6890904" cy="4381500"/>
          </a:xfrm>
          <a:prstGeom prst="rect">
            <a:avLst/>
          </a:prstGeom>
        </p:spPr>
      </p:pic>
    </p:spTree>
    <p:extLst>
      <p:ext uri="{BB962C8B-B14F-4D97-AF65-F5344CB8AC3E}">
        <p14:creationId xmlns:p14="http://schemas.microsoft.com/office/powerpoint/2010/main" val="343289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xmlns="" id="{546DF249-01B2-AB2E-71FB-64A429A8CD77}"/>
                  </a:ext>
                </a:extLst>
              </p:cNvPr>
              <p:cNvGraphicFramePr>
                <a:graphicFrameLocks noGrp="1"/>
              </p:cNvGraphicFramePr>
              <p:nvPr>
                <p:extLst>
                  <p:ext uri="{D42A27DB-BD31-4B8C-83A1-F6EECF244321}">
                    <p14:modId xmlns:p14="http://schemas.microsoft.com/office/powerpoint/2010/main" val="4076069363"/>
                  </p:ext>
                </p:extLst>
              </p:nvPr>
            </p:nvGraphicFramePr>
            <p:xfrm>
              <a:off x="609600" y="5143500"/>
              <a:ext cx="16840200" cy="4724398"/>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xmlns="" val="2700646490"/>
                        </a:ext>
                      </a:extLst>
                    </a:gridCol>
                    <a:gridCol w="2396871">
                      <a:extLst>
                        <a:ext uri="{9D8B030D-6E8A-4147-A177-3AD203B41FA5}">
                          <a16:colId xmlns:a16="http://schemas.microsoft.com/office/drawing/2014/main" xmlns="" val="219263973"/>
                        </a:ext>
                      </a:extLst>
                    </a:gridCol>
                    <a:gridCol w="2806700">
                      <a:extLst>
                        <a:ext uri="{9D8B030D-6E8A-4147-A177-3AD203B41FA5}">
                          <a16:colId xmlns:a16="http://schemas.microsoft.com/office/drawing/2014/main" xmlns="" val="13066745"/>
                        </a:ext>
                      </a:extLst>
                    </a:gridCol>
                    <a:gridCol w="2806700">
                      <a:extLst>
                        <a:ext uri="{9D8B030D-6E8A-4147-A177-3AD203B41FA5}">
                          <a16:colId xmlns:a16="http://schemas.microsoft.com/office/drawing/2014/main" xmlns="" val="1853151297"/>
                        </a:ext>
                      </a:extLst>
                    </a:gridCol>
                    <a:gridCol w="2806700">
                      <a:extLst>
                        <a:ext uri="{9D8B030D-6E8A-4147-A177-3AD203B41FA5}">
                          <a16:colId xmlns:a16="http://schemas.microsoft.com/office/drawing/2014/main" xmlns="" val="4294295837"/>
                        </a:ext>
                      </a:extLst>
                    </a:gridCol>
                    <a:gridCol w="2806700">
                      <a:extLst>
                        <a:ext uri="{9D8B030D-6E8A-4147-A177-3AD203B41FA5}">
                          <a16:colId xmlns:a16="http://schemas.microsoft.com/office/drawing/2014/main" xmlns=""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a:ea typeface="+mn-ea"/>
                                        <a:cs typeface="+mn-cs"/>
                                      </a:rPr>
                                    </m:ctrlPr>
                                  </m:accPr>
                                  <m:e>
                                    <m:r>
                                      <a:rPr lang="en-US" sz="4500" b="1" i="1" kern="1200">
                                        <a:solidFill>
                                          <a:schemeClr val="dk1"/>
                                        </a:solidFill>
                                        <a:effectLst/>
                                        <a:latin typeface="Cambria Math" panose="02040503050406030204" pitchFamily="18" charset="0"/>
                                        <a:ea typeface="+mn-ea"/>
                                        <a:cs typeface="+mn-cs"/>
                                      </a:rPr>
                                      <m:t>𝐵</m:t>
                                    </m:r>
                                  </m:e>
                                </m:acc>
                              </m:oMath>
                            </m:oMathPara>
                          </a14:m>
                          <a:endParaRPr lang="en-US" sz="45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a:ea typeface="+mn-ea"/>
                                        <a:cs typeface="+mn-cs"/>
                                      </a:rPr>
                                    </m:ctrlPr>
                                  </m:accPr>
                                  <m:e>
                                    <m:r>
                                      <a:rPr lang="en-US" sz="4500" b="1" i="1" kern="1200">
                                        <a:solidFill>
                                          <a:schemeClr val="dk1"/>
                                        </a:solidFill>
                                        <a:effectLst/>
                                        <a:latin typeface="Cambria Math" panose="02040503050406030204" pitchFamily="18" charset="0"/>
                                        <a:ea typeface="+mn-ea"/>
                                        <a:cs typeface="+mn-cs"/>
                                      </a:rPr>
                                      <m:t>𝐶</m:t>
                                    </m:r>
                                  </m:e>
                                </m:acc>
                              </m:oMath>
                            </m:oMathPara>
                          </a14:m>
                          <a:endParaRPr lang="en-US" sz="4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1</a:t>
                          </a:r>
                        </a:p>
                      </a:txBody>
                      <a:tcPr/>
                    </a:tc>
                    <a:tc>
                      <a:txBody>
                        <a:bodyPr/>
                        <a:lstStyle/>
                        <a:p>
                          <a:pPr algn="ctr"/>
                          <a:r>
                            <a:rPr lang="en-US" sz="4000" b="1" dirty="0">
                              <a:latin typeface="Times New Roman" panose="02020603050405020304" pitchFamily="18" charset="0"/>
                              <a:cs typeface="Times New Roman" panose="02020603050405020304" pitchFamily="18" charset="0"/>
                            </a:rPr>
                            <a:t>10</a:t>
                          </a:r>
                        </a:p>
                      </a:txBody>
                      <a:tcPr/>
                    </a:tc>
                    <a:tc>
                      <a:txBody>
                        <a:bodyPr/>
                        <a:lstStyle/>
                        <a:p>
                          <a:pPr algn="ctr"/>
                          <a:r>
                            <a:rPr lang="en-US" sz="4000" b="1" dirty="0">
                              <a:latin typeface="Times New Roman" panose="02020603050405020304" pitchFamily="18" charset="0"/>
                              <a:cs typeface="Times New Roman" panose="02020603050405020304" pitchFamily="18" charset="0"/>
                            </a:rPr>
                            <a:t>4</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150686374"/>
                      </a:ext>
                    </a:extLst>
                  </a:tr>
                  <a:tr h="1172444">
                    <a:tc>
                      <a:txBody>
                        <a:bodyPr/>
                        <a:lstStyle/>
                        <a:p>
                          <a:pPr algn="ctr"/>
                          <a:r>
                            <a:rPr lang="en-US" sz="4000" b="1" dirty="0">
                              <a:latin typeface="Times New Roman" panose="02020603050405020304" pitchFamily="18" charset="0"/>
                              <a:cs typeface="Times New Roman" panose="02020603050405020304" pitchFamily="18" charset="0"/>
                            </a:rPr>
                            <a:t>2</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20°</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70°</a:t>
                          </a:r>
                        </a:p>
                      </a:txBody>
                      <a:tcPr/>
                    </a:tc>
                    <a:extLst>
                      <a:ext uri="{0D108BD9-81ED-4DB2-BD59-A6C34878D82A}">
                        <a16:rowId xmlns:a16="http://schemas.microsoft.com/office/drawing/2014/main" xmlns="" val="1056880741"/>
                      </a:ext>
                    </a:extLst>
                  </a:tr>
                  <a:tr h="1172444">
                    <a:tc>
                      <a:txBody>
                        <a:bodyPr/>
                        <a:lstStyle/>
                        <a:p>
                          <a:pPr algn="ctr"/>
                          <a:r>
                            <a:rPr lang="en-US" sz="4000" b="1" dirty="0">
                              <a:latin typeface="Times New Roman" panose="02020603050405020304" pitchFamily="18" charset="0"/>
                              <a:cs typeface="Times New Roman" panose="02020603050405020304" pitchFamily="18" charset="0"/>
                            </a:rPr>
                            <a:t>3</a:t>
                          </a:r>
                        </a:p>
                      </a:txBody>
                      <a:tcPr/>
                    </a:tc>
                    <a:tc>
                      <a:txBody>
                        <a:bodyPr/>
                        <a:lstStyle/>
                        <a:p>
                          <a:pPr algn="ctr"/>
                          <a:r>
                            <a:rPr lang="en-US" sz="4000" b="1" dirty="0">
                              <a:latin typeface="Times New Roman" panose="02020603050405020304" pitchFamily="18" charset="0"/>
                              <a:cs typeface="Times New Roman" panose="02020603050405020304" pitchFamily="18" charset="0"/>
                            </a:rPr>
                            <a:t>16</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35°</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86376086"/>
                      </a:ext>
                    </a:extLst>
                  </a:tr>
                </a:tbl>
              </a:graphicData>
            </a:graphic>
          </p:graphicFrame>
        </mc:Choice>
        <mc:Fallback xmlns="">
          <p:graphicFrame>
            <p:nvGraphicFramePr>
              <p:cNvPr id="2" name="Table 1">
                <a:extLst>
                  <a:ext uri="{FF2B5EF4-FFF2-40B4-BE49-F238E27FC236}">
                    <a16:creationId xmlns:a16="http://schemas.microsoft.com/office/drawing/2014/main" id="{546DF249-01B2-AB2E-71FB-64A429A8CD77}"/>
                  </a:ext>
                </a:extLst>
              </p:cNvPr>
              <p:cNvGraphicFramePr>
                <a:graphicFrameLocks noGrp="1"/>
              </p:cNvGraphicFramePr>
              <p:nvPr>
                <p:extLst>
                  <p:ext uri="{D42A27DB-BD31-4B8C-83A1-F6EECF244321}">
                    <p14:modId xmlns:p14="http://schemas.microsoft.com/office/powerpoint/2010/main" val="4076069363"/>
                  </p:ext>
                </p:extLst>
              </p:nvPr>
            </p:nvGraphicFramePr>
            <p:xfrm>
              <a:off x="609600" y="5143500"/>
              <a:ext cx="16840200" cy="4724398"/>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endParaRPr lang="en-US"/>
                        </a:p>
                      </a:txBody>
                      <a:tcPr>
                        <a:blipFill>
                          <a:blip r:embed="rId2"/>
                          <a:stretch>
                            <a:fillRect l="-400000" t="-10101" r="-100217" b="-292929"/>
                          </a:stretch>
                        </a:blipFill>
                      </a:tcPr>
                    </a:tc>
                    <a:tc>
                      <a:txBody>
                        <a:bodyPr/>
                        <a:lstStyle/>
                        <a:p>
                          <a:endParaRPr lang="en-US"/>
                        </a:p>
                      </a:txBody>
                      <a:tcPr>
                        <a:blipFill>
                          <a:blip r:embed="rId2"/>
                          <a:stretch>
                            <a:fillRect l="-501087" t="-10101" r="-435" b="-292929"/>
                          </a:stretch>
                        </a:blipFill>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1</a:t>
                          </a:r>
                        </a:p>
                      </a:txBody>
                      <a:tcPr/>
                    </a:tc>
                    <a:tc>
                      <a:txBody>
                        <a:bodyPr/>
                        <a:lstStyle/>
                        <a:p>
                          <a:pPr algn="ctr"/>
                          <a:r>
                            <a:rPr lang="en-US" sz="4000" b="1" dirty="0">
                              <a:latin typeface="Times New Roman" panose="02020603050405020304" pitchFamily="18" charset="0"/>
                              <a:cs typeface="Times New Roman" panose="02020603050405020304" pitchFamily="18" charset="0"/>
                            </a:rPr>
                            <a:t>10</a:t>
                          </a:r>
                        </a:p>
                      </a:txBody>
                      <a:tcPr/>
                    </a:tc>
                    <a:tc>
                      <a:txBody>
                        <a:bodyPr/>
                        <a:lstStyle/>
                        <a:p>
                          <a:pPr algn="ctr"/>
                          <a:r>
                            <a:rPr lang="en-US" sz="4000" b="1" dirty="0">
                              <a:latin typeface="Times New Roman" panose="02020603050405020304" pitchFamily="18" charset="0"/>
                              <a:cs typeface="Times New Roman" panose="02020603050405020304" pitchFamily="18" charset="0"/>
                            </a:rPr>
                            <a:t>4</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50686374"/>
                      </a:ext>
                    </a:extLst>
                  </a:tr>
                  <a:tr h="1172444">
                    <a:tc>
                      <a:txBody>
                        <a:bodyPr/>
                        <a:lstStyle/>
                        <a:p>
                          <a:pPr algn="ctr"/>
                          <a:r>
                            <a:rPr lang="en-US" sz="4000" b="1" dirty="0">
                              <a:latin typeface="Times New Roman" panose="02020603050405020304" pitchFamily="18" charset="0"/>
                              <a:cs typeface="Times New Roman" panose="02020603050405020304" pitchFamily="18" charset="0"/>
                            </a:rPr>
                            <a:t>2</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20°</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70°</a:t>
                          </a:r>
                        </a:p>
                      </a:txBody>
                      <a:tcPr/>
                    </a:tc>
                    <a:extLst>
                      <a:ext uri="{0D108BD9-81ED-4DB2-BD59-A6C34878D82A}">
                        <a16:rowId xmlns:a16="http://schemas.microsoft.com/office/drawing/2014/main" val="1056880741"/>
                      </a:ext>
                    </a:extLst>
                  </a:tr>
                  <a:tr h="1172444">
                    <a:tc>
                      <a:txBody>
                        <a:bodyPr/>
                        <a:lstStyle/>
                        <a:p>
                          <a:pPr algn="ctr"/>
                          <a:r>
                            <a:rPr lang="en-US" sz="4000" b="1" dirty="0">
                              <a:latin typeface="Times New Roman" panose="02020603050405020304" pitchFamily="18" charset="0"/>
                              <a:cs typeface="Times New Roman" panose="02020603050405020304" pitchFamily="18" charset="0"/>
                            </a:rPr>
                            <a:t>3</a:t>
                          </a:r>
                        </a:p>
                      </a:txBody>
                      <a:tcPr/>
                    </a:tc>
                    <a:tc>
                      <a:txBody>
                        <a:bodyPr/>
                        <a:lstStyle/>
                        <a:p>
                          <a:pPr algn="ctr"/>
                          <a:r>
                            <a:rPr lang="en-US" sz="4000" b="1" dirty="0">
                              <a:latin typeface="Times New Roman" panose="02020603050405020304" pitchFamily="18" charset="0"/>
                              <a:cs typeface="Times New Roman" panose="02020603050405020304" pitchFamily="18" charset="0"/>
                            </a:rPr>
                            <a:t>16</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35°</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86376086"/>
                      </a:ext>
                    </a:extLst>
                  </a:tr>
                </a:tbl>
              </a:graphicData>
            </a:graphic>
          </p:graphicFrame>
        </mc:Fallback>
      </mc:AlternateContent>
      <p:pic>
        <p:nvPicPr>
          <p:cNvPr id="8" name="Picture 7">
            <a:extLst>
              <a:ext uri="{FF2B5EF4-FFF2-40B4-BE49-F238E27FC236}">
                <a16:creationId xmlns:a16="http://schemas.microsoft.com/office/drawing/2014/main" xmlns="" id="{F67FDD4A-5ABD-CD1A-3FC3-50BA7115C503}"/>
              </a:ext>
            </a:extLst>
          </p:cNvPr>
          <p:cNvPicPr>
            <a:picLocks noChangeAspect="1"/>
          </p:cNvPicPr>
          <p:nvPr/>
        </p:nvPicPr>
        <p:blipFill>
          <a:blip r:embed="rId3"/>
          <a:stretch>
            <a:fillRect/>
          </a:stretch>
        </p:blipFill>
        <p:spPr>
          <a:xfrm>
            <a:off x="5029200" y="419100"/>
            <a:ext cx="6890904" cy="4381500"/>
          </a:xfrm>
          <a:prstGeom prst="rect">
            <a:avLst/>
          </a:prstGeom>
        </p:spPr>
      </p:pic>
      <p:sp>
        <p:nvSpPr>
          <p:cNvPr id="9" name="Freeform 16">
            <a:extLst>
              <a:ext uri="{FF2B5EF4-FFF2-40B4-BE49-F238E27FC236}">
                <a16:creationId xmlns:a16="http://schemas.microsoft.com/office/drawing/2014/main" xmlns="" id="{44484A1D-7CD7-BD20-9326-084C0DC8E348}"/>
              </a:ext>
            </a:extLst>
          </p:cNvPr>
          <p:cNvSpPr/>
          <p:nvPr/>
        </p:nvSpPr>
        <p:spPr>
          <a:xfrm rot="1081035">
            <a:off x="13846503" y="1118273"/>
            <a:ext cx="2488022" cy="2716453"/>
          </a:xfrm>
          <a:custGeom>
            <a:avLst/>
            <a:gdLst/>
            <a:ahLst/>
            <a:cxnLst/>
            <a:rect l="l" t="t" r="r" b="b"/>
            <a:pathLst>
              <a:path w="1096144" h="1370180">
                <a:moveTo>
                  <a:pt x="0" y="0"/>
                </a:moveTo>
                <a:lnTo>
                  <a:pt x="1096144" y="0"/>
                </a:lnTo>
                <a:lnTo>
                  <a:pt x="1096144" y="1370180"/>
                </a:lnTo>
                <a:lnTo>
                  <a:pt x="0" y="13701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SG"/>
          </a:p>
        </p:txBody>
      </p:sp>
    </p:spTree>
    <p:extLst>
      <p:ext uri="{BB962C8B-B14F-4D97-AF65-F5344CB8AC3E}">
        <p14:creationId xmlns:p14="http://schemas.microsoft.com/office/powerpoint/2010/main" val="275029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xmlns="" id="{59E76151-1289-9421-0577-74A7D21620F2}"/>
                  </a:ext>
                </a:extLst>
              </p:cNvPr>
              <p:cNvGraphicFramePr>
                <a:graphicFrameLocks noGrp="1"/>
              </p:cNvGraphicFramePr>
              <p:nvPr>
                <p:extLst>
                  <p:ext uri="{D42A27DB-BD31-4B8C-83A1-F6EECF244321}">
                    <p14:modId xmlns:p14="http://schemas.microsoft.com/office/powerpoint/2010/main" val="1401515686"/>
                  </p:ext>
                </p:extLst>
              </p:nvPr>
            </p:nvGraphicFramePr>
            <p:xfrm>
              <a:off x="723900" y="571500"/>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xmlns="" val="2700646490"/>
                        </a:ext>
                      </a:extLst>
                    </a:gridCol>
                    <a:gridCol w="2396871">
                      <a:extLst>
                        <a:ext uri="{9D8B030D-6E8A-4147-A177-3AD203B41FA5}">
                          <a16:colId xmlns:a16="http://schemas.microsoft.com/office/drawing/2014/main" xmlns="" val="219263973"/>
                        </a:ext>
                      </a:extLst>
                    </a:gridCol>
                    <a:gridCol w="2806700">
                      <a:extLst>
                        <a:ext uri="{9D8B030D-6E8A-4147-A177-3AD203B41FA5}">
                          <a16:colId xmlns:a16="http://schemas.microsoft.com/office/drawing/2014/main" xmlns="" val="13066745"/>
                        </a:ext>
                      </a:extLst>
                    </a:gridCol>
                    <a:gridCol w="2806700">
                      <a:extLst>
                        <a:ext uri="{9D8B030D-6E8A-4147-A177-3AD203B41FA5}">
                          <a16:colId xmlns:a16="http://schemas.microsoft.com/office/drawing/2014/main" xmlns="" val="1853151297"/>
                        </a:ext>
                      </a:extLst>
                    </a:gridCol>
                    <a:gridCol w="2806700">
                      <a:extLst>
                        <a:ext uri="{9D8B030D-6E8A-4147-A177-3AD203B41FA5}">
                          <a16:colId xmlns:a16="http://schemas.microsoft.com/office/drawing/2014/main" xmlns="" val="4294295837"/>
                        </a:ext>
                      </a:extLst>
                    </a:gridCol>
                    <a:gridCol w="2806700">
                      <a:extLst>
                        <a:ext uri="{9D8B030D-6E8A-4147-A177-3AD203B41FA5}">
                          <a16:colId xmlns:a16="http://schemas.microsoft.com/office/drawing/2014/main" xmlns=""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a:ea typeface="+mn-ea"/>
                                        <a:cs typeface="+mn-cs"/>
                                      </a:rPr>
                                    </m:ctrlPr>
                                  </m:accPr>
                                  <m:e>
                                    <m:r>
                                      <a:rPr lang="en-US" sz="4500" b="1" i="1" kern="1200">
                                        <a:solidFill>
                                          <a:schemeClr val="dk1"/>
                                        </a:solidFill>
                                        <a:effectLst/>
                                        <a:latin typeface="Cambria Math" panose="02040503050406030204" pitchFamily="18" charset="0"/>
                                        <a:ea typeface="+mn-ea"/>
                                        <a:cs typeface="+mn-cs"/>
                                      </a:rPr>
                                      <m:t>𝐵</m:t>
                                    </m:r>
                                  </m:e>
                                </m:acc>
                              </m:oMath>
                            </m:oMathPara>
                          </a14:m>
                          <a:endParaRPr lang="en-US" sz="45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a:ea typeface="+mn-ea"/>
                                        <a:cs typeface="+mn-cs"/>
                                      </a:rPr>
                                    </m:ctrlPr>
                                  </m:accPr>
                                  <m:e>
                                    <m:r>
                                      <a:rPr lang="en-US" sz="4500" b="1" i="1" kern="1200">
                                        <a:solidFill>
                                          <a:schemeClr val="dk1"/>
                                        </a:solidFill>
                                        <a:effectLst/>
                                        <a:latin typeface="Cambria Math" panose="02040503050406030204" pitchFamily="18" charset="0"/>
                                        <a:ea typeface="+mn-ea"/>
                                        <a:cs typeface="+mn-cs"/>
                                      </a:rPr>
                                      <m:t>𝐶</m:t>
                                    </m:r>
                                  </m:e>
                                </m:acc>
                              </m:oMath>
                            </m:oMathPara>
                          </a14:m>
                          <a:endParaRPr lang="en-US" sz="4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1</a:t>
                          </a:r>
                        </a:p>
                      </a:txBody>
                      <a:tcPr/>
                    </a:tc>
                    <a:tc>
                      <a:txBody>
                        <a:bodyPr/>
                        <a:lstStyle/>
                        <a:p>
                          <a:pPr algn="ctr"/>
                          <a:r>
                            <a:rPr lang="en-US" sz="4000" b="1" dirty="0">
                              <a:latin typeface="Times New Roman" panose="02020603050405020304" pitchFamily="18" charset="0"/>
                              <a:cs typeface="Times New Roman" panose="02020603050405020304" pitchFamily="18" charset="0"/>
                            </a:rPr>
                            <a:t>10</a:t>
                          </a:r>
                        </a:p>
                      </a:txBody>
                      <a:tcPr/>
                    </a:tc>
                    <a:tc>
                      <a:txBody>
                        <a:bodyPr/>
                        <a:lstStyle/>
                        <a:p>
                          <a:pPr algn="ctr"/>
                          <a:r>
                            <a:rPr lang="en-US" sz="4000" b="1" dirty="0">
                              <a:latin typeface="Times New Roman" panose="02020603050405020304" pitchFamily="18" charset="0"/>
                              <a:cs typeface="Times New Roman" panose="02020603050405020304" pitchFamily="18" charset="0"/>
                            </a:rPr>
                            <a:t>4</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150686374"/>
                      </a:ext>
                    </a:extLst>
                  </a:tr>
                </a:tbl>
              </a:graphicData>
            </a:graphic>
          </p:graphicFrame>
        </mc:Choice>
        <mc:Fallback xmlns="">
          <p:graphicFrame>
            <p:nvGraphicFramePr>
              <p:cNvPr id="3" name="Table 2">
                <a:extLst>
                  <a:ext uri="{FF2B5EF4-FFF2-40B4-BE49-F238E27FC236}">
                    <a16:creationId xmlns:a16="http://schemas.microsoft.com/office/drawing/2014/main" id="{59E76151-1289-9421-0577-74A7D21620F2}"/>
                  </a:ext>
                </a:extLst>
              </p:cNvPr>
              <p:cNvGraphicFramePr>
                <a:graphicFrameLocks noGrp="1"/>
              </p:cNvGraphicFramePr>
              <p:nvPr>
                <p:extLst>
                  <p:ext uri="{D42A27DB-BD31-4B8C-83A1-F6EECF244321}">
                    <p14:modId xmlns:p14="http://schemas.microsoft.com/office/powerpoint/2010/main" val="1401515686"/>
                  </p:ext>
                </p:extLst>
              </p:nvPr>
            </p:nvGraphicFramePr>
            <p:xfrm>
              <a:off x="723900" y="571500"/>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endParaRPr lang="en-US"/>
                        </a:p>
                      </a:txBody>
                      <a:tcPr>
                        <a:blipFill>
                          <a:blip r:embed="rId2"/>
                          <a:stretch>
                            <a:fillRect l="-400870" t="-10050" r="-100652" b="-97990"/>
                          </a:stretch>
                        </a:blipFill>
                      </a:tcPr>
                    </a:tc>
                    <a:tc>
                      <a:txBody>
                        <a:bodyPr/>
                        <a:lstStyle/>
                        <a:p>
                          <a:endParaRPr lang="en-US"/>
                        </a:p>
                      </a:txBody>
                      <a:tcPr>
                        <a:blipFill>
                          <a:blip r:embed="rId2"/>
                          <a:stretch>
                            <a:fillRect l="-499783" t="-10050" r="-434" b="-97990"/>
                          </a:stretch>
                        </a:blipFill>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1</a:t>
                          </a:r>
                        </a:p>
                      </a:txBody>
                      <a:tcPr/>
                    </a:tc>
                    <a:tc>
                      <a:txBody>
                        <a:bodyPr/>
                        <a:lstStyle/>
                        <a:p>
                          <a:pPr algn="ctr"/>
                          <a:r>
                            <a:rPr lang="en-US" sz="4000" b="1" dirty="0">
                              <a:latin typeface="Times New Roman" panose="02020603050405020304" pitchFamily="18" charset="0"/>
                              <a:cs typeface="Times New Roman" panose="02020603050405020304" pitchFamily="18" charset="0"/>
                            </a:rPr>
                            <a:t>10</a:t>
                          </a:r>
                        </a:p>
                      </a:txBody>
                      <a:tcPr/>
                    </a:tc>
                    <a:tc>
                      <a:txBody>
                        <a:bodyPr/>
                        <a:lstStyle/>
                        <a:p>
                          <a:pPr algn="ctr"/>
                          <a:r>
                            <a:rPr lang="en-US" sz="4000" b="1" dirty="0">
                              <a:latin typeface="Times New Roman" panose="02020603050405020304" pitchFamily="18" charset="0"/>
                              <a:cs typeface="Times New Roman" panose="02020603050405020304" pitchFamily="18" charset="0"/>
                            </a:rPr>
                            <a:t>4</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50686374"/>
                      </a:ext>
                    </a:extLst>
                  </a:tr>
                </a:tbl>
              </a:graphicData>
            </a:graphic>
          </p:graphicFrame>
        </mc:Fallback>
      </mc:AlternateContent>
      <p:sp>
        <p:nvSpPr>
          <p:cNvPr id="7" name="TextBox 13">
            <a:extLst>
              <a:ext uri="{FF2B5EF4-FFF2-40B4-BE49-F238E27FC236}">
                <a16:creationId xmlns:a16="http://schemas.microsoft.com/office/drawing/2014/main" xmlns="" id="{27000841-7438-ACC5-2C83-8BDB311B5910}"/>
              </a:ext>
            </a:extLst>
          </p:cNvPr>
          <p:cNvSpPr txBox="1"/>
          <p:nvPr/>
        </p:nvSpPr>
        <p:spPr>
          <a:xfrm>
            <a:off x="7120985" y="3033531"/>
            <a:ext cx="11178364" cy="4219938"/>
          </a:xfrm>
          <a:prstGeom prst="rect">
            <a:avLst/>
          </a:prstGeom>
        </p:spPr>
        <p:txBody>
          <a:bodyPr wrap="square" lIns="0" tIns="0" rIns="0" bIns="0" rtlCol="0" anchor="t">
            <a:spAutoFit/>
          </a:bodyPr>
          <a:lstStyle/>
          <a:p>
            <a:pPr marL="0" lvl="1" indent="0">
              <a:lnSpc>
                <a:spcPts val="8400"/>
              </a:lnSpc>
              <a:spcBef>
                <a:spcPct val="0"/>
              </a:spcBef>
            </a:pPr>
            <a:r>
              <a:rPr lang="en-US" sz="6000" dirty="0">
                <a:latin typeface="Times New Roman" panose="02020603050405020304" pitchFamily="18" charset="0"/>
                <a:cs typeface="Times New Roman" panose="02020603050405020304" pitchFamily="18" charset="0"/>
              </a:rPr>
              <a:t>Khi </a:t>
            </a:r>
            <a:r>
              <a:rPr lang="vi-VN" sz="6000" dirty="0">
                <a:latin typeface="Times New Roman" panose="02020603050405020304" pitchFamily="18" charset="0"/>
                <a:cs typeface="Times New Roman" panose="02020603050405020304" pitchFamily="18" charset="0"/>
              </a:rPr>
              <a:t>biết độ dài hai cạnh của tam giác vuông thì sẽ tìm được cạnh còn lại (áp dụng định lí Pythagore) và các góc (áp dụng tỉ số lượng giác).</a:t>
            </a:r>
            <a:endParaRPr lang="en-US" sz="6000" dirty="0">
              <a:solidFill>
                <a:srgbClr val="00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A0986CF8-0226-F536-1F23-A316E313B7D9}"/>
              </a:ext>
            </a:extLst>
          </p:cNvPr>
          <p:cNvPicPr>
            <a:picLocks noChangeAspect="1"/>
          </p:cNvPicPr>
          <p:nvPr/>
        </p:nvPicPr>
        <p:blipFill>
          <a:blip r:embed="rId3"/>
          <a:stretch>
            <a:fillRect/>
          </a:stretch>
        </p:blipFill>
        <p:spPr>
          <a:xfrm>
            <a:off x="228600" y="3162300"/>
            <a:ext cx="6881036" cy="4512734"/>
          </a:xfrm>
          <a:prstGeom prst="rect">
            <a:avLst/>
          </a:prstGeom>
        </p:spPr>
      </p:pic>
      <p:sp>
        <p:nvSpPr>
          <p:cNvPr id="10" name="TextBox 13">
            <a:extLst>
              <a:ext uri="{FF2B5EF4-FFF2-40B4-BE49-F238E27FC236}">
                <a16:creationId xmlns:a16="http://schemas.microsoft.com/office/drawing/2014/main" xmlns="" id="{14A87055-EF88-2A8E-23D0-AF46C37B5F45}"/>
              </a:ext>
            </a:extLst>
          </p:cNvPr>
          <p:cNvSpPr txBox="1"/>
          <p:nvPr/>
        </p:nvSpPr>
        <p:spPr>
          <a:xfrm>
            <a:off x="495300" y="7886324"/>
            <a:ext cx="17297400"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latin typeface="Times New Roman" panose="02020603050405020304" pitchFamily="18" charset="0"/>
                <a:cs typeface="Times New Roman" panose="02020603050405020304" pitchFamily="18" charset="0"/>
              </a:rPr>
              <a:t>Vậy</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trường hợp 1 ta có thể tính được tất cả các cạnh và các góc của tam giác</a:t>
            </a:r>
            <a:r>
              <a:rPr lang="en-US" sz="6000" dirty="0">
                <a:latin typeface="Times New Roman" panose="02020603050405020304" pitchFamily="18" charset="0"/>
                <a:cs typeface="Times New Roman" panose="02020603050405020304" pitchFamily="18" charset="0"/>
              </a:rPr>
              <a:t>.</a:t>
            </a:r>
            <a:endParaRPr lang="en-US" sz="6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315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xmlns="" id="{5CC0BEF0-EFA9-6E9D-63F8-E72BCE8916AA}"/>
                  </a:ext>
                </a:extLst>
              </p:cNvPr>
              <p:cNvGraphicFramePr>
                <a:graphicFrameLocks noGrp="1"/>
              </p:cNvGraphicFramePr>
              <p:nvPr>
                <p:extLst>
                  <p:ext uri="{D42A27DB-BD31-4B8C-83A1-F6EECF244321}">
                    <p14:modId xmlns:p14="http://schemas.microsoft.com/office/powerpoint/2010/main" val="17198037"/>
                  </p:ext>
                </p:extLst>
              </p:nvPr>
            </p:nvGraphicFramePr>
            <p:xfrm>
              <a:off x="723900" y="440882"/>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xmlns="" val="2700646490"/>
                        </a:ext>
                      </a:extLst>
                    </a:gridCol>
                    <a:gridCol w="2396871">
                      <a:extLst>
                        <a:ext uri="{9D8B030D-6E8A-4147-A177-3AD203B41FA5}">
                          <a16:colId xmlns:a16="http://schemas.microsoft.com/office/drawing/2014/main" xmlns="" val="219263973"/>
                        </a:ext>
                      </a:extLst>
                    </a:gridCol>
                    <a:gridCol w="2806700">
                      <a:extLst>
                        <a:ext uri="{9D8B030D-6E8A-4147-A177-3AD203B41FA5}">
                          <a16:colId xmlns:a16="http://schemas.microsoft.com/office/drawing/2014/main" xmlns="" val="13066745"/>
                        </a:ext>
                      </a:extLst>
                    </a:gridCol>
                    <a:gridCol w="2806700">
                      <a:extLst>
                        <a:ext uri="{9D8B030D-6E8A-4147-A177-3AD203B41FA5}">
                          <a16:colId xmlns:a16="http://schemas.microsoft.com/office/drawing/2014/main" xmlns="" val="1853151297"/>
                        </a:ext>
                      </a:extLst>
                    </a:gridCol>
                    <a:gridCol w="2806700">
                      <a:extLst>
                        <a:ext uri="{9D8B030D-6E8A-4147-A177-3AD203B41FA5}">
                          <a16:colId xmlns:a16="http://schemas.microsoft.com/office/drawing/2014/main" xmlns="" val="4294295837"/>
                        </a:ext>
                      </a:extLst>
                    </a:gridCol>
                    <a:gridCol w="2806700">
                      <a:extLst>
                        <a:ext uri="{9D8B030D-6E8A-4147-A177-3AD203B41FA5}">
                          <a16:colId xmlns:a16="http://schemas.microsoft.com/office/drawing/2014/main" xmlns=""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a:ea typeface="+mn-ea"/>
                                        <a:cs typeface="+mn-cs"/>
                                      </a:rPr>
                                    </m:ctrlPr>
                                  </m:accPr>
                                  <m:e>
                                    <m:r>
                                      <a:rPr lang="en-US" sz="4500" b="1" i="1" kern="1200">
                                        <a:solidFill>
                                          <a:schemeClr val="dk1"/>
                                        </a:solidFill>
                                        <a:effectLst/>
                                        <a:latin typeface="Cambria Math" panose="02040503050406030204" pitchFamily="18" charset="0"/>
                                        <a:ea typeface="+mn-ea"/>
                                        <a:cs typeface="+mn-cs"/>
                                      </a:rPr>
                                      <m:t>𝐵</m:t>
                                    </m:r>
                                  </m:e>
                                </m:acc>
                              </m:oMath>
                            </m:oMathPara>
                          </a14:m>
                          <a:endParaRPr lang="en-US" sz="45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a:ea typeface="+mn-ea"/>
                                        <a:cs typeface="+mn-cs"/>
                                      </a:rPr>
                                    </m:ctrlPr>
                                  </m:accPr>
                                  <m:e>
                                    <m:r>
                                      <a:rPr lang="en-US" sz="4500" b="1" i="1" kern="1200">
                                        <a:solidFill>
                                          <a:schemeClr val="dk1"/>
                                        </a:solidFill>
                                        <a:effectLst/>
                                        <a:latin typeface="Cambria Math" panose="02040503050406030204" pitchFamily="18" charset="0"/>
                                        <a:ea typeface="+mn-ea"/>
                                        <a:cs typeface="+mn-cs"/>
                                      </a:rPr>
                                      <m:t>𝐶</m:t>
                                    </m:r>
                                  </m:e>
                                </m:acc>
                              </m:oMath>
                            </m:oMathPara>
                          </a14:m>
                          <a:endParaRPr lang="en-US" sz="4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2</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20°</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70°</a:t>
                          </a:r>
                        </a:p>
                      </a:txBody>
                      <a:tcPr/>
                    </a:tc>
                    <a:extLst>
                      <a:ext uri="{0D108BD9-81ED-4DB2-BD59-A6C34878D82A}">
                        <a16:rowId xmlns:a16="http://schemas.microsoft.com/office/drawing/2014/main" xmlns="" val="1056880741"/>
                      </a:ext>
                    </a:extLst>
                  </a:tr>
                </a:tbl>
              </a:graphicData>
            </a:graphic>
          </p:graphicFrame>
        </mc:Choice>
        <mc:Fallback xmlns="">
          <p:graphicFrame>
            <p:nvGraphicFramePr>
              <p:cNvPr id="2" name="Table 1">
                <a:extLst>
                  <a:ext uri="{FF2B5EF4-FFF2-40B4-BE49-F238E27FC236}">
                    <a16:creationId xmlns:a16="http://schemas.microsoft.com/office/drawing/2014/main" id="{5CC0BEF0-EFA9-6E9D-63F8-E72BCE8916AA}"/>
                  </a:ext>
                </a:extLst>
              </p:cNvPr>
              <p:cNvGraphicFramePr>
                <a:graphicFrameLocks noGrp="1"/>
              </p:cNvGraphicFramePr>
              <p:nvPr>
                <p:extLst>
                  <p:ext uri="{D42A27DB-BD31-4B8C-83A1-F6EECF244321}">
                    <p14:modId xmlns:p14="http://schemas.microsoft.com/office/powerpoint/2010/main" val="17198037"/>
                  </p:ext>
                </p:extLst>
              </p:nvPr>
            </p:nvGraphicFramePr>
            <p:xfrm>
              <a:off x="723900" y="440882"/>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endParaRPr lang="en-US"/>
                        </a:p>
                      </a:txBody>
                      <a:tcPr>
                        <a:blipFill>
                          <a:blip r:embed="rId2"/>
                          <a:stretch>
                            <a:fillRect l="-400870" t="-10606" r="-100652" b="-98485"/>
                          </a:stretch>
                        </a:blipFill>
                      </a:tcPr>
                    </a:tc>
                    <a:tc>
                      <a:txBody>
                        <a:bodyPr/>
                        <a:lstStyle/>
                        <a:p>
                          <a:endParaRPr lang="en-US"/>
                        </a:p>
                      </a:txBody>
                      <a:tcPr>
                        <a:blipFill>
                          <a:blip r:embed="rId2"/>
                          <a:stretch>
                            <a:fillRect l="-499783" t="-10606" r="-434" b="-98485"/>
                          </a:stretch>
                        </a:blipFill>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2</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20°</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70°</a:t>
                          </a:r>
                        </a:p>
                      </a:txBody>
                      <a:tcPr/>
                    </a:tc>
                    <a:extLst>
                      <a:ext uri="{0D108BD9-81ED-4DB2-BD59-A6C34878D82A}">
                        <a16:rowId xmlns:a16="http://schemas.microsoft.com/office/drawing/2014/main" val="1056880741"/>
                      </a:ext>
                    </a:extLst>
                  </a:tr>
                </a:tbl>
              </a:graphicData>
            </a:graphic>
          </p:graphicFrame>
        </mc:Fallback>
      </mc:AlternateContent>
      <p:pic>
        <p:nvPicPr>
          <p:cNvPr id="3" name="Picture 2">
            <a:extLst>
              <a:ext uri="{FF2B5EF4-FFF2-40B4-BE49-F238E27FC236}">
                <a16:creationId xmlns:a16="http://schemas.microsoft.com/office/drawing/2014/main" xmlns="" id="{31D256D7-ADBE-3274-B655-5C1CB82ED66D}"/>
              </a:ext>
            </a:extLst>
          </p:cNvPr>
          <p:cNvPicPr>
            <a:picLocks noChangeAspect="1"/>
          </p:cNvPicPr>
          <p:nvPr/>
        </p:nvPicPr>
        <p:blipFill>
          <a:blip r:embed="rId3"/>
          <a:stretch>
            <a:fillRect/>
          </a:stretch>
        </p:blipFill>
        <p:spPr>
          <a:xfrm>
            <a:off x="536642" y="2913902"/>
            <a:ext cx="6880633" cy="4572000"/>
          </a:xfrm>
          <a:prstGeom prst="rect">
            <a:avLst/>
          </a:prstGeom>
        </p:spPr>
      </p:pic>
      <p:sp>
        <p:nvSpPr>
          <p:cNvPr id="4" name="TextBox 13">
            <a:extLst>
              <a:ext uri="{FF2B5EF4-FFF2-40B4-BE49-F238E27FC236}">
                <a16:creationId xmlns:a16="http://schemas.microsoft.com/office/drawing/2014/main" xmlns="" id="{B80B7607-D68A-DAAA-376C-A122DF0F5C9F}"/>
              </a:ext>
            </a:extLst>
          </p:cNvPr>
          <p:cNvSpPr txBox="1"/>
          <p:nvPr/>
        </p:nvSpPr>
        <p:spPr>
          <a:xfrm>
            <a:off x="7417275" y="2820392"/>
            <a:ext cx="10635096" cy="6374374"/>
          </a:xfrm>
          <a:prstGeom prst="rect">
            <a:avLst/>
          </a:prstGeom>
        </p:spPr>
        <p:txBody>
          <a:bodyPr wrap="square" lIns="0" tIns="0" rIns="0" bIns="0" rtlCol="0" anchor="t">
            <a:spAutoFit/>
          </a:bodyPr>
          <a:lstStyle/>
          <a:p>
            <a:pPr marL="0" lvl="1" indent="0">
              <a:lnSpc>
                <a:spcPts val="8400"/>
              </a:lnSpc>
              <a:spcBef>
                <a:spcPct val="0"/>
              </a:spcBef>
            </a:pPr>
            <a:r>
              <a:rPr lang="en-US" sz="6000" dirty="0">
                <a:latin typeface="Times New Roman" panose="02020603050405020304" pitchFamily="18" charset="0"/>
                <a:cs typeface="Times New Roman" panose="02020603050405020304" pitchFamily="18" charset="0"/>
              </a:rPr>
              <a:t>Khi </a:t>
            </a:r>
            <a:r>
              <a:rPr lang="vi-VN" sz="6000" dirty="0">
                <a:latin typeface="Times New Roman" panose="02020603050405020304" pitchFamily="18" charset="0"/>
                <a:cs typeface="Times New Roman" panose="02020603050405020304" pitchFamily="18" charset="0"/>
              </a:rPr>
              <a:t>biết được số đo hai góc thì ta tính được số đo của góc còn lại (dựa vào định lí tổng ba góc trong một tam giác) nhưng chưa đủ dữ kiện để tính độ dài các cạnh của tam giác.</a:t>
            </a:r>
            <a:endParaRPr lang="en-US" sz="6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257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xmlns="" id="{5874CE11-9D3E-01E9-4AA0-93DD98D59993}"/>
                  </a:ext>
                </a:extLst>
              </p:cNvPr>
              <p:cNvGraphicFramePr>
                <a:graphicFrameLocks noGrp="1"/>
              </p:cNvGraphicFramePr>
              <p:nvPr>
                <p:extLst>
                  <p:ext uri="{D42A27DB-BD31-4B8C-83A1-F6EECF244321}">
                    <p14:modId xmlns:p14="http://schemas.microsoft.com/office/powerpoint/2010/main" val="669386224"/>
                  </p:ext>
                </p:extLst>
              </p:nvPr>
            </p:nvGraphicFramePr>
            <p:xfrm>
              <a:off x="723900" y="445853"/>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xmlns="" val="2700646490"/>
                        </a:ext>
                      </a:extLst>
                    </a:gridCol>
                    <a:gridCol w="2396871">
                      <a:extLst>
                        <a:ext uri="{9D8B030D-6E8A-4147-A177-3AD203B41FA5}">
                          <a16:colId xmlns:a16="http://schemas.microsoft.com/office/drawing/2014/main" xmlns="" val="219263973"/>
                        </a:ext>
                      </a:extLst>
                    </a:gridCol>
                    <a:gridCol w="2806700">
                      <a:extLst>
                        <a:ext uri="{9D8B030D-6E8A-4147-A177-3AD203B41FA5}">
                          <a16:colId xmlns:a16="http://schemas.microsoft.com/office/drawing/2014/main" xmlns="" val="13066745"/>
                        </a:ext>
                      </a:extLst>
                    </a:gridCol>
                    <a:gridCol w="2806700">
                      <a:extLst>
                        <a:ext uri="{9D8B030D-6E8A-4147-A177-3AD203B41FA5}">
                          <a16:colId xmlns:a16="http://schemas.microsoft.com/office/drawing/2014/main" xmlns="" val="1853151297"/>
                        </a:ext>
                      </a:extLst>
                    </a:gridCol>
                    <a:gridCol w="2806700">
                      <a:extLst>
                        <a:ext uri="{9D8B030D-6E8A-4147-A177-3AD203B41FA5}">
                          <a16:colId xmlns:a16="http://schemas.microsoft.com/office/drawing/2014/main" xmlns="" val="4294295837"/>
                        </a:ext>
                      </a:extLst>
                    </a:gridCol>
                    <a:gridCol w="2806700">
                      <a:extLst>
                        <a:ext uri="{9D8B030D-6E8A-4147-A177-3AD203B41FA5}">
                          <a16:colId xmlns:a16="http://schemas.microsoft.com/office/drawing/2014/main" xmlns=""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a:ea typeface="+mn-ea"/>
                                        <a:cs typeface="+mn-cs"/>
                                      </a:rPr>
                                    </m:ctrlPr>
                                  </m:accPr>
                                  <m:e>
                                    <m:r>
                                      <a:rPr lang="en-US" sz="4500" b="1" i="1" kern="1200">
                                        <a:solidFill>
                                          <a:schemeClr val="dk1"/>
                                        </a:solidFill>
                                        <a:effectLst/>
                                        <a:latin typeface="Cambria Math" panose="02040503050406030204" pitchFamily="18" charset="0"/>
                                        <a:ea typeface="+mn-ea"/>
                                        <a:cs typeface="+mn-cs"/>
                                      </a:rPr>
                                      <m:t>𝐵</m:t>
                                    </m:r>
                                  </m:e>
                                </m:acc>
                              </m:oMath>
                            </m:oMathPara>
                          </a14:m>
                          <a:endParaRPr lang="en-US" sz="45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a:ea typeface="+mn-ea"/>
                                        <a:cs typeface="+mn-cs"/>
                                      </a:rPr>
                                    </m:ctrlPr>
                                  </m:accPr>
                                  <m:e>
                                    <m:r>
                                      <a:rPr lang="en-US" sz="4500" b="1" i="1" kern="1200">
                                        <a:solidFill>
                                          <a:schemeClr val="dk1"/>
                                        </a:solidFill>
                                        <a:effectLst/>
                                        <a:latin typeface="Cambria Math" panose="02040503050406030204" pitchFamily="18" charset="0"/>
                                        <a:ea typeface="+mn-ea"/>
                                        <a:cs typeface="+mn-cs"/>
                                      </a:rPr>
                                      <m:t>𝐶</m:t>
                                    </m:r>
                                  </m:e>
                                </m:acc>
                              </m:oMath>
                            </m:oMathPara>
                          </a14:m>
                          <a:endParaRPr lang="en-US" sz="4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3</a:t>
                          </a:r>
                        </a:p>
                      </a:txBody>
                      <a:tcPr/>
                    </a:tc>
                    <a:tc>
                      <a:txBody>
                        <a:bodyPr/>
                        <a:lstStyle/>
                        <a:p>
                          <a:pPr algn="ctr"/>
                          <a:r>
                            <a:rPr lang="en-US" sz="4000" b="1" dirty="0">
                              <a:latin typeface="Times New Roman" panose="02020603050405020304" pitchFamily="18" charset="0"/>
                              <a:cs typeface="Times New Roman" panose="02020603050405020304" pitchFamily="18" charset="0"/>
                            </a:rPr>
                            <a:t>16</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35°</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86376086"/>
                      </a:ext>
                    </a:extLst>
                  </a:tr>
                </a:tbl>
              </a:graphicData>
            </a:graphic>
          </p:graphicFrame>
        </mc:Choice>
        <mc:Fallback xmlns="">
          <p:graphicFrame>
            <p:nvGraphicFramePr>
              <p:cNvPr id="2" name="Table 1">
                <a:extLst>
                  <a:ext uri="{FF2B5EF4-FFF2-40B4-BE49-F238E27FC236}">
                    <a16:creationId xmlns:a16="http://schemas.microsoft.com/office/drawing/2014/main" id="{5874CE11-9D3E-01E9-4AA0-93DD98D59993}"/>
                  </a:ext>
                </a:extLst>
              </p:cNvPr>
              <p:cNvGraphicFramePr>
                <a:graphicFrameLocks noGrp="1"/>
              </p:cNvGraphicFramePr>
              <p:nvPr>
                <p:extLst>
                  <p:ext uri="{D42A27DB-BD31-4B8C-83A1-F6EECF244321}">
                    <p14:modId xmlns:p14="http://schemas.microsoft.com/office/powerpoint/2010/main" val="669386224"/>
                  </p:ext>
                </p:extLst>
              </p:nvPr>
            </p:nvGraphicFramePr>
            <p:xfrm>
              <a:off x="723900" y="445853"/>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endParaRPr lang="en-US"/>
                        </a:p>
                      </a:txBody>
                      <a:tcPr>
                        <a:blipFill>
                          <a:blip r:embed="rId2"/>
                          <a:stretch>
                            <a:fillRect l="-400870" t="-10606" r="-100652" b="-98485"/>
                          </a:stretch>
                        </a:blipFill>
                      </a:tcPr>
                    </a:tc>
                    <a:tc>
                      <a:txBody>
                        <a:bodyPr/>
                        <a:lstStyle/>
                        <a:p>
                          <a:endParaRPr lang="en-US"/>
                        </a:p>
                      </a:txBody>
                      <a:tcPr>
                        <a:blipFill>
                          <a:blip r:embed="rId2"/>
                          <a:stretch>
                            <a:fillRect l="-499783" t="-10606" r="-434" b="-98485"/>
                          </a:stretch>
                        </a:blipFill>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3</a:t>
                          </a:r>
                        </a:p>
                      </a:txBody>
                      <a:tcPr/>
                    </a:tc>
                    <a:tc>
                      <a:txBody>
                        <a:bodyPr/>
                        <a:lstStyle/>
                        <a:p>
                          <a:pPr algn="ctr"/>
                          <a:r>
                            <a:rPr lang="en-US" sz="4000" b="1" dirty="0">
                              <a:latin typeface="Times New Roman" panose="02020603050405020304" pitchFamily="18" charset="0"/>
                              <a:cs typeface="Times New Roman" panose="02020603050405020304" pitchFamily="18" charset="0"/>
                            </a:rPr>
                            <a:t>16</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35°</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86376086"/>
                      </a:ext>
                    </a:extLst>
                  </a:tr>
                </a:tbl>
              </a:graphicData>
            </a:graphic>
          </p:graphicFrame>
        </mc:Fallback>
      </mc:AlternateContent>
      <p:pic>
        <p:nvPicPr>
          <p:cNvPr id="3" name="Picture 2">
            <a:extLst>
              <a:ext uri="{FF2B5EF4-FFF2-40B4-BE49-F238E27FC236}">
                <a16:creationId xmlns:a16="http://schemas.microsoft.com/office/drawing/2014/main" xmlns="" id="{8C2E06FD-2949-57A7-E256-C6261CBE38C5}"/>
              </a:ext>
            </a:extLst>
          </p:cNvPr>
          <p:cNvPicPr>
            <a:picLocks noChangeAspect="1"/>
          </p:cNvPicPr>
          <p:nvPr/>
        </p:nvPicPr>
        <p:blipFill>
          <a:blip r:embed="rId3"/>
          <a:stretch>
            <a:fillRect/>
          </a:stretch>
        </p:blipFill>
        <p:spPr>
          <a:xfrm>
            <a:off x="533400" y="3009900"/>
            <a:ext cx="6817674" cy="4724400"/>
          </a:xfrm>
          <a:prstGeom prst="rect">
            <a:avLst/>
          </a:prstGeom>
        </p:spPr>
      </p:pic>
      <p:sp>
        <p:nvSpPr>
          <p:cNvPr id="4" name="TextBox 13">
            <a:extLst>
              <a:ext uri="{FF2B5EF4-FFF2-40B4-BE49-F238E27FC236}">
                <a16:creationId xmlns:a16="http://schemas.microsoft.com/office/drawing/2014/main" xmlns="" id="{04DE45F0-2D92-8F15-949B-F238842B1DE6}"/>
              </a:ext>
            </a:extLst>
          </p:cNvPr>
          <p:cNvSpPr txBox="1"/>
          <p:nvPr/>
        </p:nvSpPr>
        <p:spPr>
          <a:xfrm>
            <a:off x="7351074" y="3241700"/>
            <a:ext cx="10635096" cy="4219938"/>
          </a:xfrm>
          <a:prstGeom prst="rect">
            <a:avLst/>
          </a:prstGeom>
        </p:spPr>
        <p:txBody>
          <a:bodyPr wrap="square" lIns="0" tIns="0" rIns="0" bIns="0" rtlCol="0" anchor="t">
            <a:spAutoFit/>
          </a:bodyPr>
          <a:lstStyle/>
          <a:p>
            <a:pPr marL="0" lvl="1" indent="0">
              <a:lnSpc>
                <a:spcPts val="8400"/>
              </a:lnSpc>
              <a:spcBef>
                <a:spcPct val="0"/>
              </a:spcBef>
            </a:pPr>
            <a:r>
              <a:rPr lang="en-US" sz="6000" dirty="0">
                <a:latin typeface="Times New Roman" panose="02020603050405020304" pitchFamily="18" charset="0"/>
                <a:cs typeface="Times New Roman" panose="02020603050405020304" pitchFamily="18" charset="0"/>
              </a:rPr>
              <a:t>K</a:t>
            </a:r>
            <a:r>
              <a:rPr lang="vi-VN" sz="6000" dirty="0">
                <a:latin typeface="Times New Roman" panose="02020603050405020304" pitchFamily="18" charset="0"/>
                <a:cs typeface="Times New Roman" panose="02020603050405020304" pitchFamily="18" charset="0"/>
              </a:rPr>
              <a:t>hi biết một cạnh và một góc của tam giác vuông ta sẽ tìm được cạnh còn lại và các góc (áp dụng tỉ số lượng giác)</a:t>
            </a:r>
            <a:endParaRPr lang="en-US" sz="6000" dirty="0">
              <a:solidFill>
                <a:srgbClr val="000000"/>
              </a:solidFill>
              <a:latin typeface="Times New Roman" panose="02020603050405020304" pitchFamily="18" charset="0"/>
              <a:cs typeface="Times New Roman" panose="02020603050405020304" pitchFamily="18" charset="0"/>
            </a:endParaRPr>
          </a:p>
        </p:txBody>
      </p:sp>
      <p:sp>
        <p:nvSpPr>
          <p:cNvPr id="5" name="TextBox 13">
            <a:extLst>
              <a:ext uri="{FF2B5EF4-FFF2-40B4-BE49-F238E27FC236}">
                <a16:creationId xmlns:a16="http://schemas.microsoft.com/office/drawing/2014/main" xmlns="" id="{749E073D-F795-44F8-53EB-50A990FB53EE}"/>
              </a:ext>
            </a:extLst>
          </p:cNvPr>
          <p:cNvSpPr txBox="1"/>
          <p:nvPr/>
        </p:nvSpPr>
        <p:spPr>
          <a:xfrm>
            <a:off x="495300" y="7886324"/>
            <a:ext cx="17297400"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latin typeface="Times New Roman" panose="02020603050405020304" pitchFamily="18" charset="0"/>
                <a:cs typeface="Times New Roman" panose="02020603050405020304" pitchFamily="18" charset="0"/>
              </a:rPr>
              <a:t>Vậy</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trường hợp </a:t>
            </a:r>
            <a:r>
              <a:rPr lang="en-US" sz="6000" dirty="0">
                <a:latin typeface="Times New Roman" panose="02020603050405020304" pitchFamily="18" charset="0"/>
                <a:cs typeface="Times New Roman" panose="02020603050405020304" pitchFamily="18" charset="0"/>
              </a:rPr>
              <a:t>3</a:t>
            </a:r>
            <a:r>
              <a:rPr lang="vi-VN" sz="6000" dirty="0">
                <a:latin typeface="Times New Roman" panose="02020603050405020304" pitchFamily="18" charset="0"/>
                <a:cs typeface="Times New Roman" panose="02020603050405020304" pitchFamily="18" charset="0"/>
              </a:rPr>
              <a:t> ta có thể tính được tất cả các cạnh và các góc của tam giác</a:t>
            </a:r>
            <a:r>
              <a:rPr lang="en-US" sz="6000" dirty="0">
                <a:latin typeface="Times New Roman" panose="02020603050405020304" pitchFamily="18" charset="0"/>
                <a:cs typeface="Times New Roman" panose="02020603050405020304" pitchFamily="18" charset="0"/>
              </a:rPr>
              <a:t>.</a:t>
            </a:r>
            <a:endParaRPr lang="en-US" sz="6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696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67FDD4A-5ABD-CD1A-3FC3-50BA7115C503}"/>
              </a:ext>
            </a:extLst>
          </p:cNvPr>
          <p:cNvPicPr>
            <a:picLocks noChangeAspect="1"/>
          </p:cNvPicPr>
          <p:nvPr/>
        </p:nvPicPr>
        <p:blipFill>
          <a:blip r:embed="rId2"/>
          <a:stretch>
            <a:fillRect/>
          </a:stretch>
        </p:blipFill>
        <p:spPr>
          <a:xfrm>
            <a:off x="5029200" y="419100"/>
            <a:ext cx="6890904" cy="4381500"/>
          </a:xfrm>
          <a:prstGeom prst="rect">
            <a:avLst/>
          </a:prstGeom>
        </p:spPr>
      </p:pic>
      <p:sp>
        <p:nvSpPr>
          <p:cNvPr id="5" name="Rectangle 4">
            <a:extLst>
              <a:ext uri="{FF2B5EF4-FFF2-40B4-BE49-F238E27FC236}">
                <a16:creationId xmlns:a16="http://schemas.microsoft.com/office/drawing/2014/main" xmlns="" id="{4FAD6023-9688-DB25-3D36-277151857BEE}"/>
              </a:ext>
            </a:extLst>
          </p:cNvPr>
          <p:cNvSpPr/>
          <p:nvPr/>
        </p:nvSpPr>
        <p:spPr>
          <a:xfrm>
            <a:off x="723900" y="4917339"/>
            <a:ext cx="16840200" cy="4724398"/>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3">
            <a:extLst>
              <a:ext uri="{FF2B5EF4-FFF2-40B4-BE49-F238E27FC236}">
                <a16:creationId xmlns:a16="http://schemas.microsoft.com/office/drawing/2014/main" xmlns="" id="{3EED41C4-7721-FDC8-0C07-B484C14BDF20}"/>
              </a:ext>
            </a:extLst>
          </p:cNvPr>
          <p:cNvSpPr txBox="1"/>
          <p:nvPr/>
        </p:nvSpPr>
        <p:spPr>
          <a:xfrm>
            <a:off x="952500" y="5165387"/>
            <a:ext cx="16383000" cy="4219938"/>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Giải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tính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và</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đó</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Từ</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bài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tập</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trên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thấy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thể</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giải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được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nếu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biết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hai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hoặc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nhọn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nó</a:t>
            </a:r>
            <a:r>
              <a:rPr lang="en-US" sz="6000" dirty="0">
                <a:solidFill>
                  <a:srgbClr val="000000"/>
                </a:solidFill>
                <a:latin typeface="Times New Roman" panose="02020603050405020304" pitchFamily="18" charset="0"/>
                <a:cs typeface="Times New Roman" panose="02020603050405020304" pitchFamily="18" charset="0"/>
              </a:rPr>
              <a:t>.</a:t>
            </a:r>
          </a:p>
        </p:txBody>
      </p:sp>
      <p:sp>
        <p:nvSpPr>
          <p:cNvPr id="6" name="Freeform 12">
            <a:extLst>
              <a:ext uri="{FF2B5EF4-FFF2-40B4-BE49-F238E27FC236}">
                <a16:creationId xmlns:a16="http://schemas.microsoft.com/office/drawing/2014/main" xmlns="" id="{07BEF9B8-215B-F1A6-3AE3-1B8DE4D17F11}"/>
              </a:ext>
            </a:extLst>
          </p:cNvPr>
          <p:cNvSpPr/>
          <p:nvPr/>
        </p:nvSpPr>
        <p:spPr>
          <a:xfrm>
            <a:off x="457200" y="266700"/>
            <a:ext cx="2254812" cy="2514600"/>
          </a:xfrm>
          <a:custGeom>
            <a:avLst/>
            <a:gdLst/>
            <a:ahLst/>
            <a:cxnLst/>
            <a:rect l="l" t="t" r="r" b="b"/>
            <a:pathLst>
              <a:path w="1492812" h="1423769">
                <a:moveTo>
                  <a:pt x="0" y="0"/>
                </a:moveTo>
                <a:lnTo>
                  <a:pt x="1492811" y="0"/>
                </a:lnTo>
                <a:lnTo>
                  <a:pt x="1492811" y="1423769"/>
                </a:lnTo>
                <a:lnTo>
                  <a:pt x="0" y="142376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a:p>
        </p:txBody>
      </p:sp>
    </p:spTree>
    <p:extLst>
      <p:ext uri="{BB962C8B-B14F-4D97-AF65-F5344CB8AC3E}">
        <p14:creationId xmlns:p14="http://schemas.microsoft.com/office/powerpoint/2010/main" val="384698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5" y="717763"/>
            <a:ext cx="7563188" cy="7555283"/>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9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02679"/>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84168"/>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10802"/>
              <a:ext cx="2025648" cy="641046"/>
            </a:xfrm>
            <a:prstGeom prst="rect">
              <a:avLst/>
            </a:prstGeom>
            <a:noFill/>
          </p:spPr>
          <p:txBody>
            <a:bodyPr wrap="square" rtlCol="0">
              <a:spAutoFit/>
            </a:bodyPr>
            <a:lstStyle/>
            <a:p>
              <a:pPr algn="ctr" defTabSz="1371600">
                <a:defRPr/>
              </a:pPr>
              <a:r>
                <a:rPr lang="en-US" sz="48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1804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5" name="quay dung"/>
          <p:cNvSpPr/>
          <p:nvPr/>
        </p:nvSpPr>
        <p:spPr>
          <a:xfrm>
            <a:off x="13931537" y="8817430"/>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532048" y="4508343"/>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3247048" y="4508343"/>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6091597" y="4511569"/>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47" y="142665"/>
            <a:ext cx="7674858" cy="2908489"/>
          </a:xfrm>
          <a:prstGeom prst="rect">
            <a:avLst/>
          </a:prstGeom>
          <a:noFill/>
        </p:spPr>
        <p:txBody>
          <a:bodyPr wrap="none" lIns="137160" tIns="68580" rIns="137160" bIns="68580">
            <a:spAutoFit/>
          </a:bodyPr>
          <a:lstStyle/>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69291" y="3596018"/>
            <a:ext cx="2031321"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2" name="Isosceles Triangle 3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3" name="Isosceles Triangle 3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4" name="Isosceles Triangle 3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Isosceles Triangle 4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3" name="Isosceles Triangle 4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8" name="Isosceles Triangle 4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9" name="Isosceles Triangle 4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0" name="Isosceles Triangle 4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1" name="Isosceles Triangle 5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2" name="Isosceles Triangle 5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3" name="Isosceles Triangle 5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4" name="Isosceles Triangle 5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5" name="Isosceles Triangle 54"/>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6" name="Isosceles Triangle 55"/>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7" name="Isosceles Triangle 56"/>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8" name="Isosceles Triangle 5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9" name="Isosceles Triangle 5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0" name="Isosceles Triangle 5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1" name="Isosceles Triangle 6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4" name="Heart 23">
            <a:hlinkClick r:id="rId13" action="ppaction://hlinksldjump"/>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 name="Rounded Rectangle 27">
            <a:hlinkClick r:id="rId8" action="ppaction://hlinksldjump"/>
            <a:extLst>
              <a:ext uri="{FF2B5EF4-FFF2-40B4-BE49-F238E27FC236}">
                <a16:creationId xmlns:a16="http://schemas.microsoft.com/office/drawing/2014/main" xmlns="" id="{89EE6503-7D03-7E0D-045A-1422BD4A9684}"/>
              </a:ext>
            </a:extLst>
          </p:cNvPr>
          <p:cNvSpPr/>
          <p:nvPr/>
        </p:nvSpPr>
        <p:spPr>
          <a:xfrm>
            <a:off x="3247048" y="6968798"/>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0</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283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79" fill="hold" display="0">
                  <p:stCondLst>
                    <p:cond delay="indefinite"/>
                  </p:stCondLst>
                  <p:endCondLst>
                    <p:cond evt="onStopAudio" delay="0">
                      <p:tgtEl>
                        <p:sldTgt/>
                      </p:tgtEl>
                    </p:cond>
                  </p:endCondLst>
                </p:cTn>
                <p:tgtEl>
                  <p:spTgt spid="3"/>
                </p:tgtEl>
              </p:cMediaNode>
            </p:audio>
            <p:seq concurrent="1" nextAc="seek">
              <p:cTn id="180" restart="whenNotActive" fill="hold" evtFilter="cancelBubble" nodeType="interactiveSeq">
                <p:stCondLst>
                  <p:cond evt="onClick" delay="0">
                    <p:tgtEl>
                      <p:spTgt spid="5"/>
                    </p:tgtEl>
                  </p:cond>
                </p:stCondLst>
                <p:endSync evt="end" delay="0">
                  <p:rtn val="all"/>
                </p:endSync>
                <p:childTnLst>
                  <p:par>
                    <p:cTn id="181" fill="hold">
                      <p:stCondLst>
                        <p:cond delay="0"/>
                      </p:stCondLst>
                      <p:childTnLst>
                        <p:par>
                          <p:cTn id="182" fill="hold">
                            <p:stCondLst>
                              <p:cond delay="0"/>
                            </p:stCondLst>
                            <p:childTnLst>
                              <p:par>
                                <p:cTn id="183" presetID="1" presetClass="emph" presetSubtype="2" fill="hold" nodeType="clickEffect">
                                  <p:stCondLst>
                                    <p:cond delay="0"/>
                                  </p:stCondLst>
                                  <p:childTnLst>
                                    <p:animClr clrSpc="rgb" dir="cw">
                                      <p:cBhvr>
                                        <p:cTn id="184" dur="500" fill="hold"/>
                                        <p:tgtEl>
                                          <p:spTgt spid="5"/>
                                        </p:tgtEl>
                                        <p:attrNameLst>
                                          <p:attrName>fillcolor</p:attrName>
                                        </p:attrNameLst>
                                      </p:cBhvr>
                                      <p:to>
                                        <a:srgbClr val="000000"/>
                                      </p:to>
                                    </p:animClr>
                                    <p:set>
                                      <p:cBhvr>
                                        <p:cTn id="185" dur="500" fill="hold"/>
                                        <p:tgtEl>
                                          <p:spTgt spid="5"/>
                                        </p:tgtEl>
                                        <p:attrNameLst>
                                          <p:attrName>fill.type</p:attrName>
                                        </p:attrNameLst>
                                      </p:cBhvr>
                                      <p:to>
                                        <p:strVal val="solid"/>
                                      </p:to>
                                    </p:set>
                                    <p:set>
                                      <p:cBhvr>
                                        <p:cTn id="186"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xmlns="" id="{DD487C14-C0D1-D6BF-DB2C-DBA886D662AE}"/>
              </a:ext>
            </a:extLst>
          </p:cNvPr>
          <p:cNvSpPr txBox="1"/>
          <p:nvPr/>
        </p:nvSpPr>
        <p:spPr>
          <a:xfrm>
            <a:off x="4242488" y="914003"/>
            <a:ext cx="11025241" cy="2462213"/>
          </a:xfrm>
          <a:prstGeom prst="rect">
            <a:avLst/>
          </a:prstGeom>
        </p:spPr>
        <p:txBody>
          <a:bodyPr wrap="square" lIns="0" tIns="0" rIns="0" bIns="0" rtlCol="0" anchor="t">
            <a:spAutoFit/>
          </a:bodyPr>
          <a:lstStyle/>
          <a:p>
            <a:pPr lvl="0">
              <a:lnSpc>
                <a:spcPts val="6449"/>
              </a:lnSpc>
              <a:spcBef>
                <a:spcPct val="0"/>
              </a:spcBef>
            </a:pPr>
            <a:r>
              <a:rPr lang="en-US" sz="6000" dirty="0" err="1">
                <a:latin typeface="Times New Roman" panose="02020603050405020304" pitchFamily="18" charset="0"/>
                <a:cs typeface="Times New Roman" panose="02020603050405020304" pitchFamily="18" charset="0"/>
              </a:rPr>
              <a:t>Giải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ở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6.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đơn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vị</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số</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đo</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xmlns="" id="{0BDB29F9-1DEB-78CF-80AC-ED7C16F23464}"/>
              </a:ext>
            </a:extLst>
          </p:cNvPr>
          <p:cNvPicPr>
            <a:picLocks noChangeAspect="1"/>
          </p:cNvPicPr>
          <p:nvPr/>
        </p:nvPicPr>
        <p:blipFill>
          <a:blip r:embed="rId3"/>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xmlns="" id="{B5534952-6FD9-39E1-72FA-EC55CE4E352D}"/>
              </a:ext>
            </a:extLst>
          </p:cNvPr>
          <p:cNvPicPr>
            <a:picLocks noChangeAspect="1"/>
          </p:cNvPicPr>
          <p:nvPr/>
        </p:nvPicPr>
        <p:blipFill>
          <a:blip r:embed="rId4"/>
          <a:stretch>
            <a:fillRect/>
          </a:stretch>
        </p:blipFill>
        <p:spPr>
          <a:xfrm rot="2104771">
            <a:off x="16376606" y="8443321"/>
            <a:ext cx="1986197" cy="2040202"/>
          </a:xfrm>
          <a:prstGeom prst="rect">
            <a:avLst/>
          </a:prstGeom>
        </p:spPr>
      </p:pic>
      <p:grpSp>
        <p:nvGrpSpPr>
          <p:cNvPr id="16" name="Group 4">
            <a:extLst>
              <a:ext uri="{FF2B5EF4-FFF2-40B4-BE49-F238E27FC236}">
                <a16:creationId xmlns:a16="http://schemas.microsoft.com/office/drawing/2014/main" xmlns="" id="{66AE3DAB-8CDE-81A4-8D31-BF62E32B7D4A}"/>
              </a:ext>
            </a:extLst>
          </p:cNvPr>
          <p:cNvGrpSpPr/>
          <p:nvPr/>
        </p:nvGrpSpPr>
        <p:grpSpPr>
          <a:xfrm>
            <a:off x="-457200" y="7336300"/>
            <a:ext cx="3124200" cy="3086100"/>
            <a:chOff x="0" y="0"/>
            <a:chExt cx="11622790" cy="12257257"/>
          </a:xfrm>
        </p:grpSpPr>
        <p:sp>
          <p:nvSpPr>
            <p:cNvPr id="17" name="Freeform 5">
              <a:extLst>
                <a:ext uri="{FF2B5EF4-FFF2-40B4-BE49-F238E27FC236}">
                  <a16:creationId xmlns:a16="http://schemas.microsoft.com/office/drawing/2014/main" xmlns="" id="{A9BA4BC2-F342-8CDF-5EC2-B1FA7B24537E}"/>
                </a:ext>
              </a:extLst>
            </p:cNvPr>
            <p:cNvSpPr/>
            <p:nvPr/>
          </p:nvSpPr>
          <p:spPr>
            <a:xfrm>
              <a:off x="0" y="4884082"/>
              <a:ext cx="4086038" cy="3031097"/>
            </a:xfrm>
            <a:custGeom>
              <a:avLst/>
              <a:gdLst/>
              <a:ahLst/>
              <a:cxnLst/>
              <a:rect l="l" t="t" r="r" b="b"/>
              <a:pathLst>
                <a:path w="4086038" h="3031097">
                  <a:moveTo>
                    <a:pt x="0" y="0"/>
                  </a:moveTo>
                  <a:lnTo>
                    <a:pt x="4086038" y="0"/>
                  </a:lnTo>
                  <a:lnTo>
                    <a:pt x="4086038" y="3031097"/>
                  </a:lnTo>
                  <a:lnTo>
                    <a:pt x="0" y="303109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SG"/>
            </a:p>
          </p:txBody>
        </p:sp>
        <p:sp>
          <p:nvSpPr>
            <p:cNvPr id="18" name="Freeform 6">
              <a:extLst>
                <a:ext uri="{FF2B5EF4-FFF2-40B4-BE49-F238E27FC236}">
                  <a16:creationId xmlns:a16="http://schemas.microsoft.com/office/drawing/2014/main" xmlns="" id="{8807CE45-A250-B215-1B3E-7378DE0268BC}"/>
                </a:ext>
              </a:extLst>
            </p:cNvPr>
            <p:cNvSpPr/>
            <p:nvPr/>
          </p:nvSpPr>
          <p:spPr>
            <a:xfrm>
              <a:off x="406398" y="7937939"/>
              <a:ext cx="11216392" cy="4319318"/>
            </a:xfrm>
            <a:custGeom>
              <a:avLst/>
              <a:gdLst/>
              <a:ahLst/>
              <a:cxnLst/>
              <a:rect l="l" t="t" r="r" b="b"/>
              <a:pathLst>
                <a:path w="11216392" h="4319318">
                  <a:moveTo>
                    <a:pt x="0" y="0"/>
                  </a:moveTo>
                  <a:lnTo>
                    <a:pt x="11216392" y="0"/>
                  </a:lnTo>
                  <a:lnTo>
                    <a:pt x="11216392" y="4319318"/>
                  </a:lnTo>
                  <a:lnTo>
                    <a:pt x="0" y="4319318"/>
                  </a:lnTo>
                  <a:lnTo>
                    <a:pt x="0" y="0"/>
                  </a:lnTo>
                  <a:close/>
                </a:path>
              </a:pathLst>
            </a:custGeom>
            <a:blipFill>
              <a:blip r:embed="rId7">
                <a:extLst>
                  <a:ext uri="{96DAC541-7B7A-43D3-8B79-37D633B846F1}">
                    <asvg:svgBlip xmlns:asvg="http://schemas.microsoft.com/office/drawing/2016/SVG/main" xmlns="" r:embed="rId8"/>
                  </a:ext>
                </a:extLst>
              </a:blip>
              <a:stretch>
                <a:fillRect r="-11319" b="-86813"/>
              </a:stretch>
            </a:blipFill>
          </p:spPr>
          <p:txBody>
            <a:bodyPr/>
            <a:lstStyle/>
            <a:p>
              <a:endParaRPr lang="en-SG"/>
            </a:p>
          </p:txBody>
        </p:sp>
        <p:sp>
          <p:nvSpPr>
            <p:cNvPr id="19" name="Freeform 7">
              <a:extLst>
                <a:ext uri="{FF2B5EF4-FFF2-40B4-BE49-F238E27FC236}">
                  <a16:creationId xmlns:a16="http://schemas.microsoft.com/office/drawing/2014/main" xmlns="" id="{93D51748-E2FD-84B2-093E-558AE922D16F}"/>
                </a:ext>
              </a:extLst>
            </p:cNvPr>
            <p:cNvSpPr/>
            <p:nvPr/>
          </p:nvSpPr>
          <p:spPr>
            <a:xfrm>
              <a:off x="3521681" y="3063691"/>
              <a:ext cx="6158005" cy="9193566"/>
            </a:xfrm>
            <a:custGeom>
              <a:avLst/>
              <a:gdLst/>
              <a:ahLst/>
              <a:cxnLst/>
              <a:rect l="l" t="t" r="r" b="b"/>
              <a:pathLst>
                <a:path w="6158005" h="9193566">
                  <a:moveTo>
                    <a:pt x="0" y="0"/>
                  </a:moveTo>
                  <a:lnTo>
                    <a:pt x="6158005" y="0"/>
                  </a:lnTo>
                  <a:lnTo>
                    <a:pt x="6158005" y="9193566"/>
                  </a:lnTo>
                  <a:lnTo>
                    <a:pt x="0" y="9193566"/>
                  </a:lnTo>
                  <a:lnTo>
                    <a:pt x="0" y="0"/>
                  </a:lnTo>
                  <a:close/>
                </a:path>
              </a:pathLst>
            </a:custGeom>
            <a:blipFill>
              <a:blip r:embed="rId9">
                <a:extLst>
                  <a:ext uri="{96DAC541-7B7A-43D3-8B79-37D633B846F1}">
                    <asvg:svgBlip xmlns:asvg="http://schemas.microsoft.com/office/drawing/2016/SVG/main" xmlns="" r:embed="rId10"/>
                  </a:ext>
                </a:extLst>
              </a:blip>
              <a:stretch>
                <a:fillRect b="-63369"/>
              </a:stretch>
            </a:blipFill>
          </p:spPr>
          <p:txBody>
            <a:bodyPr/>
            <a:lstStyle/>
            <a:p>
              <a:endParaRPr lang="en-SG"/>
            </a:p>
          </p:txBody>
        </p:sp>
        <p:sp>
          <p:nvSpPr>
            <p:cNvPr id="20" name="Freeform 8">
              <a:extLst>
                <a:ext uri="{FF2B5EF4-FFF2-40B4-BE49-F238E27FC236}">
                  <a16:creationId xmlns:a16="http://schemas.microsoft.com/office/drawing/2014/main" xmlns="" id="{CD59CFFE-ED62-8C5A-2F44-4FC62E57D254}"/>
                </a:ext>
              </a:extLst>
            </p:cNvPr>
            <p:cNvSpPr/>
            <p:nvPr/>
          </p:nvSpPr>
          <p:spPr>
            <a:xfrm rot="840451">
              <a:off x="8119051" y="1336440"/>
              <a:ext cx="1584490" cy="2511440"/>
            </a:xfrm>
            <a:custGeom>
              <a:avLst/>
              <a:gdLst/>
              <a:ahLst/>
              <a:cxnLst/>
              <a:rect l="l" t="t" r="r" b="b"/>
              <a:pathLst>
                <a:path w="1584490" h="2511440">
                  <a:moveTo>
                    <a:pt x="0" y="0"/>
                  </a:moveTo>
                  <a:lnTo>
                    <a:pt x="1584491" y="0"/>
                  </a:lnTo>
                  <a:lnTo>
                    <a:pt x="1584491" y="2511440"/>
                  </a:lnTo>
                  <a:lnTo>
                    <a:pt x="0" y="25114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SG"/>
            </a:p>
          </p:txBody>
        </p:sp>
        <p:sp>
          <p:nvSpPr>
            <p:cNvPr id="21" name="Freeform 9">
              <a:extLst>
                <a:ext uri="{FF2B5EF4-FFF2-40B4-BE49-F238E27FC236}">
                  <a16:creationId xmlns:a16="http://schemas.microsoft.com/office/drawing/2014/main" xmlns="" id="{84A672A1-7F67-D901-D022-963056AD6781}"/>
                </a:ext>
              </a:extLst>
            </p:cNvPr>
            <p:cNvSpPr/>
            <p:nvPr/>
          </p:nvSpPr>
          <p:spPr>
            <a:xfrm rot="-2625091">
              <a:off x="2101144" y="2215586"/>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SG"/>
            </a:p>
          </p:txBody>
        </p:sp>
        <p:sp>
          <p:nvSpPr>
            <p:cNvPr id="22" name="Freeform 10">
              <a:extLst>
                <a:ext uri="{FF2B5EF4-FFF2-40B4-BE49-F238E27FC236}">
                  <a16:creationId xmlns:a16="http://schemas.microsoft.com/office/drawing/2014/main" xmlns="" id="{CCFE4A2B-86AC-52A8-0258-E048521A5892}"/>
                </a:ext>
              </a:extLst>
            </p:cNvPr>
            <p:cNvSpPr/>
            <p:nvPr/>
          </p:nvSpPr>
          <p:spPr>
            <a:xfrm rot="182930">
              <a:off x="4748553" y="40360"/>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SG"/>
            </a:p>
          </p:txBody>
        </p:sp>
      </p:grpSp>
      <p:sp>
        <p:nvSpPr>
          <p:cNvPr id="6" name="Google Shape;304;p14">
            <a:extLst>
              <a:ext uri="{FF2B5EF4-FFF2-40B4-BE49-F238E27FC236}">
                <a16:creationId xmlns:a16="http://schemas.microsoft.com/office/drawing/2014/main" xmlns="" id="{1541EEC7-BCC5-8072-263F-E66C89967181}"/>
              </a:ext>
            </a:extLst>
          </p:cNvPr>
          <p:cNvSpPr/>
          <p:nvPr/>
        </p:nvSpPr>
        <p:spPr>
          <a:xfrm>
            <a:off x="1159520" y="710222"/>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3</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7" name="Picture 6">
            <a:extLst>
              <a:ext uri="{FF2B5EF4-FFF2-40B4-BE49-F238E27FC236}">
                <a16:creationId xmlns:a16="http://schemas.microsoft.com/office/drawing/2014/main" xmlns="" id="{F007A50B-D4F0-04EE-043C-38CFC4392163}"/>
              </a:ext>
            </a:extLst>
          </p:cNvPr>
          <p:cNvPicPr>
            <a:picLocks noChangeAspect="1"/>
          </p:cNvPicPr>
          <p:nvPr/>
        </p:nvPicPr>
        <p:blipFill>
          <a:blip r:embed="rId17"/>
          <a:stretch>
            <a:fillRect/>
          </a:stretch>
        </p:blipFill>
        <p:spPr>
          <a:xfrm>
            <a:off x="1711644" y="3989829"/>
            <a:ext cx="16086930" cy="4731451"/>
          </a:xfrm>
          <a:prstGeom prst="rect">
            <a:avLst/>
          </a:prstGeom>
        </p:spPr>
      </p:pic>
    </p:spTree>
    <p:extLst>
      <p:ext uri="{BB962C8B-B14F-4D97-AF65-F5344CB8AC3E}">
        <p14:creationId xmlns:p14="http://schemas.microsoft.com/office/powerpoint/2010/main" val="30055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236444C-E83C-37B6-C045-D69AA856C6CC}"/>
              </a:ext>
            </a:extLst>
          </p:cNvPr>
          <p:cNvPicPr>
            <a:picLocks noChangeAspect="1"/>
          </p:cNvPicPr>
          <p:nvPr/>
        </p:nvPicPr>
        <p:blipFill>
          <a:blip r:embed="rId3"/>
          <a:stretch>
            <a:fillRect/>
          </a:stretch>
        </p:blipFill>
        <p:spPr>
          <a:xfrm>
            <a:off x="533400" y="457200"/>
            <a:ext cx="6750424" cy="5943600"/>
          </a:xfrm>
          <a:prstGeom prst="rect">
            <a:avLst/>
          </a:prstGeom>
        </p:spPr>
      </p:pic>
      <p:sp>
        <p:nvSpPr>
          <p:cNvPr id="4" name="TextBox 13">
            <a:extLst>
              <a:ext uri="{FF2B5EF4-FFF2-40B4-BE49-F238E27FC236}">
                <a16:creationId xmlns:a16="http://schemas.microsoft.com/office/drawing/2014/main" xmlns="" id="{4D1BAF4C-A6E1-6BF3-F0FC-4AAC1853B8B5}"/>
              </a:ext>
            </a:extLst>
          </p:cNvPr>
          <p:cNvSpPr txBox="1"/>
          <p:nvPr/>
        </p:nvSpPr>
        <p:spPr>
          <a:xfrm>
            <a:off x="7535779" y="1462252"/>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sp>
        <p:nvSpPr>
          <p:cNvPr id="5" name="TextBox 13">
            <a:extLst>
              <a:ext uri="{FF2B5EF4-FFF2-40B4-BE49-F238E27FC236}">
                <a16:creationId xmlns:a16="http://schemas.microsoft.com/office/drawing/2014/main" xmlns="" id="{682CB289-7C28-14C6-C109-0D20DBE7EC7F}"/>
              </a:ext>
            </a:extLst>
          </p:cNvPr>
          <p:cNvSpPr txBox="1"/>
          <p:nvPr/>
        </p:nvSpPr>
        <p:spPr>
          <a:xfrm>
            <a:off x="7283824" y="6544202"/>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Theo </a:t>
            </a:r>
            <a:r>
              <a:rPr lang="en-US" sz="6000" dirty="0" err="1">
                <a:solidFill>
                  <a:srgbClr val="000000"/>
                </a:solidFill>
                <a:latin typeface="Times New Roman" panose="02020603050405020304" pitchFamily="18" charset="0"/>
                <a:cs typeface="Times New Roman" panose="02020603050405020304" pitchFamily="18" charset="0"/>
              </a:rPr>
              <a:t>định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lí</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Pythagore</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xmlns="" id="{9A916226-9256-2A5E-B9FF-B851AB08DFEC}"/>
              </a:ext>
            </a:extLst>
          </p:cNvPr>
          <p:cNvGraphicFramePr>
            <a:graphicFrameLocks noChangeAspect="1"/>
          </p:cNvGraphicFramePr>
          <p:nvPr>
            <p:extLst>
              <p:ext uri="{D42A27DB-BD31-4B8C-83A1-F6EECF244321}">
                <p14:modId xmlns:p14="http://schemas.microsoft.com/office/powerpoint/2010/main" val="2552207449"/>
              </p:ext>
            </p:extLst>
          </p:nvPr>
        </p:nvGraphicFramePr>
        <p:xfrm>
          <a:off x="7467600" y="3110413"/>
          <a:ext cx="6358467" cy="2335330"/>
        </p:xfrm>
        <a:graphic>
          <a:graphicData uri="http://schemas.openxmlformats.org/presentationml/2006/ole">
            <mc:AlternateContent xmlns:mc="http://schemas.openxmlformats.org/markup-compatibility/2006">
              <mc:Choice xmlns:v="urn:schemas-microsoft-com:vml" Requires="v">
                <p:oleObj spid="_x0000_s14338" name="Equation" r:id="rId4" imgW="1041120" imgH="393480" progId="Equation.DSMT4">
                  <p:embed/>
                </p:oleObj>
              </mc:Choice>
              <mc:Fallback>
                <p:oleObj name="Equation" r:id="rId4" imgW="1041120" imgH="393480" progId="Equation.DSMT4">
                  <p:embed/>
                  <p:pic>
                    <p:nvPicPr>
                      <p:cNvPr id="10" name="Object 9">
                        <a:extLst>
                          <a:ext uri="{FF2B5EF4-FFF2-40B4-BE49-F238E27FC236}">
                            <a16:creationId xmlns:a16="http://schemas.microsoft.com/office/drawing/2014/main" xmlns="" id="{14404B75-8A8C-8BD2-FE86-58C686132487}"/>
                          </a:ext>
                        </a:extLst>
                      </p:cNvPr>
                      <p:cNvPicPr/>
                      <p:nvPr/>
                    </p:nvPicPr>
                    <p:blipFill>
                      <a:blip r:embed="rId5"/>
                      <a:stretch>
                        <a:fillRect/>
                      </a:stretch>
                    </p:blipFill>
                    <p:spPr>
                      <a:xfrm>
                        <a:off x="7467600" y="3110413"/>
                        <a:ext cx="6358467" cy="233533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670D6751-DE61-70CD-9795-64B7E90DBC30}"/>
              </a:ext>
            </a:extLst>
          </p:cNvPr>
          <p:cNvGraphicFramePr>
            <a:graphicFrameLocks noChangeAspect="1"/>
          </p:cNvGraphicFramePr>
          <p:nvPr>
            <p:extLst>
              <p:ext uri="{D42A27DB-BD31-4B8C-83A1-F6EECF244321}">
                <p14:modId xmlns:p14="http://schemas.microsoft.com/office/powerpoint/2010/main" val="4253490112"/>
              </p:ext>
            </p:extLst>
          </p:nvPr>
        </p:nvGraphicFramePr>
        <p:xfrm>
          <a:off x="7503695" y="5180505"/>
          <a:ext cx="9523658" cy="1400538"/>
        </p:xfrm>
        <a:graphic>
          <a:graphicData uri="http://schemas.openxmlformats.org/presentationml/2006/ole">
            <mc:AlternateContent xmlns:mc="http://schemas.openxmlformats.org/markup-compatibility/2006">
              <mc:Choice xmlns:v="urn:schemas-microsoft-com:vml" Requires="v">
                <p:oleObj spid="_x0000_s14339" name="Equation" r:id="rId6" imgW="1726920" imgH="253800" progId="Equation.DSMT4">
                  <p:embed/>
                </p:oleObj>
              </mc:Choice>
              <mc:Fallback>
                <p:oleObj name="Equation" r:id="rId6" imgW="1726920" imgH="253800" progId="Equation.DSMT4">
                  <p:embed/>
                  <p:pic>
                    <p:nvPicPr>
                      <p:cNvPr id="0" name=""/>
                      <p:cNvPicPr/>
                      <p:nvPr/>
                    </p:nvPicPr>
                    <p:blipFill>
                      <a:blip r:embed="rId7"/>
                      <a:stretch>
                        <a:fillRect/>
                      </a:stretch>
                    </p:blipFill>
                    <p:spPr>
                      <a:xfrm>
                        <a:off x="7503695" y="5180505"/>
                        <a:ext cx="9523658" cy="140053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xmlns="" id="{847A367E-DA8B-9C58-F47A-0CDC7FC6F907}"/>
              </a:ext>
            </a:extLst>
          </p:cNvPr>
          <p:cNvGraphicFramePr>
            <a:graphicFrameLocks noChangeAspect="1"/>
          </p:cNvGraphicFramePr>
          <p:nvPr>
            <p:extLst>
              <p:ext uri="{D42A27DB-BD31-4B8C-83A1-F6EECF244321}">
                <p14:modId xmlns:p14="http://schemas.microsoft.com/office/powerpoint/2010/main" val="914444940"/>
              </p:ext>
            </p:extLst>
          </p:nvPr>
        </p:nvGraphicFramePr>
        <p:xfrm>
          <a:off x="6400800" y="7483470"/>
          <a:ext cx="11225212" cy="2509838"/>
        </p:xfrm>
        <a:graphic>
          <a:graphicData uri="http://schemas.openxmlformats.org/presentationml/2006/ole">
            <mc:AlternateContent xmlns:mc="http://schemas.openxmlformats.org/markup-compatibility/2006">
              <mc:Choice xmlns:v="urn:schemas-microsoft-com:vml" Requires="v">
                <p:oleObj spid="_x0000_s14340" name="Equation" r:id="rId8" imgW="1930320" imgH="431640" progId="Equation.DSMT4">
                  <p:embed/>
                </p:oleObj>
              </mc:Choice>
              <mc:Fallback>
                <p:oleObj name="Equation" r:id="rId8" imgW="1930320" imgH="431640" progId="Equation.DSMT4">
                  <p:embed/>
                  <p:pic>
                    <p:nvPicPr>
                      <p:cNvPr id="0" name=""/>
                      <p:cNvPicPr/>
                      <p:nvPr/>
                    </p:nvPicPr>
                    <p:blipFill>
                      <a:blip r:embed="rId9"/>
                      <a:stretch>
                        <a:fillRect/>
                      </a:stretch>
                    </p:blipFill>
                    <p:spPr>
                      <a:xfrm>
                        <a:off x="6400800" y="7483470"/>
                        <a:ext cx="11225212" cy="2509838"/>
                      </a:xfrm>
                      <a:prstGeom prst="rect">
                        <a:avLst/>
                      </a:prstGeom>
                    </p:spPr>
                  </p:pic>
                </p:oleObj>
              </mc:Fallback>
            </mc:AlternateContent>
          </a:graphicData>
        </a:graphic>
      </p:graphicFrame>
      <p:sp>
        <p:nvSpPr>
          <p:cNvPr id="9" name="Freeform 13">
            <a:extLst>
              <a:ext uri="{FF2B5EF4-FFF2-40B4-BE49-F238E27FC236}">
                <a16:creationId xmlns:a16="http://schemas.microsoft.com/office/drawing/2014/main" xmlns="" id="{267444DB-F9E1-3A01-8C7E-0CE9E9B36753}"/>
              </a:ext>
            </a:extLst>
          </p:cNvPr>
          <p:cNvSpPr/>
          <p:nvPr/>
        </p:nvSpPr>
        <p:spPr>
          <a:xfrm flipH="1">
            <a:off x="169488" y="5676900"/>
            <a:ext cx="2610733" cy="5113712"/>
          </a:xfrm>
          <a:custGeom>
            <a:avLst/>
            <a:gdLst/>
            <a:ahLst/>
            <a:cxnLst/>
            <a:rect l="l" t="t" r="r" b="b"/>
            <a:pathLst>
              <a:path w="5083894" h="9512174">
                <a:moveTo>
                  <a:pt x="0" y="0"/>
                </a:moveTo>
                <a:lnTo>
                  <a:pt x="5083894" y="0"/>
                </a:lnTo>
                <a:lnTo>
                  <a:pt x="5083894" y="9512174"/>
                </a:lnTo>
                <a:lnTo>
                  <a:pt x="0" y="9512174"/>
                </a:lnTo>
                <a:lnTo>
                  <a:pt x="0" y="0"/>
                </a:lnTo>
                <a:close/>
              </a:path>
            </a:pathLst>
          </a:custGeom>
          <a:blipFill>
            <a:blip r:embed="rId10">
              <a:extLst>
                <a:ext uri="{96DAC541-7B7A-43D3-8B79-37D633B846F1}">
                  <asvg:svgBlip xmlns:asvg="http://schemas.microsoft.com/office/drawing/2016/SVG/main" xmlns="" r:embed="rId11"/>
                </a:ext>
              </a:extLst>
            </a:blip>
            <a:stretch>
              <a:fillRect l="-21447"/>
            </a:stretch>
          </a:blipFill>
        </p:spPr>
        <p:txBody>
          <a:bodyPr/>
          <a:lstStyle/>
          <a:p>
            <a:endParaRPr lang="en-SG"/>
          </a:p>
        </p:txBody>
      </p:sp>
      <p:sp>
        <p:nvSpPr>
          <p:cNvPr id="10" name="Freeform 14">
            <a:extLst>
              <a:ext uri="{FF2B5EF4-FFF2-40B4-BE49-F238E27FC236}">
                <a16:creationId xmlns:a16="http://schemas.microsoft.com/office/drawing/2014/main" xmlns="" id="{4B21E06C-1295-E9F2-7A14-41C0FA797DE4}"/>
              </a:ext>
            </a:extLst>
          </p:cNvPr>
          <p:cNvSpPr/>
          <p:nvPr/>
        </p:nvSpPr>
        <p:spPr>
          <a:xfrm flipH="1">
            <a:off x="-1127312" y="6134100"/>
            <a:ext cx="4724400" cy="4311118"/>
          </a:xfrm>
          <a:custGeom>
            <a:avLst/>
            <a:gdLst/>
            <a:ahLst/>
            <a:cxnLst/>
            <a:rect l="l" t="t" r="r" b="b"/>
            <a:pathLst>
              <a:path w="8075105" h="4814731">
                <a:moveTo>
                  <a:pt x="0" y="0"/>
                </a:moveTo>
                <a:lnTo>
                  <a:pt x="8075105" y="0"/>
                </a:lnTo>
                <a:lnTo>
                  <a:pt x="8075105" y="4814731"/>
                </a:lnTo>
                <a:lnTo>
                  <a:pt x="0" y="4814731"/>
                </a:lnTo>
                <a:lnTo>
                  <a:pt x="0" y="0"/>
                </a:lnTo>
                <a:close/>
              </a:path>
            </a:pathLst>
          </a:custGeom>
          <a:blipFill>
            <a:blip r:embed="rId12">
              <a:extLst>
                <a:ext uri="{96DAC541-7B7A-43D3-8B79-37D633B846F1}">
                  <asvg:svgBlip xmlns:asvg="http://schemas.microsoft.com/office/drawing/2016/SVG/main" xmlns="" r:embed="rId13"/>
                </a:ext>
              </a:extLst>
            </a:blip>
            <a:stretch>
              <a:fillRect b="-39357"/>
            </a:stretch>
          </a:blipFill>
        </p:spPr>
        <p:txBody>
          <a:bodyPr/>
          <a:lstStyle/>
          <a:p>
            <a:endParaRPr lang="en-SG"/>
          </a:p>
        </p:txBody>
      </p:sp>
      <p:grpSp>
        <p:nvGrpSpPr>
          <p:cNvPr id="3" name="Google Shape;305;p14">
            <a:extLst>
              <a:ext uri="{FF2B5EF4-FFF2-40B4-BE49-F238E27FC236}">
                <a16:creationId xmlns:a16="http://schemas.microsoft.com/office/drawing/2014/main" xmlns="" id="{C97E5963-83F8-84C5-04FF-520D8EAC869D}"/>
              </a:ext>
            </a:extLst>
          </p:cNvPr>
          <p:cNvGrpSpPr/>
          <p:nvPr/>
        </p:nvGrpSpPr>
        <p:grpSpPr>
          <a:xfrm>
            <a:off x="14478000" y="457200"/>
            <a:ext cx="3148012" cy="1220096"/>
            <a:chOff x="7890477" y="787864"/>
            <a:chExt cx="2022200" cy="1289304"/>
          </a:xfrm>
        </p:grpSpPr>
        <p:pic>
          <p:nvPicPr>
            <p:cNvPr id="11" name="Google Shape;306;p14">
              <a:extLst>
                <a:ext uri="{FF2B5EF4-FFF2-40B4-BE49-F238E27FC236}">
                  <a16:creationId xmlns:a16="http://schemas.microsoft.com/office/drawing/2014/main" xmlns="" id="{02F2C4E1-21A3-FB62-E301-EEF6036FD768}"/>
                </a:ext>
              </a:extLst>
            </p:cNvPr>
            <p:cNvPicPr preferRelativeResize="0"/>
            <p:nvPr/>
          </p:nvPicPr>
          <p:blipFill rotWithShape="1">
            <a:blip r:embed="rId14">
              <a:alphaModFix/>
            </a:blip>
            <a:srcRect/>
            <a:stretch/>
          </p:blipFill>
          <p:spPr>
            <a:xfrm>
              <a:off x="7934187" y="787864"/>
              <a:ext cx="1912845" cy="1289304"/>
            </a:xfrm>
            <a:prstGeom prst="rect">
              <a:avLst/>
            </a:prstGeom>
            <a:noFill/>
            <a:ln>
              <a:noFill/>
            </a:ln>
          </p:spPr>
        </p:pic>
        <p:sp>
          <p:nvSpPr>
            <p:cNvPr id="12" name="Google Shape;307;p14">
              <a:extLst>
                <a:ext uri="{FF2B5EF4-FFF2-40B4-BE49-F238E27FC236}">
                  <a16:creationId xmlns:a16="http://schemas.microsoft.com/office/drawing/2014/main" xmlns="" id="{BB97159F-9CF7-7600-2E07-758FCC9B7422}"/>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5" name="TextBox 14">
            <a:extLst>
              <a:ext uri="{FF2B5EF4-FFF2-40B4-BE49-F238E27FC236}">
                <a16:creationId xmlns:a16="http://schemas.microsoft.com/office/drawing/2014/main" xmlns="" id="{5C545019-DC08-EA68-331A-661AD5F5AB87}"/>
              </a:ext>
            </a:extLst>
          </p:cNvPr>
          <p:cNvSpPr txBox="1"/>
          <p:nvPr/>
        </p:nvSpPr>
        <p:spPr>
          <a:xfrm>
            <a:off x="14503940" y="3742798"/>
            <a:ext cx="2711824"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r>
              <a:rPr lang="en-US" sz="6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3434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6387828-3FE5-DD6C-3178-46278F02217D}"/>
              </a:ext>
            </a:extLst>
          </p:cNvPr>
          <p:cNvPicPr>
            <a:picLocks noChangeAspect="1"/>
          </p:cNvPicPr>
          <p:nvPr/>
        </p:nvPicPr>
        <p:blipFill>
          <a:blip r:embed="rId3"/>
          <a:stretch>
            <a:fillRect/>
          </a:stretch>
        </p:blipFill>
        <p:spPr>
          <a:xfrm>
            <a:off x="429126" y="466687"/>
            <a:ext cx="6705600" cy="5924625"/>
          </a:xfrm>
          <a:prstGeom prst="rect">
            <a:avLst/>
          </a:prstGeom>
        </p:spPr>
      </p:pic>
      <p:sp>
        <p:nvSpPr>
          <p:cNvPr id="4" name="TextBox 13">
            <a:extLst>
              <a:ext uri="{FF2B5EF4-FFF2-40B4-BE49-F238E27FC236}">
                <a16:creationId xmlns:a16="http://schemas.microsoft.com/office/drawing/2014/main" xmlns="" id="{1E6C6D4B-792D-4AAB-D256-10446F0E80B7}"/>
              </a:ext>
            </a:extLst>
          </p:cNvPr>
          <p:cNvSpPr txBox="1"/>
          <p:nvPr/>
        </p:nvSpPr>
        <p:spPr>
          <a:xfrm>
            <a:off x="7262185" y="1609859"/>
            <a:ext cx="10820400" cy="745159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DEF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D,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l">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l">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5" name="Object 4">
            <a:extLst>
              <a:ext uri="{FF2B5EF4-FFF2-40B4-BE49-F238E27FC236}">
                <a16:creationId xmlns:a16="http://schemas.microsoft.com/office/drawing/2014/main" xmlns="" id="{0BA702FE-0ED8-D8F8-D7CA-D4BED5FB7CD0}"/>
              </a:ext>
            </a:extLst>
          </p:cNvPr>
          <p:cNvGraphicFramePr>
            <a:graphicFrameLocks noChangeAspect="1"/>
          </p:cNvGraphicFramePr>
          <p:nvPr>
            <p:extLst>
              <p:ext uri="{D42A27DB-BD31-4B8C-83A1-F6EECF244321}">
                <p14:modId xmlns:p14="http://schemas.microsoft.com/office/powerpoint/2010/main" val="2929891272"/>
              </p:ext>
            </p:extLst>
          </p:nvPr>
        </p:nvGraphicFramePr>
        <p:xfrm>
          <a:off x="7106652" y="3695700"/>
          <a:ext cx="11063287" cy="4060825"/>
        </p:xfrm>
        <a:graphic>
          <a:graphicData uri="http://schemas.openxmlformats.org/presentationml/2006/ole">
            <mc:AlternateContent xmlns:mc="http://schemas.openxmlformats.org/markup-compatibility/2006">
              <mc:Choice xmlns:v="urn:schemas-microsoft-com:vml" Requires="v">
                <p:oleObj spid="_x0000_s15362" name="Equation" r:id="rId4" imgW="2006280" imgH="736560" progId="Equation.DSMT4">
                  <p:embed/>
                </p:oleObj>
              </mc:Choice>
              <mc:Fallback>
                <p:oleObj name="Equation" r:id="rId4" imgW="2006280" imgH="736560" progId="Equation.DSMT4">
                  <p:embed/>
                  <p:pic>
                    <p:nvPicPr>
                      <p:cNvPr id="7" name="Object 6">
                        <a:extLst>
                          <a:ext uri="{FF2B5EF4-FFF2-40B4-BE49-F238E27FC236}">
                            <a16:creationId xmlns:a16="http://schemas.microsoft.com/office/drawing/2014/main" xmlns="" id="{670D6751-DE61-70CD-9795-64B7E90DBC30}"/>
                          </a:ext>
                        </a:extLst>
                      </p:cNvPr>
                      <p:cNvPicPr/>
                      <p:nvPr/>
                    </p:nvPicPr>
                    <p:blipFill>
                      <a:blip r:embed="rId5"/>
                      <a:stretch>
                        <a:fillRect/>
                      </a:stretch>
                    </p:blipFill>
                    <p:spPr>
                      <a:xfrm>
                        <a:off x="7106652" y="3695700"/>
                        <a:ext cx="11063287" cy="406082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51526080-957C-0EFE-66CA-7047C089362E}"/>
              </a:ext>
            </a:extLst>
          </p:cNvPr>
          <p:cNvGraphicFramePr>
            <a:graphicFrameLocks noChangeAspect="1"/>
          </p:cNvGraphicFramePr>
          <p:nvPr>
            <p:extLst>
              <p:ext uri="{D42A27DB-BD31-4B8C-83A1-F6EECF244321}">
                <p14:modId xmlns:p14="http://schemas.microsoft.com/office/powerpoint/2010/main" val="4035271996"/>
              </p:ext>
            </p:extLst>
          </p:nvPr>
        </p:nvGraphicFramePr>
        <p:xfrm>
          <a:off x="9601200" y="7581900"/>
          <a:ext cx="8116528" cy="1981200"/>
        </p:xfrm>
        <a:graphic>
          <a:graphicData uri="http://schemas.openxmlformats.org/presentationml/2006/ole">
            <mc:AlternateContent xmlns:mc="http://schemas.openxmlformats.org/markup-compatibility/2006">
              <mc:Choice xmlns:v="urn:schemas-microsoft-com:vml" Requires="v">
                <p:oleObj spid="_x0000_s15363" name="Equation" r:id="rId6" imgW="1612800" imgH="393480" progId="Equation.DSMT4">
                  <p:embed/>
                </p:oleObj>
              </mc:Choice>
              <mc:Fallback>
                <p:oleObj name="Equation" r:id="rId6" imgW="1612800" imgH="393480" progId="Equation.DSMT4">
                  <p:embed/>
                  <p:pic>
                    <p:nvPicPr>
                      <p:cNvPr id="0" name=""/>
                      <p:cNvPicPr/>
                      <p:nvPr/>
                    </p:nvPicPr>
                    <p:blipFill>
                      <a:blip r:embed="rId7"/>
                      <a:stretch>
                        <a:fillRect/>
                      </a:stretch>
                    </p:blipFill>
                    <p:spPr>
                      <a:xfrm>
                        <a:off x="9601200" y="7581900"/>
                        <a:ext cx="8116528" cy="1981200"/>
                      </a:xfrm>
                      <a:prstGeom prst="rect">
                        <a:avLst/>
                      </a:prstGeom>
                    </p:spPr>
                  </p:pic>
                </p:oleObj>
              </mc:Fallback>
            </mc:AlternateContent>
          </a:graphicData>
        </a:graphic>
      </p:graphicFrame>
      <p:sp>
        <p:nvSpPr>
          <p:cNvPr id="7" name="Freeform 4">
            <a:extLst>
              <a:ext uri="{FF2B5EF4-FFF2-40B4-BE49-F238E27FC236}">
                <a16:creationId xmlns:a16="http://schemas.microsoft.com/office/drawing/2014/main" xmlns="" id="{57FDC7B2-48DF-E58C-F366-9462C83DF473}"/>
              </a:ext>
            </a:extLst>
          </p:cNvPr>
          <p:cNvSpPr/>
          <p:nvPr/>
        </p:nvSpPr>
        <p:spPr>
          <a:xfrm>
            <a:off x="-685800" y="5335655"/>
            <a:ext cx="3571428" cy="5452869"/>
          </a:xfrm>
          <a:custGeom>
            <a:avLst/>
            <a:gdLst/>
            <a:ahLst/>
            <a:cxnLst/>
            <a:rect l="l" t="t" r="r" b="b"/>
            <a:pathLst>
              <a:path w="2708058" h="3507492">
                <a:moveTo>
                  <a:pt x="2708058" y="0"/>
                </a:moveTo>
                <a:lnTo>
                  <a:pt x="0" y="0"/>
                </a:lnTo>
                <a:lnTo>
                  <a:pt x="0" y="3507492"/>
                </a:lnTo>
                <a:lnTo>
                  <a:pt x="2708058" y="3507492"/>
                </a:lnTo>
                <a:lnTo>
                  <a:pt x="2708058" y="0"/>
                </a:lnTo>
                <a:close/>
              </a:path>
            </a:pathLst>
          </a:custGeom>
          <a:blipFill>
            <a:blip r:embed="rId8">
              <a:extLst>
                <a:ext uri="{96DAC541-7B7A-43D3-8B79-37D633B846F1}">
                  <asvg:svgBlip xmlns:asvg="http://schemas.microsoft.com/office/drawing/2016/SVG/main" xmlns="" r:embed="rId9"/>
                </a:ext>
              </a:extLst>
            </a:blip>
            <a:stretch>
              <a:fillRect b="-79553"/>
            </a:stretch>
          </a:blipFill>
        </p:spPr>
        <p:txBody>
          <a:bodyPr/>
          <a:lstStyle/>
          <a:p>
            <a:endParaRPr lang="en-SG"/>
          </a:p>
        </p:txBody>
      </p:sp>
      <p:grpSp>
        <p:nvGrpSpPr>
          <p:cNvPr id="2" name="Google Shape;305;p14">
            <a:extLst>
              <a:ext uri="{FF2B5EF4-FFF2-40B4-BE49-F238E27FC236}">
                <a16:creationId xmlns:a16="http://schemas.microsoft.com/office/drawing/2014/main" xmlns="" id="{FB97D531-5529-4746-B3CD-617327BE152F}"/>
              </a:ext>
            </a:extLst>
          </p:cNvPr>
          <p:cNvGrpSpPr/>
          <p:nvPr/>
        </p:nvGrpSpPr>
        <p:grpSpPr>
          <a:xfrm>
            <a:off x="13657842" y="478847"/>
            <a:ext cx="3487157" cy="1188276"/>
            <a:chOff x="7890477" y="787864"/>
            <a:chExt cx="2022200" cy="1289304"/>
          </a:xfrm>
        </p:grpSpPr>
        <p:pic>
          <p:nvPicPr>
            <p:cNvPr id="8" name="Google Shape;306;p14">
              <a:extLst>
                <a:ext uri="{FF2B5EF4-FFF2-40B4-BE49-F238E27FC236}">
                  <a16:creationId xmlns:a16="http://schemas.microsoft.com/office/drawing/2014/main" xmlns="" id="{446AB550-29B9-8A47-B17F-E2A4BDDEB962}"/>
                </a:ext>
              </a:extLst>
            </p:cNvPr>
            <p:cNvPicPr preferRelativeResize="0"/>
            <p:nvPr/>
          </p:nvPicPr>
          <p:blipFill rotWithShape="1">
            <a:blip r:embed="rId10">
              <a:alphaModFix/>
            </a:blip>
            <a:srcRect/>
            <a:stretch/>
          </p:blipFill>
          <p:spPr>
            <a:xfrm>
              <a:off x="7934187" y="787864"/>
              <a:ext cx="1912845" cy="1289304"/>
            </a:xfrm>
            <a:prstGeom prst="rect">
              <a:avLst/>
            </a:prstGeom>
            <a:noFill/>
            <a:ln>
              <a:noFill/>
            </a:ln>
          </p:spPr>
        </p:pic>
        <p:sp>
          <p:nvSpPr>
            <p:cNvPr id="9" name="Google Shape;307;p14">
              <a:extLst>
                <a:ext uri="{FF2B5EF4-FFF2-40B4-BE49-F238E27FC236}">
                  <a16:creationId xmlns:a16="http://schemas.microsoft.com/office/drawing/2014/main" xmlns="" id="{331C16B1-8C39-F3F0-9A44-391B88C1A4B7}"/>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0" name="TextBox 9">
            <a:extLst>
              <a:ext uri="{FF2B5EF4-FFF2-40B4-BE49-F238E27FC236}">
                <a16:creationId xmlns:a16="http://schemas.microsoft.com/office/drawing/2014/main" xmlns="" id="{F3C32007-A23F-3E7E-8891-58580F1061BC}"/>
              </a:ext>
            </a:extLst>
          </p:cNvPr>
          <p:cNvSpPr txBox="1"/>
          <p:nvPr/>
        </p:nvSpPr>
        <p:spPr>
          <a:xfrm>
            <a:off x="7363326" y="7981409"/>
            <a:ext cx="2009274"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nên</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472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7">
            <a:extLst>
              <a:ext uri="{FF2B5EF4-FFF2-40B4-BE49-F238E27FC236}">
                <a16:creationId xmlns:a16="http://schemas.microsoft.com/office/drawing/2014/main" xmlns="" id="{CCE31B8B-A742-19B6-33AB-95D8C7C6F421}"/>
              </a:ext>
            </a:extLst>
          </p:cNvPr>
          <p:cNvSpPr/>
          <p:nvPr/>
        </p:nvSpPr>
        <p:spPr>
          <a:xfrm>
            <a:off x="15385621" y="5778867"/>
            <a:ext cx="2624323" cy="4729213"/>
          </a:xfrm>
          <a:custGeom>
            <a:avLst/>
            <a:gdLst/>
            <a:ahLst/>
            <a:cxnLst/>
            <a:rect l="l" t="t" r="r" b="b"/>
            <a:pathLst>
              <a:path w="4015277" h="5892497">
                <a:moveTo>
                  <a:pt x="0" y="0"/>
                </a:moveTo>
                <a:lnTo>
                  <a:pt x="4015276" y="0"/>
                </a:lnTo>
                <a:lnTo>
                  <a:pt x="4015276" y="5892497"/>
                </a:lnTo>
                <a:lnTo>
                  <a:pt x="0" y="5892497"/>
                </a:lnTo>
                <a:lnTo>
                  <a:pt x="0" y="0"/>
                </a:lnTo>
                <a:close/>
              </a:path>
            </a:pathLst>
          </a:custGeom>
          <a:blipFill>
            <a:blip r:embed="rId3">
              <a:extLst>
                <a:ext uri="{96DAC541-7B7A-43D3-8B79-37D633B846F1}">
                  <asvg:svgBlip xmlns:asvg="http://schemas.microsoft.com/office/drawing/2016/SVG/main" xmlns="" r:embed="rId4"/>
                </a:ext>
              </a:extLst>
            </a:blip>
            <a:stretch>
              <a:fillRect b="-67734"/>
            </a:stretch>
          </a:blipFill>
        </p:spPr>
        <p:txBody>
          <a:bodyPr/>
          <a:lstStyle/>
          <a:p>
            <a:endParaRPr lang="en-SG"/>
          </a:p>
        </p:txBody>
      </p:sp>
      <p:grpSp>
        <p:nvGrpSpPr>
          <p:cNvPr id="4" name="Google Shape;305;p14">
            <a:extLst>
              <a:ext uri="{FF2B5EF4-FFF2-40B4-BE49-F238E27FC236}">
                <a16:creationId xmlns:a16="http://schemas.microsoft.com/office/drawing/2014/main" xmlns="" id="{EAC7A27A-BBC5-2DFB-3EEF-9220A45009CC}"/>
              </a:ext>
            </a:extLst>
          </p:cNvPr>
          <p:cNvGrpSpPr/>
          <p:nvPr/>
        </p:nvGrpSpPr>
        <p:grpSpPr>
          <a:xfrm flipH="1">
            <a:off x="228600" y="489120"/>
            <a:ext cx="1999500" cy="1157430"/>
            <a:chOff x="7837953" y="804641"/>
            <a:chExt cx="2022200" cy="1289304"/>
          </a:xfrm>
        </p:grpSpPr>
        <p:pic>
          <p:nvPicPr>
            <p:cNvPr id="5" name="Google Shape;306;p14">
              <a:extLst>
                <a:ext uri="{FF2B5EF4-FFF2-40B4-BE49-F238E27FC236}">
                  <a16:creationId xmlns:a16="http://schemas.microsoft.com/office/drawing/2014/main" xmlns="" id="{84449913-A784-3215-FFAD-554F350BC5D5}"/>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6" name="Google Shape;307;p14">
              <a:extLst>
                <a:ext uri="{FF2B5EF4-FFF2-40B4-BE49-F238E27FC236}">
                  <a16:creationId xmlns:a16="http://schemas.microsoft.com/office/drawing/2014/main" xmlns="" id="{87186656-83DF-0601-7FE2-90852737A462}"/>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12" name="Picture 11">
            <a:extLst>
              <a:ext uri="{FF2B5EF4-FFF2-40B4-BE49-F238E27FC236}">
                <a16:creationId xmlns:a16="http://schemas.microsoft.com/office/drawing/2014/main" xmlns="" id="{BC3E6085-AC48-3C4E-9EF7-FC3893DEBC78}"/>
              </a:ext>
            </a:extLst>
          </p:cNvPr>
          <p:cNvPicPr>
            <a:picLocks noChangeAspect="1"/>
          </p:cNvPicPr>
          <p:nvPr/>
        </p:nvPicPr>
        <p:blipFill>
          <a:blip r:embed="rId6"/>
          <a:stretch>
            <a:fillRect/>
          </a:stretch>
        </p:blipFill>
        <p:spPr>
          <a:xfrm>
            <a:off x="11849100" y="608947"/>
            <a:ext cx="5715000" cy="5074920"/>
          </a:xfrm>
          <a:prstGeom prst="rect">
            <a:avLst/>
          </a:prstGeom>
        </p:spPr>
      </p:pic>
      <p:sp>
        <p:nvSpPr>
          <p:cNvPr id="13" name="TextBox 13">
            <a:extLst>
              <a:ext uri="{FF2B5EF4-FFF2-40B4-BE49-F238E27FC236}">
                <a16:creationId xmlns:a16="http://schemas.microsoft.com/office/drawing/2014/main" xmlns="" id="{CACE4A0D-5C03-C213-0E35-34CB805EDA14}"/>
              </a:ext>
            </a:extLst>
          </p:cNvPr>
          <p:cNvSpPr txBox="1"/>
          <p:nvPr/>
        </p:nvSpPr>
        <p:spPr>
          <a:xfrm>
            <a:off x="284793" y="1542446"/>
            <a:ext cx="11468100" cy="3142720"/>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PQR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P,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14" name="Object 13">
            <a:extLst>
              <a:ext uri="{FF2B5EF4-FFF2-40B4-BE49-F238E27FC236}">
                <a16:creationId xmlns:a16="http://schemas.microsoft.com/office/drawing/2014/main" xmlns="" id="{76760B69-BBC9-1B34-CF55-F81BD8D332FB}"/>
              </a:ext>
            </a:extLst>
          </p:cNvPr>
          <p:cNvGraphicFramePr>
            <a:graphicFrameLocks noChangeAspect="1"/>
          </p:cNvGraphicFramePr>
          <p:nvPr>
            <p:extLst>
              <p:ext uri="{D42A27DB-BD31-4B8C-83A1-F6EECF244321}">
                <p14:modId xmlns:p14="http://schemas.microsoft.com/office/powerpoint/2010/main" val="2369828433"/>
              </p:ext>
            </p:extLst>
          </p:nvPr>
        </p:nvGraphicFramePr>
        <p:xfrm>
          <a:off x="266700" y="2171700"/>
          <a:ext cx="6435725" cy="2486025"/>
        </p:xfrm>
        <a:graphic>
          <a:graphicData uri="http://schemas.openxmlformats.org/presentationml/2006/ole">
            <mc:AlternateContent xmlns:mc="http://schemas.openxmlformats.org/markup-compatibility/2006">
              <mc:Choice xmlns:v="urn:schemas-microsoft-com:vml" Requires="v">
                <p:oleObj spid="_x0000_s16386" name="Equation" r:id="rId7" imgW="1054080" imgH="419040" progId="Equation.DSMT4">
                  <p:embed/>
                </p:oleObj>
              </mc:Choice>
              <mc:Fallback>
                <p:oleObj name="Equation" r:id="rId7" imgW="1054080" imgH="419040" progId="Equation.DSMT4">
                  <p:embed/>
                  <p:pic>
                    <p:nvPicPr>
                      <p:cNvPr id="6" name="Object 5">
                        <a:extLst>
                          <a:ext uri="{FF2B5EF4-FFF2-40B4-BE49-F238E27FC236}">
                            <a16:creationId xmlns:a16="http://schemas.microsoft.com/office/drawing/2014/main" xmlns="" id="{9A916226-9256-2A5E-B9FF-B851AB08DFEC}"/>
                          </a:ext>
                        </a:extLst>
                      </p:cNvPr>
                      <p:cNvPicPr/>
                      <p:nvPr/>
                    </p:nvPicPr>
                    <p:blipFill>
                      <a:blip r:embed="rId8"/>
                      <a:stretch>
                        <a:fillRect/>
                      </a:stretch>
                    </p:blipFill>
                    <p:spPr>
                      <a:xfrm>
                        <a:off x="266700" y="2171700"/>
                        <a:ext cx="6435725" cy="24860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xmlns="" id="{3374A560-E4B0-C3AB-FBB7-FDA64A15B6D3}"/>
              </a:ext>
            </a:extLst>
          </p:cNvPr>
          <p:cNvGraphicFramePr>
            <a:graphicFrameLocks noChangeAspect="1"/>
          </p:cNvGraphicFramePr>
          <p:nvPr>
            <p:extLst>
              <p:ext uri="{D42A27DB-BD31-4B8C-83A1-F6EECF244321}">
                <p14:modId xmlns:p14="http://schemas.microsoft.com/office/powerpoint/2010/main" val="3783358828"/>
              </p:ext>
            </p:extLst>
          </p:nvPr>
        </p:nvGraphicFramePr>
        <p:xfrm>
          <a:off x="1707025" y="4964563"/>
          <a:ext cx="10156666" cy="1482725"/>
        </p:xfrm>
        <a:graphic>
          <a:graphicData uri="http://schemas.openxmlformats.org/presentationml/2006/ole">
            <mc:AlternateContent xmlns:mc="http://schemas.openxmlformats.org/markup-compatibility/2006">
              <mc:Choice xmlns:v="urn:schemas-microsoft-com:vml" Requires="v">
                <p:oleObj spid="_x0000_s16387" name="Equation" r:id="rId9" imgW="1739880" imgH="253800" progId="Equation.DSMT4">
                  <p:embed/>
                </p:oleObj>
              </mc:Choice>
              <mc:Fallback>
                <p:oleObj name="Equation" r:id="rId9" imgW="1739880" imgH="253800" progId="Equation.DSMT4">
                  <p:embed/>
                  <p:pic>
                    <p:nvPicPr>
                      <p:cNvPr id="0" name=""/>
                      <p:cNvPicPr/>
                      <p:nvPr/>
                    </p:nvPicPr>
                    <p:blipFill>
                      <a:blip r:embed="rId10"/>
                      <a:stretch>
                        <a:fillRect/>
                      </a:stretch>
                    </p:blipFill>
                    <p:spPr>
                      <a:xfrm>
                        <a:off x="1707025" y="4964563"/>
                        <a:ext cx="10156666" cy="1482725"/>
                      </a:xfrm>
                      <a:prstGeom prst="rect">
                        <a:avLst/>
                      </a:prstGeom>
                    </p:spPr>
                  </p:pic>
                </p:oleObj>
              </mc:Fallback>
            </mc:AlternateContent>
          </a:graphicData>
        </a:graphic>
      </p:graphicFrame>
      <p:sp>
        <p:nvSpPr>
          <p:cNvPr id="16" name="TextBox 13">
            <a:extLst>
              <a:ext uri="{FF2B5EF4-FFF2-40B4-BE49-F238E27FC236}">
                <a16:creationId xmlns:a16="http://schemas.microsoft.com/office/drawing/2014/main" xmlns="" id="{686A7C66-FDFF-D08E-DE82-8282DC2AA1C2}"/>
              </a:ext>
            </a:extLst>
          </p:cNvPr>
          <p:cNvSpPr txBox="1"/>
          <p:nvPr/>
        </p:nvSpPr>
        <p:spPr>
          <a:xfrm>
            <a:off x="669070" y="6212010"/>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Theo </a:t>
            </a:r>
            <a:r>
              <a:rPr lang="en-US" sz="6000" dirty="0" err="1">
                <a:solidFill>
                  <a:srgbClr val="000000"/>
                </a:solidFill>
                <a:latin typeface="Times New Roman" panose="02020603050405020304" pitchFamily="18" charset="0"/>
                <a:cs typeface="Times New Roman" panose="02020603050405020304" pitchFamily="18" charset="0"/>
              </a:rPr>
              <a:t>định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lí</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Pythagore</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17" name="Object 16">
            <a:extLst>
              <a:ext uri="{FF2B5EF4-FFF2-40B4-BE49-F238E27FC236}">
                <a16:creationId xmlns:a16="http://schemas.microsoft.com/office/drawing/2014/main" xmlns="" id="{036506C4-4EE5-6286-38A4-67C1CEE47C6D}"/>
              </a:ext>
            </a:extLst>
          </p:cNvPr>
          <p:cNvGraphicFramePr>
            <a:graphicFrameLocks noChangeAspect="1"/>
          </p:cNvGraphicFramePr>
          <p:nvPr>
            <p:extLst>
              <p:ext uri="{D42A27DB-BD31-4B8C-83A1-F6EECF244321}">
                <p14:modId xmlns:p14="http://schemas.microsoft.com/office/powerpoint/2010/main" val="3718795500"/>
              </p:ext>
            </p:extLst>
          </p:nvPr>
        </p:nvGraphicFramePr>
        <p:xfrm>
          <a:off x="4191000" y="7329656"/>
          <a:ext cx="11077575" cy="2509837"/>
        </p:xfrm>
        <a:graphic>
          <a:graphicData uri="http://schemas.openxmlformats.org/presentationml/2006/ole">
            <mc:AlternateContent xmlns:mc="http://schemas.openxmlformats.org/markup-compatibility/2006">
              <mc:Choice xmlns:v="urn:schemas-microsoft-com:vml" Requires="v">
                <p:oleObj spid="_x0000_s16388" name="Equation" r:id="rId11" imgW="1904760" imgH="431640" progId="Equation.DSMT4">
                  <p:embed/>
                </p:oleObj>
              </mc:Choice>
              <mc:Fallback>
                <p:oleObj name="Equation" r:id="rId11" imgW="1904760" imgH="431640" progId="Equation.DSMT4">
                  <p:embed/>
                  <p:pic>
                    <p:nvPicPr>
                      <p:cNvPr id="8" name="Object 7">
                        <a:extLst>
                          <a:ext uri="{FF2B5EF4-FFF2-40B4-BE49-F238E27FC236}">
                            <a16:creationId xmlns:a16="http://schemas.microsoft.com/office/drawing/2014/main" xmlns="" id="{847A367E-DA8B-9C58-F47A-0CDC7FC6F907}"/>
                          </a:ext>
                        </a:extLst>
                      </p:cNvPr>
                      <p:cNvPicPr/>
                      <p:nvPr/>
                    </p:nvPicPr>
                    <p:blipFill>
                      <a:blip r:embed="rId12"/>
                      <a:stretch>
                        <a:fillRect/>
                      </a:stretch>
                    </p:blipFill>
                    <p:spPr>
                      <a:xfrm>
                        <a:off x="4191000" y="7329656"/>
                        <a:ext cx="11077575" cy="2509837"/>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xmlns="" id="{B1812412-A457-2E6A-4247-3C9A1408EFF9}"/>
              </a:ext>
            </a:extLst>
          </p:cNvPr>
          <p:cNvSpPr txBox="1"/>
          <p:nvPr/>
        </p:nvSpPr>
        <p:spPr>
          <a:xfrm>
            <a:off x="417291" y="4265383"/>
            <a:ext cx="2579468"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81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 name="TextBox 13">
                <a:extLst>
                  <a:ext uri="{FF2B5EF4-FFF2-40B4-BE49-F238E27FC236}">
                    <a16:creationId xmlns:a16="http://schemas.microsoft.com/office/drawing/2014/main" xmlns="" id="{FB17D479-D693-7026-2C5D-558E4024CDB0}"/>
                  </a:ext>
                </a:extLst>
              </p:cNvPr>
              <p:cNvSpPr txBox="1"/>
              <p:nvPr/>
            </p:nvSpPr>
            <p:spPr>
              <a:xfrm>
                <a:off x="392922" y="800100"/>
                <a:ext cx="17502155" cy="5866734"/>
              </a:xfrm>
              <a:prstGeom prst="rect">
                <a:avLst/>
              </a:prstGeom>
            </p:spPr>
            <p:txBody>
              <a:bodyPr wrap="square" lIns="0" tIns="0" rIns="0" bIns="0" rtlCol="0" anchor="t">
                <a:spAutoFit/>
              </a:bodyPr>
              <a:lstStyle/>
              <a:p>
                <a:pPr marL="0" lvl="1">
                  <a:lnSpc>
                    <a:spcPct val="150000"/>
                  </a:lnSpc>
                  <a:spcBef>
                    <a:spcPct val="0"/>
                  </a:spcBef>
                </a:pPr>
                <a:r>
                  <a:rPr lang="en-US" sz="4000" dirty="0">
                    <a:latin typeface="Times New Roman" panose="02020603050405020304" pitchFamily="18" charset="0"/>
                    <a:cs typeface="Times New Roman" panose="02020603050405020304" pitchFamily="18" charset="0"/>
                  </a:rPr>
                  <a:t>Hai con </a:t>
                </a:r>
                <a:r>
                  <a:rPr lang="en-US" sz="4000" dirty="0" err="1">
                    <a:latin typeface="Times New Roman" panose="02020603050405020304" pitchFamily="18" charset="0"/>
                    <a:cs typeface="Times New Roman" panose="02020603050405020304" pitchFamily="18" charset="0"/>
                  </a:rPr>
                  <a:t>thuyền</a:t>
                </a:r>
                <a:r>
                  <a:rPr lang="en-US" sz="4000" dirty="0">
                    <a:latin typeface="Times New Roman" panose="02020603050405020304" pitchFamily="18" charset="0"/>
                    <a:cs typeface="Times New Roman" panose="02020603050405020304" pitchFamily="18" charset="0"/>
                  </a:rPr>
                  <a:t> P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Q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300m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chân</a:t>
                </a:r>
                <a:r>
                  <a:rPr lang="en-US" sz="4000" dirty="0">
                    <a:latin typeface="Times New Roman" panose="02020603050405020304" pitchFamily="18" charset="0"/>
                    <a:cs typeface="Times New Roman" panose="02020603050405020304" pitchFamily="18" charset="0"/>
                  </a:rPr>
                  <a:t> B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7).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P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Q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dưới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góc </a:t>
                </a:r>
                <a14:m>
                  <m:oMath xmlns:m="http://schemas.openxmlformats.org/officeDocument/2006/math">
                    <m:acc>
                      <m:accPr>
                        <m:chr m:val="̂"/>
                        <m:ctrlPr>
                          <a:rPr lang="en-US" sz="4000" i="1">
                            <a:latin typeface="Cambria Math"/>
                          </a:rPr>
                        </m:ctrlPr>
                      </m:accPr>
                      <m:e>
                        <m:r>
                          <a:rPr lang="en-US" sz="4000" i="1">
                            <a:latin typeface="Cambria Math" panose="02040503050406030204" pitchFamily="18" charset="0"/>
                          </a:rPr>
                          <m:t>𝐵𝐴𝑃</m:t>
                        </m:r>
                      </m:e>
                    </m:acc>
                    <m:r>
                      <a:rPr lang="en-US" sz="4000" i="1">
                        <a:latin typeface="Cambria Math" panose="02040503050406030204" pitchFamily="18" charset="0"/>
                      </a:rPr>
                      <m:t>=14°</m:t>
                    </m:r>
                  </m:oMath>
                </a14:m>
                <a:r>
                  <a:rPr lang="en-US" sz="4000" dirty="0"/>
                  <a:t>,</a:t>
                </a:r>
                <a:r>
                  <a:rPr lang="en-US" dirty="0"/>
                  <a:t> </a:t>
                </a:r>
                <a14:m>
                  <m:oMath xmlns:m="http://schemas.openxmlformats.org/officeDocument/2006/math">
                    <m:acc>
                      <m:accPr>
                        <m:chr m:val="̂"/>
                        <m:ctrlPr>
                          <a:rPr lang="en-US" sz="4000" i="1">
                            <a:latin typeface="Cambria Math"/>
                          </a:rPr>
                        </m:ctrlPr>
                      </m:accPr>
                      <m:e>
                        <m:r>
                          <a:rPr lang="en-US" sz="4000" i="1">
                            <a:latin typeface="Cambria Math" panose="02040503050406030204" pitchFamily="18" charset="0"/>
                          </a:rPr>
                          <m:t>𝐵𝑄𝐴</m:t>
                        </m:r>
                      </m:e>
                    </m:acc>
                    <m:r>
                      <a:rPr lang="en-US" sz="4000" i="1">
                        <a:latin typeface="Cambria Math" panose="02040503050406030204" pitchFamily="18" charset="0"/>
                      </a:rPr>
                      <m:t>=42°</m:t>
                    </m:r>
                    <m:r>
                      <a:rPr lang="en-US" sz="4000" b="0" i="0" smtClean="0">
                        <a:latin typeface="Cambria Math" panose="02040503050406030204" pitchFamily="18" charset="0"/>
                      </a:rPr>
                      <m:t>. Đặ</m:t>
                    </m:r>
                    <m:r>
                      <m:rPr>
                        <m:sty m:val="p"/>
                      </m:rPr>
                      <a:rPr lang="en-US" sz="4000" b="0" i="0" smtClean="0">
                        <a:latin typeface="Cambria Math" panose="02040503050406030204" pitchFamily="18" charset="0"/>
                      </a:rPr>
                      <m:t>t</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h</m:t>
                    </m:r>
                    <m:r>
                      <a:rPr lang="en-US" sz="4000" b="0" i="0" smtClean="0">
                        <a:latin typeface="Cambria Math" panose="02040503050406030204" pitchFamily="18" charset="0"/>
                      </a:rPr>
                      <m:t>=</m:t>
                    </m:r>
                    <m:r>
                      <m:rPr>
                        <m:sty m:val="p"/>
                      </m:rPr>
                      <a:rPr lang="en-US" sz="4000" b="0" i="0" smtClean="0">
                        <a:latin typeface="Cambria Math" panose="02040503050406030204" pitchFamily="18" charset="0"/>
                      </a:rPr>
                      <m:t>AB</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l</m:t>
                    </m:r>
                    <m:r>
                      <a:rPr lang="en-US" sz="4000" b="0" i="0" smtClean="0">
                        <a:latin typeface="Cambria Math" panose="02040503050406030204" pitchFamily="18" charset="0"/>
                      </a:rPr>
                      <m:t>à </m:t>
                    </m:r>
                    <m:r>
                      <m:rPr>
                        <m:sty m:val="p"/>
                      </m:rPr>
                      <a:rPr lang="en-US" sz="4000" b="0" i="0" smtClean="0">
                        <a:latin typeface="Cambria Math" panose="02040503050406030204" pitchFamily="18" charset="0"/>
                      </a:rPr>
                      <m:t>chi</m:t>
                    </m:r>
                    <m:r>
                      <a:rPr lang="en-US" sz="4000" b="0" i="0" smtClean="0">
                        <a:latin typeface="Cambria Math" panose="02040503050406030204" pitchFamily="18" charset="0"/>
                      </a:rPr>
                      <m:t>ề</m:t>
                    </m:r>
                    <m:r>
                      <m:rPr>
                        <m:sty m:val="p"/>
                      </m:rPr>
                      <a:rPr lang="en-US" sz="4000" b="0" i="0" smtClean="0">
                        <a:latin typeface="Cambria Math" panose="02040503050406030204" pitchFamily="18" charset="0"/>
                      </a:rPr>
                      <m:t>u</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cao</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c</m:t>
                    </m:r>
                    <m:r>
                      <a:rPr lang="en-US" sz="4000" b="0" i="0" smtClean="0">
                        <a:latin typeface="Cambria Math" panose="02040503050406030204" pitchFamily="18" charset="0"/>
                      </a:rPr>
                      <m:t>ủ</m:t>
                    </m:r>
                    <m:r>
                      <m:rPr>
                        <m:sty m:val="p"/>
                      </m:rPr>
                      <a:rPr lang="en-US" sz="4000" b="0" i="0" smtClean="0">
                        <a:latin typeface="Cambria Math" panose="02040503050406030204" pitchFamily="18" charset="0"/>
                      </a:rPr>
                      <m:t>a</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th</m:t>
                    </m:r>
                    <m:r>
                      <a:rPr lang="en-US" sz="4000" b="0" i="0" smtClean="0">
                        <a:latin typeface="Cambria Math" panose="02040503050406030204" pitchFamily="18" charset="0"/>
                      </a:rPr>
                      <m:t>á</m:t>
                    </m:r>
                    <m:r>
                      <m:rPr>
                        <m:sty m:val="p"/>
                      </m:rPr>
                      <a:rPr lang="en-US" sz="4000" b="0" i="0" smtClean="0">
                        <a:latin typeface="Cambria Math" panose="02040503050406030204" pitchFamily="18" charset="0"/>
                      </a:rPr>
                      <m:t>p</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h</m:t>
                    </m:r>
                    <m:r>
                      <a:rPr lang="en-US" sz="4000" b="0" i="0" smtClean="0">
                        <a:latin typeface="Cambria Math" panose="02040503050406030204" pitchFamily="18" charset="0"/>
                      </a:rPr>
                      <m:t>ả</m:t>
                    </m:r>
                    <m:r>
                      <m:rPr>
                        <m:sty m:val="p"/>
                      </m:rPr>
                      <a:rPr lang="en-US" sz="4000" b="0" i="0" smtClean="0">
                        <a:latin typeface="Cambria Math" panose="02040503050406030204" pitchFamily="18" charset="0"/>
                      </a:rPr>
                      <m:t>i</m:t>
                    </m:r>
                    <m:r>
                      <a:rPr lang="en-US" sz="4000" b="0" i="0" smtClean="0">
                        <a:latin typeface="Cambria Math" panose="02040503050406030204" pitchFamily="18" charset="0"/>
                      </a:rPr>
                      <m:t> đă</m:t>
                    </m:r>
                    <m:r>
                      <m:rPr>
                        <m:sty m:val="p"/>
                      </m:rPr>
                      <a:rPr lang="en-US" sz="4000" b="0" i="0" smtClean="0">
                        <a:latin typeface="Cambria Math" panose="02040503050406030204" pitchFamily="18" charset="0"/>
                      </a:rPr>
                      <m:t>ng</m:t>
                    </m:r>
                  </m:oMath>
                </a14:m>
                <a:r>
                  <a:rPr lang="en-US" sz="4000" dirty="0"/>
                  <a:t>.</a:t>
                </a:r>
              </a:p>
              <a:p>
                <a:pPr marL="742950" lvl="1" indent="-742950">
                  <a:lnSpc>
                    <a:spcPct val="150000"/>
                  </a:lnSpc>
                  <a:spcBef>
                    <a:spcPct val="0"/>
                  </a:spcBef>
                  <a:buAutoNum type="alphaLcParenR"/>
                </a:pP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BQ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BP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h</a:t>
                </a:r>
              </a:p>
              <a:p>
                <a:pPr marL="742950" lvl="1" indent="-742950">
                  <a:lnSpc>
                    <a:spcPct val="150000"/>
                  </a:lnSpc>
                  <a:spcBef>
                    <a:spcPct val="0"/>
                  </a:spcBef>
                  <a:buAutoNum type="alphaLcParenR"/>
                </a:pP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mười</a:t>
                </a:r>
                <a:r>
                  <a:rPr lang="en-US" sz="4000" dirty="0">
                    <a:latin typeface="Times New Roman" panose="02020603050405020304" pitchFamily="18" charset="0"/>
                    <a:cs typeface="Times New Roman" panose="02020603050405020304" pitchFamily="18" charset="0"/>
                  </a:rPr>
                  <a:t>)</a:t>
                </a:r>
              </a:p>
              <a:p>
                <a:pPr marL="0" lvl="1">
                  <a:lnSpc>
                    <a:spcPct val="1500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28" name="TextBox 13">
                <a:extLst>
                  <a:ext uri="{FF2B5EF4-FFF2-40B4-BE49-F238E27FC236}">
                    <a16:creationId xmlns:a16="http://schemas.microsoft.com/office/drawing/2014/main" id="{FB17D479-D693-7026-2C5D-558E4024CDB0}"/>
                  </a:ext>
                </a:extLst>
              </p:cNvPr>
              <p:cNvSpPr txBox="1">
                <a:spLocks noRot="1" noChangeAspect="1" noMove="1" noResize="1" noEditPoints="1" noAdjustHandles="1" noChangeArrowheads="1" noChangeShapeType="1" noTextEdit="1"/>
              </p:cNvSpPr>
              <p:nvPr/>
            </p:nvSpPr>
            <p:spPr>
              <a:xfrm>
                <a:off x="392922" y="800100"/>
                <a:ext cx="17502155" cy="5866734"/>
              </a:xfrm>
              <a:prstGeom prst="rect">
                <a:avLst/>
              </a:prstGeom>
              <a:blipFill>
                <a:blip r:embed="rId2"/>
                <a:stretch>
                  <a:fillRect l="-1741"/>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xmlns="" id="{32D737B1-B23D-1D0C-A4BB-275767FED83C}"/>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Google Shape;304;p14">
            <a:extLst>
              <a:ext uri="{FF2B5EF4-FFF2-40B4-BE49-F238E27FC236}">
                <a16:creationId xmlns:a16="http://schemas.microsoft.com/office/drawing/2014/main" xmlns="" id="{2BFAC914-A47C-CD18-724C-A550C1FBC615}"/>
              </a:ext>
            </a:extLst>
          </p:cNvPr>
          <p:cNvSpPr/>
          <p:nvPr/>
        </p:nvSpPr>
        <p:spPr>
          <a:xfrm>
            <a:off x="228600" y="0"/>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4</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9" name="Freeform 23">
            <a:extLst>
              <a:ext uri="{FF2B5EF4-FFF2-40B4-BE49-F238E27FC236}">
                <a16:creationId xmlns:a16="http://schemas.microsoft.com/office/drawing/2014/main" xmlns="" id="{96855E99-8123-F082-2C8B-44B37BF83339}"/>
              </a:ext>
            </a:extLst>
          </p:cNvPr>
          <p:cNvSpPr/>
          <p:nvPr/>
        </p:nvSpPr>
        <p:spPr>
          <a:xfrm rot="18840569">
            <a:off x="-194476" y="7700852"/>
            <a:ext cx="2700323" cy="2088426"/>
          </a:xfrm>
          <a:custGeom>
            <a:avLst/>
            <a:gdLst/>
            <a:ahLst/>
            <a:cxnLst/>
            <a:rect l="l" t="t" r="r" b="b"/>
            <a:pathLst>
              <a:path w="1551247" h="902544">
                <a:moveTo>
                  <a:pt x="0" y="0"/>
                </a:moveTo>
                <a:lnTo>
                  <a:pt x="1551247" y="0"/>
                </a:lnTo>
                <a:lnTo>
                  <a:pt x="1551247" y="902544"/>
                </a:lnTo>
                <a:lnTo>
                  <a:pt x="0" y="9025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a:p>
        </p:txBody>
      </p:sp>
      <p:sp>
        <p:nvSpPr>
          <p:cNvPr id="10" name="Freeform 23">
            <a:extLst>
              <a:ext uri="{FF2B5EF4-FFF2-40B4-BE49-F238E27FC236}">
                <a16:creationId xmlns:a16="http://schemas.microsoft.com/office/drawing/2014/main" xmlns="" id="{94ECD55C-DFD5-88D0-8BE1-6BAA8A1D4639}"/>
              </a:ext>
            </a:extLst>
          </p:cNvPr>
          <p:cNvSpPr/>
          <p:nvPr/>
        </p:nvSpPr>
        <p:spPr>
          <a:xfrm rot="2000873">
            <a:off x="908162" y="9835728"/>
            <a:ext cx="1551247" cy="902544"/>
          </a:xfrm>
          <a:custGeom>
            <a:avLst/>
            <a:gdLst/>
            <a:ahLst/>
            <a:cxnLst/>
            <a:rect l="l" t="t" r="r" b="b"/>
            <a:pathLst>
              <a:path w="1551247" h="902544">
                <a:moveTo>
                  <a:pt x="0" y="0"/>
                </a:moveTo>
                <a:lnTo>
                  <a:pt x="1551247" y="0"/>
                </a:lnTo>
                <a:lnTo>
                  <a:pt x="1551247" y="902544"/>
                </a:lnTo>
                <a:lnTo>
                  <a:pt x="0" y="9025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a:p>
        </p:txBody>
      </p:sp>
      <p:pic>
        <p:nvPicPr>
          <p:cNvPr id="11" name="Picture 10">
            <a:extLst>
              <a:ext uri="{FF2B5EF4-FFF2-40B4-BE49-F238E27FC236}">
                <a16:creationId xmlns:a16="http://schemas.microsoft.com/office/drawing/2014/main" xmlns="" id="{C2C1B7AE-9400-389A-4743-8941672AB711}"/>
              </a:ext>
            </a:extLst>
          </p:cNvPr>
          <p:cNvPicPr>
            <a:picLocks noChangeAspect="1"/>
          </p:cNvPicPr>
          <p:nvPr/>
        </p:nvPicPr>
        <p:blipFill>
          <a:blip r:embed="rId5"/>
          <a:stretch>
            <a:fillRect/>
          </a:stretch>
        </p:blipFill>
        <p:spPr>
          <a:xfrm>
            <a:off x="2552700" y="5448301"/>
            <a:ext cx="12687300" cy="4393108"/>
          </a:xfrm>
          <a:prstGeom prst="rect">
            <a:avLst/>
          </a:prstGeom>
        </p:spPr>
      </p:pic>
    </p:spTree>
    <p:extLst>
      <p:ext uri="{BB962C8B-B14F-4D97-AF65-F5344CB8AC3E}">
        <p14:creationId xmlns:p14="http://schemas.microsoft.com/office/powerpoint/2010/main" val="230399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xmlns="" id="{FE368902-EF90-A54E-E7BF-F1A47B01CDF5}"/>
              </a:ext>
            </a:extLst>
          </p:cNvPr>
          <p:cNvSpPr txBox="1"/>
          <p:nvPr/>
        </p:nvSpPr>
        <p:spPr>
          <a:xfrm>
            <a:off x="557219" y="2009970"/>
            <a:ext cx="17040564" cy="4103688"/>
          </a:xfrm>
          <a:prstGeom prst="rect">
            <a:avLst/>
          </a:prstGeom>
        </p:spPr>
        <p:txBody>
          <a:bodyPr wrap="square" lIns="0" tIns="0" rIns="0" bIns="0" rtlCol="0" anchor="t">
            <a:spAutoFit/>
          </a:bodyPr>
          <a:lstStyle/>
          <a:p>
            <a:pPr lvl="0">
              <a:lnSpc>
                <a:spcPts val="6449"/>
              </a:lnSpc>
              <a:spcBef>
                <a:spcPct val="0"/>
              </a:spcBef>
            </a:pPr>
            <a:r>
              <a:rPr lang="en-US" sz="6000" dirty="0">
                <a:latin typeface="Times New Roman" panose="02020603050405020304" pitchFamily="18" charset="0"/>
                <a:cs typeface="Times New Roman" panose="02020603050405020304" pitchFamily="18" charset="0"/>
              </a:rPr>
              <a:t>a) </a:t>
            </a:r>
            <a:r>
              <a:rPr lang="en-US" sz="6000" dirty="0" err="1">
                <a:latin typeface="Times New Roman" panose="02020603050405020304" pitchFamily="18" charset="0"/>
                <a:cs typeface="Times New Roman" panose="02020603050405020304" pitchFamily="18" charset="0"/>
              </a:rPr>
              <a:t>Xét</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BQA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tại</a:t>
            </a:r>
            <a:r>
              <a:rPr lang="en-US" sz="6000" dirty="0">
                <a:latin typeface="Times New Roman" panose="02020603050405020304" pitchFamily="18" charset="0"/>
                <a:cs typeface="Times New Roman" panose="02020603050405020304" pitchFamily="18" charset="0"/>
              </a:rPr>
              <a:t> B, ta </a:t>
            </a:r>
            <a:r>
              <a:rPr lang="en-US" sz="6000" dirty="0" err="1">
                <a:latin typeface="Times New Roman" panose="02020603050405020304" pitchFamily="18" charset="0"/>
                <a:cs typeface="Times New Roman" panose="02020603050405020304" pitchFamily="18" charset="0"/>
              </a:rPr>
              <a:t>có</a:t>
            </a:r>
            <a:endParaRPr lang="en-US" sz="6000" dirty="0">
              <a:latin typeface="Times New Roman" panose="02020603050405020304" pitchFamily="18" charset="0"/>
            </a:endParaRPr>
          </a:p>
          <a:p>
            <a:pPr>
              <a:lnSpc>
                <a:spcPts val="6449"/>
              </a:lnSpc>
              <a:spcBef>
                <a:spcPct val="0"/>
              </a:spcBef>
            </a:pPr>
            <a:endParaRPr lang="en-US" sz="6000" dirty="0">
              <a:latin typeface="Times New Roman" panose="02020603050405020304" pitchFamily="18" charset="0"/>
              <a:cs typeface="Times New Roman" panose="02020603050405020304" pitchFamily="18" charset="0"/>
            </a:endParaRPr>
          </a:p>
          <a:p>
            <a:pPr>
              <a:lnSpc>
                <a:spcPts val="6449"/>
              </a:lnSpc>
              <a:spcBef>
                <a:spcPct val="0"/>
              </a:spcBef>
            </a:pPr>
            <a:endParaRPr lang="en-US" sz="6000" dirty="0"/>
          </a:p>
          <a:p>
            <a:pPr>
              <a:lnSpc>
                <a:spcPts val="6449"/>
              </a:lnSpc>
              <a:spcBef>
                <a:spcPct val="0"/>
              </a:spcBef>
            </a:pPr>
            <a:endParaRPr lang="en-US" sz="6000" dirty="0">
              <a:latin typeface="Times New Roman" panose="02020603050405020304" pitchFamily="18" charset="0"/>
              <a:cs typeface="Times New Roman" panose="02020603050405020304" pitchFamily="18" charset="0"/>
            </a:endParaRPr>
          </a:p>
          <a:p>
            <a:pPr lvl="0">
              <a:lnSpc>
                <a:spcPts val="6449"/>
              </a:lnSpc>
              <a:spcBef>
                <a:spcPct val="0"/>
              </a:spcBef>
            </a:pPr>
            <a:endParaRPr lang="en-US" sz="60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xmlns="" id="{5FBF99B1-A324-D81F-6796-E058F4F2F24F}"/>
              </a:ext>
            </a:extLst>
          </p:cNvPr>
          <p:cNvGraphicFramePr>
            <a:graphicFrameLocks noChangeAspect="1"/>
          </p:cNvGraphicFramePr>
          <p:nvPr>
            <p:extLst>
              <p:ext uri="{D42A27DB-BD31-4B8C-83A1-F6EECF244321}">
                <p14:modId xmlns:p14="http://schemas.microsoft.com/office/powerpoint/2010/main" val="3305984308"/>
              </p:ext>
            </p:extLst>
          </p:nvPr>
        </p:nvGraphicFramePr>
        <p:xfrm>
          <a:off x="12778601" y="1532033"/>
          <a:ext cx="3429000" cy="1917915"/>
        </p:xfrm>
        <a:graphic>
          <a:graphicData uri="http://schemas.openxmlformats.org/presentationml/2006/ole">
            <mc:AlternateContent xmlns:mc="http://schemas.openxmlformats.org/markup-compatibility/2006">
              <mc:Choice xmlns:v="urn:schemas-microsoft-com:vml" Requires="v">
                <p:oleObj spid="_x0000_s17410" name="Equation" r:id="rId3" imgW="749160" imgH="419040" progId="Equation.DSMT4">
                  <p:embed/>
                </p:oleObj>
              </mc:Choice>
              <mc:Fallback>
                <p:oleObj name="Equation" r:id="rId3" imgW="749160" imgH="419040" progId="Equation.DSMT4">
                  <p:embed/>
                  <p:pic>
                    <p:nvPicPr>
                      <p:cNvPr id="0" name=""/>
                      <p:cNvPicPr/>
                      <p:nvPr/>
                    </p:nvPicPr>
                    <p:blipFill>
                      <a:blip r:embed="rId4"/>
                      <a:stretch>
                        <a:fillRect/>
                      </a:stretch>
                    </p:blipFill>
                    <p:spPr>
                      <a:xfrm>
                        <a:off x="12778601" y="1532033"/>
                        <a:ext cx="3429000" cy="191791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xmlns="" id="{34C03620-4DCB-B27A-ACE1-90A1A467E63F}"/>
              </a:ext>
            </a:extLst>
          </p:cNvPr>
          <p:cNvGraphicFramePr>
            <a:graphicFrameLocks noChangeAspect="1"/>
          </p:cNvGraphicFramePr>
          <p:nvPr>
            <p:extLst>
              <p:ext uri="{D42A27DB-BD31-4B8C-83A1-F6EECF244321}">
                <p14:modId xmlns:p14="http://schemas.microsoft.com/office/powerpoint/2010/main" val="2903542461"/>
              </p:ext>
            </p:extLst>
          </p:nvPr>
        </p:nvGraphicFramePr>
        <p:xfrm>
          <a:off x="5453791" y="3112960"/>
          <a:ext cx="6442690" cy="1736725"/>
        </p:xfrm>
        <a:graphic>
          <a:graphicData uri="http://schemas.openxmlformats.org/presentationml/2006/ole">
            <mc:AlternateContent xmlns:mc="http://schemas.openxmlformats.org/markup-compatibility/2006">
              <mc:Choice xmlns:v="urn:schemas-microsoft-com:vml" Requires="v">
                <p:oleObj spid="_x0000_s17411" name="Equation" r:id="rId5" imgW="1460160" imgH="393480" progId="Equation.DSMT4">
                  <p:embed/>
                </p:oleObj>
              </mc:Choice>
              <mc:Fallback>
                <p:oleObj name="Equation" r:id="rId5" imgW="1460160" imgH="393480" progId="Equation.DSMT4">
                  <p:embed/>
                  <p:pic>
                    <p:nvPicPr>
                      <p:cNvPr id="0" name=""/>
                      <p:cNvPicPr/>
                      <p:nvPr/>
                    </p:nvPicPr>
                    <p:blipFill>
                      <a:blip r:embed="rId6"/>
                      <a:stretch>
                        <a:fillRect/>
                      </a:stretch>
                    </p:blipFill>
                    <p:spPr>
                      <a:xfrm>
                        <a:off x="5453791" y="3112960"/>
                        <a:ext cx="6442690" cy="173672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4B8F93EA-58C9-E2E2-7584-70BCF97E0AD0}"/>
              </a:ext>
            </a:extLst>
          </p:cNvPr>
          <p:cNvGraphicFramePr>
            <a:graphicFrameLocks noChangeAspect="1"/>
          </p:cNvGraphicFramePr>
          <p:nvPr>
            <p:extLst>
              <p:ext uri="{D42A27DB-BD31-4B8C-83A1-F6EECF244321}">
                <p14:modId xmlns:p14="http://schemas.microsoft.com/office/powerpoint/2010/main" val="3898844557"/>
              </p:ext>
            </p:extLst>
          </p:nvPr>
        </p:nvGraphicFramePr>
        <p:xfrm>
          <a:off x="11963400" y="4686300"/>
          <a:ext cx="3505200" cy="1873469"/>
        </p:xfrm>
        <a:graphic>
          <a:graphicData uri="http://schemas.openxmlformats.org/presentationml/2006/ole">
            <mc:AlternateContent xmlns:mc="http://schemas.openxmlformats.org/markup-compatibility/2006">
              <mc:Choice xmlns:v="urn:schemas-microsoft-com:vml" Requires="v">
                <p:oleObj spid="_x0000_s17412" name="Equation" r:id="rId7" imgW="736560" imgH="393480" progId="Equation.DSMT4">
                  <p:embed/>
                </p:oleObj>
              </mc:Choice>
              <mc:Fallback>
                <p:oleObj name="Equation" r:id="rId7" imgW="736560" imgH="393480" progId="Equation.DSMT4">
                  <p:embed/>
                  <p:pic>
                    <p:nvPicPr>
                      <p:cNvPr id="0" name=""/>
                      <p:cNvPicPr/>
                      <p:nvPr/>
                    </p:nvPicPr>
                    <p:blipFill>
                      <a:blip r:embed="rId8"/>
                      <a:stretch>
                        <a:fillRect/>
                      </a:stretch>
                    </p:blipFill>
                    <p:spPr>
                      <a:xfrm>
                        <a:off x="11963400" y="4686300"/>
                        <a:ext cx="3505200" cy="1873469"/>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F0D1A1A5-CD5C-F61E-1E49-8D4D34DFA9C1}"/>
              </a:ext>
            </a:extLst>
          </p:cNvPr>
          <p:cNvGraphicFramePr>
            <a:graphicFrameLocks noChangeAspect="1"/>
          </p:cNvGraphicFramePr>
          <p:nvPr>
            <p:extLst>
              <p:ext uri="{D42A27DB-BD31-4B8C-83A1-F6EECF244321}">
                <p14:modId xmlns:p14="http://schemas.microsoft.com/office/powerpoint/2010/main" val="2690546263"/>
              </p:ext>
            </p:extLst>
          </p:nvPr>
        </p:nvGraphicFramePr>
        <p:xfrm>
          <a:off x="5470004" y="6382368"/>
          <a:ext cx="6442690" cy="1783244"/>
        </p:xfrm>
        <a:graphic>
          <a:graphicData uri="http://schemas.openxmlformats.org/presentationml/2006/ole">
            <mc:AlternateContent xmlns:mc="http://schemas.openxmlformats.org/markup-compatibility/2006">
              <mc:Choice xmlns:v="urn:schemas-microsoft-com:vml" Requires="v">
                <p:oleObj spid="_x0000_s17413" name="Equation" r:id="rId9" imgW="1422360" imgH="393480" progId="Equation.DSMT4">
                  <p:embed/>
                </p:oleObj>
              </mc:Choice>
              <mc:Fallback>
                <p:oleObj name="Equation" r:id="rId9" imgW="1422360" imgH="393480" progId="Equation.DSMT4">
                  <p:embed/>
                  <p:pic>
                    <p:nvPicPr>
                      <p:cNvPr id="0" name=""/>
                      <p:cNvPicPr/>
                      <p:nvPr/>
                    </p:nvPicPr>
                    <p:blipFill>
                      <a:blip r:embed="rId10"/>
                      <a:stretch>
                        <a:fillRect/>
                      </a:stretch>
                    </p:blipFill>
                    <p:spPr>
                      <a:xfrm>
                        <a:off x="5470004" y="6382368"/>
                        <a:ext cx="6442690" cy="1783244"/>
                      </a:xfrm>
                      <a:prstGeom prst="rect">
                        <a:avLst/>
                      </a:prstGeom>
                    </p:spPr>
                  </p:pic>
                </p:oleObj>
              </mc:Fallback>
            </mc:AlternateContent>
          </a:graphicData>
        </a:graphic>
      </p:graphicFrame>
      <p:sp>
        <p:nvSpPr>
          <p:cNvPr id="7" name="Freeform 24">
            <a:extLst>
              <a:ext uri="{FF2B5EF4-FFF2-40B4-BE49-F238E27FC236}">
                <a16:creationId xmlns:a16="http://schemas.microsoft.com/office/drawing/2014/main" xmlns="" id="{15E200AE-3231-412C-CBC1-8D846E485D28}"/>
              </a:ext>
            </a:extLst>
          </p:cNvPr>
          <p:cNvSpPr/>
          <p:nvPr/>
        </p:nvSpPr>
        <p:spPr>
          <a:xfrm>
            <a:off x="557219" y="8920414"/>
            <a:ext cx="1728781" cy="1019981"/>
          </a:xfrm>
          <a:custGeom>
            <a:avLst/>
            <a:gdLst/>
            <a:ahLst/>
            <a:cxnLst/>
            <a:rect l="l" t="t" r="r" b="b"/>
            <a:pathLst>
              <a:path w="1728781" h="1019981">
                <a:moveTo>
                  <a:pt x="0" y="0"/>
                </a:moveTo>
                <a:lnTo>
                  <a:pt x="1728781" y="0"/>
                </a:lnTo>
                <a:lnTo>
                  <a:pt x="1728781" y="1019981"/>
                </a:lnTo>
                <a:lnTo>
                  <a:pt x="0" y="101998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SG"/>
          </a:p>
        </p:txBody>
      </p:sp>
      <p:pic>
        <p:nvPicPr>
          <p:cNvPr id="8" name="Picture 7">
            <a:extLst>
              <a:ext uri="{FF2B5EF4-FFF2-40B4-BE49-F238E27FC236}">
                <a16:creationId xmlns:a16="http://schemas.microsoft.com/office/drawing/2014/main" xmlns="" id="{BE3138DB-8FAA-85DD-C7B0-2E3659F66064}"/>
              </a:ext>
            </a:extLst>
          </p:cNvPr>
          <p:cNvPicPr>
            <a:picLocks noChangeAspect="1"/>
          </p:cNvPicPr>
          <p:nvPr/>
        </p:nvPicPr>
        <p:blipFill>
          <a:blip r:embed="rId13"/>
          <a:stretch>
            <a:fillRect/>
          </a:stretch>
        </p:blipFill>
        <p:spPr>
          <a:xfrm rot="481536">
            <a:off x="15217001" y="7478754"/>
            <a:ext cx="1981200" cy="1952112"/>
          </a:xfrm>
          <a:prstGeom prst="rect">
            <a:avLst/>
          </a:prstGeom>
        </p:spPr>
      </p:pic>
      <p:sp>
        <p:nvSpPr>
          <p:cNvPr id="9" name="Google Shape;304;p14">
            <a:extLst>
              <a:ext uri="{FF2B5EF4-FFF2-40B4-BE49-F238E27FC236}">
                <a16:creationId xmlns:a16="http://schemas.microsoft.com/office/drawing/2014/main" xmlns="" id="{C234DCF9-9653-4CE8-8F61-26019739A88B}"/>
              </a:ext>
            </a:extLst>
          </p:cNvPr>
          <p:cNvSpPr/>
          <p:nvPr/>
        </p:nvSpPr>
        <p:spPr>
          <a:xfrm>
            <a:off x="223509" y="190500"/>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err="1">
                <a:solidFill>
                  <a:prstClr val="white"/>
                </a:solidFill>
                <a:latin typeface="Arial"/>
                <a:ea typeface="Arial"/>
                <a:cs typeface="Arial"/>
                <a:sym typeface="Arial"/>
              </a:rPr>
              <a:t>Giải</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0" name="Picture 9">
            <a:extLst>
              <a:ext uri="{FF2B5EF4-FFF2-40B4-BE49-F238E27FC236}">
                <a16:creationId xmlns:a16="http://schemas.microsoft.com/office/drawing/2014/main" xmlns="" id="{2B7EC7BB-877B-1C64-08E5-822A86B68AC5}"/>
              </a:ext>
            </a:extLst>
          </p:cNvPr>
          <p:cNvPicPr>
            <a:picLocks noChangeAspect="1"/>
          </p:cNvPicPr>
          <p:nvPr/>
        </p:nvPicPr>
        <p:blipFill>
          <a:blip r:embed="rId14"/>
          <a:stretch>
            <a:fillRect/>
          </a:stretch>
        </p:blipFill>
        <p:spPr>
          <a:xfrm rot="2104771">
            <a:off x="16331674" y="8424550"/>
            <a:ext cx="1986197" cy="2040202"/>
          </a:xfrm>
          <a:prstGeom prst="rect">
            <a:avLst/>
          </a:prstGeom>
        </p:spPr>
      </p:pic>
      <p:sp>
        <p:nvSpPr>
          <p:cNvPr id="11" name="TextBox 10">
            <a:extLst>
              <a:ext uri="{FF2B5EF4-FFF2-40B4-BE49-F238E27FC236}">
                <a16:creationId xmlns:a16="http://schemas.microsoft.com/office/drawing/2014/main" xmlns="" id="{F83ABFD9-8B97-C525-15CC-BFF612A9E4B8}"/>
              </a:ext>
            </a:extLst>
          </p:cNvPr>
          <p:cNvSpPr txBox="1"/>
          <p:nvPr/>
        </p:nvSpPr>
        <p:spPr>
          <a:xfrm>
            <a:off x="3547353" y="3451698"/>
            <a:ext cx="1371600" cy="129266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nên</a:t>
            </a:r>
            <a:endParaRPr lang="en-US" sz="6000" dirty="0">
              <a:latin typeface="Times New Roman" panose="02020603050405020304" pitchFamily="18" charset="0"/>
              <a:cs typeface="Times New Roman" panose="02020603050405020304" pitchFamily="18" charset="0"/>
            </a:endParaRPr>
          </a:p>
          <a:p>
            <a:endParaRPr lang="en-US" dirty="0"/>
          </a:p>
        </p:txBody>
      </p:sp>
      <p:sp>
        <p:nvSpPr>
          <p:cNvPr id="12" name="TextBox 11">
            <a:extLst>
              <a:ext uri="{FF2B5EF4-FFF2-40B4-BE49-F238E27FC236}">
                <a16:creationId xmlns:a16="http://schemas.microsoft.com/office/drawing/2014/main" xmlns="" id="{661FF444-15ED-2B2F-091F-09A38F32EF98}"/>
              </a:ext>
            </a:extLst>
          </p:cNvPr>
          <p:cNvSpPr txBox="1"/>
          <p:nvPr/>
        </p:nvSpPr>
        <p:spPr>
          <a:xfrm>
            <a:off x="656170" y="5013070"/>
            <a:ext cx="11582400" cy="129266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Xét</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BPA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tại</a:t>
            </a:r>
            <a:r>
              <a:rPr lang="en-US" sz="6000" dirty="0">
                <a:latin typeface="Times New Roman" panose="02020603050405020304" pitchFamily="18" charset="0"/>
                <a:cs typeface="Times New Roman" panose="02020603050405020304" pitchFamily="18" charset="0"/>
              </a:rPr>
              <a:t> B, ta </a:t>
            </a:r>
            <a:r>
              <a:rPr lang="en-US" sz="6000" dirty="0" err="1">
                <a:latin typeface="Times New Roman" panose="02020603050405020304" pitchFamily="18" charset="0"/>
                <a:cs typeface="Times New Roman" panose="02020603050405020304" pitchFamily="18" charset="0"/>
              </a:rPr>
              <a:t>có</a:t>
            </a:r>
            <a:endParaRPr lang="en-US" sz="6000" dirty="0">
              <a:latin typeface="Times New Roman" panose="02020603050405020304" pitchFamily="18" charset="0"/>
            </a:endParaRPr>
          </a:p>
          <a:p>
            <a:endParaRPr lang="en-US" dirty="0"/>
          </a:p>
        </p:txBody>
      </p:sp>
      <p:sp>
        <p:nvSpPr>
          <p:cNvPr id="13" name="TextBox 12">
            <a:extLst>
              <a:ext uri="{FF2B5EF4-FFF2-40B4-BE49-F238E27FC236}">
                <a16:creationId xmlns:a16="http://schemas.microsoft.com/office/drawing/2014/main" xmlns="" id="{E176CF9C-701B-1492-4847-57164C0A87E4}"/>
              </a:ext>
            </a:extLst>
          </p:cNvPr>
          <p:cNvSpPr txBox="1"/>
          <p:nvPr/>
        </p:nvSpPr>
        <p:spPr>
          <a:xfrm>
            <a:off x="3558702" y="6632502"/>
            <a:ext cx="1371600" cy="129266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nên</a:t>
            </a:r>
            <a:endParaRPr lang="en-US" sz="60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7309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ircle(in)">
                                      <p:cBhvr>
                                        <p:cTn id="4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0BDB29F9-1DEB-78CF-80AC-ED7C16F23464}"/>
              </a:ext>
            </a:extLst>
          </p:cNvPr>
          <p:cNvPicPr>
            <a:picLocks noChangeAspect="1"/>
          </p:cNvPicPr>
          <p:nvPr/>
        </p:nvPicPr>
        <p:blipFill>
          <a:blip r:embed="rId4"/>
          <a:stretch>
            <a:fillRect/>
          </a:stretch>
        </p:blipFill>
        <p:spPr>
          <a:xfrm rot="481536">
            <a:off x="16180230" y="7991272"/>
            <a:ext cx="1981200" cy="1952112"/>
          </a:xfrm>
          <a:prstGeom prst="rect">
            <a:avLst/>
          </a:prstGeom>
        </p:spPr>
      </p:pic>
      <p:pic>
        <p:nvPicPr>
          <p:cNvPr id="14" name="Picture 13">
            <a:extLst>
              <a:ext uri="{FF2B5EF4-FFF2-40B4-BE49-F238E27FC236}">
                <a16:creationId xmlns:a16="http://schemas.microsoft.com/office/drawing/2014/main" xmlns="" id="{B5534952-6FD9-39E1-72FA-EC55CE4E352D}"/>
              </a:ext>
            </a:extLst>
          </p:cNvPr>
          <p:cNvPicPr>
            <a:picLocks noChangeAspect="1"/>
          </p:cNvPicPr>
          <p:nvPr/>
        </p:nvPicPr>
        <p:blipFill>
          <a:blip r:embed="rId5"/>
          <a:stretch>
            <a:fillRect/>
          </a:stretch>
        </p:blipFill>
        <p:spPr>
          <a:xfrm rot="15648848">
            <a:off x="-202862" y="7947228"/>
            <a:ext cx="1986197" cy="2040202"/>
          </a:xfrm>
          <a:prstGeom prst="rect">
            <a:avLst/>
          </a:prstGeom>
        </p:spPr>
      </p:pic>
      <p:sp>
        <p:nvSpPr>
          <p:cNvPr id="5" name="TextBox 13">
            <a:extLst>
              <a:ext uri="{FF2B5EF4-FFF2-40B4-BE49-F238E27FC236}">
                <a16:creationId xmlns:a16="http://schemas.microsoft.com/office/drawing/2014/main" xmlns="" id="{D13ADE49-DCFC-333A-083D-A1D2C14A4E59}"/>
              </a:ext>
            </a:extLst>
          </p:cNvPr>
          <p:cNvSpPr txBox="1"/>
          <p:nvPr/>
        </p:nvSpPr>
        <p:spPr>
          <a:xfrm>
            <a:off x="2997095" y="876300"/>
            <a:ext cx="2935102" cy="745159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sp>
        <p:nvSpPr>
          <p:cNvPr id="9" name="TextBox 13">
            <a:extLst>
              <a:ext uri="{FF2B5EF4-FFF2-40B4-BE49-F238E27FC236}">
                <a16:creationId xmlns:a16="http://schemas.microsoft.com/office/drawing/2014/main" xmlns="" id="{08E658CE-22D9-7074-902E-A9D37D394CD6}"/>
              </a:ext>
            </a:extLst>
          </p:cNvPr>
          <p:cNvSpPr txBox="1"/>
          <p:nvPr/>
        </p:nvSpPr>
        <p:spPr>
          <a:xfrm>
            <a:off x="1060614" y="6212278"/>
            <a:ext cx="16216438"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Vậy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chiều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cao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tháp</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hải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đăng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khoảng</a:t>
            </a:r>
            <a:r>
              <a:rPr lang="en-US" sz="6000" dirty="0">
                <a:solidFill>
                  <a:srgbClr val="000000"/>
                </a:solidFill>
                <a:latin typeface="Times New Roman" panose="02020603050405020304" pitchFamily="18" charset="0"/>
                <a:cs typeface="Times New Roman" panose="02020603050405020304" pitchFamily="18" charset="0"/>
              </a:rPr>
              <a:t> 103,4 m</a:t>
            </a:r>
          </a:p>
        </p:txBody>
      </p:sp>
      <p:pic>
        <p:nvPicPr>
          <p:cNvPr id="10" name="Picture 9">
            <a:extLst>
              <a:ext uri="{FF2B5EF4-FFF2-40B4-BE49-F238E27FC236}">
                <a16:creationId xmlns:a16="http://schemas.microsoft.com/office/drawing/2014/main" xmlns="" id="{70AAED5F-DE51-F706-FC78-57DA67D11610}"/>
              </a:ext>
            </a:extLst>
          </p:cNvPr>
          <p:cNvPicPr>
            <a:picLocks noChangeAspect="1"/>
          </p:cNvPicPr>
          <p:nvPr/>
        </p:nvPicPr>
        <p:blipFill>
          <a:blip r:embed="rId6"/>
          <a:stretch>
            <a:fillRect/>
          </a:stretch>
        </p:blipFill>
        <p:spPr>
          <a:xfrm>
            <a:off x="-533400" y="3430792"/>
            <a:ext cx="1408298" cy="1371719"/>
          </a:xfrm>
          <a:prstGeom prst="rect">
            <a:avLst/>
          </a:prstGeom>
        </p:spPr>
      </p:pic>
      <p:pic>
        <p:nvPicPr>
          <p:cNvPr id="12" name="Picture 5">
            <a:extLst>
              <a:ext uri="{FF2B5EF4-FFF2-40B4-BE49-F238E27FC236}">
                <a16:creationId xmlns:a16="http://schemas.microsoft.com/office/drawing/2014/main" xmlns="" id="{17B25F62-A3B8-8CEB-8652-546E1AA89086}"/>
              </a:ext>
            </a:extLst>
          </p:cNvPr>
          <p:cNvPicPr>
            <a:picLocks noChangeAspect="1"/>
          </p:cNvPicPr>
          <p:nvPr/>
        </p:nvPicPr>
        <p:blipFill>
          <a:blip r:embed="rId7"/>
          <a:srcRect/>
          <a:stretch>
            <a:fillRect/>
          </a:stretch>
        </p:blipFill>
        <p:spPr>
          <a:xfrm>
            <a:off x="16637430" y="647700"/>
            <a:ext cx="1066800" cy="1147096"/>
          </a:xfrm>
          <a:prstGeom prst="rect">
            <a:avLst/>
          </a:prstGeom>
        </p:spPr>
      </p:pic>
      <p:graphicFrame>
        <p:nvGraphicFramePr>
          <p:cNvPr id="15" name="Object 14">
            <a:extLst>
              <a:ext uri="{FF2B5EF4-FFF2-40B4-BE49-F238E27FC236}">
                <a16:creationId xmlns:a16="http://schemas.microsoft.com/office/drawing/2014/main" xmlns="" id="{B1A14BB4-F828-AA8B-CCFE-3221C3F8B875}"/>
              </a:ext>
            </a:extLst>
          </p:cNvPr>
          <p:cNvGraphicFramePr>
            <a:graphicFrameLocks noChangeAspect="1"/>
          </p:cNvGraphicFramePr>
          <p:nvPr>
            <p:extLst>
              <p:ext uri="{D42A27DB-BD31-4B8C-83A1-F6EECF244321}">
                <p14:modId xmlns:p14="http://schemas.microsoft.com/office/powerpoint/2010/main" val="1981674432"/>
              </p:ext>
            </p:extLst>
          </p:nvPr>
        </p:nvGraphicFramePr>
        <p:xfrm>
          <a:off x="6354762" y="1066015"/>
          <a:ext cx="4592638" cy="966787"/>
        </p:xfrm>
        <a:graphic>
          <a:graphicData uri="http://schemas.openxmlformats.org/presentationml/2006/ole">
            <mc:AlternateContent xmlns:mc="http://schemas.openxmlformats.org/markup-compatibility/2006">
              <mc:Choice xmlns:v="urn:schemas-microsoft-com:vml" Requires="v">
                <p:oleObj spid="_x0000_s18434" name="Equation" r:id="rId8" imgW="965160" imgH="203040" progId="Equation.DSMT4">
                  <p:embed/>
                </p:oleObj>
              </mc:Choice>
              <mc:Fallback>
                <p:oleObj name="Equation" r:id="rId8" imgW="965160" imgH="203040" progId="Equation.DSMT4">
                  <p:embed/>
                  <p:pic>
                    <p:nvPicPr>
                      <p:cNvPr id="5" name="Object 4">
                        <a:extLst>
                          <a:ext uri="{FF2B5EF4-FFF2-40B4-BE49-F238E27FC236}">
                            <a16:creationId xmlns:a16="http://schemas.microsoft.com/office/drawing/2014/main" xmlns="" id="{4B8F93EA-58C9-E2E2-7584-70BCF97E0AD0}"/>
                          </a:ext>
                        </a:extLst>
                      </p:cNvPr>
                      <p:cNvPicPr/>
                      <p:nvPr/>
                    </p:nvPicPr>
                    <p:blipFill>
                      <a:blip r:embed="rId9"/>
                      <a:stretch>
                        <a:fillRect/>
                      </a:stretch>
                    </p:blipFill>
                    <p:spPr>
                      <a:xfrm>
                        <a:off x="6354762" y="1066015"/>
                        <a:ext cx="4592638" cy="966787"/>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xmlns="" id="{26AE9A7C-FF5B-2683-682E-8E7A31F553C5}"/>
              </a:ext>
            </a:extLst>
          </p:cNvPr>
          <p:cNvGraphicFramePr>
            <a:graphicFrameLocks noChangeAspect="1"/>
          </p:cNvGraphicFramePr>
          <p:nvPr>
            <p:extLst>
              <p:ext uri="{D42A27DB-BD31-4B8C-83A1-F6EECF244321}">
                <p14:modId xmlns:p14="http://schemas.microsoft.com/office/powerpoint/2010/main" val="4518345"/>
              </p:ext>
            </p:extLst>
          </p:nvPr>
        </p:nvGraphicFramePr>
        <p:xfrm>
          <a:off x="8379576" y="2555445"/>
          <a:ext cx="6424677" cy="1762522"/>
        </p:xfrm>
        <a:graphic>
          <a:graphicData uri="http://schemas.openxmlformats.org/presentationml/2006/ole">
            <mc:AlternateContent xmlns:mc="http://schemas.openxmlformats.org/markup-compatibility/2006">
              <mc:Choice xmlns:v="urn:schemas-microsoft-com:vml" Requires="v">
                <p:oleObj spid="_x0000_s18435" name="Equation" r:id="rId10" imgW="1434960" imgH="393480" progId="Equation.DSMT4">
                  <p:embed/>
                </p:oleObj>
              </mc:Choice>
              <mc:Fallback>
                <p:oleObj name="Equation" r:id="rId10" imgW="1434960" imgH="393480" progId="Equation.DSMT4">
                  <p:embed/>
                  <p:pic>
                    <p:nvPicPr>
                      <p:cNvPr id="0" name=""/>
                      <p:cNvPicPr/>
                      <p:nvPr/>
                    </p:nvPicPr>
                    <p:blipFill>
                      <a:blip r:embed="rId11"/>
                      <a:stretch>
                        <a:fillRect/>
                      </a:stretch>
                    </p:blipFill>
                    <p:spPr>
                      <a:xfrm>
                        <a:off x="8379576" y="2555445"/>
                        <a:ext cx="6424677" cy="1762522"/>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xmlns="" id="{F98053C0-DF2B-CC3A-76F9-12C0AB8E9BF6}"/>
              </a:ext>
            </a:extLst>
          </p:cNvPr>
          <p:cNvGraphicFramePr>
            <a:graphicFrameLocks noChangeAspect="1"/>
          </p:cNvGraphicFramePr>
          <p:nvPr>
            <p:extLst>
              <p:ext uri="{D42A27DB-BD31-4B8C-83A1-F6EECF244321}">
                <p14:modId xmlns:p14="http://schemas.microsoft.com/office/powerpoint/2010/main" val="2759822932"/>
              </p:ext>
            </p:extLst>
          </p:nvPr>
        </p:nvGraphicFramePr>
        <p:xfrm>
          <a:off x="7286624" y="4802511"/>
          <a:ext cx="4318000" cy="1270000"/>
        </p:xfrm>
        <a:graphic>
          <a:graphicData uri="http://schemas.openxmlformats.org/presentationml/2006/ole">
            <mc:AlternateContent xmlns:mc="http://schemas.openxmlformats.org/markup-compatibility/2006">
              <mc:Choice xmlns:v="urn:schemas-microsoft-com:vml" Requires="v">
                <p:oleObj spid="_x0000_s18436" name="Equation" r:id="rId12" imgW="863280" imgH="253800" progId="Equation.DSMT4">
                  <p:embed/>
                </p:oleObj>
              </mc:Choice>
              <mc:Fallback>
                <p:oleObj name="Equation" r:id="rId12" imgW="863280" imgH="253800" progId="Equation.DSMT4">
                  <p:embed/>
                  <p:pic>
                    <p:nvPicPr>
                      <p:cNvPr id="0" name=""/>
                      <p:cNvPicPr/>
                      <p:nvPr/>
                    </p:nvPicPr>
                    <p:blipFill>
                      <a:blip r:embed="rId13"/>
                      <a:stretch>
                        <a:fillRect/>
                      </a:stretch>
                    </p:blipFill>
                    <p:spPr>
                      <a:xfrm>
                        <a:off x="7286624" y="4802511"/>
                        <a:ext cx="4318000" cy="1270000"/>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xmlns="" id="{EBBB3852-5667-1029-40A7-439F37EA9C69}"/>
              </a:ext>
            </a:extLst>
          </p:cNvPr>
          <p:cNvSpPr txBox="1"/>
          <p:nvPr/>
        </p:nvSpPr>
        <p:spPr>
          <a:xfrm>
            <a:off x="5449237" y="2871326"/>
            <a:ext cx="2579468"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412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2D737B1-B23D-1D0C-A4BB-275767FED83C}"/>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Google Shape;304;p14">
            <a:extLst>
              <a:ext uri="{FF2B5EF4-FFF2-40B4-BE49-F238E27FC236}">
                <a16:creationId xmlns:a16="http://schemas.microsoft.com/office/drawing/2014/main" xmlns="" id="{2BFAC914-A47C-CD18-724C-A550C1FBC615}"/>
              </a:ext>
            </a:extLst>
          </p:cNvPr>
          <p:cNvSpPr/>
          <p:nvPr/>
        </p:nvSpPr>
        <p:spPr>
          <a:xfrm>
            <a:off x="1143000" y="600307"/>
            <a:ext cx="2351175" cy="1082842"/>
          </a:xfrm>
          <a:prstGeom prst="roundRect">
            <a:avLst>
              <a:gd name="adj" fmla="val 16667"/>
            </a:avLst>
          </a:prstGeom>
          <a:solidFill>
            <a:schemeClr val="accent5">
              <a:lumMod val="20000"/>
              <a:lumOff val="80000"/>
            </a:schemeClr>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chemeClr val="accent6">
                    <a:lumMod val="50000"/>
                  </a:schemeClr>
                </a:solidFill>
                <a:effectLst/>
                <a:uLnTx/>
                <a:uFillTx/>
                <a:latin typeface="Arial"/>
                <a:ea typeface="Arial"/>
                <a:cs typeface="Arial"/>
                <a:sym typeface="Arial"/>
              </a:rPr>
              <a:t>CHÚ</a:t>
            </a:r>
            <a:r>
              <a:rPr kumimoji="0" lang="en-US" sz="4300" b="1" i="0" u="none" strike="noStrike" kern="1200" cap="none" spc="0" normalizeH="0" noProof="0" dirty="0">
                <a:ln>
                  <a:noFill/>
                </a:ln>
                <a:solidFill>
                  <a:schemeClr val="accent6">
                    <a:lumMod val="50000"/>
                  </a:schemeClr>
                </a:solidFill>
                <a:effectLst/>
                <a:uLnTx/>
                <a:uFillTx/>
                <a:latin typeface="Arial"/>
                <a:ea typeface="Arial"/>
                <a:cs typeface="Arial"/>
                <a:sym typeface="Arial"/>
              </a:rPr>
              <a:t> Ý</a:t>
            </a:r>
            <a:endParaRPr kumimoji="0" sz="4300" b="1" i="0" u="none" strike="noStrike" kern="1200" cap="none" spc="0" normalizeH="0" baseline="0" noProof="0" dirty="0">
              <a:ln>
                <a:noFill/>
              </a:ln>
              <a:solidFill>
                <a:schemeClr val="accent6">
                  <a:lumMod val="50000"/>
                </a:schemeClr>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xmlns="" id="{F201EB97-C0B0-9319-D587-EDEC18D4621E}"/>
              </a:ext>
            </a:extLst>
          </p:cNvPr>
          <p:cNvSpPr txBox="1"/>
          <p:nvPr/>
        </p:nvSpPr>
        <p:spPr>
          <a:xfrm>
            <a:off x="304800" y="1677133"/>
            <a:ext cx="9296400" cy="2862322"/>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Trong </a:t>
            </a:r>
            <a:r>
              <a:rPr lang="en-US" sz="6000" dirty="0" err="1">
                <a:latin typeface="Times New Roman" panose="02020603050405020304" pitchFamily="18" charset="0"/>
                <a:cs typeface="Times New Roman" panose="02020603050405020304" pitchFamily="18" charset="0"/>
              </a:rPr>
              <a:t>đo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quang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sát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hướng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nằm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ngang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theo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tia</a:t>
            </a:r>
            <a:r>
              <a:rPr lang="en-US" sz="6000" dirty="0">
                <a:latin typeface="Times New Roman" panose="02020603050405020304" pitchFamily="18" charset="0"/>
                <a:cs typeface="Times New Roman" panose="02020603050405020304" pitchFamily="18" charset="0"/>
              </a:rPr>
              <a:t> Ox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8) </a:t>
            </a:r>
            <a:r>
              <a:rPr lang="en-US" sz="6000" dirty="0" err="1">
                <a:latin typeface="Times New Roman" panose="02020603050405020304" pitchFamily="18" charset="0"/>
                <a:cs typeface="Times New Roman" panose="02020603050405020304" pitchFamily="18" charset="0"/>
              </a:rPr>
              <a:t>thì</a:t>
            </a:r>
            <a:r>
              <a:rPr lang="en-US" sz="60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xmlns="" id="{37BC5E0D-0CFF-E5E9-8D38-9541009264D3}"/>
              </a:ext>
            </a:extLst>
          </p:cNvPr>
          <p:cNvPicPr>
            <a:picLocks noChangeAspect="1"/>
          </p:cNvPicPr>
          <p:nvPr/>
        </p:nvPicPr>
        <p:blipFill>
          <a:blip r:embed="rId3"/>
          <a:stretch>
            <a:fillRect/>
          </a:stretch>
        </p:blipFill>
        <p:spPr>
          <a:xfrm>
            <a:off x="11430000" y="598302"/>
            <a:ext cx="6172200" cy="5335859"/>
          </a:xfrm>
          <a:prstGeom prst="rect">
            <a:avLst/>
          </a:prstGeom>
        </p:spPr>
      </p:pic>
      <p:sp>
        <p:nvSpPr>
          <p:cNvPr id="9" name="TextBox 8">
            <a:extLst>
              <a:ext uri="{FF2B5EF4-FFF2-40B4-BE49-F238E27FC236}">
                <a16:creationId xmlns:a16="http://schemas.microsoft.com/office/drawing/2014/main" xmlns="" id="{400F101A-C0D0-2461-D20F-D5D6BEDC9843}"/>
              </a:ext>
            </a:extLst>
          </p:cNvPr>
          <p:cNvSpPr txBox="1"/>
          <p:nvPr/>
        </p:nvSpPr>
        <p:spPr>
          <a:xfrm>
            <a:off x="304800" y="4635668"/>
            <a:ext cx="10972800" cy="3785652"/>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 Góc				</a:t>
            </a:r>
            <a:r>
              <a:rPr lang="en-US" sz="6000" dirty="0" err="1">
                <a:latin typeface="Times New Roman" panose="02020603050405020304" pitchFamily="18" charset="0"/>
                <a:cs typeface="Times New Roman" panose="02020603050405020304" pitchFamily="18" charset="0"/>
              </a:rPr>
              <a:t>gọi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nghiêng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lên</a:t>
            </a:r>
            <a:r>
              <a:rPr lang="en-US" sz="6000" dirty="0">
                <a:latin typeface="Times New Roman" panose="02020603050405020304" pitchFamily="18" charset="0"/>
                <a:cs typeface="Times New Roman" panose="02020603050405020304" pitchFamily="18" charset="0"/>
              </a:rPr>
              <a:t> hay góc </a:t>
            </a:r>
            <a:r>
              <a:rPr lang="en-US" sz="6000" dirty="0" err="1">
                <a:latin typeface="Times New Roman" panose="02020603050405020304" pitchFamily="18" charset="0"/>
                <a:cs typeface="Times New Roman" panose="02020603050405020304" pitchFamily="18" charset="0"/>
              </a:rPr>
              <a:t>nâng</a:t>
            </a:r>
            <a:r>
              <a:rPr lang="en-US" sz="6000" dirty="0">
                <a:latin typeface="Times New Roman" panose="02020603050405020304" pitchFamily="18" charset="0"/>
                <a:cs typeface="Times New Roman" panose="02020603050405020304" pitchFamily="18" charset="0"/>
              </a:rPr>
              <a:t>  </a:t>
            </a:r>
          </a:p>
          <a:p>
            <a:r>
              <a:rPr lang="en-US" sz="6000" dirty="0">
                <a:latin typeface="Times New Roman" panose="02020603050405020304" pitchFamily="18" charset="0"/>
                <a:cs typeface="Times New Roman" panose="02020603050405020304" pitchFamily="18" charset="0"/>
              </a:rPr>
              <a:t> - Góc 				</a:t>
            </a:r>
            <a:r>
              <a:rPr lang="en-US" sz="6000" dirty="0" err="1">
                <a:latin typeface="Times New Roman" panose="02020603050405020304" pitchFamily="18" charset="0"/>
                <a:cs typeface="Times New Roman" panose="02020603050405020304" pitchFamily="18" charset="0"/>
              </a:rPr>
              <a:t>gọi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nghiêng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xuống</a:t>
            </a:r>
            <a:r>
              <a:rPr lang="en-US" sz="6000" dirty="0">
                <a:latin typeface="Times New Roman" panose="02020603050405020304" pitchFamily="18" charset="0"/>
                <a:cs typeface="Times New Roman" panose="02020603050405020304" pitchFamily="18" charset="0"/>
              </a:rPr>
              <a:t> hay góc </a:t>
            </a:r>
            <a:r>
              <a:rPr lang="en-US" sz="6000" dirty="0" err="1">
                <a:latin typeface="Times New Roman" panose="02020603050405020304" pitchFamily="18" charset="0"/>
                <a:cs typeface="Times New Roman" panose="02020603050405020304" pitchFamily="18" charset="0"/>
              </a:rPr>
              <a:t>hạ</a:t>
            </a:r>
            <a:r>
              <a:rPr lang="en-US" sz="6000" dirty="0">
                <a:latin typeface="Times New Roman" panose="02020603050405020304" pitchFamily="18" charset="0"/>
                <a:cs typeface="Times New Roman" panose="02020603050405020304" pitchFamily="18" charset="0"/>
              </a:rPr>
              <a:t>.</a:t>
            </a:r>
          </a:p>
        </p:txBody>
      </p:sp>
      <p:graphicFrame>
        <p:nvGraphicFramePr>
          <p:cNvPr id="10" name="Object 9">
            <a:extLst>
              <a:ext uri="{FF2B5EF4-FFF2-40B4-BE49-F238E27FC236}">
                <a16:creationId xmlns:a16="http://schemas.microsoft.com/office/drawing/2014/main" xmlns="" id="{289722F3-1C56-B62A-2434-D380C962D037}"/>
              </a:ext>
            </a:extLst>
          </p:cNvPr>
          <p:cNvGraphicFramePr>
            <a:graphicFrameLocks noChangeAspect="1"/>
          </p:cNvGraphicFramePr>
          <p:nvPr>
            <p:extLst>
              <p:ext uri="{D42A27DB-BD31-4B8C-83A1-F6EECF244321}">
                <p14:modId xmlns:p14="http://schemas.microsoft.com/office/powerpoint/2010/main" val="1664585270"/>
              </p:ext>
            </p:extLst>
          </p:nvPr>
        </p:nvGraphicFramePr>
        <p:xfrm>
          <a:off x="2318587" y="4497542"/>
          <a:ext cx="1517436" cy="1092554"/>
        </p:xfrm>
        <a:graphic>
          <a:graphicData uri="http://schemas.openxmlformats.org/presentationml/2006/ole">
            <mc:AlternateContent xmlns:mc="http://schemas.openxmlformats.org/markup-compatibility/2006">
              <mc:Choice xmlns:v="urn:schemas-microsoft-com:vml" Requires="v">
                <p:oleObj spid="_x0000_s19458" name="Equation" r:id="rId4" imgW="317160" imgH="228600" progId="Equation.DSMT4">
                  <p:embed/>
                </p:oleObj>
              </mc:Choice>
              <mc:Fallback>
                <p:oleObj name="Equation" r:id="rId4" imgW="317160" imgH="228600" progId="Equation.DSMT4">
                  <p:embed/>
                  <p:pic>
                    <p:nvPicPr>
                      <p:cNvPr id="0" name=""/>
                      <p:cNvPicPr/>
                      <p:nvPr/>
                    </p:nvPicPr>
                    <p:blipFill>
                      <a:blip r:embed="rId5"/>
                      <a:stretch>
                        <a:fillRect/>
                      </a:stretch>
                    </p:blipFill>
                    <p:spPr>
                      <a:xfrm>
                        <a:off x="2318587" y="4497542"/>
                        <a:ext cx="1517436" cy="1092554"/>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11EFC5CE-709E-D03C-EAC4-A69E00F3A1F6}"/>
              </a:ext>
            </a:extLst>
          </p:cNvPr>
          <p:cNvGraphicFramePr>
            <a:graphicFrameLocks noChangeAspect="1"/>
          </p:cNvGraphicFramePr>
          <p:nvPr>
            <p:extLst>
              <p:ext uri="{D42A27DB-BD31-4B8C-83A1-F6EECF244321}">
                <p14:modId xmlns:p14="http://schemas.microsoft.com/office/powerpoint/2010/main" val="27638039"/>
              </p:ext>
            </p:extLst>
          </p:nvPr>
        </p:nvGraphicFramePr>
        <p:xfrm>
          <a:off x="2282492" y="6383338"/>
          <a:ext cx="1622422" cy="1092554"/>
        </p:xfrm>
        <a:graphic>
          <a:graphicData uri="http://schemas.openxmlformats.org/presentationml/2006/ole">
            <mc:AlternateContent xmlns:mc="http://schemas.openxmlformats.org/markup-compatibility/2006">
              <mc:Choice xmlns:v="urn:schemas-microsoft-com:vml" Requires="v">
                <p:oleObj spid="_x0000_s19459" name="Equation" r:id="rId6" imgW="330120" imgH="228600" progId="Equation.DSMT4">
                  <p:embed/>
                </p:oleObj>
              </mc:Choice>
              <mc:Fallback>
                <p:oleObj name="Equation" r:id="rId6" imgW="330120" imgH="228600" progId="Equation.DSMT4">
                  <p:embed/>
                  <p:pic>
                    <p:nvPicPr>
                      <p:cNvPr id="0" name=""/>
                      <p:cNvPicPr/>
                      <p:nvPr/>
                    </p:nvPicPr>
                    <p:blipFill>
                      <a:blip r:embed="rId7"/>
                      <a:stretch>
                        <a:fillRect/>
                      </a:stretch>
                    </p:blipFill>
                    <p:spPr>
                      <a:xfrm>
                        <a:off x="2282492" y="6383338"/>
                        <a:ext cx="1622422" cy="1092554"/>
                      </a:xfrm>
                      <a:prstGeom prst="rect">
                        <a:avLst/>
                      </a:prstGeom>
                    </p:spPr>
                  </p:pic>
                </p:oleObj>
              </mc:Fallback>
            </mc:AlternateContent>
          </a:graphicData>
        </a:graphic>
      </p:graphicFrame>
      <p:sp>
        <p:nvSpPr>
          <p:cNvPr id="12" name="Freeform 4">
            <a:extLst>
              <a:ext uri="{FF2B5EF4-FFF2-40B4-BE49-F238E27FC236}">
                <a16:creationId xmlns:a16="http://schemas.microsoft.com/office/drawing/2014/main" xmlns="" id="{52571EAC-E029-2F68-21EC-BAC7209D64CE}"/>
              </a:ext>
            </a:extLst>
          </p:cNvPr>
          <p:cNvSpPr/>
          <p:nvPr/>
        </p:nvSpPr>
        <p:spPr>
          <a:xfrm rot="696582">
            <a:off x="-242810" y="8501677"/>
            <a:ext cx="2771620" cy="198198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SG"/>
          </a:p>
        </p:txBody>
      </p:sp>
      <p:pic>
        <p:nvPicPr>
          <p:cNvPr id="13" name="Picture 12">
            <a:extLst>
              <a:ext uri="{FF2B5EF4-FFF2-40B4-BE49-F238E27FC236}">
                <a16:creationId xmlns:a16="http://schemas.microsoft.com/office/drawing/2014/main" xmlns="" id="{0BE0DA24-3185-4CBD-13C6-6D4539499718}"/>
              </a:ext>
            </a:extLst>
          </p:cNvPr>
          <p:cNvPicPr>
            <a:picLocks noChangeAspect="1"/>
          </p:cNvPicPr>
          <p:nvPr/>
        </p:nvPicPr>
        <p:blipFill>
          <a:blip r:embed="rId10"/>
          <a:stretch>
            <a:fillRect/>
          </a:stretch>
        </p:blipFill>
        <p:spPr>
          <a:xfrm rot="481536">
            <a:off x="16180230" y="7991272"/>
            <a:ext cx="1981200" cy="1952112"/>
          </a:xfrm>
          <a:prstGeom prst="rect">
            <a:avLst/>
          </a:prstGeom>
        </p:spPr>
      </p:pic>
    </p:spTree>
    <p:extLst>
      <p:ext uri="{BB962C8B-B14F-4D97-AF65-F5344CB8AC3E}">
        <p14:creationId xmlns:p14="http://schemas.microsoft.com/office/powerpoint/2010/main" val="237901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0F0288D3-0E90-FE6A-F140-EC0639F9D675}"/>
              </a:ext>
            </a:extLst>
          </p:cNvPr>
          <p:cNvGrpSpPr/>
          <p:nvPr/>
        </p:nvGrpSpPr>
        <p:grpSpPr>
          <a:xfrm>
            <a:off x="4533899" y="940623"/>
            <a:ext cx="9220201" cy="1447800"/>
            <a:chOff x="5420131" y="238626"/>
            <a:chExt cx="5765227" cy="1447800"/>
          </a:xfrm>
        </p:grpSpPr>
        <p:sp>
          <p:nvSpPr>
            <p:cNvPr id="4" name="Rounded Rectangle 20">
              <a:extLst>
                <a:ext uri="{FF2B5EF4-FFF2-40B4-BE49-F238E27FC236}">
                  <a16:creationId xmlns:a16="http://schemas.microsoft.com/office/drawing/2014/main" xmlns="" id="{7079EABA-705D-65AC-5DBB-7611B92D9BD7}"/>
                </a:ext>
              </a:extLst>
            </p:cNvPr>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a:extLst>
                <a:ext uri="{FF2B5EF4-FFF2-40B4-BE49-F238E27FC236}">
                  <a16:creationId xmlns:a16="http://schemas.microsoft.com/office/drawing/2014/main" xmlns="" id="{B8B61BB8-6F6A-C6E5-B885-ECB55FF81258}"/>
                </a:ext>
              </a:extLst>
            </p:cNvPr>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VẬN DỤNG</a:t>
              </a:r>
            </a:p>
          </p:txBody>
        </p:sp>
      </p:grpSp>
      <p:sp>
        <p:nvSpPr>
          <p:cNvPr id="6" name="TextBox 5">
            <a:extLst>
              <a:ext uri="{FF2B5EF4-FFF2-40B4-BE49-F238E27FC236}">
                <a16:creationId xmlns:a16="http://schemas.microsoft.com/office/drawing/2014/main" xmlns="" id="{521D5C0F-D8CF-C7AB-0B89-9A7CB945817F}"/>
              </a:ext>
            </a:extLst>
          </p:cNvPr>
          <p:cNvSpPr txBox="1"/>
          <p:nvPr/>
        </p:nvSpPr>
        <p:spPr>
          <a:xfrm>
            <a:off x="762000" y="3445857"/>
            <a:ext cx="9758844" cy="3785652"/>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Vận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dụng</a:t>
            </a:r>
            <a:r>
              <a:rPr lang="en-US" sz="6000" b="1" dirty="0">
                <a:solidFill>
                  <a:srgbClr val="FF0000"/>
                </a:solidFill>
                <a:latin typeface="Times New Roman" panose="02020603050405020304" pitchFamily="18" charset="0"/>
                <a:cs typeface="Times New Roman" panose="02020603050405020304" pitchFamily="18" charset="0"/>
              </a:rPr>
              <a:t> 2</a:t>
            </a:r>
            <a:r>
              <a:rPr lang="en-US" sz="6000" dirty="0">
                <a:latin typeface="Times New Roman" panose="02020603050405020304" pitchFamily="18" charset="0"/>
                <a:cs typeface="Times New Roman" panose="02020603050405020304" pitchFamily="18" charset="0"/>
              </a:rPr>
              <a:t>: Trong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9, </a:t>
            </a:r>
            <a:r>
              <a:rPr lang="en-US" sz="6000" dirty="0" err="1">
                <a:latin typeface="Times New Roman" panose="02020603050405020304" pitchFamily="18" charset="0"/>
                <a:cs typeface="Times New Roman" panose="02020603050405020304" pitchFamily="18" charset="0"/>
              </a:rPr>
              <a:t>cho</a:t>
            </a:r>
            <a:r>
              <a:rPr lang="en-US" sz="6000" dirty="0">
                <a:latin typeface="Times New Roman" panose="02020603050405020304" pitchFamily="18" charset="0"/>
                <a:cs typeface="Times New Roman" panose="02020603050405020304" pitchFamily="18" charset="0"/>
              </a:rPr>
              <a:t>								,            </a:t>
            </a:r>
          </a:p>
          <a:p>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p>
          <a:p>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chiều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cây</a:t>
            </a:r>
            <a:r>
              <a:rPr lang="en-US" sz="6000" dirty="0">
                <a:latin typeface="Times New Roman" panose="02020603050405020304" pitchFamily="18" charset="0"/>
                <a:cs typeface="Times New Roman" panose="02020603050405020304" pitchFamily="18" charset="0"/>
              </a:rPr>
              <a:t>.</a:t>
            </a:r>
          </a:p>
        </p:txBody>
      </p:sp>
      <p:graphicFrame>
        <p:nvGraphicFramePr>
          <p:cNvPr id="2" name="Object 1">
            <a:extLst>
              <a:ext uri="{FF2B5EF4-FFF2-40B4-BE49-F238E27FC236}">
                <a16:creationId xmlns:a16="http://schemas.microsoft.com/office/drawing/2014/main" xmlns="" id="{4BA890DA-E232-49B8-42EB-0FA327557A3D}"/>
              </a:ext>
            </a:extLst>
          </p:cNvPr>
          <p:cNvGraphicFramePr>
            <a:graphicFrameLocks noChangeAspect="1"/>
          </p:cNvGraphicFramePr>
          <p:nvPr>
            <p:extLst>
              <p:ext uri="{D42A27DB-BD31-4B8C-83A1-F6EECF244321}">
                <p14:modId xmlns:p14="http://schemas.microsoft.com/office/powerpoint/2010/main" val="1998210892"/>
              </p:ext>
            </p:extLst>
          </p:nvPr>
        </p:nvGraphicFramePr>
        <p:xfrm>
          <a:off x="5641422" y="4281249"/>
          <a:ext cx="3121578" cy="1057434"/>
        </p:xfrm>
        <a:graphic>
          <a:graphicData uri="http://schemas.openxmlformats.org/presentationml/2006/ole">
            <mc:AlternateContent xmlns:mc="http://schemas.openxmlformats.org/markup-compatibility/2006">
              <mc:Choice xmlns:v="urn:schemas-microsoft-com:vml" Requires="v">
                <p:oleObj spid="_x0000_s20482" name="Equation" r:id="rId3" imgW="761760" imgH="228600" progId="Equation.DSMT4">
                  <p:embed/>
                </p:oleObj>
              </mc:Choice>
              <mc:Fallback>
                <p:oleObj name="Equation" r:id="rId3" imgW="761760" imgH="228600" progId="Equation.DSMT4">
                  <p:embed/>
                  <p:pic>
                    <p:nvPicPr>
                      <p:cNvPr id="0" name=""/>
                      <p:cNvPicPr/>
                      <p:nvPr/>
                    </p:nvPicPr>
                    <p:blipFill>
                      <a:blip r:embed="rId4"/>
                      <a:stretch>
                        <a:fillRect/>
                      </a:stretch>
                    </p:blipFill>
                    <p:spPr>
                      <a:xfrm>
                        <a:off x="5641422" y="4281249"/>
                        <a:ext cx="3121578" cy="1057434"/>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473BDE1D-925A-758A-5964-50C4ACEBC81A}"/>
              </a:ext>
            </a:extLst>
          </p:cNvPr>
          <p:cNvGraphicFramePr>
            <a:graphicFrameLocks noChangeAspect="1"/>
          </p:cNvGraphicFramePr>
          <p:nvPr>
            <p:extLst>
              <p:ext uri="{D42A27DB-BD31-4B8C-83A1-F6EECF244321}">
                <p14:modId xmlns:p14="http://schemas.microsoft.com/office/powerpoint/2010/main" val="1422361041"/>
              </p:ext>
            </p:extLst>
          </p:nvPr>
        </p:nvGraphicFramePr>
        <p:xfrm>
          <a:off x="1977352" y="5188003"/>
          <a:ext cx="3221669" cy="1057434"/>
        </p:xfrm>
        <a:graphic>
          <a:graphicData uri="http://schemas.openxmlformats.org/presentationml/2006/ole">
            <mc:AlternateContent xmlns:mc="http://schemas.openxmlformats.org/markup-compatibility/2006">
              <mc:Choice xmlns:v="urn:schemas-microsoft-com:vml" Requires="v">
                <p:oleObj spid="_x0000_s20483" name="Equation" r:id="rId5" imgW="736560" imgH="228600" progId="Equation.DSMT4">
                  <p:embed/>
                </p:oleObj>
              </mc:Choice>
              <mc:Fallback>
                <p:oleObj name="Equation" r:id="rId5" imgW="736560" imgH="228600" progId="Equation.DSMT4">
                  <p:embed/>
                  <p:pic>
                    <p:nvPicPr>
                      <p:cNvPr id="0" name=""/>
                      <p:cNvPicPr/>
                      <p:nvPr/>
                    </p:nvPicPr>
                    <p:blipFill>
                      <a:blip r:embed="rId6"/>
                      <a:stretch>
                        <a:fillRect/>
                      </a:stretch>
                    </p:blipFill>
                    <p:spPr>
                      <a:xfrm>
                        <a:off x="1977352" y="5188003"/>
                        <a:ext cx="3221669" cy="1057434"/>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xmlns="" id="{AF15E092-2CB1-181F-8295-1C439B632992}"/>
              </a:ext>
            </a:extLst>
          </p:cNvPr>
          <p:cNvPicPr>
            <a:picLocks noChangeAspect="1"/>
          </p:cNvPicPr>
          <p:nvPr/>
        </p:nvPicPr>
        <p:blipFill>
          <a:blip r:embed="rId7"/>
          <a:stretch>
            <a:fillRect/>
          </a:stretch>
        </p:blipFill>
        <p:spPr>
          <a:xfrm>
            <a:off x="10963245" y="2678343"/>
            <a:ext cx="5962711" cy="6076754"/>
          </a:xfrm>
          <a:prstGeom prst="rect">
            <a:avLst/>
          </a:prstGeom>
        </p:spPr>
      </p:pic>
      <p:graphicFrame>
        <p:nvGraphicFramePr>
          <p:cNvPr id="12" name="Object 11">
            <a:extLst>
              <a:ext uri="{FF2B5EF4-FFF2-40B4-BE49-F238E27FC236}">
                <a16:creationId xmlns:a16="http://schemas.microsoft.com/office/drawing/2014/main" xmlns="" id="{EF40DBB9-28F4-038F-E0C9-91CC1CEEF5E0}"/>
              </a:ext>
            </a:extLst>
          </p:cNvPr>
          <p:cNvGraphicFramePr>
            <a:graphicFrameLocks noChangeAspect="1"/>
          </p:cNvGraphicFramePr>
          <p:nvPr>
            <p:extLst>
              <p:ext uri="{D42A27DB-BD31-4B8C-83A1-F6EECF244321}">
                <p14:modId xmlns:p14="http://schemas.microsoft.com/office/powerpoint/2010/main" val="2954450270"/>
              </p:ext>
            </p:extLst>
          </p:nvPr>
        </p:nvGraphicFramePr>
        <p:xfrm>
          <a:off x="2051801" y="4394121"/>
          <a:ext cx="3305967" cy="944562"/>
        </p:xfrm>
        <a:graphic>
          <a:graphicData uri="http://schemas.openxmlformats.org/presentationml/2006/ole">
            <mc:AlternateContent xmlns:mc="http://schemas.openxmlformats.org/markup-compatibility/2006">
              <mc:Choice xmlns:v="urn:schemas-microsoft-com:vml" Requires="v">
                <p:oleObj spid="_x0000_s20484" name="Equation" r:id="rId8" imgW="622080" imgH="177480" progId="Equation.DSMT4">
                  <p:embed/>
                </p:oleObj>
              </mc:Choice>
              <mc:Fallback>
                <p:oleObj name="Equation" r:id="rId8" imgW="622080" imgH="177480" progId="Equation.DSMT4">
                  <p:embed/>
                  <p:pic>
                    <p:nvPicPr>
                      <p:cNvPr id="0" name=""/>
                      <p:cNvPicPr/>
                      <p:nvPr/>
                    </p:nvPicPr>
                    <p:blipFill>
                      <a:blip r:embed="rId9"/>
                      <a:stretch>
                        <a:fillRect/>
                      </a:stretch>
                    </p:blipFill>
                    <p:spPr>
                      <a:xfrm>
                        <a:off x="2051801" y="4394121"/>
                        <a:ext cx="3305967" cy="944562"/>
                      </a:xfrm>
                      <a:prstGeom prst="rect">
                        <a:avLst/>
                      </a:prstGeom>
                    </p:spPr>
                  </p:pic>
                </p:oleObj>
              </mc:Fallback>
            </mc:AlternateContent>
          </a:graphicData>
        </a:graphic>
      </p:graphicFrame>
    </p:spTree>
    <p:extLst>
      <p:ext uri="{BB962C8B-B14F-4D97-AF65-F5344CB8AC3E}">
        <p14:creationId xmlns:p14="http://schemas.microsoft.com/office/powerpoint/2010/main" val="402443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xmlns="" id="{AAF00E0E-487C-4902-67D1-FE51987E628F}"/>
              </a:ext>
            </a:extLst>
          </p:cNvPr>
          <p:cNvSpPr txBox="1"/>
          <p:nvPr/>
        </p:nvSpPr>
        <p:spPr>
          <a:xfrm>
            <a:off x="533400" y="2119617"/>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AOH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xmlns="" id="{A0D61379-F1C8-B98D-C16B-C07060905549}"/>
              </a:ext>
            </a:extLst>
          </p:cNvPr>
          <p:cNvPicPr>
            <a:picLocks noChangeAspect="1"/>
          </p:cNvPicPr>
          <p:nvPr/>
        </p:nvPicPr>
        <p:blipFill>
          <a:blip r:embed="rId3"/>
          <a:stretch>
            <a:fillRect/>
          </a:stretch>
        </p:blipFill>
        <p:spPr>
          <a:xfrm>
            <a:off x="11353800" y="495300"/>
            <a:ext cx="6458158" cy="6581677"/>
          </a:xfrm>
          <a:prstGeom prst="rect">
            <a:avLst/>
          </a:prstGeom>
        </p:spPr>
      </p:pic>
      <p:graphicFrame>
        <p:nvGraphicFramePr>
          <p:cNvPr id="4" name="Object 3">
            <a:extLst>
              <a:ext uri="{FF2B5EF4-FFF2-40B4-BE49-F238E27FC236}">
                <a16:creationId xmlns:a16="http://schemas.microsoft.com/office/drawing/2014/main" xmlns="" id="{36967223-E0D0-A031-7139-247D5430BBD3}"/>
              </a:ext>
            </a:extLst>
          </p:cNvPr>
          <p:cNvGraphicFramePr>
            <a:graphicFrameLocks noChangeAspect="1"/>
          </p:cNvGraphicFramePr>
          <p:nvPr>
            <p:extLst>
              <p:ext uri="{D42A27DB-BD31-4B8C-83A1-F6EECF244321}">
                <p14:modId xmlns:p14="http://schemas.microsoft.com/office/powerpoint/2010/main" val="1881627657"/>
              </p:ext>
            </p:extLst>
          </p:nvPr>
        </p:nvGraphicFramePr>
        <p:xfrm>
          <a:off x="1705772" y="3123161"/>
          <a:ext cx="8607425" cy="1057275"/>
        </p:xfrm>
        <a:graphic>
          <a:graphicData uri="http://schemas.openxmlformats.org/presentationml/2006/ole">
            <mc:AlternateContent xmlns:mc="http://schemas.openxmlformats.org/markup-compatibility/2006">
              <mc:Choice xmlns:v="urn:schemas-microsoft-com:vml" Requires="v">
                <p:oleObj spid="_x0000_s21506" name="Equation" r:id="rId4" imgW="1968480" imgH="228600" progId="Equation.DSMT4">
                  <p:embed/>
                </p:oleObj>
              </mc:Choice>
              <mc:Fallback>
                <p:oleObj name="Equation" r:id="rId4" imgW="1968480" imgH="228600" progId="Equation.DSMT4">
                  <p:embed/>
                  <p:pic>
                    <p:nvPicPr>
                      <p:cNvPr id="10" name="Object 9">
                        <a:extLst>
                          <a:ext uri="{FF2B5EF4-FFF2-40B4-BE49-F238E27FC236}">
                            <a16:creationId xmlns:a16="http://schemas.microsoft.com/office/drawing/2014/main" xmlns="" id="{473BDE1D-925A-758A-5964-50C4ACEBC81A}"/>
                          </a:ext>
                        </a:extLst>
                      </p:cNvPr>
                      <p:cNvPicPr/>
                      <p:nvPr/>
                    </p:nvPicPr>
                    <p:blipFill>
                      <a:blip r:embed="rId5"/>
                      <a:stretch>
                        <a:fillRect/>
                      </a:stretch>
                    </p:blipFill>
                    <p:spPr>
                      <a:xfrm>
                        <a:off x="1705772" y="3123161"/>
                        <a:ext cx="8607425" cy="1057275"/>
                      </a:xfrm>
                      <a:prstGeom prst="rect">
                        <a:avLst/>
                      </a:prstGeom>
                    </p:spPr>
                  </p:pic>
                </p:oleObj>
              </mc:Fallback>
            </mc:AlternateContent>
          </a:graphicData>
        </a:graphic>
      </p:graphicFrame>
      <p:sp>
        <p:nvSpPr>
          <p:cNvPr id="5" name="TextBox 13">
            <a:extLst>
              <a:ext uri="{FF2B5EF4-FFF2-40B4-BE49-F238E27FC236}">
                <a16:creationId xmlns:a16="http://schemas.microsoft.com/office/drawing/2014/main" xmlns="" id="{5FDD9D64-5134-94D2-CF1F-CE5EADC56410}"/>
              </a:ext>
            </a:extLst>
          </p:cNvPr>
          <p:cNvSpPr txBox="1"/>
          <p:nvPr/>
        </p:nvSpPr>
        <p:spPr>
          <a:xfrm>
            <a:off x="501442" y="4297198"/>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AOH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6" name="Object 5">
            <a:extLst>
              <a:ext uri="{FF2B5EF4-FFF2-40B4-BE49-F238E27FC236}">
                <a16:creationId xmlns:a16="http://schemas.microsoft.com/office/drawing/2014/main" xmlns="" id="{6C4FAE74-7CA2-39E3-E094-ABBC36CCB77C}"/>
              </a:ext>
            </a:extLst>
          </p:cNvPr>
          <p:cNvGraphicFramePr>
            <a:graphicFrameLocks noChangeAspect="1"/>
          </p:cNvGraphicFramePr>
          <p:nvPr>
            <p:extLst>
              <p:ext uri="{D42A27DB-BD31-4B8C-83A1-F6EECF244321}">
                <p14:modId xmlns:p14="http://schemas.microsoft.com/office/powerpoint/2010/main" val="2776338452"/>
              </p:ext>
            </p:extLst>
          </p:nvPr>
        </p:nvGraphicFramePr>
        <p:xfrm>
          <a:off x="1697305" y="5278111"/>
          <a:ext cx="9005252" cy="1052562"/>
        </p:xfrm>
        <a:graphic>
          <a:graphicData uri="http://schemas.openxmlformats.org/presentationml/2006/ole">
            <mc:AlternateContent xmlns:mc="http://schemas.openxmlformats.org/markup-compatibility/2006">
              <mc:Choice xmlns:v="urn:schemas-microsoft-com:vml" Requires="v">
                <p:oleObj spid="_x0000_s21507" name="Equation" r:id="rId6" imgW="1955520" imgH="228600" progId="Equation.DSMT4">
                  <p:embed/>
                </p:oleObj>
              </mc:Choice>
              <mc:Fallback>
                <p:oleObj name="Equation" r:id="rId6" imgW="1955520" imgH="228600" progId="Equation.DSMT4">
                  <p:embed/>
                  <p:pic>
                    <p:nvPicPr>
                      <p:cNvPr id="0" name=""/>
                      <p:cNvPicPr/>
                      <p:nvPr/>
                    </p:nvPicPr>
                    <p:blipFill>
                      <a:blip r:embed="rId7"/>
                      <a:stretch>
                        <a:fillRect/>
                      </a:stretch>
                    </p:blipFill>
                    <p:spPr>
                      <a:xfrm>
                        <a:off x="1697305" y="5278111"/>
                        <a:ext cx="9005252" cy="1052562"/>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4923E28D-DDC7-2F81-43DA-A0647B038FE6}"/>
              </a:ext>
            </a:extLst>
          </p:cNvPr>
          <p:cNvGraphicFramePr>
            <a:graphicFrameLocks noChangeAspect="1"/>
          </p:cNvGraphicFramePr>
          <p:nvPr>
            <p:extLst>
              <p:ext uri="{D42A27DB-BD31-4B8C-83A1-F6EECF244321}">
                <p14:modId xmlns:p14="http://schemas.microsoft.com/office/powerpoint/2010/main" val="579738049"/>
              </p:ext>
            </p:extLst>
          </p:nvPr>
        </p:nvGraphicFramePr>
        <p:xfrm>
          <a:off x="1066800" y="7577220"/>
          <a:ext cx="10650538" cy="2036763"/>
        </p:xfrm>
        <a:graphic>
          <a:graphicData uri="http://schemas.openxmlformats.org/presentationml/2006/ole">
            <mc:AlternateContent xmlns:mc="http://schemas.openxmlformats.org/markup-compatibility/2006">
              <mc:Choice xmlns:v="urn:schemas-microsoft-com:vml" Requires="v">
                <p:oleObj spid="_x0000_s21508" name="Equation" r:id="rId8" imgW="1993680" imgH="380880" progId="Equation.DSMT4">
                  <p:embed/>
                </p:oleObj>
              </mc:Choice>
              <mc:Fallback>
                <p:oleObj name="Equation" r:id="rId8" imgW="1993680" imgH="380880" progId="Equation.DSMT4">
                  <p:embed/>
                  <p:pic>
                    <p:nvPicPr>
                      <p:cNvPr id="0" name=""/>
                      <p:cNvPicPr/>
                      <p:nvPr/>
                    </p:nvPicPr>
                    <p:blipFill>
                      <a:blip r:embed="rId9"/>
                      <a:stretch>
                        <a:fillRect/>
                      </a:stretch>
                    </p:blipFill>
                    <p:spPr>
                      <a:xfrm>
                        <a:off x="1066800" y="7577220"/>
                        <a:ext cx="10650538" cy="2036763"/>
                      </a:xfrm>
                      <a:prstGeom prst="rect">
                        <a:avLst/>
                      </a:prstGeom>
                    </p:spPr>
                  </p:pic>
                </p:oleObj>
              </mc:Fallback>
            </mc:AlternateContent>
          </a:graphicData>
        </a:graphic>
      </p:graphicFrame>
      <p:sp>
        <p:nvSpPr>
          <p:cNvPr id="8" name="Freeform 24">
            <a:extLst>
              <a:ext uri="{FF2B5EF4-FFF2-40B4-BE49-F238E27FC236}">
                <a16:creationId xmlns:a16="http://schemas.microsoft.com/office/drawing/2014/main" xmlns="" id="{7278E9B1-90AA-E6C7-CBEC-9B73DDAD3151}"/>
              </a:ext>
            </a:extLst>
          </p:cNvPr>
          <p:cNvSpPr/>
          <p:nvPr/>
        </p:nvSpPr>
        <p:spPr>
          <a:xfrm>
            <a:off x="10820400" y="5156200"/>
            <a:ext cx="3182087" cy="5147626"/>
          </a:xfrm>
          <a:custGeom>
            <a:avLst/>
            <a:gdLst/>
            <a:ahLst/>
            <a:cxnLst/>
            <a:rect l="l" t="t" r="r" b="b"/>
            <a:pathLst>
              <a:path w="2493530" h="3841573">
                <a:moveTo>
                  <a:pt x="2493530" y="0"/>
                </a:moveTo>
                <a:lnTo>
                  <a:pt x="0" y="0"/>
                </a:lnTo>
                <a:lnTo>
                  <a:pt x="0" y="3841573"/>
                </a:lnTo>
                <a:lnTo>
                  <a:pt x="2493530" y="3841573"/>
                </a:lnTo>
                <a:lnTo>
                  <a:pt x="249353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SG"/>
          </a:p>
        </p:txBody>
      </p:sp>
      <p:grpSp>
        <p:nvGrpSpPr>
          <p:cNvPr id="9" name="Google Shape;305;p14">
            <a:extLst>
              <a:ext uri="{FF2B5EF4-FFF2-40B4-BE49-F238E27FC236}">
                <a16:creationId xmlns:a16="http://schemas.microsoft.com/office/drawing/2014/main" xmlns="" id="{88825CB8-AB5D-E9B5-4F0C-AA299BA78ED1}"/>
              </a:ext>
            </a:extLst>
          </p:cNvPr>
          <p:cNvGrpSpPr/>
          <p:nvPr/>
        </p:nvGrpSpPr>
        <p:grpSpPr>
          <a:xfrm>
            <a:off x="8861761" y="574216"/>
            <a:ext cx="2374196" cy="1540718"/>
            <a:chOff x="7890477" y="787864"/>
            <a:chExt cx="2022200" cy="1289304"/>
          </a:xfrm>
        </p:grpSpPr>
        <p:pic>
          <p:nvPicPr>
            <p:cNvPr id="10" name="Google Shape;306;p14">
              <a:extLst>
                <a:ext uri="{FF2B5EF4-FFF2-40B4-BE49-F238E27FC236}">
                  <a16:creationId xmlns:a16="http://schemas.microsoft.com/office/drawing/2014/main" xmlns="" id="{F7800284-74EE-7992-A6A8-0823F8A75E1C}"/>
                </a:ext>
              </a:extLst>
            </p:cNvPr>
            <p:cNvPicPr preferRelativeResize="0"/>
            <p:nvPr/>
          </p:nvPicPr>
          <p:blipFill rotWithShape="1">
            <a:blip r:embed="rId12">
              <a:alphaModFix/>
            </a:blip>
            <a:srcRect/>
            <a:stretch/>
          </p:blipFill>
          <p:spPr>
            <a:xfrm>
              <a:off x="7934187" y="787864"/>
              <a:ext cx="1912845" cy="1289304"/>
            </a:xfrm>
            <a:prstGeom prst="rect">
              <a:avLst/>
            </a:prstGeom>
            <a:noFill/>
            <a:ln>
              <a:noFill/>
            </a:ln>
          </p:spPr>
        </p:pic>
        <p:sp>
          <p:nvSpPr>
            <p:cNvPr id="11" name="Google Shape;307;p14">
              <a:extLst>
                <a:ext uri="{FF2B5EF4-FFF2-40B4-BE49-F238E27FC236}">
                  <a16:creationId xmlns:a16="http://schemas.microsoft.com/office/drawing/2014/main" xmlns="" id="{03A1AD78-6D37-A0C5-90EC-99B1A57A4820}"/>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2" name="TextBox 11">
            <a:extLst>
              <a:ext uri="{FF2B5EF4-FFF2-40B4-BE49-F238E27FC236}">
                <a16:creationId xmlns:a16="http://schemas.microsoft.com/office/drawing/2014/main" xmlns="" id="{F5B01077-7DF4-6E25-8CCC-CFF8F25FBFA9}"/>
              </a:ext>
            </a:extLst>
          </p:cNvPr>
          <p:cNvSpPr txBox="1"/>
          <p:nvPr/>
        </p:nvSpPr>
        <p:spPr>
          <a:xfrm>
            <a:off x="533400" y="6454780"/>
            <a:ext cx="10169157"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Chiều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cây</a:t>
            </a:r>
            <a:r>
              <a:rPr lang="en-US" sz="6000" dirty="0">
                <a:latin typeface="Times New Roman" panose="02020603050405020304" pitchFamily="18" charset="0"/>
                <a:cs typeface="Times New Roman" panose="02020603050405020304" pitchFamily="18" charset="0"/>
              </a:rPr>
              <a:t> AB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9397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dirty="0" err="1">
                <a:solidFill>
                  <a:prstClr val="black"/>
                </a:solidFill>
                <a:latin typeface="Arial" panose="020B0604020202020204" pitchFamily="34" charset="0"/>
              </a:rPr>
              <a:t>Câu</a:t>
            </a:r>
            <a:r>
              <a:rPr lang="en-US" sz="4800" dirty="0">
                <a:solidFill>
                  <a:prstClr val="black"/>
                </a:solidFill>
                <a:latin typeface="Arial" panose="020B0604020202020204" pitchFamily="34" charset="0"/>
              </a:rPr>
              <a:t> 1: Tam </a:t>
            </a:r>
            <a:r>
              <a:rPr lang="en-US" sz="4800" dirty="0" err="1">
                <a:solidFill>
                  <a:prstClr val="black"/>
                </a:solidFill>
                <a:latin typeface="Arial" panose="020B0604020202020204" pitchFamily="34" charset="0"/>
              </a:rPr>
              <a:t>giác</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vuông</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là</a:t>
            </a:r>
            <a:r>
              <a:rPr lang="en-US" sz="4800" dirty="0">
                <a:solidFill>
                  <a:prstClr val="black"/>
                </a:solidFill>
                <a:latin typeface="Arial" panose="020B0604020202020204" pitchFamily="34" charset="0"/>
              </a:rPr>
              <a:t> tam </a:t>
            </a:r>
            <a:r>
              <a:rPr lang="en-US" sz="4800" dirty="0" err="1">
                <a:solidFill>
                  <a:prstClr val="black"/>
                </a:solidFill>
                <a:latin typeface="Arial" panose="020B0604020202020204" pitchFamily="34" charset="0"/>
              </a:rPr>
              <a:t>giác</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có</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góc</a:t>
            </a:r>
            <a:r>
              <a:rPr lang="en-US" sz="4800" dirty="0">
                <a:solidFill>
                  <a:prstClr val="black"/>
                </a:solidFill>
                <a:latin typeface="Arial" panose="020B0604020202020204" pitchFamily="34" charset="0"/>
              </a:rPr>
              <a:t> …</a:t>
            </a:r>
            <a:endParaRPr lang="vi-VN" sz="4800" dirty="0">
              <a:solidFill>
                <a:prstClr val="black"/>
              </a:solidFill>
              <a:latin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A. </a:t>
            </a:r>
            <a:r>
              <a:rPr lang="en-US" sz="4800" dirty="0">
                <a:solidFill>
                  <a:prstClr val="black"/>
                </a:solidFill>
                <a:latin typeface="Arial" panose="020B0604020202020204" pitchFamily="34" charset="0"/>
              </a:rPr>
              <a:t> </a:t>
            </a:r>
            <a:endParaRPr lang="vi-VN" sz="4800" dirty="0">
              <a:solidFill>
                <a:prstClr val="black"/>
              </a:solidFill>
              <a:latin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B. </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C. </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D. </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57" name="Cloud 5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xmlns="" id="{788B1BFF-F7BB-12E2-4B71-047D1C4562F6}"/>
                  </a:ext>
                </a:extLst>
              </p:cNvPr>
              <p:cNvSpPr txBox="1"/>
              <p:nvPr/>
            </p:nvSpPr>
            <p:spPr>
              <a:xfrm>
                <a:off x="10540058" y="2975270"/>
                <a:ext cx="3541704" cy="101566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sSup>
                        <m:sSupPr>
                          <m:ctrlPr>
                            <a:rPr lang="en-SG" sz="6000" i="1">
                              <a:solidFill>
                                <a:srgbClr val="836967"/>
                              </a:solidFill>
                              <a:latin typeface="Cambria Math"/>
                            </a:rPr>
                          </m:ctrlPr>
                        </m:sSupPr>
                        <m:e>
                          <m:r>
                            <a:rPr lang="en-SG" sz="6000">
                              <a:solidFill>
                                <a:prstClr val="black"/>
                              </a:solidFill>
                              <a:latin typeface="Cambria Math" panose="02040503050406030204" pitchFamily="18" charset="0"/>
                            </a:rPr>
                            <m:t>30</m:t>
                          </m:r>
                        </m:e>
                        <m:sup>
                          <m:r>
                            <a:rPr lang="en-SG" sz="6000">
                              <a:solidFill>
                                <a:prstClr val="black"/>
                              </a:solidFill>
                              <a:latin typeface="Cambria Math" panose="02040503050406030204" pitchFamily="18" charset="0"/>
                            </a:rPr>
                            <m:t>∘</m:t>
                          </m:r>
                        </m:sup>
                      </m:sSup>
                    </m:oMath>
                  </m:oMathPara>
                </a14:m>
                <a:endParaRPr lang="en-SG" sz="6000" dirty="0">
                  <a:solidFill>
                    <a:prstClr val="black"/>
                  </a:solidFill>
                  <a:latin typeface="Calibri"/>
                </a:endParaRPr>
              </a:p>
            </p:txBody>
          </p:sp>
        </mc:Choice>
        <mc:Fallback xmlns="">
          <p:sp>
            <p:nvSpPr>
              <p:cNvPr id="12" name="Hộp Văn bản 11">
                <a:extLst>
                  <a:ext uri="{FF2B5EF4-FFF2-40B4-BE49-F238E27FC236}">
                    <a16:creationId xmlns:a16="http://schemas.microsoft.com/office/drawing/2014/main" id="{788B1BFF-F7BB-12E2-4B71-047D1C4562F6}"/>
                  </a:ext>
                </a:extLst>
              </p:cNvPr>
              <p:cNvSpPr txBox="1">
                <a:spLocks noRot="1" noChangeAspect="1" noMove="1" noResize="1" noEditPoints="1" noAdjustHandles="1" noChangeArrowheads="1" noChangeShapeType="1" noTextEdit="1"/>
              </p:cNvSpPr>
              <p:nvPr/>
            </p:nvSpPr>
            <p:spPr>
              <a:xfrm>
                <a:off x="10540058" y="2975270"/>
                <a:ext cx="3541704" cy="1015663"/>
              </a:xfrm>
              <a:prstGeom prst="rect">
                <a:avLst/>
              </a:prstGeom>
              <a:blipFill>
                <a:blip r:embed="rId15"/>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xmlns="" id="{91E16BEE-778D-39DF-1FA6-755F1AB8882B}"/>
                  </a:ext>
                </a:extLst>
              </p:cNvPr>
              <p:cNvSpPr txBox="1"/>
              <p:nvPr/>
            </p:nvSpPr>
            <p:spPr>
              <a:xfrm>
                <a:off x="3307079" y="2962361"/>
                <a:ext cx="2712722" cy="101566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sSup>
                        <m:sSupPr>
                          <m:ctrlPr>
                            <a:rPr lang="en-SG" sz="6000" i="1">
                              <a:solidFill>
                                <a:srgbClr val="836967"/>
                              </a:solidFill>
                              <a:latin typeface="Cambria Math"/>
                            </a:rPr>
                          </m:ctrlPr>
                        </m:sSupPr>
                        <m:e>
                          <m:r>
                            <a:rPr lang="en-SG" sz="6000">
                              <a:solidFill>
                                <a:prstClr val="black"/>
                              </a:solidFill>
                              <a:latin typeface="Cambria Math" panose="02040503050406030204" pitchFamily="18" charset="0"/>
                            </a:rPr>
                            <m:t>90</m:t>
                          </m:r>
                        </m:e>
                        <m:sup>
                          <m:r>
                            <a:rPr lang="en-SG" sz="6000">
                              <a:solidFill>
                                <a:prstClr val="black"/>
                              </a:solidFill>
                              <a:latin typeface="Cambria Math" panose="02040503050406030204" pitchFamily="18" charset="0"/>
                            </a:rPr>
                            <m:t>∘</m:t>
                          </m:r>
                        </m:sup>
                      </m:sSup>
                    </m:oMath>
                  </m:oMathPara>
                </a14:m>
                <a:endParaRPr lang="en-SG" sz="6000" dirty="0">
                  <a:solidFill>
                    <a:prstClr val="black"/>
                  </a:solidFill>
                  <a:latin typeface="Calibri"/>
                </a:endParaRPr>
              </a:p>
            </p:txBody>
          </p:sp>
        </mc:Choice>
        <mc:Fallback xmlns="">
          <p:sp>
            <p:nvSpPr>
              <p:cNvPr id="14" name="Hộp Văn bản 13">
                <a:extLst>
                  <a:ext uri="{FF2B5EF4-FFF2-40B4-BE49-F238E27FC236}">
                    <a16:creationId xmlns:a16="http://schemas.microsoft.com/office/drawing/2014/main" id="{91E16BEE-778D-39DF-1FA6-755F1AB8882B}"/>
                  </a:ext>
                </a:extLst>
              </p:cNvPr>
              <p:cNvSpPr txBox="1">
                <a:spLocks noRot="1" noChangeAspect="1" noMove="1" noResize="1" noEditPoints="1" noAdjustHandles="1" noChangeArrowheads="1" noChangeShapeType="1" noTextEdit="1"/>
              </p:cNvSpPr>
              <p:nvPr/>
            </p:nvSpPr>
            <p:spPr>
              <a:xfrm>
                <a:off x="3307079" y="2962361"/>
                <a:ext cx="2712722" cy="1015663"/>
              </a:xfrm>
              <a:prstGeom prst="rect">
                <a:avLst/>
              </a:prstGeom>
              <a:blipFill>
                <a:blip r:embed="rId1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xmlns="" id="{319223A1-9BFE-4BD7-6B6A-5A6B39AD8469}"/>
                  </a:ext>
                </a:extLst>
              </p:cNvPr>
              <p:cNvSpPr txBox="1"/>
              <p:nvPr/>
            </p:nvSpPr>
            <p:spPr>
              <a:xfrm>
                <a:off x="2934006" y="4257778"/>
                <a:ext cx="3596640" cy="101566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sSup>
                        <m:sSupPr>
                          <m:ctrlPr>
                            <a:rPr lang="en-SG" sz="6000" i="1">
                              <a:solidFill>
                                <a:srgbClr val="836967"/>
                              </a:solidFill>
                              <a:latin typeface="Cambria Math"/>
                            </a:rPr>
                          </m:ctrlPr>
                        </m:sSupPr>
                        <m:e>
                          <m:r>
                            <a:rPr lang="en-SG" sz="6000">
                              <a:solidFill>
                                <a:prstClr val="black"/>
                              </a:solidFill>
                              <a:latin typeface="Cambria Math" panose="02040503050406030204" pitchFamily="18" charset="0"/>
                            </a:rPr>
                            <m:t>60</m:t>
                          </m:r>
                        </m:e>
                        <m:sup>
                          <m:r>
                            <a:rPr lang="en-SG" sz="6000">
                              <a:solidFill>
                                <a:prstClr val="black"/>
                              </a:solidFill>
                              <a:latin typeface="Cambria Math" panose="02040503050406030204" pitchFamily="18" charset="0"/>
                            </a:rPr>
                            <m:t>∘</m:t>
                          </m:r>
                        </m:sup>
                      </m:sSup>
                    </m:oMath>
                  </m:oMathPara>
                </a14:m>
                <a:endParaRPr lang="en-SG" sz="6000" dirty="0">
                  <a:solidFill>
                    <a:prstClr val="black"/>
                  </a:solidFill>
                  <a:latin typeface="Calibri"/>
                </a:endParaRPr>
              </a:p>
            </p:txBody>
          </p:sp>
        </mc:Choice>
        <mc:Fallback xmlns="">
          <p:sp>
            <p:nvSpPr>
              <p:cNvPr id="16" name="Hộp Văn bản 15">
                <a:extLst>
                  <a:ext uri="{FF2B5EF4-FFF2-40B4-BE49-F238E27FC236}">
                    <a16:creationId xmlns:a16="http://schemas.microsoft.com/office/drawing/2014/main" id="{319223A1-9BFE-4BD7-6B6A-5A6B39AD8469}"/>
                  </a:ext>
                </a:extLst>
              </p:cNvPr>
              <p:cNvSpPr txBox="1">
                <a:spLocks noRot="1" noChangeAspect="1" noMove="1" noResize="1" noEditPoints="1" noAdjustHandles="1" noChangeArrowheads="1" noChangeShapeType="1" noTextEdit="1"/>
              </p:cNvSpPr>
              <p:nvPr/>
            </p:nvSpPr>
            <p:spPr>
              <a:xfrm>
                <a:off x="2934006" y="4257778"/>
                <a:ext cx="3596640" cy="1015663"/>
              </a:xfrm>
              <a:prstGeom prst="rect">
                <a:avLst/>
              </a:prstGeom>
              <a:blipFill>
                <a:blip r:embed="rId1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xmlns="" id="{526A192D-F507-591B-E9AE-9BD5EC05D489}"/>
                  </a:ext>
                </a:extLst>
              </p:cNvPr>
              <p:cNvSpPr txBox="1"/>
              <p:nvPr/>
            </p:nvSpPr>
            <p:spPr>
              <a:xfrm>
                <a:off x="10759441" y="4245581"/>
                <a:ext cx="3139784" cy="101566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sSup>
                        <m:sSupPr>
                          <m:ctrlPr>
                            <a:rPr lang="en-SG" sz="6000" i="1">
                              <a:solidFill>
                                <a:srgbClr val="836967"/>
                              </a:solidFill>
                              <a:latin typeface="Cambria Math"/>
                            </a:rPr>
                          </m:ctrlPr>
                        </m:sSupPr>
                        <m:e>
                          <m:r>
                            <a:rPr lang="en-SG" sz="6000">
                              <a:solidFill>
                                <a:prstClr val="black"/>
                              </a:solidFill>
                              <a:latin typeface="Cambria Math" panose="02040503050406030204" pitchFamily="18" charset="0"/>
                            </a:rPr>
                            <m:t>45</m:t>
                          </m:r>
                        </m:e>
                        <m:sup>
                          <m:r>
                            <a:rPr lang="en-SG" sz="6000">
                              <a:solidFill>
                                <a:prstClr val="black"/>
                              </a:solidFill>
                              <a:latin typeface="Cambria Math" panose="02040503050406030204" pitchFamily="18" charset="0"/>
                            </a:rPr>
                            <m:t>∘</m:t>
                          </m:r>
                        </m:sup>
                      </m:sSup>
                    </m:oMath>
                  </m:oMathPara>
                </a14:m>
                <a:endParaRPr lang="en-SG" sz="6000" dirty="0">
                  <a:solidFill>
                    <a:prstClr val="black"/>
                  </a:solidFill>
                  <a:latin typeface="Calibri"/>
                </a:endParaRPr>
              </a:p>
            </p:txBody>
          </p:sp>
        </mc:Choice>
        <mc:Fallback xmlns="">
          <p:sp>
            <p:nvSpPr>
              <p:cNvPr id="19" name="Hộp Văn bản 18">
                <a:extLst>
                  <a:ext uri="{FF2B5EF4-FFF2-40B4-BE49-F238E27FC236}">
                    <a16:creationId xmlns:a16="http://schemas.microsoft.com/office/drawing/2014/main" id="{526A192D-F507-591B-E9AE-9BD5EC05D489}"/>
                  </a:ext>
                </a:extLst>
              </p:cNvPr>
              <p:cNvSpPr txBox="1">
                <a:spLocks noRot="1" noChangeAspect="1" noMove="1" noResize="1" noEditPoints="1" noAdjustHandles="1" noChangeArrowheads="1" noChangeShapeType="1" noTextEdit="1"/>
              </p:cNvSpPr>
              <p:nvPr/>
            </p:nvSpPr>
            <p:spPr>
              <a:xfrm>
                <a:off x="10759441" y="4245581"/>
                <a:ext cx="3139784" cy="1015663"/>
              </a:xfrm>
              <a:prstGeom prst="rect">
                <a:avLst/>
              </a:prstGeom>
              <a:blipFill>
                <a:blip r:embed="rId18"/>
                <a:stretch>
                  <a:fillRect/>
                </a:stretch>
              </a:blipFill>
            </p:spPr>
            <p:txBody>
              <a:bodyPr/>
              <a:lstStyle/>
              <a:p>
                <a:r>
                  <a:rPr lang="en-SG">
                    <a:noFill/>
                  </a:rPr>
                  <a:t> </a:t>
                </a:r>
              </a:p>
            </p:txBody>
          </p:sp>
        </mc:Fallback>
      </mc:AlternateContent>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F8F691D-376E-1747-1B5D-D7C32A1CFE53}"/>
              </a:ext>
            </a:extLst>
          </p:cNvPr>
          <p:cNvSpPr txBox="1"/>
          <p:nvPr/>
        </p:nvSpPr>
        <p:spPr>
          <a:xfrm>
            <a:off x="381000" y="2789008"/>
            <a:ext cx="8534400" cy="4708981"/>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Bài</a:t>
            </a:r>
            <a:r>
              <a:rPr lang="en-US" sz="6000" b="1" dirty="0">
                <a:solidFill>
                  <a:srgbClr val="FF0000"/>
                </a:solidFill>
                <a:latin typeface="Times New Roman" panose="02020603050405020304" pitchFamily="18" charset="0"/>
                <a:cs typeface="Times New Roman" panose="02020603050405020304" pitchFamily="18" charset="0"/>
              </a:rPr>
              <a:t> 1</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chữ</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nhật</a:t>
            </a:r>
            <a:r>
              <a:rPr lang="en-US" sz="6000" dirty="0">
                <a:latin typeface="Times New Roman" panose="02020603050405020304" pitchFamily="18" charset="0"/>
                <a:cs typeface="Times New Roman" panose="02020603050405020304" pitchFamily="18" charset="0"/>
              </a:rPr>
              <a:t> ABCD. </a:t>
            </a:r>
            <a:r>
              <a:rPr lang="en-US" sz="6000" dirty="0" err="1">
                <a:latin typeface="Times New Roman" panose="02020603050405020304" pitchFamily="18" charset="0"/>
                <a:cs typeface="Times New Roman" panose="02020603050405020304" pitchFamily="18" charset="0"/>
              </a:rPr>
              <a:t>Biết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phần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trăm</a:t>
            </a:r>
            <a:r>
              <a:rPr lang="en-US" sz="6000" dirty="0">
                <a:latin typeface="Times New Roman" panose="02020603050405020304" pitchFamily="18" charset="0"/>
                <a:cs typeface="Times New Roman" panose="02020603050405020304" pitchFamily="18" charset="0"/>
              </a:rPr>
              <a:t>).</a:t>
            </a:r>
          </a:p>
        </p:txBody>
      </p:sp>
      <p:sp>
        <p:nvSpPr>
          <p:cNvPr id="13" name="Freeform 4">
            <a:extLst>
              <a:ext uri="{FF2B5EF4-FFF2-40B4-BE49-F238E27FC236}">
                <a16:creationId xmlns:a16="http://schemas.microsoft.com/office/drawing/2014/main" xmlns="" id="{B5E4EF74-7033-A95D-0FDC-1E23C305763E}"/>
              </a:ext>
            </a:extLst>
          </p:cNvPr>
          <p:cNvSpPr/>
          <p:nvPr/>
        </p:nvSpPr>
        <p:spPr>
          <a:xfrm rot="696582">
            <a:off x="-274949" y="68040"/>
            <a:ext cx="2410368" cy="205628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SG"/>
          </a:p>
        </p:txBody>
      </p:sp>
      <p:grpSp>
        <p:nvGrpSpPr>
          <p:cNvPr id="2" name="Group 1">
            <a:extLst>
              <a:ext uri="{FF2B5EF4-FFF2-40B4-BE49-F238E27FC236}">
                <a16:creationId xmlns:a16="http://schemas.microsoft.com/office/drawing/2014/main" xmlns="" id="{DA6DF667-1142-7F62-1FD0-FC4F6C59E5E8}"/>
              </a:ext>
            </a:extLst>
          </p:cNvPr>
          <p:cNvGrpSpPr/>
          <p:nvPr/>
        </p:nvGrpSpPr>
        <p:grpSpPr>
          <a:xfrm>
            <a:off x="4800600" y="442657"/>
            <a:ext cx="9220201" cy="1447800"/>
            <a:chOff x="5420131" y="238626"/>
            <a:chExt cx="5765227" cy="1447800"/>
          </a:xfrm>
        </p:grpSpPr>
        <p:sp>
          <p:nvSpPr>
            <p:cNvPr id="6" name="Rounded Rectangle 20">
              <a:extLst>
                <a:ext uri="{FF2B5EF4-FFF2-40B4-BE49-F238E27FC236}">
                  <a16:creationId xmlns:a16="http://schemas.microsoft.com/office/drawing/2014/main" xmlns="" id="{2A257CBB-C844-9FEA-5A45-AF456C991A7C}"/>
                </a:ext>
              </a:extLst>
            </p:cNvPr>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
              <a:extLst>
                <a:ext uri="{FF2B5EF4-FFF2-40B4-BE49-F238E27FC236}">
                  <a16:creationId xmlns:a16="http://schemas.microsoft.com/office/drawing/2014/main" xmlns="" id="{6A63443A-2A62-0D49-C1C7-1CA871850754}"/>
                </a:ext>
              </a:extLst>
            </p:cNvPr>
            <p:cNvSpPr txBox="1"/>
            <p:nvPr/>
          </p:nvSpPr>
          <p:spPr>
            <a:xfrm>
              <a:off x="5638801" y="342900"/>
              <a:ext cx="5334000" cy="1231106"/>
            </a:xfrm>
            <a:prstGeom prst="rect">
              <a:avLst/>
            </a:prstGeom>
          </p:spPr>
          <p:txBody>
            <a:bodyPr wrap="square" lIns="0" tIns="0" rIns="0" bIns="0" rtlCol="0" anchor="t">
              <a:spAutoFit/>
            </a:bodyPr>
            <a:lstStyle/>
            <a:p>
              <a:pPr algn="ctr">
                <a:lnSpc>
                  <a:spcPts val="9600"/>
                </a:lnSpc>
              </a:pPr>
              <a:r>
                <a:rPr lang="en-US" sz="8000" b="1" dirty="0">
                  <a:solidFill>
                    <a:srgbClr val="FF0000"/>
                  </a:solidFill>
                  <a:latin typeface="Arial" panose="020B0604020202020204" pitchFamily="34" charset="0"/>
                  <a:cs typeface="Arial" panose="020B0604020202020204" pitchFamily="34" charset="0"/>
                </a:rPr>
                <a:t>CỦNG CỐ</a:t>
              </a:r>
            </a:p>
          </p:txBody>
        </p:sp>
      </p:grpSp>
      <p:sp>
        <p:nvSpPr>
          <p:cNvPr id="4" name="Freeform 23">
            <a:extLst>
              <a:ext uri="{FF2B5EF4-FFF2-40B4-BE49-F238E27FC236}">
                <a16:creationId xmlns:a16="http://schemas.microsoft.com/office/drawing/2014/main" xmlns="" id="{99EFDCA9-E995-AFB9-6F4E-AF8F046E9E9D}"/>
              </a:ext>
            </a:extLst>
          </p:cNvPr>
          <p:cNvSpPr/>
          <p:nvPr/>
        </p:nvSpPr>
        <p:spPr>
          <a:xfrm>
            <a:off x="16855543" y="6819900"/>
            <a:ext cx="1645714" cy="3299004"/>
          </a:xfrm>
          <a:custGeom>
            <a:avLst/>
            <a:gdLst/>
            <a:ahLst/>
            <a:cxnLst/>
            <a:rect l="l" t="t" r="r" b="b"/>
            <a:pathLst>
              <a:path w="1645714" h="3299004">
                <a:moveTo>
                  <a:pt x="0" y="0"/>
                </a:moveTo>
                <a:lnTo>
                  <a:pt x="1645713" y="0"/>
                </a:lnTo>
                <a:lnTo>
                  <a:pt x="1645713" y="3299004"/>
                </a:lnTo>
                <a:lnTo>
                  <a:pt x="0" y="3299004"/>
                </a:lnTo>
                <a:lnTo>
                  <a:pt x="0" y="0"/>
                </a:lnTo>
                <a:close/>
              </a:path>
            </a:pathLst>
          </a:custGeom>
          <a:blipFill>
            <a:blip r:embed="rId6">
              <a:extLst>
                <a:ext uri="{96DAC541-7B7A-43D3-8B79-37D633B846F1}">
                  <asvg:svgBlip xmlns:asvg="http://schemas.microsoft.com/office/drawing/2016/SVG/main" xmlns="" r:embed="rId7"/>
                </a:ext>
              </a:extLst>
            </a:blip>
            <a:stretch>
              <a:fillRect l="-166312"/>
            </a:stretch>
          </a:blipFill>
        </p:spPr>
        <p:txBody>
          <a:bodyPr/>
          <a:lstStyle/>
          <a:p>
            <a:endParaRPr lang="en-SG"/>
          </a:p>
        </p:txBody>
      </p:sp>
      <p:graphicFrame>
        <p:nvGraphicFramePr>
          <p:cNvPr id="5" name="Object 4">
            <a:extLst>
              <a:ext uri="{FF2B5EF4-FFF2-40B4-BE49-F238E27FC236}">
                <a16:creationId xmlns:a16="http://schemas.microsoft.com/office/drawing/2014/main" xmlns="" id="{5DF1A333-9618-76FC-CC67-EF253A79F14D}"/>
              </a:ext>
            </a:extLst>
          </p:cNvPr>
          <p:cNvGraphicFramePr>
            <a:graphicFrameLocks noChangeAspect="1"/>
          </p:cNvGraphicFramePr>
          <p:nvPr>
            <p:extLst>
              <p:ext uri="{D42A27DB-BD31-4B8C-83A1-F6EECF244321}">
                <p14:modId xmlns:p14="http://schemas.microsoft.com/office/powerpoint/2010/main" val="130851931"/>
              </p:ext>
            </p:extLst>
          </p:nvPr>
        </p:nvGraphicFramePr>
        <p:xfrm>
          <a:off x="5034303" y="4506491"/>
          <a:ext cx="2844800" cy="1066800"/>
        </p:xfrm>
        <a:graphic>
          <a:graphicData uri="http://schemas.openxmlformats.org/presentationml/2006/ole">
            <mc:AlternateContent xmlns:mc="http://schemas.openxmlformats.org/markup-compatibility/2006">
              <mc:Choice xmlns:v="urn:schemas-microsoft-com:vml" Requires="v">
                <p:oleObj spid="_x0000_s22530" name="Equation" r:id="rId8" imgW="711000" imgH="228600" progId="Equation.DSMT4">
                  <p:embed/>
                </p:oleObj>
              </mc:Choice>
              <mc:Fallback>
                <p:oleObj name="Equation" r:id="rId8" imgW="711000" imgH="228600" progId="Equation.DSMT4">
                  <p:embed/>
                  <p:pic>
                    <p:nvPicPr>
                      <p:cNvPr id="0" name=""/>
                      <p:cNvPicPr/>
                      <p:nvPr/>
                    </p:nvPicPr>
                    <p:blipFill>
                      <a:blip r:embed="rId9"/>
                      <a:stretch>
                        <a:fillRect/>
                      </a:stretch>
                    </p:blipFill>
                    <p:spPr>
                      <a:xfrm>
                        <a:off x="5034303" y="4506491"/>
                        <a:ext cx="2844800" cy="1066800"/>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xmlns="" id="{C120EA71-3073-BFFB-7FCE-A0736126F5FB}"/>
              </a:ext>
            </a:extLst>
          </p:cNvPr>
          <p:cNvPicPr>
            <a:picLocks noChangeAspect="1"/>
          </p:cNvPicPr>
          <p:nvPr/>
        </p:nvPicPr>
        <p:blipFill>
          <a:blip r:embed="rId10"/>
          <a:stretch>
            <a:fillRect/>
          </a:stretch>
        </p:blipFill>
        <p:spPr>
          <a:xfrm>
            <a:off x="8686799" y="2224697"/>
            <a:ext cx="8763000" cy="5458517"/>
          </a:xfrm>
          <a:prstGeom prst="rect">
            <a:avLst/>
          </a:prstGeom>
        </p:spPr>
      </p:pic>
      <p:graphicFrame>
        <p:nvGraphicFramePr>
          <p:cNvPr id="9" name="Object 8">
            <a:extLst>
              <a:ext uri="{FF2B5EF4-FFF2-40B4-BE49-F238E27FC236}">
                <a16:creationId xmlns:a16="http://schemas.microsoft.com/office/drawing/2014/main" xmlns="" id="{37F49E8F-7461-620B-0D8D-DB22A3FA114A}"/>
              </a:ext>
            </a:extLst>
          </p:cNvPr>
          <p:cNvGraphicFramePr>
            <a:graphicFrameLocks noChangeAspect="1"/>
          </p:cNvGraphicFramePr>
          <p:nvPr>
            <p:extLst>
              <p:ext uri="{D42A27DB-BD31-4B8C-83A1-F6EECF244321}">
                <p14:modId xmlns:p14="http://schemas.microsoft.com/office/powerpoint/2010/main" val="3285318263"/>
              </p:ext>
            </p:extLst>
          </p:nvPr>
        </p:nvGraphicFramePr>
        <p:xfrm>
          <a:off x="381000" y="4727743"/>
          <a:ext cx="3120650" cy="831509"/>
        </p:xfrm>
        <a:graphic>
          <a:graphicData uri="http://schemas.openxmlformats.org/presentationml/2006/ole">
            <mc:AlternateContent xmlns:mc="http://schemas.openxmlformats.org/markup-compatibility/2006">
              <mc:Choice xmlns:v="urn:schemas-microsoft-com:vml" Requires="v">
                <p:oleObj spid="_x0000_s22531" name="Equation" r:id="rId11" imgW="736560" imgH="177480" progId="Equation.DSMT4">
                  <p:embed/>
                </p:oleObj>
              </mc:Choice>
              <mc:Fallback>
                <p:oleObj name="Equation" r:id="rId11" imgW="736560" imgH="177480" progId="Equation.DSMT4">
                  <p:embed/>
                  <p:pic>
                    <p:nvPicPr>
                      <p:cNvPr id="0" name=""/>
                      <p:cNvPicPr/>
                      <p:nvPr/>
                    </p:nvPicPr>
                    <p:blipFill>
                      <a:blip r:embed="rId12"/>
                      <a:stretch>
                        <a:fillRect/>
                      </a:stretch>
                    </p:blipFill>
                    <p:spPr>
                      <a:xfrm>
                        <a:off x="381000" y="4727743"/>
                        <a:ext cx="3120650" cy="831509"/>
                      </a:xfrm>
                      <a:prstGeom prst="rect">
                        <a:avLst/>
                      </a:prstGeom>
                    </p:spPr>
                  </p:pic>
                </p:oleObj>
              </mc:Fallback>
            </mc:AlternateContent>
          </a:graphicData>
        </a:graphic>
      </p:graphicFrame>
    </p:spTree>
    <p:extLst>
      <p:ext uri="{BB962C8B-B14F-4D97-AF65-F5344CB8AC3E}">
        <p14:creationId xmlns:p14="http://schemas.microsoft.com/office/powerpoint/2010/main" val="353204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xmlns="" id="{001A5AE7-98D9-702F-B1D7-AE163264E13E}"/>
              </a:ext>
            </a:extLst>
          </p:cNvPr>
          <p:cNvSpPr txBox="1"/>
          <p:nvPr/>
        </p:nvSpPr>
        <p:spPr>
          <a:xfrm>
            <a:off x="9190914" y="2123910"/>
            <a:ext cx="80010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xmlns="" id="{7FD3A897-F6C7-8DB4-6D73-ED7D63EC2D46}"/>
              </a:ext>
            </a:extLst>
          </p:cNvPr>
          <p:cNvPicPr>
            <a:picLocks noChangeAspect="1"/>
          </p:cNvPicPr>
          <p:nvPr/>
        </p:nvPicPr>
        <p:blipFill>
          <a:blip r:embed="rId3"/>
          <a:stretch>
            <a:fillRect/>
          </a:stretch>
        </p:blipFill>
        <p:spPr>
          <a:xfrm>
            <a:off x="533400" y="819989"/>
            <a:ext cx="8653503" cy="5390311"/>
          </a:xfrm>
          <a:prstGeom prst="rect">
            <a:avLst/>
          </a:prstGeom>
        </p:spPr>
      </p:pic>
      <p:graphicFrame>
        <p:nvGraphicFramePr>
          <p:cNvPr id="4" name="Object 3">
            <a:extLst>
              <a:ext uri="{FF2B5EF4-FFF2-40B4-BE49-F238E27FC236}">
                <a16:creationId xmlns:a16="http://schemas.microsoft.com/office/drawing/2014/main" xmlns="" id="{FA97DC69-9835-339F-5ABD-3D837A65D4BF}"/>
              </a:ext>
            </a:extLst>
          </p:cNvPr>
          <p:cNvGraphicFramePr>
            <a:graphicFrameLocks noChangeAspect="1"/>
          </p:cNvGraphicFramePr>
          <p:nvPr>
            <p:extLst>
              <p:ext uri="{D42A27DB-BD31-4B8C-83A1-F6EECF244321}">
                <p14:modId xmlns:p14="http://schemas.microsoft.com/office/powerpoint/2010/main" val="3556597998"/>
              </p:ext>
            </p:extLst>
          </p:nvPr>
        </p:nvGraphicFramePr>
        <p:xfrm>
          <a:off x="9186903" y="4189412"/>
          <a:ext cx="7315200" cy="2020888"/>
        </p:xfrm>
        <a:graphic>
          <a:graphicData uri="http://schemas.openxmlformats.org/presentationml/2006/ole">
            <mc:AlternateContent xmlns:mc="http://schemas.openxmlformats.org/markup-compatibility/2006">
              <mc:Choice xmlns:v="urn:schemas-microsoft-com:vml" Requires="v">
                <p:oleObj spid="_x0000_s23554" name="Equation" r:id="rId4" imgW="1562040" imgH="431640" progId="Equation.DSMT4">
                  <p:embed/>
                </p:oleObj>
              </mc:Choice>
              <mc:Fallback>
                <p:oleObj name="Equation" r:id="rId4" imgW="1562040" imgH="431640" progId="Equation.DSMT4">
                  <p:embed/>
                  <p:pic>
                    <p:nvPicPr>
                      <p:cNvPr id="9" name="Object 8">
                        <a:extLst>
                          <a:ext uri="{FF2B5EF4-FFF2-40B4-BE49-F238E27FC236}">
                            <a16:creationId xmlns:a16="http://schemas.microsoft.com/office/drawing/2014/main" xmlns="" id="{37F49E8F-7461-620B-0D8D-DB22A3FA114A}"/>
                          </a:ext>
                        </a:extLst>
                      </p:cNvPr>
                      <p:cNvPicPr/>
                      <p:nvPr/>
                    </p:nvPicPr>
                    <p:blipFill>
                      <a:blip r:embed="rId5"/>
                      <a:stretch>
                        <a:fillRect/>
                      </a:stretch>
                    </p:blipFill>
                    <p:spPr>
                      <a:xfrm>
                        <a:off x="9186903" y="4189412"/>
                        <a:ext cx="7315200" cy="202088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56245A0C-E0B6-C542-683A-7F4FCD8AAE5A}"/>
              </a:ext>
            </a:extLst>
          </p:cNvPr>
          <p:cNvGraphicFramePr>
            <a:graphicFrameLocks noChangeAspect="1"/>
          </p:cNvGraphicFramePr>
          <p:nvPr>
            <p:extLst>
              <p:ext uri="{D42A27DB-BD31-4B8C-83A1-F6EECF244321}">
                <p14:modId xmlns:p14="http://schemas.microsoft.com/office/powerpoint/2010/main" val="1131677450"/>
              </p:ext>
            </p:extLst>
          </p:nvPr>
        </p:nvGraphicFramePr>
        <p:xfrm>
          <a:off x="9186903" y="5930144"/>
          <a:ext cx="7251422" cy="2020888"/>
        </p:xfrm>
        <a:graphic>
          <a:graphicData uri="http://schemas.openxmlformats.org/presentationml/2006/ole">
            <mc:AlternateContent xmlns:mc="http://schemas.openxmlformats.org/markup-compatibility/2006">
              <mc:Choice xmlns:v="urn:schemas-microsoft-com:vml" Requires="v">
                <p:oleObj spid="_x0000_s23555" name="Equation" r:id="rId6" imgW="1549080" imgH="431640" progId="Equation.DSMT4">
                  <p:embed/>
                </p:oleObj>
              </mc:Choice>
              <mc:Fallback>
                <p:oleObj name="Equation" r:id="rId6" imgW="1549080" imgH="431640" progId="Equation.DSMT4">
                  <p:embed/>
                  <p:pic>
                    <p:nvPicPr>
                      <p:cNvPr id="0" name=""/>
                      <p:cNvPicPr/>
                      <p:nvPr/>
                    </p:nvPicPr>
                    <p:blipFill>
                      <a:blip r:embed="rId7"/>
                      <a:stretch>
                        <a:fillRect/>
                      </a:stretch>
                    </p:blipFill>
                    <p:spPr>
                      <a:xfrm>
                        <a:off x="9186903" y="5930144"/>
                        <a:ext cx="7251422" cy="2020888"/>
                      </a:xfrm>
                      <a:prstGeom prst="rect">
                        <a:avLst/>
                      </a:prstGeom>
                    </p:spPr>
                  </p:pic>
                </p:oleObj>
              </mc:Fallback>
            </mc:AlternateContent>
          </a:graphicData>
        </a:graphic>
      </p:graphicFrame>
      <p:sp>
        <p:nvSpPr>
          <p:cNvPr id="6" name="Freeform 7">
            <a:extLst>
              <a:ext uri="{FF2B5EF4-FFF2-40B4-BE49-F238E27FC236}">
                <a16:creationId xmlns:a16="http://schemas.microsoft.com/office/drawing/2014/main" xmlns="" id="{027EE9FA-CB2D-91D0-A397-B3E871292D35}"/>
              </a:ext>
            </a:extLst>
          </p:cNvPr>
          <p:cNvSpPr/>
          <p:nvPr/>
        </p:nvSpPr>
        <p:spPr>
          <a:xfrm flipH="1">
            <a:off x="-87713" y="6210300"/>
            <a:ext cx="3874775" cy="5892497"/>
          </a:xfrm>
          <a:custGeom>
            <a:avLst/>
            <a:gdLst/>
            <a:ahLst/>
            <a:cxnLst/>
            <a:rect l="l" t="t" r="r" b="b"/>
            <a:pathLst>
              <a:path w="4015277" h="5892497">
                <a:moveTo>
                  <a:pt x="0" y="0"/>
                </a:moveTo>
                <a:lnTo>
                  <a:pt x="4015276" y="0"/>
                </a:lnTo>
                <a:lnTo>
                  <a:pt x="4015276" y="5892497"/>
                </a:lnTo>
                <a:lnTo>
                  <a:pt x="0" y="5892497"/>
                </a:lnTo>
                <a:lnTo>
                  <a:pt x="0" y="0"/>
                </a:lnTo>
                <a:close/>
              </a:path>
            </a:pathLst>
          </a:custGeom>
          <a:blipFill>
            <a:blip r:embed="rId8">
              <a:extLst>
                <a:ext uri="{96DAC541-7B7A-43D3-8B79-37D633B846F1}">
                  <asvg:svgBlip xmlns:asvg="http://schemas.microsoft.com/office/drawing/2016/SVG/main" xmlns="" r:embed="rId9"/>
                </a:ext>
              </a:extLst>
            </a:blip>
            <a:stretch>
              <a:fillRect b="-67734"/>
            </a:stretch>
          </a:blipFill>
        </p:spPr>
        <p:txBody>
          <a:bodyPr/>
          <a:lstStyle/>
          <a:p>
            <a:endParaRPr lang="en-SG"/>
          </a:p>
        </p:txBody>
      </p:sp>
      <p:grpSp>
        <p:nvGrpSpPr>
          <p:cNvPr id="7" name="Google Shape;305;p14">
            <a:extLst>
              <a:ext uri="{FF2B5EF4-FFF2-40B4-BE49-F238E27FC236}">
                <a16:creationId xmlns:a16="http://schemas.microsoft.com/office/drawing/2014/main" xmlns="" id="{62CEB44A-24EB-6ADE-215F-57DEE0B3204F}"/>
              </a:ext>
            </a:extLst>
          </p:cNvPr>
          <p:cNvGrpSpPr/>
          <p:nvPr/>
        </p:nvGrpSpPr>
        <p:grpSpPr>
          <a:xfrm>
            <a:off x="13944600" y="553706"/>
            <a:ext cx="2374196" cy="1540718"/>
            <a:chOff x="7890477" y="787864"/>
            <a:chExt cx="2022200" cy="1289304"/>
          </a:xfrm>
        </p:grpSpPr>
        <p:pic>
          <p:nvPicPr>
            <p:cNvPr id="8" name="Google Shape;306;p14">
              <a:extLst>
                <a:ext uri="{FF2B5EF4-FFF2-40B4-BE49-F238E27FC236}">
                  <a16:creationId xmlns:a16="http://schemas.microsoft.com/office/drawing/2014/main" xmlns="" id="{8A98D6E9-C5F1-DEAB-F7A3-EE88E2ED6391}"/>
                </a:ext>
              </a:extLst>
            </p:cNvPr>
            <p:cNvPicPr preferRelativeResize="0"/>
            <p:nvPr/>
          </p:nvPicPr>
          <p:blipFill rotWithShape="1">
            <a:blip r:embed="rId10">
              <a:alphaModFix/>
            </a:blip>
            <a:srcRect/>
            <a:stretch/>
          </p:blipFill>
          <p:spPr>
            <a:xfrm>
              <a:off x="7934187" y="787864"/>
              <a:ext cx="1912845" cy="1289304"/>
            </a:xfrm>
            <a:prstGeom prst="rect">
              <a:avLst/>
            </a:prstGeom>
            <a:noFill/>
            <a:ln>
              <a:noFill/>
            </a:ln>
          </p:spPr>
        </p:pic>
        <p:sp>
          <p:nvSpPr>
            <p:cNvPr id="9" name="Google Shape;307;p14">
              <a:extLst>
                <a:ext uri="{FF2B5EF4-FFF2-40B4-BE49-F238E27FC236}">
                  <a16:creationId xmlns:a16="http://schemas.microsoft.com/office/drawing/2014/main" xmlns="" id="{A19F2BB6-2434-4D80-F555-A408E680610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0" name="Freeform 7">
            <a:extLst>
              <a:ext uri="{FF2B5EF4-FFF2-40B4-BE49-F238E27FC236}">
                <a16:creationId xmlns:a16="http://schemas.microsoft.com/office/drawing/2014/main" xmlns="" id="{50E0D6FA-5D7F-4AFD-8868-7334390BE18D}"/>
              </a:ext>
            </a:extLst>
          </p:cNvPr>
          <p:cNvSpPr/>
          <p:nvPr/>
        </p:nvSpPr>
        <p:spPr>
          <a:xfrm flipH="1">
            <a:off x="3055591" y="8318716"/>
            <a:ext cx="1462941" cy="1170353"/>
          </a:xfrm>
          <a:custGeom>
            <a:avLst/>
            <a:gdLst/>
            <a:ahLst/>
            <a:cxnLst/>
            <a:rect l="l" t="t" r="r" b="b"/>
            <a:pathLst>
              <a:path w="1462941" h="1170353">
                <a:moveTo>
                  <a:pt x="1462941" y="0"/>
                </a:moveTo>
                <a:lnTo>
                  <a:pt x="0" y="0"/>
                </a:lnTo>
                <a:lnTo>
                  <a:pt x="0" y="1170352"/>
                </a:lnTo>
                <a:lnTo>
                  <a:pt x="1462941" y="1170352"/>
                </a:lnTo>
                <a:lnTo>
                  <a:pt x="1462941"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SG"/>
          </a:p>
        </p:txBody>
      </p:sp>
      <p:sp>
        <p:nvSpPr>
          <p:cNvPr id="11" name="Freeform 21">
            <a:extLst>
              <a:ext uri="{FF2B5EF4-FFF2-40B4-BE49-F238E27FC236}">
                <a16:creationId xmlns:a16="http://schemas.microsoft.com/office/drawing/2014/main" xmlns="" id="{768F38A5-B537-1A3A-72D2-A014C3D987E7}"/>
              </a:ext>
            </a:extLst>
          </p:cNvPr>
          <p:cNvSpPr/>
          <p:nvPr/>
        </p:nvSpPr>
        <p:spPr>
          <a:xfrm>
            <a:off x="17068800" y="8856226"/>
            <a:ext cx="1045772" cy="1265685"/>
          </a:xfrm>
          <a:custGeom>
            <a:avLst/>
            <a:gdLst/>
            <a:ahLst/>
            <a:cxnLst/>
            <a:rect l="l" t="t" r="r" b="b"/>
            <a:pathLst>
              <a:path w="1045772" h="1265685">
                <a:moveTo>
                  <a:pt x="0" y="0"/>
                </a:moveTo>
                <a:lnTo>
                  <a:pt x="1045772" y="0"/>
                </a:lnTo>
                <a:lnTo>
                  <a:pt x="1045772" y="1265685"/>
                </a:lnTo>
                <a:lnTo>
                  <a:pt x="0" y="12656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SG"/>
          </a:p>
        </p:txBody>
      </p:sp>
      <p:sp>
        <p:nvSpPr>
          <p:cNvPr id="12" name="Freeform 12">
            <a:extLst>
              <a:ext uri="{FF2B5EF4-FFF2-40B4-BE49-F238E27FC236}">
                <a16:creationId xmlns:a16="http://schemas.microsoft.com/office/drawing/2014/main" xmlns="" id="{1346A55F-236C-8E2F-BF02-8E8A156C09A6}"/>
              </a:ext>
            </a:extLst>
          </p:cNvPr>
          <p:cNvSpPr/>
          <p:nvPr/>
        </p:nvSpPr>
        <p:spPr>
          <a:xfrm>
            <a:off x="15232409" y="8110042"/>
            <a:ext cx="1492812" cy="1423769"/>
          </a:xfrm>
          <a:custGeom>
            <a:avLst/>
            <a:gdLst/>
            <a:ahLst/>
            <a:cxnLst/>
            <a:rect l="l" t="t" r="r" b="b"/>
            <a:pathLst>
              <a:path w="1492812" h="1423769">
                <a:moveTo>
                  <a:pt x="0" y="0"/>
                </a:moveTo>
                <a:lnTo>
                  <a:pt x="1492811" y="0"/>
                </a:lnTo>
                <a:lnTo>
                  <a:pt x="1492811" y="1423769"/>
                </a:lnTo>
                <a:lnTo>
                  <a:pt x="0" y="14237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SG"/>
          </a:p>
        </p:txBody>
      </p:sp>
    </p:spTree>
    <p:extLst>
      <p:ext uri="{BB962C8B-B14F-4D97-AF65-F5344CB8AC3E}">
        <p14:creationId xmlns:p14="http://schemas.microsoft.com/office/powerpoint/2010/main" val="398071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xmlns="" id="{B5E4EF74-7033-A95D-0FDC-1E23C305763E}"/>
              </a:ext>
            </a:extLst>
          </p:cNvPr>
          <p:cNvSpPr/>
          <p:nvPr/>
        </p:nvSpPr>
        <p:spPr>
          <a:xfrm rot="696582">
            <a:off x="-595586" y="-924613"/>
            <a:ext cx="2410368" cy="205628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pic>
        <p:nvPicPr>
          <p:cNvPr id="11" name="Picture 4">
            <a:extLst>
              <a:ext uri="{FF2B5EF4-FFF2-40B4-BE49-F238E27FC236}">
                <a16:creationId xmlns:a16="http://schemas.microsoft.com/office/drawing/2014/main" xmlns="" id="{BB29C06A-F120-85B8-BFAF-5FEC328ED8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1984705"/>
            <a:ext cx="18288000" cy="8302295"/>
          </a:xfrm>
          <a:prstGeom prst="rect">
            <a:avLst/>
          </a:prstGeom>
        </p:spPr>
      </p:pic>
      <p:sp>
        <p:nvSpPr>
          <p:cNvPr id="3" name="TextBox 2">
            <a:extLst>
              <a:ext uri="{FF2B5EF4-FFF2-40B4-BE49-F238E27FC236}">
                <a16:creationId xmlns:a16="http://schemas.microsoft.com/office/drawing/2014/main" xmlns="" id="{1F8F691D-376E-1747-1B5D-D7C32A1CFE53}"/>
              </a:ext>
            </a:extLst>
          </p:cNvPr>
          <p:cNvSpPr txBox="1"/>
          <p:nvPr/>
        </p:nvSpPr>
        <p:spPr>
          <a:xfrm>
            <a:off x="811919" y="1121368"/>
            <a:ext cx="9296400" cy="1015663"/>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chemeClr val="bg2">
                    <a:lumMod val="10000"/>
                  </a:schemeClr>
                </a:solidFill>
                <a:latin typeface="Times New Roman" panose="02020603050405020304" pitchFamily="18" charset="0"/>
                <a:cs typeface="Times New Roman" panose="02020603050405020304" pitchFamily="18" charset="0"/>
              </a:rPr>
              <a:t>Bài</a:t>
            </a:r>
            <a:r>
              <a:rPr lang="en-US" sz="6000" b="1" dirty="0">
                <a:solidFill>
                  <a:schemeClr val="bg2">
                    <a:lumMod val="10000"/>
                  </a:schemeClr>
                </a:solidFill>
                <a:latin typeface="Times New Roman" panose="02020603050405020304" pitchFamily="18" charset="0"/>
                <a:cs typeface="Times New Roman" panose="02020603050405020304" pitchFamily="18" charset="0"/>
              </a:rPr>
              <a:t> 2</a:t>
            </a:r>
            <a:r>
              <a:rPr lang="en-US" sz="6000" dirty="0">
                <a:solidFill>
                  <a:schemeClr val="bg2">
                    <a:lumMod val="10000"/>
                  </a:schemeClr>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xmlns="" id="{D67FA8F1-59FA-377B-7535-19223505385B}"/>
              </a:ext>
            </a:extLst>
          </p:cNvPr>
          <p:cNvSpPr txBox="1"/>
          <p:nvPr/>
        </p:nvSpPr>
        <p:spPr>
          <a:xfrm>
            <a:off x="1344133" y="2742064"/>
            <a:ext cx="16002000" cy="6374374"/>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chemeClr val="bg1"/>
                </a:solidFill>
                <a:latin typeface="Times New Roman" panose="02020603050405020304" pitchFamily="18" charset="0"/>
                <a:cs typeface="Times New Roman" panose="02020603050405020304" pitchFamily="18" charset="0"/>
              </a:rPr>
              <a:t>Cho tam </a:t>
            </a:r>
            <a:r>
              <a:rPr lang="en-US" sz="6000" dirty="0" err="1">
                <a:solidFill>
                  <a:schemeClr val="bg1"/>
                </a:solidFill>
                <a:latin typeface="Times New Roman" panose="02020603050405020304" pitchFamily="18" charset="0"/>
                <a:cs typeface="Times New Roman" panose="02020603050405020304" pitchFamily="18" charset="0"/>
              </a:rPr>
              <a:t>giác</a:t>
            </a:r>
            <a:r>
              <a:rPr lang="en-US" sz="6000" dirty="0">
                <a:solidFill>
                  <a:schemeClr val="bg1"/>
                </a:solidFill>
                <a:latin typeface="Times New Roman" panose="02020603050405020304" pitchFamily="18" charset="0"/>
                <a:cs typeface="Times New Roman" panose="02020603050405020304" pitchFamily="18" charset="0"/>
              </a:rPr>
              <a:t> ABC </a:t>
            </a:r>
            <a:r>
              <a:rPr lang="en-US" sz="6000" dirty="0" err="1">
                <a:solidFill>
                  <a:schemeClr val="bg1"/>
                </a:solidFill>
                <a:latin typeface="Times New Roman" panose="02020603050405020304" pitchFamily="18" charset="0"/>
                <a:cs typeface="Times New Roman" panose="02020603050405020304" pitchFamily="18" charset="0"/>
              </a:rPr>
              <a:t>có</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just">
              <a:lnSpc>
                <a:spcPts val="8400"/>
              </a:lnSpc>
              <a:spcBef>
                <a:spcPct val="0"/>
              </a:spcBef>
            </a:pPr>
            <a:r>
              <a:rPr lang="en-US" sz="6000" dirty="0">
                <a:solidFill>
                  <a:schemeClr val="bg1"/>
                </a:solidFill>
                <a:latin typeface="Times New Roman" panose="02020603050405020304" pitchFamily="18" charset="0"/>
                <a:cs typeface="Times New Roman" panose="02020603050405020304" pitchFamily="18" charset="0"/>
              </a:rPr>
              <a:t>a) </a:t>
            </a:r>
            <a:r>
              <a:rPr lang="en-US" sz="6000" dirty="0" err="1">
                <a:solidFill>
                  <a:schemeClr val="bg1"/>
                </a:solidFill>
                <a:latin typeface="Times New Roman" panose="02020603050405020304" pitchFamily="18" charset="0"/>
                <a:cs typeface="Times New Roman" panose="02020603050405020304" pitchFamily="18" charset="0"/>
              </a:rPr>
              <a:t>Tính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khoảng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cách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từ</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điểm</a:t>
            </a:r>
            <a:r>
              <a:rPr lang="en-US" sz="6000" dirty="0">
                <a:solidFill>
                  <a:schemeClr val="bg1"/>
                </a:solidFill>
                <a:latin typeface="Times New Roman" panose="02020603050405020304" pitchFamily="18" charset="0"/>
                <a:cs typeface="Times New Roman" panose="02020603050405020304" pitchFamily="18" charset="0"/>
              </a:rPr>
              <a:t> B </a:t>
            </a:r>
            <a:r>
              <a:rPr lang="en-US" sz="6000" dirty="0" err="1">
                <a:solidFill>
                  <a:schemeClr val="bg1"/>
                </a:solidFill>
                <a:latin typeface="Times New Roman" panose="02020603050405020304" pitchFamily="18" charset="0"/>
                <a:cs typeface="Times New Roman" panose="02020603050405020304" pitchFamily="18" charset="0"/>
              </a:rPr>
              <a:t>đến</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đường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thẳng</a:t>
            </a:r>
            <a:r>
              <a:rPr lang="en-US" sz="6000" dirty="0">
                <a:solidFill>
                  <a:schemeClr val="bg1"/>
                </a:solidFill>
                <a:latin typeface="Times New Roman" panose="02020603050405020304" pitchFamily="18" charset="0"/>
                <a:cs typeface="Times New Roman" panose="02020603050405020304" pitchFamily="18" charset="0"/>
              </a:rPr>
              <a:t> AC</a:t>
            </a:r>
          </a:p>
          <a:p>
            <a:pPr marL="0" lvl="1" indent="0" algn="just">
              <a:lnSpc>
                <a:spcPts val="8400"/>
              </a:lnSpc>
              <a:spcBef>
                <a:spcPct val="0"/>
              </a:spcBef>
            </a:pPr>
            <a:r>
              <a:rPr lang="en-US" sz="6000" dirty="0">
                <a:solidFill>
                  <a:schemeClr val="bg1"/>
                </a:solidFill>
                <a:latin typeface="Times New Roman" panose="02020603050405020304" pitchFamily="18" charset="0"/>
                <a:cs typeface="Times New Roman" panose="02020603050405020304" pitchFamily="18" charset="0"/>
              </a:rPr>
              <a:t>b) </a:t>
            </a:r>
            <a:r>
              <a:rPr lang="en-US" sz="6000" dirty="0" err="1">
                <a:solidFill>
                  <a:schemeClr val="bg1"/>
                </a:solidFill>
                <a:latin typeface="Times New Roman" panose="02020603050405020304" pitchFamily="18" charset="0"/>
                <a:cs typeface="Times New Roman" panose="02020603050405020304" pitchFamily="18" charset="0"/>
              </a:rPr>
              <a:t>Tính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các</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cạnh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và</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các</a:t>
            </a:r>
            <a:r>
              <a:rPr lang="en-US" sz="6000" dirty="0">
                <a:solidFill>
                  <a:schemeClr val="bg1"/>
                </a:solidFill>
                <a:latin typeface="Times New Roman" panose="02020603050405020304" pitchFamily="18" charset="0"/>
                <a:cs typeface="Times New Roman" panose="02020603050405020304" pitchFamily="18" charset="0"/>
              </a:rPr>
              <a:t> góc </a:t>
            </a:r>
            <a:r>
              <a:rPr lang="en-US" sz="6000" dirty="0" err="1">
                <a:solidFill>
                  <a:schemeClr val="bg1"/>
                </a:solidFill>
                <a:latin typeface="Times New Roman" panose="02020603050405020304" pitchFamily="18" charset="0"/>
                <a:cs typeface="Times New Roman" panose="02020603050405020304" pitchFamily="18" charset="0"/>
              </a:rPr>
              <a:t>còn</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lại</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của</a:t>
            </a:r>
            <a:r>
              <a:rPr lang="en-US" sz="6000" dirty="0">
                <a:solidFill>
                  <a:schemeClr val="bg1"/>
                </a:solidFill>
                <a:latin typeface="Times New Roman" panose="02020603050405020304" pitchFamily="18" charset="0"/>
                <a:cs typeface="Times New Roman" panose="02020603050405020304" pitchFamily="18" charset="0"/>
              </a:rPr>
              <a:t> tam </a:t>
            </a:r>
            <a:r>
              <a:rPr lang="en-US" sz="6000" dirty="0" err="1">
                <a:solidFill>
                  <a:schemeClr val="bg1"/>
                </a:solidFill>
                <a:latin typeface="Times New Roman" panose="02020603050405020304" pitchFamily="18" charset="0"/>
                <a:cs typeface="Times New Roman" panose="02020603050405020304" pitchFamily="18" charset="0"/>
              </a:rPr>
              <a:t>giác</a:t>
            </a:r>
            <a:r>
              <a:rPr lang="en-US" sz="6000" dirty="0">
                <a:solidFill>
                  <a:schemeClr val="bg1"/>
                </a:solidFill>
                <a:latin typeface="Times New Roman" panose="02020603050405020304" pitchFamily="18" charset="0"/>
                <a:cs typeface="Times New Roman" panose="02020603050405020304" pitchFamily="18" charset="0"/>
              </a:rPr>
              <a:t> ABC</a:t>
            </a:r>
          </a:p>
          <a:p>
            <a:pPr marL="0" lvl="1" indent="0" algn="just">
              <a:lnSpc>
                <a:spcPts val="8400"/>
              </a:lnSpc>
              <a:spcBef>
                <a:spcPct val="0"/>
              </a:spcBef>
            </a:pPr>
            <a:r>
              <a:rPr lang="en-US" sz="6000" dirty="0">
                <a:solidFill>
                  <a:schemeClr val="bg1"/>
                </a:solidFill>
                <a:latin typeface="Times New Roman" panose="02020603050405020304" pitchFamily="18" charset="0"/>
                <a:cs typeface="Times New Roman" panose="02020603050405020304" pitchFamily="18" charset="0"/>
              </a:rPr>
              <a:t>c) </a:t>
            </a:r>
            <a:r>
              <a:rPr lang="en-US" sz="6000" dirty="0" err="1">
                <a:solidFill>
                  <a:schemeClr val="bg1"/>
                </a:solidFill>
                <a:latin typeface="Times New Roman" panose="02020603050405020304" pitchFamily="18" charset="0"/>
                <a:cs typeface="Times New Roman" panose="02020603050405020304" pitchFamily="18" charset="0"/>
              </a:rPr>
              <a:t>Tính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khoảng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cách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từ</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điểm</a:t>
            </a:r>
            <a:r>
              <a:rPr lang="en-US" sz="6000" dirty="0">
                <a:solidFill>
                  <a:schemeClr val="bg1"/>
                </a:solidFill>
                <a:latin typeface="Times New Roman" panose="02020603050405020304" pitchFamily="18" charset="0"/>
                <a:cs typeface="Times New Roman" panose="02020603050405020304" pitchFamily="18" charset="0"/>
              </a:rPr>
              <a:t> A </a:t>
            </a:r>
            <a:r>
              <a:rPr lang="en-US" sz="6000" dirty="0" err="1">
                <a:solidFill>
                  <a:schemeClr val="bg1"/>
                </a:solidFill>
                <a:latin typeface="Times New Roman" panose="02020603050405020304" pitchFamily="18" charset="0"/>
                <a:cs typeface="Times New Roman" panose="02020603050405020304" pitchFamily="18" charset="0"/>
              </a:rPr>
              <a:t>đến</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đường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thẳng</a:t>
            </a:r>
            <a:r>
              <a:rPr lang="en-US" sz="6000" dirty="0">
                <a:solidFill>
                  <a:schemeClr val="bg1"/>
                </a:solidFill>
                <a:latin typeface="Times New Roman" panose="02020603050405020304" pitchFamily="18" charset="0"/>
                <a:cs typeface="Times New Roman" panose="02020603050405020304" pitchFamily="18" charset="0"/>
              </a:rPr>
              <a:t> BC</a:t>
            </a: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sp>
        <p:nvSpPr>
          <p:cNvPr id="15" name="Freeform 23">
            <a:extLst>
              <a:ext uri="{FF2B5EF4-FFF2-40B4-BE49-F238E27FC236}">
                <a16:creationId xmlns:a16="http://schemas.microsoft.com/office/drawing/2014/main" xmlns="" id="{A3C25BD7-3F48-BC7C-9D1B-A029EDCA1724}"/>
              </a:ext>
            </a:extLst>
          </p:cNvPr>
          <p:cNvSpPr/>
          <p:nvPr/>
        </p:nvSpPr>
        <p:spPr>
          <a:xfrm>
            <a:off x="16543329" y="6653548"/>
            <a:ext cx="1645714" cy="3299004"/>
          </a:xfrm>
          <a:custGeom>
            <a:avLst/>
            <a:gdLst/>
            <a:ahLst/>
            <a:cxnLst/>
            <a:rect l="l" t="t" r="r" b="b"/>
            <a:pathLst>
              <a:path w="1645714" h="3299004">
                <a:moveTo>
                  <a:pt x="0" y="0"/>
                </a:moveTo>
                <a:lnTo>
                  <a:pt x="1645713" y="0"/>
                </a:lnTo>
                <a:lnTo>
                  <a:pt x="1645713" y="3299004"/>
                </a:lnTo>
                <a:lnTo>
                  <a:pt x="0" y="3299004"/>
                </a:lnTo>
                <a:lnTo>
                  <a:pt x="0" y="0"/>
                </a:lnTo>
                <a:close/>
              </a:path>
            </a:pathLst>
          </a:custGeom>
          <a:blipFill>
            <a:blip r:embed="rId8">
              <a:extLst>
                <a:ext uri="{96DAC541-7B7A-43D3-8B79-37D633B846F1}">
                  <asvg:svgBlip xmlns:asvg="http://schemas.microsoft.com/office/drawing/2016/SVG/main" xmlns="" r:embed="rId9"/>
                </a:ext>
              </a:extLst>
            </a:blip>
            <a:stretch>
              <a:fillRect l="-166312"/>
            </a:stretch>
          </a:blipFill>
        </p:spPr>
        <p:txBody>
          <a:bodyPr/>
          <a:lstStyle/>
          <a:p>
            <a:endParaRPr lang="en-SG"/>
          </a:p>
        </p:txBody>
      </p:sp>
      <p:graphicFrame>
        <p:nvGraphicFramePr>
          <p:cNvPr id="16" name="Object 15">
            <a:extLst>
              <a:ext uri="{FF2B5EF4-FFF2-40B4-BE49-F238E27FC236}">
                <a16:creationId xmlns:a16="http://schemas.microsoft.com/office/drawing/2014/main" xmlns="" id="{36953753-AAB7-A342-1E49-8B18E0EEB808}"/>
              </a:ext>
            </a:extLst>
          </p:cNvPr>
          <p:cNvGraphicFramePr>
            <a:graphicFrameLocks noChangeAspect="1"/>
          </p:cNvGraphicFramePr>
          <p:nvPr>
            <p:extLst>
              <p:ext uri="{D42A27DB-BD31-4B8C-83A1-F6EECF244321}">
                <p14:modId xmlns:p14="http://schemas.microsoft.com/office/powerpoint/2010/main" val="2792862141"/>
              </p:ext>
            </p:extLst>
          </p:nvPr>
        </p:nvGraphicFramePr>
        <p:xfrm>
          <a:off x="8077200" y="2656264"/>
          <a:ext cx="8775167" cy="1189037"/>
        </p:xfrm>
        <a:graphic>
          <a:graphicData uri="http://schemas.openxmlformats.org/presentationml/2006/ole">
            <mc:AlternateContent xmlns:mc="http://schemas.openxmlformats.org/markup-compatibility/2006">
              <mc:Choice xmlns:v="urn:schemas-microsoft-com:vml" Requires="v">
                <p:oleObj spid="_x0000_s24578" name="Equation" r:id="rId10" imgW="2184120" imgH="253800" progId="Equation.DSMT4">
                  <p:embed/>
                </p:oleObj>
              </mc:Choice>
              <mc:Fallback>
                <p:oleObj name="Equation" r:id="rId10" imgW="2184120" imgH="253800" progId="Equation.DSMT4">
                  <p:embed/>
                  <p:pic>
                    <p:nvPicPr>
                      <p:cNvPr id="9" name="Object 8">
                        <a:extLst>
                          <a:ext uri="{FF2B5EF4-FFF2-40B4-BE49-F238E27FC236}">
                            <a16:creationId xmlns:a16="http://schemas.microsoft.com/office/drawing/2014/main" xmlns="" id="{37F49E8F-7461-620B-0D8D-DB22A3FA114A}"/>
                          </a:ext>
                        </a:extLst>
                      </p:cNvPr>
                      <p:cNvPicPr/>
                      <p:nvPr/>
                    </p:nvPicPr>
                    <p:blipFill>
                      <a:blip r:embed="rId11"/>
                      <a:stretch>
                        <a:fillRect/>
                      </a:stretch>
                    </p:blipFill>
                    <p:spPr>
                      <a:xfrm>
                        <a:off x="8077200" y="2656264"/>
                        <a:ext cx="8775167" cy="1189037"/>
                      </a:xfrm>
                      <a:prstGeom prst="rect">
                        <a:avLst/>
                      </a:prstGeom>
                    </p:spPr>
                  </p:pic>
                </p:oleObj>
              </mc:Fallback>
            </mc:AlternateContent>
          </a:graphicData>
        </a:graphic>
      </p:graphicFrame>
    </p:spTree>
    <p:extLst>
      <p:ext uri="{BB962C8B-B14F-4D97-AF65-F5344CB8AC3E}">
        <p14:creationId xmlns:p14="http://schemas.microsoft.com/office/powerpoint/2010/main" val="37327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xmlns="" id="{5B836E22-D3E1-F44F-9508-2227958487FC}"/>
              </a:ext>
            </a:extLst>
          </p:cNvPr>
          <p:cNvSpPr txBox="1"/>
          <p:nvPr/>
        </p:nvSpPr>
        <p:spPr>
          <a:xfrm>
            <a:off x="457318" y="1420727"/>
            <a:ext cx="9569116"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a:t>
            </a:r>
            <a:r>
              <a:rPr lang="en-US" sz="6000" dirty="0" err="1">
                <a:solidFill>
                  <a:srgbClr val="000000"/>
                </a:solidFill>
                <a:latin typeface="Times New Roman" panose="02020603050405020304" pitchFamily="18" charset="0"/>
                <a:cs typeface="Times New Roman" panose="02020603050405020304" pitchFamily="18" charset="0"/>
              </a:rPr>
              <a:t>Gọi</a:t>
            </a:r>
            <a:r>
              <a:rPr lang="en-US" sz="6000" dirty="0">
                <a:solidFill>
                  <a:srgbClr val="000000"/>
                </a:solidFill>
                <a:latin typeface="Times New Roman" panose="02020603050405020304" pitchFamily="18" charset="0"/>
                <a:cs typeface="Times New Roman" panose="02020603050405020304" pitchFamily="18" charset="0"/>
              </a:rPr>
              <a:t> BH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đường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cao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hạ</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từ</a:t>
            </a:r>
            <a:r>
              <a:rPr lang="en-US" sz="6000" dirty="0">
                <a:solidFill>
                  <a:srgbClr val="000000"/>
                </a:solidFill>
                <a:latin typeface="Times New Roman" panose="02020603050405020304" pitchFamily="18" charset="0"/>
                <a:cs typeface="Times New Roman" panose="02020603050405020304" pitchFamily="18" charset="0"/>
              </a:rPr>
              <a:t> B </a:t>
            </a:r>
            <a:r>
              <a:rPr lang="en-US" sz="6000" dirty="0" err="1">
                <a:solidFill>
                  <a:srgbClr val="000000"/>
                </a:solidFill>
                <a:latin typeface="Times New Roman" panose="02020603050405020304" pitchFamily="18" charset="0"/>
                <a:cs typeface="Times New Roman" panose="02020603050405020304" pitchFamily="18" charset="0"/>
              </a:rPr>
              <a:t>xuống</a:t>
            </a:r>
            <a:r>
              <a:rPr lang="en-US" sz="6000" dirty="0">
                <a:solidFill>
                  <a:srgbClr val="000000"/>
                </a:solidFill>
                <a:latin typeface="Times New Roman" panose="02020603050405020304" pitchFamily="18" charset="0"/>
                <a:cs typeface="Times New Roman" panose="02020603050405020304" pitchFamily="18" charset="0"/>
              </a:rPr>
              <a:t> AC</a:t>
            </a:r>
          </a:p>
        </p:txBody>
      </p:sp>
      <p:sp>
        <p:nvSpPr>
          <p:cNvPr id="5" name="TextBox 13">
            <a:extLst>
              <a:ext uri="{FF2B5EF4-FFF2-40B4-BE49-F238E27FC236}">
                <a16:creationId xmlns:a16="http://schemas.microsoft.com/office/drawing/2014/main" xmlns="" id="{11C8D147-047B-5911-ACFB-CEC8B593D72A}"/>
              </a:ext>
            </a:extLst>
          </p:cNvPr>
          <p:cNvSpPr txBox="1"/>
          <p:nvPr/>
        </p:nvSpPr>
        <p:spPr>
          <a:xfrm>
            <a:off x="405181" y="3429000"/>
            <a:ext cx="9569116"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Khi </a:t>
            </a:r>
            <a:r>
              <a:rPr lang="en-US" sz="6000" dirty="0" err="1">
                <a:solidFill>
                  <a:srgbClr val="000000"/>
                </a:solidFill>
                <a:latin typeface="Times New Roman" panose="02020603050405020304" pitchFamily="18" charset="0"/>
                <a:cs typeface="Times New Roman" panose="02020603050405020304" pitchFamily="18" charset="0"/>
              </a:rPr>
              <a:t>đó</a:t>
            </a:r>
            <a:r>
              <a:rPr lang="en-US" sz="6000" dirty="0">
                <a:solidFill>
                  <a:srgbClr val="000000"/>
                </a:solidFill>
                <a:latin typeface="Times New Roman" panose="02020603050405020304" pitchFamily="18" charset="0"/>
                <a:cs typeface="Times New Roman" panose="02020603050405020304" pitchFamily="18" charset="0"/>
              </a:rPr>
              <a:t> BH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điểm</a:t>
            </a:r>
            <a:r>
              <a:rPr lang="en-US" sz="6000" dirty="0">
                <a:latin typeface="Times New Roman" panose="02020603050405020304" pitchFamily="18" charset="0"/>
                <a:cs typeface="Times New Roman" panose="02020603050405020304" pitchFamily="18" charset="0"/>
              </a:rPr>
              <a:t> B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thẳng</a:t>
            </a:r>
            <a:r>
              <a:rPr lang="en-US" sz="6000" dirty="0">
                <a:latin typeface="Times New Roman" panose="02020603050405020304" pitchFamily="18" charset="0"/>
                <a:cs typeface="Times New Roman" panose="02020603050405020304" pitchFamily="18" charset="0"/>
              </a:rPr>
              <a:t> AC</a:t>
            </a:r>
          </a:p>
        </p:txBody>
      </p:sp>
      <p:pic>
        <p:nvPicPr>
          <p:cNvPr id="6" name="Picture 5">
            <a:extLst>
              <a:ext uri="{FF2B5EF4-FFF2-40B4-BE49-F238E27FC236}">
                <a16:creationId xmlns:a16="http://schemas.microsoft.com/office/drawing/2014/main" xmlns="" id="{ED521670-4409-FB9B-690B-4CFE1F8E9569}"/>
              </a:ext>
            </a:extLst>
          </p:cNvPr>
          <p:cNvPicPr>
            <a:picLocks noChangeAspect="1"/>
          </p:cNvPicPr>
          <p:nvPr/>
        </p:nvPicPr>
        <p:blipFill>
          <a:blip r:embed="rId4"/>
          <a:stretch>
            <a:fillRect/>
          </a:stretch>
        </p:blipFill>
        <p:spPr>
          <a:xfrm>
            <a:off x="10022423" y="876381"/>
            <a:ext cx="7881257" cy="4648200"/>
          </a:xfrm>
          <a:prstGeom prst="rect">
            <a:avLst/>
          </a:prstGeom>
        </p:spPr>
      </p:pic>
      <p:sp>
        <p:nvSpPr>
          <p:cNvPr id="7" name="TextBox 13">
            <a:extLst>
              <a:ext uri="{FF2B5EF4-FFF2-40B4-BE49-F238E27FC236}">
                <a16:creationId xmlns:a16="http://schemas.microsoft.com/office/drawing/2014/main" xmlns="" id="{DD495BDE-FE50-B44D-28A5-94C2CC2E23FC}"/>
              </a:ext>
            </a:extLst>
          </p:cNvPr>
          <p:cNvSpPr txBox="1"/>
          <p:nvPr/>
        </p:nvSpPr>
        <p:spPr>
          <a:xfrm>
            <a:off x="373096" y="5600700"/>
            <a:ext cx="17381503"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BHC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xmlns="" id="{A48739E3-75DE-64FD-22B7-A569FC26CEF3}"/>
              </a:ext>
            </a:extLst>
          </p:cNvPr>
          <p:cNvGraphicFramePr>
            <a:graphicFrameLocks noChangeAspect="1"/>
          </p:cNvGraphicFramePr>
          <p:nvPr>
            <p:extLst>
              <p:ext uri="{D42A27DB-BD31-4B8C-83A1-F6EECF244321}">
                <p14:modId xmlns:p14="http://schemas.microsoft.com/office/powerpoint/2010/main" val="1263784878"/>
              </p:ext>
            </p:extLst>
          </p:nvPr>
        </p:nvGraphicFramePr>
        <p:xfrm>
          <a:off x="7010400" y="5448531"/>
          <a:ext cx="3239372" cy="1142769"/>
        </p:xfrm>
        <a:graphic>
          <a:graphicData uri="http://schemas.openxmlformats.org/presentationml/2006/ole">
            <mc:AlternateContent xmlns:mc="http://schemas.openxmlformats.org/markup-compatibility/2006">
              <mc:Choice xmlns:v="urn:schemas-microsoft-com:vml" Requires="v">
                <p:oleObj spid="_x0000_s25602" name="Equation" r:id="rId5" imgW="749160" imgH="228600" progId="Equation.DSMT4">
                  <p:embed/>
                </p:oleObj>
              </mc:Choice>
              <mc:Fallback>
                <p:oleObj name="Equation" r:id="rId5" imgW="749160" imgH="228600" progId="Equation.DSMT4">
                  <p:embed/>
                  <p:pic>
                    <p:nvPicPr>
                      <p:cNvPr id="0" name=""/>
                      <p:cNvPicPr/>
                      <p:nvPr/>
                    </p:nvPicPr>
                    <p:blipFill>
                      <a:blip r:embed="rId6"/>
                      <a:stretch>
                        <a:fillRect/>
                      </a:stretch>
                    </p:blipFill>
                    <p:spPr>
                      <a:xfrm>
                        <a:off x="7010400" y="5448531"/>
                        <a:ext cx="3239372" cy="1142769"/>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88D38824-1778-6E1E-7262-BC0C2101CCC1}"/>
              </a:ext>
            </a:extLst>
          </p:cNvPr>
          <p:cNvGraphicFramePr>
            <a:graphicFrameLocks noChangeAspect="1"/>
          </p:cNvGraphicFramePr>
          <p:nvPr>
            <p:extLst>
              <p:ext uri="{D42A27DB-BD31-4B8C-83A1-F6EECF244321}">
                <p14:modId xmlns:p14="http://schemas.microsoft.com/office/powerpoint/2010/main" val="709469594"/>
              </p:ext>
            </p:extLst>
          </p:nvPr>
        </p:nvGraphicFramePr>
        <p:xfrm>
          <a:off x="609600" y="6499806"/>
          <a:ext cx="12901612" cy="1417638"/>
        </p:xfrm>
        <a:graphic>
          <a:graphicData uri="http://schemas.openxmlformats.org/presentationml/2006/ole">
            <mc:AlternateContent xmlns:mc="http://schemas.openxmlformats.org/markup-compatibility/2006">
              <mc:Choice xmlns:v="urn:schemas-microsoft-com:vml" Requires="v">
                <p:oleObj spid="_x0000_s25603" name="Equation" r:id="rId7" imgW="2539800" imgH="279360" progId="Equation.DSMT4">
                  <p:embed/>
                </p:oleObj>
              </mc:Choice>
              <mc:Fallback>
                <p:oleObj name="Equation" r:id="rId7" imgW="2539800" imgH="279360" progId="Equation.DSMT4">
                  <p:embed/>
                  <p:pic>
                    <p:nvPicPr>
                      <p:cNvPr id="0" name=""/>
                      <p:cNvPicPr/>
                      <p:nvPr/>
                    </p:nvPicPr>
                    <p:blipFill>
                      <a:blip r:embed="rId8"/>
                      <a:stretch>
                        <a:fillRect/>
                      </a:stretch>
                    </p:blipFill>
                    <p:spPr>
                      <a:xfrm>
                        <a:off x="609600" y="6499806"/>
                        <a:ext cx="12901612" cy="1417638"/>
                      </a:xfrm>
                      <a:prstGeom prst="rect">
                        <a:avLst/>
                      </a:prstGeom>
                    </p:spPr>
                  </p:pic>
                </p:oleObj>
              </mc:Fallback>
            </mc:AlternateContent>
          </a:graphicData>
        </a:graphic>
      </p:graphicFrame>
      <p:sp>
        <p:nvSpPr>
          <p:cNvPr id="10" name="TextBox 13">
            <a:extLst>
              <a:ext uri="{FF2B5EF4-FFF2-40B4-BE49-F238E27FC236}">
                <a16:creationId xmlns:a16="http://schemas.microsoft.com/office/drawing/2014/main" xmlns="" id="{742E787D-471A-BD88-447B-45F0DD65853A}"/>
              </a:ext>
            </a:extLst>
          </p:cNvPr>
          <p:cNvSpPr txBox="1"/>
          <p:nvPr/>
        </p:nvSpPr>
        <p:spPr>
          <a:xfrm>
            <a:off x="373095" y="7483004"/>
            <a:ext cx="17381503"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Vậy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điểm</a:t>
            </a:r>
            <a:r>
              <a:rPr lang="en-US" sz="6000" dirty="0">
                <a:latin typeface="Times New Roman" panose="02020603050405020304" pitchFamily="18" charset="0"/>
                <a:cs typeface="Times New Roman" panose="02020603050405020304" pitchFamily="18" charset="0"/>
              </a:rPr>
              <a:t> B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thẳng</a:t>
            </a:r>
            <a:r>
              <a:rPr lang="en-US" sz="6000" dirty="0">
                <a:latin typeface="Times New Roman" panose="02020603050405020304" pitchFamily="18" charset="0"/>
                <a:cs typeface="Times New Roman" panose="02020603050405020304" pitchFamily="18" charset="0"/>
              </a:rPr>
              <a:t> AC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 10cm</a:t>
            </a:r>
          </a:p>
        </p:txBody>
      </p:sp>
      <p:sp>
        <p:nvSpPr>
          <p:cNvPr id="11" name="Freeform 13">
            <a:extLst>
              <a:ext uri="{FF2B5EF4-FFF2-40B4-BE49-F238E27FC236}">
                <a16:creationId xmlns:a16="http://schemas.microsoft.com/office/drawing/2014/main" xmlns="" id="{3543F06B-205C-4CC2-8524-48E9E1C584F6}"/>
              </a:ext>
            </a:extLst>
          </p:cNvPr>
          <p:cNvSpPr/>
          <p:nvPr/>
        </p:nvSpPr>
        <p:spPr>
          <a:xfrm>
            <a:off x="16651113" y="8519634"/>
            <a:ext cx="1228504" cy="1398013"/>
          </a:xfrm>
          <a:custGeom>
            <a:avLst/>
            <a:gdLst/>
            <a:ahLst/>
            <a:cxnLst/>
            <a:rect l="l" t="t" r="r" b="b"/>
            <a:pathLst>
              <a:path w="1228504" h="1398013">
                <a:moveTo>
                  <a:pt x="0" y="0"/>
                </a:moveTo>
                <a:lnTo>
                  <a:pt x="1228504" y="0"/>
                </a:lnTo>
                <a:lnTo>
                  <a:pt x="1228504" y="1398013"/>
                </a:lnTo>
                <a:lnTo>
                  <a:pt x="0" y="139801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SG"/>
          </a:p>
        </p:txBody>
      </p:sp>
      <p:sp>
        <p:nvSpPr>
          <p:cNvPr id="12" name="Google Shape;304;p14">
            <a:extLst>
              <a:ext uri="{FF2B5EF4-FFF2-40B4-BE49-F238E27FC236}">
                <a16:creationId xmlns:a16="http://schemas.microsoft.com/office/drawing/2014/main" xmlns="" id="{9F52532F-24BB-80EA-AA5A-7BA43A8E7AF0}"/>
              </a:ext>
            </a:extLst>
          </p:cNvPr>
          <p:cNvSpPr/>
          <p:nvPr/>
        </p:nvSpPr>
        <p:spPr>
          <a:xfrm>
            <a:off x="609600" y="41550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err="1">
                <a:solidFill>
                  <a:prstClr val="white"/>
                </a:solidFill>
                <a:latin typeface="Arial"/>
                <a:ea typeface="Arial"/>
                <a:cs typeface="Arial"/>
                <a:sym typeface="Arial"/>
              </a:rPr>
              <a:t>Giải</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45565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6BAB3A-33A5-575E-D36B-559F54341C62}"/>
              </a:ext>
            </a:extLst>
          </p:cNvPr>
          <p:cNvPicPr>
            <a:picLocks noChangeAspect="1"/>
          </p:cNvPicPr>
          <p:nvPr/>
        </p:nvPicPr>
        <p:blipFill>
          <a:blip r:embed="rId3"/>
          <a:stretch>
            <a:fillRect/>
          </a:stretch>
        </p:blipFill>
        <p:spPr>
          <a:xfrm>
            <a:off x="10022423" y="876381"/>
            <a:ext cx="7881257" cy="4648200"/>
          </a:xfrm>
          <a:prstGeom prst="rect">
            <a:avLst/>
          </a:prstGeom>
        </p:spPr>
      </p:pic>
      <p:sp>
        <p:nvSpPr>
          <p:cNvPr id="3" name="TextBox 13">
            <a:extLst>
              <a:ext uri="{FF2B5EF4-FFF2-40B4-BE49-F238E27FC236}">
                <a16:creationId xmlns:a16="http://schemas.microsoft.com/office/drawing/2014/main" xmlns="" id="{457EE304-9D20-CEDB-9A21-05CCDBCBD514}"/>
              </a:ext>
            </a:extLst>
          </p:cNvPr>
          <p:cNvSpPr txBox="1"/>
          <p:nvPr/>
        </p:nvSpPr>
        <p:spPr>
          <a:xfrm>
            <a:off x="613693" y="280899"/>
            <a:ext cx="9569116"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 ta </a:t>
            </a:r>
            <a:r>
              <a:rPr lang="en-US" sz="6000" dirty="0" err="1">
                <a:solidFill>
                  <a:srgbClr val="000000"/>
                </a:solidFill>
                <a:latin typeface="Times New Roman" panose="02020603050405020304" pitchFamily="18" charset="0"/>
                <a:cs typeface="Times New Roman" panose="02020603050405020304" pitchFamily="18" charset="0"/>
              </a:rPr>
              <a:t>có</a:t>
            </a: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xmlns="" id="{F69A8374-AE16-92AF-78A6-E40BF92165A0}"/>
              </a:ext>
            </a:extLst>
          </p:cNvPr>
          <p:cNvGraphicFramePr>
            <a:graphicFrameLocks noChangeAspect="1"/>
          </p:cNvGraphicFramePr>
          <p:nvPr>
            <p:extLst>
              <p:ext uri="{D42A27DB-BD31-4B8C-83A1-F6EECF244321}">
                <p14:modId xmlns:p14="http://schemas.microsoft.com/office/powerpoint/2010/main" val="3470522233"/>
              </p:ext>
            </p:extLst>
          </p:nvPr>
        </p:nvGraphicFramePr>
        <p:xfrm>
          <a:off x="685800" y="1098705"/>
          <a:ext cx="8530308" cy="1931298"/>
        </p:xfrm>
        <a:graphic>
          <a:graphicData uri="http://schemas.openxmlformats.org/presentationml/2006/ole">
            <mc:AlternateContent xmlns:mc="http://schemas.openxmlformats.org/markup-compatibility/2006">
              <mc:Choice xmlns:v="urn:schemas-microsoft-com:vml" Requires="v">
                <p:oleObj spid="_x0000_s26626" name="Equation" r:id="rId4" imgW="1650960" imgH="380880" progId="Equation.DSMT4">
                  <p:embed/>
                </p:oleObj>
              </mc:Choice>
              <mc:Fallback>
                <p:oleObj name="Equation" r:id="rId4" imgW="1650960" imgH="380880" progId="Equation.DSMT4">
                  <p:embed/>
                  <p:pic>
                    <p:nvPicPr>
                      <p:cNvPr id="16" name="Object 15">
                        <a:extLst>
                          <a:ext uri="{FF2B5EF4-FFF2-40B4-BE49-F238E27FC236}">
                            <a16:creationId xmlns:a16="http://schemas.microsoft.com/office/drawing/2014/main" xmlns="" id="{36953753-AAB7-A342-1E49-8B18E0EEB808}"/>
                          </a:ext>
                        </a:extLst>
                      </p:cNvPr>
                      <p:cNvPicPr/>
                      <p:nvPr/>
                    </p:nvPicPr>
                    <p:blipFill>
                      <a:blip r:embed="rId5"/>
                      <a:stretch>
                        <a:fillRect/>
                      </a:stretch>
                    </p:blipFill>
                    <p:spPr>
                      <a:xfrm>
                        <a:off x="685800" y="1098705"/>
                        <a:ext cx="8530308" cy="193129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EFE6C0DC-8E08-5F3F-5A9F-2ECA1CF3CC6C}"/>
              </a:ext>
            </a:extLst>
          </p:cNvPr>
          <p:cNvGraphicFramePr>
            <a:graphicFrameLocks noChangeAspect="1"/>
          </p:cNvGraphicFramePr>
          <p:nvPr>
            <p:extLst>
              <p:ext uri="{D42A27DB-BD31-4B8C-83A1-F6EECF244321}">
                <p14:modId xmlns:p14="http://schemas.microsoft.com/office/powerpoint/2010/main" val="100588435"/>
              </p:ext>
            </p:extLst>
          </p:nvPr>
        </p:nvGraphicFramePr>
        <p:xfrm>
          <a:off x="613693" y="3014122"/>
          <a:ext cx="7579778" cy="2055812"/>
        </p:xfrm>
        <a:graphic>
          <a:graphicData uri="http://schemas.openxmlformats.org/presentationml/2006/ole">
            <mc:AlternateContent xmlns:mc="http://schemas.openxmlformats.org/markup-compatibility/2006">
              <mc:Choice xmlns:v="urn:schemas-microsoft-com:vml" Requires="v">
                <p:oleObj spid="_x0000_s26627" name="Equation" r:id="rId6" imgW="1206360" imgH="380880" progId="Equation.DSMT4">
                  <p:embed/>
                </p:oleObj>
              </mc:Choice>
              <mc:Fallback>
                <p:oleObj name="Equation" r:id="rId6" imgW="1206360" imgH="380880" progId="Equation.DSMT4">
                  <p:embed/>
                  <p:pic>
                    <p:nvPicPr>
                      <p:cNvPr id="0" name=""/>
                      <p:cNvPicPr/>
                      <p:nvPr/>
                    </p:nvPicPr>
                    <p:blipFill>
                      <a:blip r:embed="rId7"/>
                      <a:stretch>
                        <a:fillRect/>
                      </a:stretch>
                    </p:blipFill>
                    <p:spPr>
                      <a:xfrm>
                        <a:off x="613693" y="3014122"/>
                        <a:ext cx="7579778" cy="2055812"/>
                      </a:xfrm>
                      <a:prstGeom prst="rect">
                        <a:avLst/>
                      </a:prstGeom>
                    </p:spPr>
                  </p:pic>
                </p:oleObj>
              </mc:Fallback>
            </mc:AlternateContent>
          </a:graphicData>
        </a:graphic>
      </p:graphicFrame>
      <p:sp>
        <p:nvSpPr>
          <p:cNvPr id="8" name="TextBox 13">
            <a:extLst>
              <a:ext uri="{FF2B5EF4-FFF2-40B4-BE49-F238E27FC236}">
                <a16:creationId xmlns:a16="http://schemas.microsoft.com/office/drawing/2014/main" xmlns="" id="{7C1F2C57-D3E3-CA7A-C954-5571E4ED2E5F}"/>
              </a:ext>
            </a:extLst>
          </p:cNvPr>
          <p:cNvSpPr txBox="1"/>
          <p:nvPr/>
        </p:nvSpPr>
        <p:spPr>
          <a:xfrm>
            <a:off x="453248" y="5309636"/>
            <a:ext cx="17381503"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BHA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9" name="Object 8">
            <a:extLst>
              <a:ext uri="{FF2B5EF4-FFF2-40B4-BE49-F238E27FC236}">
                <a16:creationId xmlns:a16="http://schemas.microsoft.com/office/drawing/2014/main" xmlns="" id="{C3668766-16FB-255B-CE66-F6A3D0F2C092}"/>
              </a:ext>
            </a:extLst>
          </p:cNvPr>
          <p:cNvGraphicFramePr>
            <a:graphicFrameLocks noChangeAspect="1"/>
          </p:cNvGraphicFramePr>
          <p:nvPr>
            <p:extLst>
              <p:ext uri="{D42A27DB-BD31-4B8C-83A1-F6EECF244321}">
                <p14:modId xmlns:p14="http://schemas.microsoft.com/office/powerpoint/2010/main" val="1809043003"/>
              </p:ext>
            </p:extLst>
          </p:nvPr>
        </p:nvGraphicFramePr>
        <p:xfrm>
          <a:off x="7072851" y="5206952"/>
          <a:ext cx="3311476" cy="1064403"/>
        </p:xfrm>
        <a:graphic>
          <a:graphicData uri="http://schemas.openxmlformats.org/presentationml/2006/ole">
            <mc:AlternateContent xmlns:mc="http://schemas.openxmlformats.org/markup-compatibility/2006">
              <mc:Choice xmlns:v="urn:schemas-microsoft-com:vml" Requires="v">
                <p:oleObj spid="_x0000_s26628" name="Equation" r:id="rId8" imgW="711000" imgH="228600" progId="Equation.DSMT4">
                  <p:embed/>
                </p:oleObj>
              </mc:Choice>
              <mc:Fallback>
                <p:oleObj name="Equation" r:id="rId8" imgW="711000" imgH="228600" progId="Equation.DSMT4">
                  <p:embed/>
                  <p:pic>
                    <p:nvPicPr>
                      <p:cNvPr id="0" name=""/>
                      <p:cNvPicPr/>
                      <p:nvPr/>
                    </p:nvPicPr>
                    <p:blipFill>
                      <a:blip r:embed="rId9"/>
                      <a:stretch>
                        <a:fillRect/>
                      </a:stretch>
                    </p:blipFill>
                    <p:spPr>
                      <a:xfrm>
                        <a:off x="7072851" y="5206952"/>
                        <a:ext cx="3311476" cy="106440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70036AA2-4057-0A94-1504-C8357E72BB51}"/>
              </a:ext>
            </a:extLst>
          </p:cNvPr>
          <p:cNvGraphicFramePr>
            <a:graphicFrameLocks noChangeAspect="1"/>
          </p:cNvGraphicFramePr>
          <p:nvPr>
            <p:extLst>
              <p:ext uri="{D42A27DB-BD31-4B8C-83A1-F6EECF244321}">
                <p14:modId xmlns:p14="http://schemas.microsoft.com/office/powerpoint/2010/main" val="2072600552"/>
              </p:ext>
            </p:extLst>
          </p:nvPr>
        </p:nvGraphicFramePr>
        <p:xfrm>
          <a:off x="12443222" y="5158922"/>
          <a:ext cx="5529446" cy="1160462"/>
        </p:xfrm>
        <a:graphic>
          <a:graphicData uri="http://schemas.openxmlformats.org/presentationml/2006/ole">
            <mc:AlternateContent xmlns:mc="http://schemas.openxmlformats.org/markup-compatibility/2006">
              <mc:Choice xmlns:v="urn:schemas-microsoft-com:vml" Requires="v">
                <p:oleObj spid="_x0000_s26629" name="Equation" r:id="rId10" imgW="1168200" imgH="228600" progId="Equation.DSMT4">
                  <p:embed/>
                </p:oleObj>
              </mc:Choice>
              <mc:Fallback>
                <p:oleObj name="Equation" r:id="rId10" imgW="1168200" imgH="228600" progId="Equation.DSMT4">
                  <p:embed/>
                  <p:pic>
                    <p:nvPicPr>
                      <p:cNvPr id="9" name="Object 8">
                        <a:extLst>
                          <a:ext uri="{FF2B5EF4-FFF2-40B4-BE49-F238E27FC236}">
                            <a16:creationId xmlns:a16="http://schemas.microsoft.com/office/drawing/2014/main" xmlns="" id="{88D38824-1778-6E1E-7262-BC0C2101CCC1}"/>
                          </a:ext>
                        </a:extLst>
                      </p:cNvPr>
                      <p:cNvPicPr/>
                      <p:nvPr/>
                    </p:nvPicPr>
                    <p:blipFill>
                      <a:blip r:embed="rId11"/>
                      <a:stretch>
                        <a:fillRect/>
                      </a:stretch>
                    </p:blipFill>
                    <p:spPr>
                      <a:xfrm>
                        <a:off x="12443222" y="5158922"/>
                        <a:ext cx="5529446" cy="116046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xmlns="" id="{0B009920-9C03-A1A3-8C53-6D032B68FD30}"/>
              </a:ext>
            </a:extLst>
          </p:cNvPr>
          <p:cNvGraphicFramePr>
            <a:graphicFrameLocks noChangeAspect="1"/>
          </p:cNvGraphicFramePr>
          <p:nvPr>
            <p:extLst>
              <p:ext uri="{D42A27DB-BD31-4B8C-83A1-F6EECF244321}">
                <p14:modId xmlns:p14="http://schemas.microsoft.com/office/powerpoint/2010/main" val="3090809287"/>
              </p:ext>
            </p:extLst>
          </p:nvPr>
        </p:nvGraphicFramePr>
        <p:xfrm>
          <a:off x="2895600" y="6120063"/>
          <a:ext cx="9780828" cy="1778333"/>
        </p:xfrm>
        <a:graphic>
          <a:graphicData uri="http://schemas.openxmlformats.org/presentationml/2006/ole">
            <mc:AlternateContent xmlns:mc="http://schemas.openxmlformats.org/markup-compatibility/2006">
              <mc:Choice xmlns:v="urn:schemas-microsoft-com:vml" Requires="v">
                <p:oleObj spid="_x0000_s26630" name="Equation" r:id="rId12" imgW="2234880" imgH="406080" progId="Equation.DSMT4">
                  <p:embed/>
                </p:oleObj>
              </mc:Choice>
              <mc:Fallback>
                <p:oleObj name="Equation" r:id="rId12" imgW="2234880" imgH="406080" progId="Equation.DSMT4">
                  <p:embed/>
                  <p:pic>
                    <p:nvPicPr>
                      <p:cNvPr id="0" name=""/>
                      <p:cNvPicPr/>
                      <p:nvPr/>
                    </p:nvPicPr>
                    <p:blipFill>
                      <a:blip r:embed="rId13"/>
                      <a:stretch>
                        <a:fillRect/>
                      </a:stretch>
                    </p:blipFill>
                    <p:spPr>
                      <a:xfrm>
                        <a:off x="2895600" y="6120063"/>
                        <a:ext cx="9780828" cy="177833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xmlns="" id="{ED0E44B5-1E13-E3E3-3C85-7D2C16A69467}"/>
              </a:ext>
            </a:extLst>
          </p:cNvPr>
          <p:cNvGraphicFramePr>
            <a:graphicFrameLocks noChangeAspect="1"/>
          </p:cNvGraphicFramePr>
          <p:nvPr>
            <p:extLst>
              <p:ext uri="{D42A27DB-BD31-4B8C-83A1-F6EECF244321}">
                <p14:modId xmlns:p14="http://schemas.microsoft.com/office/powerpoint/2010/main" val="198271089"/>
              </p:ext>
            </p:extLst>
          </p:nvPr>
        </p:nvGraphicFramePr>
        <p:xfrm>
          <a:off x="453248" y="7942842"/>
          <a:ext cx="10710896" cy="1245453"/>
        </p:xfrm>
        <a:graphic>
          <a:graphicData uri="http://schemas.openxmlformats.org/presentationml/2006/ole">
            <mc:AlternateContent xmlns:mc="http://schemas.openxmlformats.org/markup-compatibility/2006">
              <mc:Choice xmlns:v="urn:schemas-microsoft-com:vml" Requires="v">
                <p:oleObj spid="_x0000_s26631" name="Equation" r:id="rId14" imgW="2184120" imgH="253800" progId="Equation.DSMT4">
                  <p:embed/>
                </p:oleObj>
              </mc:Choice>
              <mc:Fallback>
                <p:oleObj name="Equation" r:id="rId14" imgW="2184120" imgH="253800" progId="Equation.DSMT4">
                  <p:embed/>
                  <p:pic>
                    <p:nvPicPr>
                      <p:cNvPr id="0" name=""/>
                      <p:cNvPicPr/>
                      <p:nvPr/>
                    </p:nvPicPr>
                    <p:blipFill>
                      <a:blip r:embed="rId15"/>
                      <a:stretch>
                        <a:fillRect/>
                      </a:stretch>
                    </p:blipFill>
                    <p:spPr>
                      <a:xfrm>
                        <a:off x="453248" y="7942842"/>
                        <a:ext cx="10710896" cy="1245453"/>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xmlns="" id="{68164324-47FA-0E13-8DE4-BB4C1403D815}"/>
              </a:ext>
            </a:extLst>
          </p:cNvPr>
          <p:cNvPicPr>
            <a:picLocks noChangeAspect="1"/>
          </p:cNvPicPr>
          <p:nvPr/>
        </p:nvPicPr>
        <p:blipFill>
          <a:blip r:embed="rId16"/>
          <a:stretch>
            <a:fillRect/>
          </a:stretch>
        </p:blipFill>
        <p:spPr>
          <a:xfrm flipH="1">
            <a:off x="15853551" y="8405547"/>
            <a:ext cx="3962400" cy="3719917"/>
          </a:xfrm>
          <a:prstGeom prst="rect">
            <a:avLst/>
          </a:prstGeom>
        </p:spPr>
      </p:pic>
      <p:sp>
        <p:nvSpPr>
          <p:cNvPr id="15" name="Freeform 21">
            <a:extLst>
              <a:ext uri="{FF2B5EF4-FFF2-40B4-BE49-F238E27FC236}">
                <a16:creationId xmlns:a16="http://schemas.microsoft.com/office/drawing/2014/main" xmlns="" id="{12D6AE56-192B-7C69-7187-3097F04EF16F}"/>
              </a:ext>
            </a:extLst>
          </p:cNvPr>
          <p:cNvSpPr/>
          <p:nvPr/>
        </p:nvSpPr>
        <p:spPr>
          <a:xfrm>
            <a:off x="16788979" y="8777776"/>
            <a:ext cx="1045772" cy="1265685"/>
          </a:xfrm>
          <a:custGeom>
            <a:avLst/>
            <a:gdLst/>
            <a:ahLst/>
            <a:cxnLst/>
            <a:rect l="l" t="t" r="r" b="b"/>
            <a:pathLst>
              <a:path w="1045772" h="1265685">
                <a:moveTo>
                  <a:pt x="0" y="0"/>
                </a:moveTo>
                <a:lnTo>
                  <a:pt x="1045772" y="0"/>
                </a:lnTo>
                <a:lnTo>
                  <a:pt x="1045772" y="1265685"/>
                </a:lnTo>
                <a:lnTo>
                  <a:pt x="0" y="126568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SG"/>
          </a:p>
        </p:txBody>
      </p:sp>
      <p:sp>
        <p:nvSpPr>
          <p:cNvPr id="5" name="TextBox 4">
            <a:extLst>
              <a:ext uri="{FF2B5EF4-FFF2-40B4-BE49-F238E27FC236}">
                <a16:creationId xmlns:a16="http://schemas.microsoft.com/office/drawing/2014/main" xmlns="" id="{0C99C46B-1D13-6FDD-F75B-3A1400F463D0}"/>
              </a:ext>
            </a:extLst>
          </p:cNvPr>
          <p:cNvSpPr txBox="1"/>
          <p:nvPr/>
        </p:nvSpPr>
        <p:spPr>
          <a:xfrm>
            <a:off x="459733" y="6363011"/>
            <a:ext cx="2563572"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29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A48030B-AD20-F4A5-CEA0-A67675E69D8E}"/>
              </a:ext>
            </a:extLst>
          </p:cNvPr>
          <p:cNvPicPr>
            <a:picLocks noChangeAspect="1"/>
          </p:cNvPicPr>
          <p:nvPr/>
        </p:nvPicPr>
        <p:blipFill>
          <a:blip r:embed="rId3"/>
          <a:stretch>
            <a:fillRect/>
          </a:stretch>
        </p:blipFill>
        <p:spPr>
          <a:xfrm>
            <a:off x="10022423" y="876381"/>
            <a:ext cx="7881257" cy="4648200"/>
          </a:xfrm>
          <a:prstGeom prst="rect">
            <a:avLst/>
          </a:prstGeom>
        </p:spPr>
      </p:pic>
      <p:sp>
        <p:nvSpPr>
          <p:cNvPr id="3" name="TextBox 13">
            <a:extLst>
              <a:ext uri="{FF2B5EF4-FFF2-40B4-BE49-F238E27FC236}">
                <a16:creationId xmlns:a16="http://schemas.microsoft.com/office/drawing/2014/main" xmlns="" id="{4AC36FF4-C7D5-BB21-D68C-02624E57C0E9}"/>
              </a:ext>
            </a:extLst>
          </p:cNvPr>
          <p:cNvSpPr txBox="1"/>
          <p:nvPr/>
        </p:nvSpPr>
        <p:spPr>
          <a:xfrm>
            <a:off x="388331" y="419100"/>
            <a:ext cx="9569116" cy="3142720"/>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BHC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a:t>
            </a:r>
            <a:r>
              <a:rPr lang="en-US" sz="6000" dirty="0" err="1">
                <a:solidFill>
                  <a:srgbClr val="000000"/>
                </a:solidFill>
                <a:latin typeface="Times New Roman" panose="02020603050405020304" pitchFamily="18" charset="0"/>
                <a:cs typeface="Times New Roman" panose="02020603050405020304" pitchFamily="18" charset="0"/>
              </a:rPr>
              <a:t>theo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định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lí</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Pythagore</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xmlns="" id="{5EC4390D-84D0-ACF0-9345-3A42F0BB13E9}"/>
              </a:ext>
            </a:extLst>
          </p:cNvPr>
          <p:cNvGraphicFramePr>
            <a:graphicFrameLocks noChangeAspect="1"/>
          </p:cNvGraphicFramePr>
          <p:nvPr>
            <p:extLst>
              <p:ext uri="{D42A27DB-BD31-4B8C-83A1-F6EECF244321}">
                <p14:modId xmlns:p14="http://schemas.microsoft.com/office/powerpoint/2010/main" val="894858224"/>
              </p:ext>
            </p:extLst>
          </p:nvPr>
        </p:nvGraphicFramePr>
        <p:xfrm>
          <a:off x="240766" y="2782275"/>
          <a:ext cx="9896330" cy="2657475"/>
        </p:xfrm>
        <a:graphic>
          <a:graphicData uri="http://schemas.openxmlformats.org/presentationml/2006/ole">
            <mc:AlternateContent xmlns:mc="http://schemas.openxmlformats.org/markup-compatibility/2006">
              <mc:Choice xmlns:v="urn:schemas-microsoft-com:vml" Requires="v">
                <p:oleObj spid="_x0000_s27650" name="Equation" r:id="rId4" imgW="2031840" imgH="457200" progId="Equation.DSMT4">
                  <p:embed/>
                </p:oleObj>
              </mc:Choice>
              <mc:Fallback>
                <p:oleObj name="Equation" r:id="rId4" imgW="2031840" imgH="457200" progId="Equation.DSMT4">
                  <p:embed/>
                  <p:pic>
                    <p:nvPicPr>
                      <p:cNvPr id="17" name="Object 16">
                        <a:extLst>
                          <a:ext uri="{FF2B5EF4-FFF2-40B4-BE49-F238E27FC236}">
                            <a16:creationId xmlns:a16="http://schemas.microsoft.com/office/drawing/2014/main" xmlns="" id="{036506C4-4EE5-6286-38A4-67C1CEE47C6D}"/>
                          </a:ext>
                        </a:extLst>
                      </p:cNvPr>
                      <p:cNvPicPr/>
                      <p:nvPr/>
                    </p:nvPicPr>
                    <p:blipFill>
                      <a:blip r:embed="rId5"/>
                      <a:stretch>
                        <a:fillRect/>
                      </a:stretch>
                    </p:blipFill>
                    <p:spPr>
                      <a:xfrm>
                        <a:off x="240766" y="2782275"/>
                        <a:ext cx="9896330" cy="265747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1277646E-761E-27A5-615A-33C2DE651774}"/>
              </a:ext>
            </a:extLst>
          </p:cNvPr>
          <p:cNvGraphicFramePr>
            <a:graphicFrameLocks noChangeAspect="1"/>
          </p:cNvGraphicFramePr>
          <p:nvPr>
            <p:extLst>
              <p:ext uri="{D42A27DB-BD31-4B8C-83A1-F6EECF244321}">
                <p14:modId xmlns:p14="http://schemas.microsoft.com/office/powerpoint/2010/main" val="148738523"/>
              </p:ext>
            </p:extLst>
          </p:nvPr>
        </p:nvGraphicFramePr>
        <p:xfrm>
          <a:off x="240766" y="6622965"/>
          <a:ext cx="15989834" cy="1517953"/>
        </p:xfrm>
        <a:graphic>
          <a:graphicData uri="http://schemas.openxmlformats.org/presentationml/2006/ole">
            <mc:AlternateContent xmlns:mc="http://schemas.openxmlformats.org/markup-compatibility/2006">
              <mc:Choice xmlns:v="urn:schemas-microsoft-com:vml" Requires="v">
                <p:oleObj spid="_x0000_s27651" name="Equation" r:id="rId6" imgW="2806560" imgH="266400" progId="Equation.DSMT4">
                  <p:embed/>
                </p:oleObj>
              </mc:Choice>
              <mc:Fallback>
                <p:oleObj name="Equation" r:id="rId6" imgW="2806560" imgH="266400" progId="Equation.DSMT4">
                  <p:embed/>
                  <p:pic>
                    <p:nvPicPr>
                      <p:cNvPr id="17" name="Object 16">
                        <a:extLst>
                          <a:ext uri="{FF2B5EF4-FFF2-40B4-BE49-F238E27FC236}">
                            <a16:creationId xmlns:a16="http://schemas.microsoft.com/office/drawing/2014/main" xmlns="" id="{036506C4-4EE5-6286-38A4-67C1CEE47C6D}"/>
                          </a:ext>
                        </a:extLst>
                      </p:cNvPr>
                      <p:cNvPicPr/>
                      <p:nvPr/>
                    </p:nvPicPr>
                    <p:blipFill>
                      <a:blip r:embed="rId7"/>
                      <a:stretch>
                        <a:fillRect/>
                      </a:stretch>
                    </p:blipFill>
                    <p:spPr>
                      <a:xfrm>
                        <a:off x="240766" y="6622965"/>
                        <a:ext cx="15989834" cy="1517953"/>
                      </a:xfrm>
                      <a:prstGeom prst="rect">
                        <a:avLst/>
                      </a:prstGeom>
                    </p:spPr>
                  </p:pic>
                </p:oleObj>
              </mc:Fallback>
            </mc:AlternateContent>
          </a:graphicData>
        </a:graphic>
      </p:graphicFrame>
      <p:sp>
        <p:nvSpPr>
          <p:cNvPr id="6" name="TextBox 13">
            <a:extLst>
              <a:ext uri="{FF2B5EF4-FFF2-40B4-BE49-F238E27FC236}">
                <a16:creationId xmlns:a16="http://schemas.microsoft.com/office/drawing/2014/main" xmlns="" id="{3371A145-E678-253C-5D1E-77A895BC62FA}"/>
              </a:ext>
            </a:extLst>
          </p:cNvPr>
          <p:cNvSpPr txBox="1"/>
          <p:nvPr/>
        </p:nvSpPr>
        <p:spPr>
          <a:xfrm>
            <a:off x="551938" y="5335199"/>
            <a:ext cx="9569116"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316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xmlns="" id="{5F8B81C9-DAFD-DB18-FE02-F112215E4A26}"/>
              </a:ext>
            </a:extLst>
          </p:cNvPr>
          <p:cNvSpPr txBox="1"/>
          <p:nvPr/>
        </p:nvSpPr>
        <p:spPr>
          <a:xfrm>
            <a:off x="381000" y="549442"/>
            <a:ext cx="9569116"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c)</a:t>
            </a:r>
            <a:r>
              <a:rPr lang="en-US" sz="6000" dirty="0" err="1">
                <a:solidFill>
                  <a:srgbClr val="000000"/>
                </a:solidFill>
                <a:latin typeface="Times New Roman" panose="02020603050405020304" pitchFamily="18" charset="0"/>
                <a:cs typeface="Times New Roman" panose="02020603050405020304" pitchFamily="18" charset="0"/>
              </a:rPr>
              <a:t>Gọi</a:t>
            </a:r>
            <a:r>
              <a:rPr lang="en-US" sz="6000" dirty="0">
                <a:solidFill>
                  <a:srgbClr val="000000"/>
                </a:solidFill>
                <a:latin typeface="Times New Roman" panose="02020603050405020304" pitchFamily="18" charset="0"/>
                <a:cs typeface="Times New Roman" panose="02020603050405020304" pitchFamily="18" charset="0"/>
              </a:rPr>
              <a:t> AK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đường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cao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hạ</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từ</a:t>
            </a:r>
            <a:r>
              <a:rPr lang="en-US" sz="6000" dirty="0">
                <a:solidFill>
                  <a:srgbClr val="000000"/>
                </a:solidFill>
                <a:latin typeface="Times New Roman" panose="02020603050405020304" pitchFamily="18" charset="0"/>
                <a:cs typeface="Times New Roman" panose="02020603050405020304" pitchFamily="18" charset="0"/>
              </a:rPr>
              <a:t> A </a:t>
            </a:r>
            <a:r>
              <a:rPr lang="en-US" sz="6000" dirty="0" err="1">
                <a:solidFill>
                  <a:srgbClr val="000000"/>
                </a:solidFill>
                <a:latin typeface="Times New Roman" panose="02020603050405020304" pitchFamily="18" charset="0"/>
                <a:cs typeface="Times New Roman" panose="02020603050405020304" pitchFamily="18" charset="0"/>
              </a:rPr>
              <a:t>xuống</a:t>
            </a:r>
            <a:r>
              <a:rPr lang="en-US" sz="6000" dirty="0">
                <a:solidFill>
                  <a:srgbClr val="000000"/>
                </a:solidFill>
                <a:latin typeface="Times New Roman" panose="02020603050405020304" pitchFamily="18" charset="0"/>
                <a:cs typeface="Times New Roman" panose="02020603050405020304" pitchFamily="18" charset="0"/>
              </a:rPr>
              <a:t> BC</a:t>
            </a:r>
          </a:p>
        </p:txBody>
      </p:sp>
      <p:pic>
        <p:nvPicPr>
          <p:cNvPr id="3" name="Picture 2">
            <a:extLst>
              <a:ext uri="{FF2B5EF4-FFF2-40B4-BE49-F238E27FC236}">
                <a16:creationId xmlns:a16="http://schemas.microsoft.com/office/drawing/2014/main" xmlns="" id="{5C41DDE1-E137-E9E4-6A28-DDB466919521}"/>
              </a:ext>
            </a:extLst>
          </p:cNvPr>
          <p:cNvPicPr>
            <a:picLocks noChangeAspect="1"/>
          </p:cNvPicPr>
          <p:nvPr/>
        </p:nvPicPr>
        <p:blipFill>
          <a:blip r:embed="rId3"/>
          <a:stretch>
            <a:fillRect/>
          </a:stretch>
        </p:blipFill>
        <p:spPr>
          <a:xfrm>
            <a:off x="10102516" y="508415"/>
            <a:ext cx="7679658" cy="4213058"/>
          </a:xfrm>
          <a:prstGeom prst="rect">
            <a:avLst/>
          </a:prstGeom>
        </p:spPr>
      </p:pic>
      <p:sp>
        <p:nvSpPr>
          <p:cNvPr id="4" name="TextBox 13">
            <a:extLst>
              <a:ext uri="{FF2B5EF4-FFF2-40B4-BE49-F238E27FC236}">
                <a16:creationId xmlns:a16="http://schemas.microsoft.com/office/drawing/2014/main" xmlns="" id="{A0CBBCE0-4D4F-9933-BB2B-166854CCD1FD}"/>
              </a:ext>
            </a:extLst>
          </p:cNvPr>
          <p:cNvSpPr txBox="1"/>
          <p:nvPr/>
        </p:nvSpPr>
        <p:spPr>
          <a:xfrm>
            <a:off x="413084" y="2857500"/>
            <a:ext cx="9569116"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Khi </a:t>
            </a:r>
            <a:r>
              <a:rPr lang="en-US" sz="6000" dirty="0" err="1">
                <a:solidFill>
                  <a:srgbClr val="000000"/>
                </a:solidFill>
                <a:latin typeface="Times New Roman" panose="02020603050405020304" pitchFamily="18" charset="0"/>
                <a:cs typeface="Times New Roman" panose="02020603050405020304" pitchFamily="18" charset="0"/>
              </a:rPr>
              <a:t>đó</a:t>
            </a:r>
            <a:r>
              <a:rPr lang="en-US" sz="6000" dirty="0">
                <a:solidFill>
                  <a:srgbClr val="000000"/>
                </a:solidFill>
                <a:latin typeface="Times New Roman" panose="02020603050405020304" pitchFamily="18" charset="0"/>
                <a:cs typeface="Times New Roman" panose="02020603050405020304" pitchFamily="18" charset="0"/>
              </a:rPr>
              <a:t> AK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điểm</a:t>
            </a:r>
            <a:r>
              <a:rPr lang="en-US" sz="6000" dirty="0">
                <a:latin typeface="Times New Roman" panose="02020603050405020304" pitchFamily="18" charset="0"/>
                <a:cs typeface="Times New Roman" panose="02020603050405020304" pitchFamily="18" charset="0"/>
              </a:rPr>
              <a:t> A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thẳng</a:t>
            </a:r>
            <a:r>
              <a:rPr lang="en-US" sz="6000" dirty="0">
                <a:latin typeface="Times New Roman" panose="02020603050405020304" pitchFamily="18" charset="0"/>
                <a:cs typeface="Times New Roman" panose="02020603050405020304" pitchFamily="18" charset="0"/>
              </a:rPr>
              <a:t> BC</a:t>
            </a:r>
          </a:p>
        </p:txBody>
      </p:sp>
      <p:sp>
        <p:nvSpPr>
          <p:cNvPr id="5" name="TextBox 13">
            <a:extLst>
              <a:ext uri="{FF2B5EF4-FFF2-40B4-BE49-F238E27FC236}">
                <a16:creationId xmlns:a16="http://schemas.microsoft.com/office/drawing/2014/main" xmlns="" id="{D8AEA309-925E-A53F-E5AB-C3F8797939AF}"/>
              </a:ext>
            </a:extLst>
          </p:cNvPr>
          <p:cNvSpPr txBox="1"/>
          <p:nvPr/>
        </p:nvSpPr>
        <p:spPr>
          <a:xfrm>
            <a:off x="373096" y="5600700"/>
            <a:ext cx="17381503"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AKC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xmlns="" id="{AD0CE2BB-571C-E3CB-56E7-2CF5BCD131D9}"/>
              </a:ext>
            </a:extLst>
          </p:cNvPr>
          <p:cNvGraphicFramePr>
            <a:graphicFrameLocks noChangeAspect="1"/>
          </p:cNvGraphicFramePr>
          <p:nvPr>
            <p:extLst>
              <p:ext uri="{D42A27DB-BD31-4B8C-83A1-F6EECF244321}">
                <p14:modId xmlns:p14="http://schemas.microsoft.com/office/powerpoint/2010/main" val="3238273680"/>
              </p:ext>
            </p:extLst>
          </p:nvPr>
        </p:nvGraphicFramePr>
        <p:xfrm>
          <a:off x="7037388" y="5448300"/>
          <a:ext cx="3186112" cy="1143000"/>
        </p:xfrm>
        <a:graphic>
          <a:graphicData uri="http://schemas.openxmlformats.org/presentationml/2006/ole">
            <mc:AlternateContent xmlns:mc="http://schemas.openxmlformats.org/markup-compatibility/2006">
              <mc:Choice xmlns:v="urn:schemas-microsoft-com:vml" Requires="v">
                <p:oleObj spid="_x0000_s28674" name="Equation" r:id="rId4" imgW="736560" imgH="228600" progId="Equation.DSMT4">
                  <p:embed/>
                </p:oleObj>
              </mc:Choice>
              <mc:Fallback>
                <p:oleObj name="Equation" r:id="rId4" imgW="736560" imgH="228600" progId="Equation.DSMT4">
                  <p:embed/>
                  <p:pic>
                    <p:nvPicPr>
                      <p:cNvPr id="8" name="Object 7">
                        <a:extLst>
                          <a:ext uri="{FF2B5EF4-FFF2-40B4-BE49-F238E27FC236}">
                            <a16:creationId xmlns:a16="http://schemas.microsoft.com/office/drawing/2014/main" xmlns="" id="{A48739E3-75DE-64FD-22B7-A569FC26CEF3}"/>
                          </a:ext>
                        </a:extLst>
                      </p:cNvPr>
                      <p:cNvPicPr/>
                      <p:nvPr/>
                    </p:nvPicPr>
                    <p:blipFill>
                      <a:blip r:embed="rId5"/>
                      <a:stretch>
                        <a:fillRect/>
                      </a:stretch>
                    </p:blipFill>
                    <p:spPr>
                      <a:xfrm>
                        <a:off x="7037388" y="5448300"/>
                        <a:ext cx="3186112" cy="11430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969D5FCF-AE88-B410-F6DA-F163681550A3}"/>
              </a:ext>
            </a:extLst>
          </p:cNvPr>
          <p:cNvGraphicFramePr>
            <a:graphicFrameLocks noChangeAspect="1"/>
          </p:cNvGraphicFramePr>
          <p:nvPr>
            <p:extLst>
              <p:ext uri="{D42A27DB-BD31-4B8C-83A1-F6EECF244321}">
                <p14:modId xmlns:p14="http://schemas.microsoft.com/office/powerpoint/2010/main" val="660306133"/>
              </p:ext>
            </p:extLst>
          </p:nvPr>
        </p:nvGraphicFramePr>
        <p:xfrm>
          <a:off x="990600" y="6432410"/>
          <a:ext cx="13804900" cy="1420812"/>
        </p:xfrm>
        <a:graphic>
          <a:graphicData uri="http://schemas.openxmlformats.org/presentationml/2006/ole">
            <mc:AlternateContent xmlns:mc="http://schemas.openxmlformats.org/markup-compatibility/2006">
              <mc:Choice xmlns:v="urn:schemas-microsoft-com:vml" Requires="v">
                <p:oleObj spid="_x0000_s28675" name="Equation" r:id="rId6" imgW="2717640" imgH="279360" progId="Equation.DSMT4">
                  <p:embed/>
                </p:oleObj>
              </mc:Choice>
              <mc:Fallback>
                <p:oleObj name="Equation" r:id="rId6" imgW="2717640" imgH="279360" progId="Equation.DSMT4">
                  <p:embed/>
                  <p:pic>
                    <p:nvPicPr>
                      <p:cNvPr id="9" name="Object 8">
                        <a:extLst>
                          <a:ext uri="{FF2B5EF4-FFF2-40B4-BE49-F238E27FC236}">
                            <a16:creationId xmlns:a16="http://schemas.microsoft.com/office/drawing/2014/main" xmlns="" id="{88D38824-1778-6E1E-7262-BC0C2101CCC1}"/>
                          </a:ext>
                        </a:extLst>
                      </p:cNvPr>
                      <p:cNvPicPr/>
                      <p:nvPr/>
                    </p:nvPicPr>
                    <p:blipFill>
                      <a:blip r:embed="rId7"/>
                      <a:stretch>
                        <a:fillRect/>
                      </a:stretch>
                    </p:blipFill>
                    <p:spPr>
                      <a:xfrm>
                        <a:off x="990600" y="6432410"/>
                        <a:ext cx="13804900" cy="1420812"/>
                      </a:xfrm>
                      <a:prstGeom prst="rect">
                        <a:avLst/>
                      </a:prstGeom>
                    </p:spPr>
                  </p:pic>
                </p:oleObj>
              </mc:Fallback>
            </mc:AlternateContent>
          </a:graphicData>
        </a:graphic>
      </p:graphicFrame>
      <p:sp>
        <p:nvSpPr>
          <p:cNvPr id="9" name="TextBox 13">
            <a:extLst>
              <a:ext uri="{FF2B5EF4-FFF2-40B4-BE49-F238E27FC236}">
                <a16:creationId xmlns:a16="http://schemas.microsoft.com/office/drawing/2014/main" xmlns="" id="{E5D3C8CE-2B74-E7BE-51A3-C588556A099E}"/>
              </a:ext>
            </a:extLst>
          </p:cNvPr>
          <p:cNvSpPr txBox="1"/>
          <p:nvPr/>
        </p:nvSpPr>
        <p:spPr>
          <a:xfrm>
            <a:off x="373095" y="7483004"/>
            <a:ext cx="17381503"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Vậy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điểm</a:t>
            </a:r>
            <a:r>
              <a:rPr lang="en-US" sz="6000" dirty="0">
                <a:latin typeface="Times New Roman" panose="02020603050405020304" pitchFamily="18" charset="0"/>
                <a:cs typeface="Times New Roman" panose="02020603050405020304" pitchFamily="18" charset="0"/>
              </a:rPr>
              <a:t> A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thẳng</a:t>
            </a:r>
            <a:r>
              <a:rPr lang="en-US" sz="6000" dirty="0">
                <a:latin typeface="Times New Roman" panose="02020603050405020304" pitchFamily="18" charset="0"/>
                <a:cs typeface="Times New Roman" panose="02020603050405020304" pitchFamily="18" charset="0"/>
              </a:rPr>
              <a:t> BC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4,75cm</a:t>
            </a:r>
          </a:p>
        </p:txBody>
      </p:sp>
    </p:spTree>
    <p:extLst>
      <p:ext uri="{BB962C8B-B14F-4D97-AF65-F5344CB8AC3E}">
        <p14:creationId xmlns:p14="http://schemas.microsoft.com/office/powerpoint/2010/main" val="270474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4">
            <a:extLst>
              <a:ext uri="{FF2B5EF4-FFF2-40B4-BE49-F238E27FC236}">
                <a16:creationId xmlns:a16="http://schemas.microsoft.com/office/drawing/2014/main" xmlns="" id="{32FF2D4D-075B-FA40-9AA7-B36A6034E596}"/>
              </a:ext>
            </a:extLst>
          </p:cNvPr>
          <p:cNvSpPr/>
          <p:nvPr/>
        </p:nvSpPr>
        <p:spPr>
          <a:xfrm>
            <a:off x="41386" y="375686"/>
            <a:ext cx="18205228" cy="9644614"/>
          </a:xfrm>
          <a:custGeom>
            <a:avLst/>
            <a:gdLst/>
            <a:ahLst/>
            <a:cxnLst/>
            <a:rect l="l" t="t" r="r" b="b"/>
            <a:pathLst>
              <a:path w="1367149" h="1689735">
                <a:moveTo>
                  <a:pt x="0" y="0"/>
                </a:moveTo>
                <a:lnTo>
                  <a:pt x="1367149" y="0"/>
                </a:lnTo>
                <a:lnTo>
                  <a:pt x="1367149" y="1689735"/>
                </a:lnTo>
                <a:lnTo>
                  <a:pt x="0" y="16897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a:p>
        </p:txBody>
      </p:sp>
      <p:sp>
        <p:nvSpPr>
          <p:cNvPr id="3" name="Freeform 14">
            <a:extLst>
              <a:ext uri="{FF2B5EF4-FFF2-40B4-BE49-F238E27FC236}">
                <a16:creationId xmlns:a16="http://schemas.microsoft.com/office/drawing/2014/main" xmlns="" id="{4AD8DBCA-CD80-7B97-B744-704749BB456B}"/>
              </a:ext>
            </a:extLst>
          </p:cNvPr>
          <p:cNvSpPr/>
          <p:nvPr/>
        </p:nvSpPr>
        <p:spPr>
          <a:xfrm>
            <a:off x="533400" y="8022"/>
            <a:ext cx="1367149" cy="1689735"/>
          </a:xfrm>
          <a:custGeom>
            <a:avLst/>
            <a:gdLst/>
            <a:ahLst/>
            <a:cxnLst/>
            <a:rect l="l" t="t" r="r" b="b"/>
            <a:pathLst>
              <a:path w="1367149" h="1689735">
                <a:moveTo>
                  <a:pt x="0" y="0"/>
                </a:moveTo>
                <a:lnTo>
                  <a:pt x="1367149" y="0"/>
                </a:lnTo>
                <a:lnTo>
                  <a:pt x="1367149" y="1689735"/>
                </a:lnTo>
                <a:lnTo>
                  <a:pt x="0" y="16897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a:p>
        </p:txBody>
      </p:sp>
      <p:sp>
        <p:nvSpPr>
          <p:cNvPr id="4" name="Google Shape;304;p14">
            <a:extLst>
              <a:ext uri="{FF2B5EF4-FFF2-40B4-BE49-F238E27FC236}">
                <a16:creationId xmlns:a16="http://schemas.microsoft.com/office/drawing/2014/main" xmlns="" id="{40F199CB-575A-03E6-9013-A1336576FBB3}"/>
              </a:ext>
            </a:extLst>
          </p:cNvPr>
          <p:cNvSpPr/>
          <p:nvPr/>
        </p:nvSpPr>
        <p:spPr>
          <a:xfrm>
            <a:off x="41386" y="375686"/>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Bài</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3</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5" name="TextBox 4">
            <a:extLst>
              <a:ext uri="{FF2B5EF4-FFF2-40B4-BE49-F238E27FC236}">
                <a16:creationId xmlns:a16="http://schemas.microsoft.com/office/drawing/2014/main" xmlns="" id="{569FF3D1-7C3F-36D6-3ED6-7D8699A3FC6D}"/>
              </a:ext>
            </a:extLst>
          </p:cNvPr>
          <p:cNvSpPr txBox="1"/>
          <p:nvPr/>
        </p:nvSpPr>
        <p:spPr>
          <a:xfrm>
            <a:off x="291021" y="2628900"/>
            <a:ext cx="9220200" cy="4219938"/>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người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đẩy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vật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lên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hết</a:t>
            </a:r>
            <a:r>
              <a:rPr lang="en-US" sz="6000" dirty="0">
                <a:solidFill>
                  <a:srgbClr val="000000"/>
                </a:solidFill>
                <a:latin typeface="Times New Roman" panose="02020603050405020304" pitchFamily="18" charset="0"/>
                <a:cs typeface="Times New Roman" panose="02020603050405020304" pitchFamily="18" charset="0"/>
              </a:rPr>
              <a:t> con </a:t>
            </a:r>
            <a:r>
              <a:rPr lang="en-US" sz="6000" dirty="0" err="1">
                <a:solidFill>
                  <a:srgbClr val="000000"/>
                </a:solidFill>
                <a:latin typeface="Times New Roman" panose="02020603050405020304" pitchFamily="18" charset="0"/>
                <a:cs typeface="Times New Roman" panose="02020603050405020304" pitchFamily="18" charset="0"/>
              </a:rPr>
              <a:t>dốc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nghiêng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Hình</a:t>
            </a:r>
            <a:r>
              <a:rPr lang="en-US" sz="6000" dirty="0">
                <a:solidFill>
                  <a:srgbClr val="000000"/>
                </a:solidFill>
                <a:latin typeface="Times New Roman" panose="02020603050405020304" pitchFamily="18" charset="0"/>
                <a:cs typeface="Times New Roman" panose="02020603050405020304" pitchFamily="18" charset="0"/>
              </a:rPr>
              <a:t> 11). </a:t>
            </a:r>
            <a:r>
              <a:rPr lang="en-US" sz="6000" dirty="0" err="1">
                <a:solidFill>
                  <a:srgbClr val="000000"/>
                </a:solidFill>
                <a:latin typeface="Times New Roman" panose="02020603050405020304" pitchFamily="18" charset="0"/>
                <a:cs typeface="Times New Roman" panose="02020603050405020304" pitchFamily="18" charset="0"/>
              </a:rPr>
              <a:t>Tính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độ</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cao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vật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mặt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đất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biết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độ</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 con </a:t>
            </a:r>
            <a:r>
              <a:rPr lang="en-US" sz="6000" dirty="0" err="1">
                <a:solidFill>
                  <a:srgbClr val="000000"/>
                </a:solidFill>
                <a:latin typeface="Times New Roman" panose="02020603050405020304" pitchFamily="18" charset="0"/>
                <a:cs typeface="Times New Roman" panose="02020603050405020304" pitchFamily="18" charset="0"/>
              </a:rPr>
              <a:t>dốc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6" name="Object 5">
            <a:extLst>
              <a:ext uri="{FF2B5EF4-FFF2-40B4-BE49-F238E27FC236}">
                <a16:creationId xmlns:a16="http://schemas.microsoft.com/office/drawing/2014/main" xmlns="" id="{072A58B2-915A-DEF3-AE02-BD9787638DDE}"/>
              </a:ext>
            </a:extLst>
          </p:cNvPr>
          <p:cNvGraphicFramePr>
            <a:graphicFrameLocks noChangeAspect="1"/>
          </p:cNvGraphicFramePr>
          <p:nvPr>
            <p:extLst>
              <p:ext uri="{D42A27DB-BD31-4B8C-83A1-F6EECF244321}">
                <p14:modId xmlns:p14="http://schemas.microsoft.com/office/powerpoint/2010/main" val="3695651673"/>
              </p:ext>
            </p:extLst>
          </p:nvPr>
        </p:nvGraphicFramePr>
        <p:xfrm>
          <a:off x="6527800" y="3856038"/>
          <a:ext cx="1016000" cy="830262"/>
        </p:xfrm>
        <a:graphic>
          <a:graphicData uri="http://schemas.openxmlformats.org/presentationml/2006/ole">
            <mc:AlternateContent xmlns:mc="http://schemas.openxmlformats.org/markup-compatibility/2006">
              <mc:Choice xmlns:v="urn:schemas-microsoft-com:vml" Requires="v">
                <p:oleObj spid="_x0000_s29698" name="Equation" r:id="rId5" imgW="253800" imgH="177480" progId="Equation.DSMT4">
                  <p:embed/>
                </p:oleObj>
              </mc:Choice>
              <mc:Fallback>
                <p:oleObj name="Equation" r:id="rId5" imgW="253800" imgH="177480" progId="Equation.DSMT4">
                  <p:embed/>
                  <p:pic>
                    <p:nvPicPr>
                      <p:cNvPr id="5" name="Object 4">
                        <a:extLst>
                          <a:ext uri="{FF2B5EF4-FFF2-40B4-BE49-F238E27FC236}">
                            <a16:creationId xmlns:a16="http://schemas.microsoft.com/office/drawing/2014/main" xmlns="" id="{5DF1A333-9618-76FC-CC67-EF253A79F14D}"/>
                          </a:ext>
                        </a:extLst>
                      </p:cNvPr>
                      <p:cNvPicPr/>
                      <p:nvPr/>
                    </p:nvPicPr>
                    <p:blipFill>
                      <a:blip r:embed="rId6"/>
                      <a:stretch>
                        <a:fillRect/>
                      </a:stretch>
                    </p:blipFill>
                    <p:spPr>
                      <a:xfrm>
                        <a:off x="6527800" y="3856038"/>
                        <a:ext cx="1016000" cy="830262"/>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xmlns="" id="{4061BA5A-7111-E802-1DD2-E17747D71004}"/>
              </a:ext>
            </a:extLst>
          </p:cNvPr>
          <p:cNvPicPr>
            <a:picLocks noChangeAspect="1"/>
          </p:cNvPicPr>
          <p:nvPr/>
        </p:nvPicPr>
        <p:blipFill>
          <a:blip r:embed="rId7"/>
          <a:stretch>
            <a:fillRect/>
          </a:stretch>
        </p:blipFill>
        <p:spPr>
          <a:xfrm>
            <a:off x="9549665" y="3001962"/>
            <a:ext cx="8447314" cy="4876800"/>
          </a:xfrm>
          <a:prstGeom prst="rect">
            <a:avLst/>
          </a:prstGeom>
        </p:spPr>
      </p:pic>
      <p:graphicFrame>
        <p:nvGraphicFramePr>
          <p:cNvPr id="8" name="Object 7">
            <a:extLst>
              <a:ext uri="{FF2B5EF4-FFF2-40B4-BE49-F238E27FC236}">
                <a16:creationId xmlns:a16="http://schemas.microsoft.com/office/drawing/2014/main" xmlns="" id="{5C3FB1BB-E163-95DC-B04F-20DCE9EC5468}"/>
              </a:ext>
            </a:extLst>
          </p:cNvPr>
          <p:cNvGraphicFramePr>
            <a:graphicFrameLocks noChangeAspect="1"/>
          </p:cNvGraphicFramePr>
          <p:nvPr>
            <p:extLst>
              <p:ext uri="{D42A27DB-BD31-4B8C-83A1-F6EECF244321}">
                <p14:modId xmlns:p14="http://schemas.microsoft.com/office/powerpoint/2010/main" val="3973596284"/>
              </p:ext>
            </p:extLst>
          </p:nvPr>
        </p:nvGraphicFramePr>
        <p:xfrm>
          <a:off x="252577" y="6743700"/>
          <a:ext cx="1034143" cy="762000"/>
        </p:xfrm>
        <a:graphic>
          <a:graphicData uri="http://schemas.openxmlformats.org/presentationml/2006/ole">
            <mc:AlternateContent xmlns:mc="http://schemas.openxmlformats.org/markup-compatibility/2006">
              <mc:Choice xmlns:v="urn:schemas-microsoft-com:vml" Requires="v">
                <p:oleObj spid="_x0000_s29699" name="Equation" r:id="rId8" imgW="241200" imgH="177480" progId="Equation.DSMT4">
                  <p:embed/>
                </p:oleObj>
              </mc:Choice>
              <mc:Fallback>
                <p:oleObj name="Equation" r:id="rId8" imgW="241200" imgH="177480" progId="Equation.DSMT4">
                  <p:embed/>
                  <p:pic>
                    <p:nvPicPr>
                      <p:cNvPr id="0" name=""/>
                      <p:cNvPicPr/>
                      <p:nvPr/>
                    </p:nvPicPr>
                    <p:blipFill>
                      <a:blip r:embed="rId9"/>
                      <a:stretch>
                        <a:fillRect/>
                      </a:stretch>
                    </p:blipFill>
                    <p:spPr>
                      <a:xfrm>
                        <a:off x="252577" y="6743700"/>
                        <a:ext cx="1034143" cy="762000"/>
                      </a:xfrm>
                      <a:prstGeom prst="rect">
                        <a:avLst/>
                      </a:prstGeom>
                    </p:spPr>
                  </p:pic>
                </p:oleObj>
              </mc:Fallback>
            </mc:AlternateContent>
          </a:graphicData>
        </a:graphic>
      </p:graphicFrame>
    </p:spTree>
    <p:extLst>
      <p:ext uri="{BB962C8B-B14F-4D97-AF65-F5344CB8AC3E}">
        <p14:creationId xmlns:p14="http://schemas.microsoft.com/office/powerpoint/2010/main" val="208366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F8BCD7A-4BE9-F0E4-4FA7-9579468D4298}"/>
              </a:ext>
            </a:extLst>
          </p:cNvPr>
          <p:cNvPicPr>
            <a:picLocks noChangeAspect="1"/>
          </p:cNvPicPr>
          <p:nvPr/>
        </p:nvPicPr>
        <p:blipFill>
          <a:blip r:embed="rId4"/>
          <a:stretch>
            <a:fillRect/>
          </a:stretch>
        </p:blipFill>
        <p:spPr>
          <a:xfrm>
            <a:off x="609600" y="571500"/>
            <a:ext cx="9371239" cy="54102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129F0E8A-E9D5-9AE8-E278-74AB518471F1}"/>
                  </a:ext>
                </a:extLst>
              </p:cNvPr>
              <p:cNvSpPr txBox="1"/>
              <p:nvPr/>
            </p:nvSpPr>
            <p:spPr>
              <a:xfrm>
                <a:off x="8895347" y="4835723"/>
                <a:ext cx="304800"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𝐴</m:t>
                      </m:r>
                    </m:oMath>
                  </m:oMathPara>
                </a14:m>
                <a:endParaRPr lang="en-US" sz="4000" dirty="0"/>
              </a:p>
            </p:txBody>
          </p:sp>
        </mc:Choice>
        <mc:Fallback xmlns="">
          <p:sp>
            <p:nvSpPr>
              <p:cNvPr id="5" name="TextBox 4">
                <a:extLst>
                  <a:ext uri="{FF2B5EF4-FFF2-40B4-BE49-F238E27FC236}">
                    <a16:creationId xmlns:a16="http://schemas.microsoft.com/office/drawing/2014/main" id="{129F0E8A-E9D5-9AE8-E278-74AB518471F1}"/>
                  </a:ext>
                </a:extLst>
              </p:cNvPr>
              <p:cNvSpPr txBox="1">
                <a:spLocks noRot="1" noChangeAspect="1" noMove="1" noResize="1" noEditPoints="1" noAdjustHandles="1" noChangeArrowheads="1" noChangeShapeType="1" noTextEdit="1"/>
              </p:cNvSpPr>
              <p:nvPr/>
            </p:nvSpPr>
            <p:spPr>
              <a:xfrm>
                <a:off x="8895347" y="4835723"/>
                <a:ext cx="304800" cy="615553"/>
              </a:xfrm>
              <a:prstGeom prst="rect">
                <a:avLst/>
              </a:prstGeom>
              <a:blipFill>
                <a:blip r:embed="rId5"/>
                <a:stretch>
                  <a:fillRect l="-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96AF4507-55D8-FD9F-D3BD-D87D030F9CEC}"/>
                  </a:ext>
                </a:extLst>
              </p:cNvPr>
              <p:cNvSpPr txBox="1"/>
              <p:nvPr/>
            </p:nvSpPr>
            <p:spPr>
              <a:xfrm>
                <a:off x="9047747" y="419100"/>
                <a:ext cx="304800"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𝐶</m:t>
                      </m:r>
                    </m:oMath>
                  </m:oMathPara>
                </a14:m>
                <a:endParaRPr lang="en-US" sz="4000" dirty="0"/>
              </a:p>
            </p:txBody>
          </p:sp>
        </mc:Choice>
        <mc:Fallback xmlns="">
          <p:sp>
            <p:nvSpPr>
              <p:cNvPr id="8" name="TextBox 7">
                <a:extLst>
                  <a:ext uri="{FF2B5EF4-FFF2-40B4-BE49-F238E27FC236}">
                    <a16:creationId xmlns:a16="http://schemas.microsoft.com/office/drawing/2014/main" id="{96AF4507-55D8-FD9F-D3BD-D87D030F9CEC}"/>
                  </a:ext>
                </a:extLst>
              </p:cNvPr>
              <p:cNvSpPr txBox="1">
                <a:spLocks noRot="1" noChangeAspect="1" noMove="1" noResize="1" noEditPoints="1" noAdjustHandles="1" noChangeArrowheads="1" noChangeShapeType="1" noTextEdit="1"/>
              </p:cNvSpPr>
              <p:nvPr/>
            </p:nvSpPr>
            <p:spPr>
              <a:xfrm>
                <a:off x="9047747" y="419100"/>
                <a:ext cx="304800" cy="6155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F5C081AF-6603-14B7-0F51-5C40ED11B302}"/>
                  </a:ext>
                </a:extLst>
              </p:cNvPr>
              <p:cNvSpPr txBox="1"/>
              <p:nvPr/>
            </p:nvSpPr>
            <p:spPr>
              <a:xfrm>
                <a:off x="3200400" y="4832683"/>
                <a:ext cx="304800"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𝐵</m:t>
                      </m:r>
                    </m:oMath>
                  </m:oMathPara>
                </a14:m>
                <a:endParaRPr lang="en-US" sz="4000" dirty="0"/>
              </a:p>
            </p:txBody>
          </p:sp>
        </mc:Choice>
        <mc:Fallback xmlns="">
          <p:sp>
            <p:nvSpPr>
              <p:cNvPr id="9" name="TextBox 8">
                <a:extLst>
                  <a:ext uri="{FF2B5EF4-FFF2-40B4-BE49-F238E27FC236}">
                    <a16:creationId xmlns:a16="http://schemas.microsoft.com/office/drawing/2014/main" id="{F5C081AF-6603-14B7-0F51-5C40ED11B302}"/>
                  </a:ext>
                </a:extLst>
              </p:cNvPr>
              <p:cNvSpPr txBox="1">
                <a:spLocks noRot="1" noChangeAspect="1" noMove="1" noResize="1" noEditPoints="1" noAdjustHandles="1" noChangeArrowheads="1" noChangeShapeType="1" noTextEdit="1"/>
              </p:cNvSpPr>
              <p:nvPr/>
            </p:nvSpPr>
            <p:spPr>
              <a:xfrm>
                <a:off x="3200400" y="4832683"/>
                <a:ext cx="304800" cy="615553"/>
              </a:xfrm>
              <a:prstGeom prst="rect">
                <a:avLst/>
              </a:prstGeom>
              <a:blipFill>
                <a:blip r:embed="rId7"/>
                <a:stretch>
                  <a:fillRect/>
                </a:stretch>
              </a:blipFill>
            </p:spPr>
            <p:txBody>
              <a:bodyPr/>
              <a:lstStyle/>
              <a:p>
                <a:r>
                  <a:rPr lang="en-US">
                    <a:noFill/>
                  </a:rPr>
                  <a:t> </a:t>
                </a:r>
              </a:p>
            </p:txBody>
          </p:sp>
        </mc:Fallback>
      </mc:AlternateContent>
      <p:sp>
        <p:nvSpPr>
          <p:cNvPr id="10" name="Google Shape;304;p14">
            <a:extLst>
              <a:ext uri="{FF2B5EF4-FFF2-40B4-BE49-F238E27FC236}">
                <a16:creationId xmlns:a16="http://schemas.microsoft.com/office/drawing/2014/main" xmlns="" id="{483DF8B6-6832-872E-0F26-AB8E0EB036C6}"/>
              </a:ext>
            </a:extLst>
          </p:cNvPr>
          <p:cNvSpPr/>
          <p:nvPr/>
        </p:nvSpPr>
        <p:spPr>
          <a:xfrm>
            <a:off x="609600" y="41550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err="1">
                <a:solidFill>
                  <a:prstClr val="white"/>
                </a:solidFill>
                <a:latin typeface="Arial"/>
                <a:ea typeface="Arial"/>
                <a:cs typeface="Arial"/>
                <a:sym typeface="Arial"/>
              </a:rPr>
              <a:t>Giải</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2" name="TextBox 13">
            <a:extLst>
              <a:ext uri="{FF2B5EF4-FFF2-40B4-BE49-F238E27FC236}">
                <a16:creationId xmlns:a16="http://schemas.microsoft.com/office/drawing/2014/main" xmlns="" id="{4D84CBC0-1BD8-C3E0-A1F4-D98816EB00CE}"/>
              </a:ext>
            </a:extLst>
          </p:cNvPr>
          <p:cNvSpPr txBox="1"/>
          <p:nvPr/>
        </p:nvSpPr>
        <p:spPr>
          <a:xfrm>
            <a:off x="9980839" y="2112683"/>
            <a:ext cx="9145361" cy="3142720"/>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xmlns="" id="{27B8DDBB-0135-A5BB-7A5B-9081E2B9E71A}"/>
              </a:ext>
            </a:extLst>
          </p:cNvPr>
          <p:cNvGraphicFramePr>
            <a:graphicFrameLocks noChangeAspect="1"/>
          </p:cNvGraphicFramePr>
          <p:nvPr>
            <p:extLst>
              <p:ext uri="{D42A27DB-BD31-4B8C-83A1-F6EECF244321}">
                <p14:modId xmlns:p14="http://schemas.microsoft.com/office/powerpoint/2010/main" val="776756529"/>
              </p:ext>
            </p:extLst>
          </p:nvPr>
        </p:nvGraphicFramePr>
        <p:xfrm>
          <a:off x="12802476" y="3155852"/>
          <a:ext cx="2844800" cy="1066800"/>
        </p:xfrm>
        <a:graphic>
          <a:graphicData uri="http://schemas.openxmlformats.org/presentationml/2006/ole">
            <mc:AlternateContent xmlns:mc="http://schemas.openxmlformats.org/markup-compatibility/2006">
              <mc:Choice xmlns:v="urn:schemas-microsoft-com:vml" Requires="v">
                <p:oleObj spid="_x0000_s30722" name="Equation" r:id="rId8" imgW="711000" imgH="228600" progId="Equation.DSMT4">
                  <p:embed/>
                </p:oleObj>
              </mc:Choice>
              <mc:Fallback>
                <p:oleObj name="Equation" r:id="rId8" imgW="711000" imgH="228600" progId="Equation.DSMT4">
                  <p:embed/>
                  <p:pic>
                    <p:nvPicPr>
                      <p:cNvPr id="6" name="Object 5">
                        <a:extLst>
                          <a:ext uri="{FF2B5EF4-FFF2-40B4-BE49-F238E27FC236}">
                            <a16:creationId xmlns:a16="http://schemas.microsoft.com/office/drawing/2014/main" xmlns="" id="{072A58B2-915A-DEF3-AE02-BD9787638DDE}"/>
                          </a:ext>
                        </a:extLst>
                      </p:cNvPr>
                      <p:cNvPicPr/>
                      <p:nvPr/>
                    </p:nvPicPr>
                    <p:blipFill>
                      <a:blip r:embed="rId9"/>
                      <a:stretch>
                        <a:fillRect/>
                      </a:stretch>
                    </p:blipFill>
                    <p:spPr>
                      <a:xfrm>
                        <a:off x="12802476" y="3155852"/>
                        <a:ext cx="2844800" cy="10668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xmlns="" id="{3F9C902E-A1CD-E3C1-C611-AAA4164688FD}"/>
              </a:ext>
            </a:extLst>
          </p:cNvPr>
          <p:cNvGraphicFramePr>
            <a:graphicFrameLocks noChangeAspect="1"/>
          </p:cNvGraphicFramePr>
          <p:nvPr>
            <p:extLst>
              <p:ext uri="{D42A27DB-BD31-4B8C-83A1-F6EECF244321}">
                <p14:modId xmlns:p14="http://schemas.microsoft.com/office/powerpoint/2010/main" val="547742978"/>
              </p:ext>
            </p:extLst>
          </p:nvPr>
        </p:nvGraphicFramePr>
        <p:xfrm>
          <a:off x="9835795" y="5351004"/>
          <a:ext cx="8123586" cy="2238375"/>
        </p:xfrm>
        <a:graphic>
          <a:graphicData uri="http://schemas.openxmlformats.org/presentationml/2006/ole">
            <mc:AlternateContent xmlns:mc="http://schemas.openxmlformats.org/markup-compatibility/2006">
              <mc:Choice xmlns:v="urn:schemas-microsoft-com:vml" Requires="v">
                <p:oleObj spid="_x0000_s30723" name="Equation" r:id="rId10" imgW="1854000" imgH="431640" progId="Equation.DSMT4">
                  <p:embed/>
                </p:oleObj>
              </mc:Choice>
              <mc:Fallback>
                <p:oleObj name="Equation" r:id="rId10" imgW="1854000" imgH="431640" progId="Equation.DSMT4">
                  <p:embed/>
                  <p:pic>
                    <p:nvPicPr>
                      <p:cNvPr id="0" name=""/>
                      <p:cNvPicPr/>
                      <p:nvPr/>
                    </p:nvPicPr>
                    <p:blipFill>
                      <a:blip r:embed="rId11"/>
                      <a:stretch>
                        <a:fillRect/>
                      </a:stretch>
                    </p:blipFill>
                    <p:spPr>
                      <a:xfrm>
                        <a:off x="9835795" y="5351004"/>
                        <a:ext cx="8123586" cy="2238375"/>
                      </a:xfrm>
                      <a:prstGeom prst="rect">
                        <a:avLst/>
                      </a:prstGeom>
                    </p:spPr>
                  </p:pic>
                </p:oleObj>
              </mc:Fallback>
            </mc:AlternateContent>
          </a:graphicData>
        </a:graphic>
      </p:graphicFrame>
      <p:sp>
        <p:nvSpPr>
          <p:cNvPr id="17" name="Freeform 24">
            <a:extLst>
              <a:ext uri="{FF2B5EF4-FFF2-40B4-BE49-F238E27FC236}">
                <a16:creationId xmlns:a16="http://schemas.microsoft.com/office/drawing/2014/main" xmlns="" id="{6D6FD70D-3F7B-D1E3-0C1F-2F7EEF179ED8}"/>
              </a:ext>
            </a:extLst>
          </p:cNvPr>
          <p:cNvSpPr/>
          <p:nvPr/>
        </p:nvSpPr>
        <p:spPr>
          <a:xfrm flipH="1">
            <a:off x="522824" y="5074763"/>
            <a:ext cx="3332747" cy="5142990"/>
          </a:xfrm>
          <a:custGeom>
            <a:avLst/>
            <a:gdLst/>
            <a:ahLst/>
            <a:cxnLst/>
            <a:rect l="l" t="t" r="r" b="b"/>
            <a:pathLst>
              <a:path w="2493530" h="3841573">
                <a:moveTo>
                  <a:pt x="2493530" y="0"/>
                </a:moveTo>
                <a:lnTo>
                  <a:pt x="0" y="0"/>
                </a:lnTo>
                <a:lnTo>
                  <a:pt x="0" y="3841573"/>
                </a:lnTo>
                <a:lnTo>
                  <a:pt x="2493530" y="3841573"/>
                </a:lnTo>
                <a:lnTo>
                  <a:pt x="249353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dirty="0"/>
          </a:p>
        </p:txBody>
      </p:sp>
      <p:sp>
        <p:nvSpPr>
          <p:cNvPr id="18" name="Freeform 15">
            <a:extLst>
              <a:ext uri="{FF2B5EF4-FFF2-40B4-BE49-F238E27FC236}">
                <a16:creationId xmlns:a16="http://schemas.microsoft.com/office/drawing/2014/main" xmlns="" id="{CECA5870-3C37-D15F-5919-8885F4FACD1C}"/>
              </a:ext>
            </a:extLst>
          </p:cNvPr>
          <p:cNvSpPr/>
          <p:nvPr/>
        </p:nvSpPr>
        <p:spPr>
          <a:xfrm>
            <a:off x="2721628" y="7909310"/>
            <a:ext cx="2487356" cy="1746519"/>
          </a:xfrm>
          <a:custGeom>
            <a:avLst/>
            <a:gdLst/>
            <a:ahLst/>
            <a:cxnLst/>
            <a:rect l="l" t="t" r="r" b="b"/>
            <a:pathLst>
              <a:path w="1447462" h="1494154">
                <a:moveTo>
                  <a:pt x="0" y="0"/>
                </a:moveTo>
                <a:lnTo>
                  <a:pt x="1447462" y="0"/>
                </a:lnTo>
                <a:lnTo>
                  <a:pt x="1447462" y="1494154"/>
                </a:lnTo>
                <a:lnTo>
                  <a:pt x="0" y="149415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SG"/>
          </a:p>
        </p:txBody>
      </p:sp>
      <p:sp>
        <p:nvSpPr>
          <p:cNvPr id="19" name="Freeform 24">
            <a:extLst>
              <a:ext uri="{FF2B5EF4-FFF2-40B4-BE49-F238E27FC236}">
                <a16:creationId xmlns:a16="http://schemas.microsoft.com/office/drawing/2014/main" xmlns="" id="{BC4F2CBC-2C65-BC25-4BE7-669D79316D8E}"/>
              </a:ext>
            </a:extLst>
          </p:cNvPr>
          <p:cNvSpPr/>
          <p:nvPr/>
        </p:nvSpPr>
        <p:spPr>
          <a:xfrm>
            <a:off x="16230600" y="8962342"/>
            <a:ext cx="1728781" cy="1019981"/>
          </a:xfrm>
          <a:custGeom>
            <a:avLst/>
            <a:gdLst/>
            <a:ahLst/>
            <a:cxnLst/>
            <a:rect l="l" t="t" r="r" b="b"/>
            <a:pathLst>
              <a:path w="1728781" h="1019981">
                <a:moveTo>
                  <a:pt x="0" y="0"/>
                </a:moveTo>
                <a:lnTo>
                  <a:pt x="1728781" y="0"/>
                </a:lnTo>
                <a:lnTo>
                  <a:pt x="1728781" y="1019981"/>
                </a:lnTo>
                <a:lnTo>
                  <a:pt x="0" y="10199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SG"/>
          </a:p>
        </p:txBody>
      </p:sp>
      <p:sp>
        <p:nvSpPr>
          <p:cNvPr id="20" name="Freeform 34">
            <a:extLst>
              <a:ext uri="{FF2B5EF4-FFF2-40B4-BE49-F238E27FC236}">
                <a16:creationId xmlns:a16="http://schemas.microsoft.com/office/drawing/2014/main" xmlns="" id="{B1F0C5B3-9A2A-7FE2-38EB-F90515A48AF4}"/>
              </a:ext>
            </a:extLst>
          </p:cNvPr>
          <p:cNvSpPr/>
          <p:nvPr/>
        </p:nvSpPr>
        <p:spPr>
          <a:xfrm>
            <a:off x="15618093" y="7666031"/>
            <a:ext cx="1225014" cy="1296311"/>
          </a:xfrm>
          <a:custGeom>
            <a:avLst/>
            <a:gdLst/>
            <a:ahLst/>
            <a:cxnLst/>
            <a:rect l="l" t="t" r="r" b="b"/>
            <a:pathLst>
              <a:path w="1225014" h="1296311">
                <a:moveTo>
                  <a:pt x="0" y="0"/>
                </a:moveTo>
                <a:lnTo>
                  <a:pt x="1225014" y="0"/>
                </a:lnTo>
                <a:lnTo>
                  <a:pt x="1225014" y="1296310"/>
                </a:lnTo>
                <a:lnTo>
                  <a:pt x="0" y="129631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SG"/>
          </a:p>
        </p:txBody>
      </p:sp>
    </p:spTree>
    <p:extLst>
      <p:ext uri="{BB962C8B-B14F-4D97-AF65-F5344CB8AC3E}">
        <p14:creationId xmlns:p14="http://schemas.microsoft.com/office/powerpoint/2010/main" val="57737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2CD437B-2BBF-39F6-D6DA-DA7353F48984}"/>
              </a:ext>
            </a:extLst>
          </p:cNvPr>
          <p:cNvPicPr>
            <a:picLocks noChangeAspect="1"/>
          </p:cNvPicPr>
          <p:nvPr/>
        </p:nvPicPr>
        <p:blipFill>
          <a:blip r:embed="rId3"/>
          <a:stretch>
            <a:fillRect/>
          </a:stretch>
        </p:blipFill>
        <p:spPr>
          <a:xfrm>
            <a:off x="442585" y="6625681"/>
            <a:ext cx="13238277" cy="3248656"/>
          </a:xfrm>
          <a:prstGeom prst="rect">
            <a:avLst/>
          </a:prstGeom>
        </p:spPr>
      </p:pic>
      <p:sp>
        <p:nvSpPr>
          <p:cNvPr id="9" name="TextBox 8">
            <a:extLst>
              <a:ext uri="{FF2B5EF4-FFF2-40B4-BE49-F238E27FC236}">
                <a16:creationId xmlns:a16="http://schemas.microsoft.com/office/drawing/2014/main" xmlns="" id="{4ACED9DA-6F70-31BD-4C1C-557148D39724}"/>
              </a:ext>
            </a:extLst>
          </p:cNvPr>
          <p:cNvSpPr txBox="1"/>
          <p:nvPr/>
        </p:nvSpPr>
        <p:spPr>
          <a:xfrm>
            <a:off x="374110" y="1778037"/>
            <a:ext cx="17539779" cy="2492990"/>
          </a:xfrm>
          <a:prstGeom prst="rect">
            <a:avLst/>
          </a:prstGeom>
        </p:spPr>
        <p:txBody>
          <a:bodyPr wrap="square" lIns="0" tIns="0" rIns="0" bIns="0" rtlCol="0" anchor="t">
            <a:spAutoFit/>
          </a:bodyPr>
          <a:lstStyle/>
          <a:p>
            <a:pPr marL="0" lvl="1" indent="0" algn="just">
              <a:spcBef>
                <a:spcPct val="0"/>
              </a:spcBef>
            </a:pPr>
            <a:r>
              <a:rPr lang="vi-VN" sz="5400" dirty="0">
                <a:latin typeface="Times New Roman" panose="02020603050405020304" pitchFamily="18" charset="0"/>
                <a:cs typeface="Times New Roman" panose="02020603050405020304" pitchFamily="18" charset="0"/>
              </a:rPr>
              <a:t>Lúc 6 giờ sáng, bạn An đi xe đạp từ nhà (điểm A) đến trường (điểm B). Khi đi từ A đến B, An phải đi đoạn lên dốc AC và đoạn xuống dốc CB (Hình 12). Biết</a:t>
            </a:r>
            <a:r>
              <a:rPr lang="en-US" sz="5400" dirty="0">
                <a:latin typeface="Times New Roman" panose="02020603050405020304" pitchFamily="18" charset="0"/>
                <a:cs typeface="Times New Roman" panose="02020603050405020304" pitchFamily="18" charset="0"/>
              </a:rPr>
              <a:t> </a:t>
            </a:r>
            <a:endParaRPr lang="en-US" sz="5400" dirty="0">
              <a:solidFill>
                <a:srgbClr val="000000"/>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xmlns="" id="{BBB58EA5-80F1-4051-4311-9F718CC15BB1}"/>
              </a:ext>
            </a:extLst>
          </p:cNvPr>
          <p:cNvGraphicFramePr>
            <a:graphicFrameLocks noChangeAspect="1"/>
          </p:cNvGraphicFramePr>
          <p:nvPr>
            <p:extLst>
              <p:ext uri="{D42A27DB-BD31-4B8C-83A1-F6EECF244321}">
                <p14:modId xmlns:p14="http://schemas.microsoft.com/office/powerpoint/2010/main" val="239286718"/>
              </p:ext>
            </p:extLst>
          </p:nvPr>
        </p:nvGraphicFramePr>
        <p:xfrm>
          <a:off x="10287000" y="3467100"/>
          <a:ext cx="3098800" cy="949325"/>
        </p:xfrm>
        <a:graphic>
          <a:graphicData uri="http://schemas.openxmlformats.org/presentationml/2006/ole">
            <mc:AlternateContent xmlns:mc="http://schemas.openxmlformats.org/markup-compatibility/2006">
              <mc:Choice xmlns:v="urn:schemas-microsoft-com:vml" Requires="v">
                <p:oleObj spid="_x0000_s31746" name="Equation" r:id="rId4" imgW="774360" imgH="203040" progId="Equation.DSMT4">
                  <p:embed/>
                </p:oleObj>
              </mc:Choice>
              <mc:Fallback>
                <p:oleObj name="Equation" r:id="rId4" imgW="774360" imgH="203040" progId="Equation.DSMT4">
                  <p:embed/>
                  <p:pic>
                    <p:nvPicPr>
                      <p:cNvPr id="13" name="Object 12">
                        <a:extLst>
                          <a:ext uri="{FF2B5EF4-FFF2-40B4-BE49-F238E27FC236}">
                            <a16:creationId xmlns:a16="http://schemas.microsoft.com/office/drawing/2014/main" xmlns="" id="{27B8DDBB-0135-A5BB-7A5B-9081E2B9E71A}"/>
                          </a:ext>
                        </a:extLst>
                      </p:cNvPr>
                      <p:cNvPicPr/>
                      <p:nvPr/>
                    </p:nvPicPr>
                    <p:blipFill>
                      <a:blip r:embed="rId5"/>
                      <a:stretch>
                        <a:fillRect/>
                      </a:stretch>
                    </p:blipFill>
                    <p:spPr>
                      <a:xfrm>
                        <a:off x="10287000" y="3467100"/>
                        <a:ext cx="3098800" cy="9493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798E15E6-E349-6A3A-83E7-BAC316D97249}"/>
              </a:ext>
            </a:extLst>
          </p:cNvPr>
          <p:cNvGraphicFramePr>
            <a:graphicFrameLocks noChangeAspect="1"/>
          </p:cNvGraphicFramePr>
          <p:nvPr>
            <p:extLst>
              <p:ext uri="{D42A27DB-BD31-4B8C-83A1-F6EECF244321}">
                <p14:modId xmlns:p14="http://schemas.microsoft.com/office/powerpoint/2010/main" val="334319517"/>
              </p:ext>
            </p:extLst>
          </p:nvPr>
        </p:nvGraphicFramePr>
        <p:xfrm>
          <a:off x="13336263" y="3162300"/>
          <a:ext cx="4403408" cy="1276350"/>
        </p:xfrm>
        <a:graphic>
          <a:graphicData uri="http://schemas.openxmlformats.org/presentationml/2006/ole">
            <mc:AlternateContent xmlns:mc="http://schemas.openxmlformats.org/markup-compatibility/2006">
              <mc:Choice xmlns:v="urn:schemas-microsoft-com:vml" Requires="v">
                <p:oleObj spid="_x0000_s31747" name="Equation" r:id="rId6" imgW="876240" imgH="253800" progId="Equation.DSMT4">
                  <p:embed/>
                </p:oleObj>
              </mc:Choice>
              <mc:Fallback>
                <p:oleObj name="Equation" r:id="rId6" imgW="876240" imgH="253800" progId="Equation.DSMT4">
                  <p:embed/>
                  <p:pic>
                    <p:nvPicPr>
                      <p:cNvPr id="0" name=""/>
                      <p:cNvPicPr/>
                      <p:nvPr/>
                    </p:nvPicPr>
                    <p:blipFill>
                      <a:blip r:embed="rId7"/>
                      <a:stretch>
                        <a:fillRect/>
                      </a:stretch>
                    </p:blipFill>
                    <p:spPr>
                      <a:xfrm>
                        <a:off x="13336263" y="3162300"/>
                        <a:ext cx="4403408" cy="127635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xmlns="" id="{582D818A-5D26-48AB-5C94-F11F7C525820}"/>
              </a:ext>
            </a:extLst>
          </p:cNvPr>
          <p:cNvSpPr txBox="1"/>
          <p:nvPr/>
        </p:nvSpPr>
        <p:spPr>
          <a:xfrm>
            <a:off x="442588" y="4245111"/>
            <a:ext cx="17539779" cy="923330"/>
          </a:xfrm>
          <a:prstGeom prst="rect">
            <a:avLst/>
          </a:prstGeom>
          <a:noFill/>
        </p:spPr>
        <p:txBody>
          <a:bodyPr wrap="square" rtlCol="0">
            <a:spAutoFit/>
          </a:bodyPr>
          <a:lstStyle/>
          <a:p>
            <a:r>
              <a:rPr lang="en-US" sz="5400" dirty="0">
                <a:latin typeface="Times New Roman" panose="02020603050405020304" pitchFamily="18" charset="0"/>
                <a:cs typeface="Times New Roman" panose="02020603050405020304" pitchFamily="18" charset="0"/>
              </a:rPr>
              <a:t>a)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chiều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cao</a:t>
            </a:r>
            <a:r>
              <a:rPr lang="en-US" sz="5400" dirty="0">
                <a:latin typeface="Times New Roman" panose="02020603050405020304" pitchFamily="18" charset="0"/>
                <a:cs typeface="Times New Roman" panose="02020603050405020304" pitchFamily="18" charset="0"/>
              </a:rPr>
              <a:t> h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con </a:t>
            </a:r>
            <a:r>
              <a:rPr lang="en-US" sz="5400" dirty="0" err="1">
                <a:latin typeface="Times New Roman" panose="02020603050405020304" pitchFamily="18" charset="0"/>
                <a:cs typeface="Times New Roman" panose="02020603050405020304" pitchFamily="18" charset="0"/>
              </a:rPr>
              <a:t>dốc</a:t>
            </a:r>
            <a:r>
              <a:rPr lang="en-US" sz="54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xmlns="" id="{B7349F5F-F691-3AF2-1A1D-CDC39DD2FF5E}"/>
              </a:ext>
            </a:extLst>
          </p:cNvPr>
          <p:cNvSpPr txBox="1"/>
          <p:nvPr/>
        </p:nvSpPr>
        <p:spPr>
          <a:xfrm>
            <a:off x="442587" y="5016753"/>
            <a:ext cx="17539779" cy="1754326"/>
          </a:xfrm>
          <a:prstGeom prst="rect">
            <a:avLst/>
          </a:prstGeom>
          <a:noFill/>
        </p:spPr>
        <p:txBody>
          <a:bodyPr wrap="square" rtlCol="0">
            <a:spAutoFit/>
          </a:bodyPr>
          <a:lstStyle/>
          <a:p>
            <a:r>
              <a:rPr lang="en-US" sz="5400" dirty="0">
                <a:latin typeface="Times New Roman" panose="02020603050405020304" pitchFamily="18" charset="0"/>
                <a:cs typeface="Times New Roman" panose="02020603050405020304" pitchFamily="18" charset="0"/>
              </a:rPr>
              <a:t>a) </a:t>
            </a:r>
            <a:r>
              <a:rPr lang="en-US" sz="5400" dirty="0" err="1">
                <a:latin typeface="Times New Roman" panose="02020603050405020304" pitchFamily="18" charset="0"/>
                <a:cs typeface="Times New Roman" panose="02020603050405020304" pitchFamily="18" charset="0"/>
              </a:rPr>
              <a:t>Hỏi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bạn</a:t>
            </a:r>
            <a:r>
              <a:rPr lang="en-US" sz="5400" dirty="0">
                <a:latin typeface="Times New Roman" panose="02020603050405020304" pitchFamily="18" charset="0"/>
                <a:cs typeface="Times New Roman" panose="02020603050405020304" pitchFamily="18" charset="0"/>
              </a:rPr>
              <a:t> An </a:t>
            </a:r>
            <a:r>
              <a:rPr lang="en-US" sz="5400" dirty="0" err="1">
                <a:latin typeface="Times New Roman" panose="02020603050405020304" pitchFamily="18" charset="0"/>
                <a:cs typeface="Times New Roman" panose="02020603050405020304" pitchFamily="18" charset="0"/>
              </a:rPr>
              <a:t>đến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trường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lúc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mấy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giờ</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Biết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rằng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xuống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là</a:t>
            </a:r>
            <a:r>
              <a:rPr lang="en-US" sz="54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xmlns="" id="{C800DFC0-3305-8000-182E-798212D3C236}"/>
              </a:ext>
            </a:extLst>
          </p:cNvPr>
          <p:cNvGraphicFramePr>
            <a:graphicFrameLocks noChangeAspect="1"/>
          </p:cNvGraphicFramePr>
          <p:nvPr>
            <p:extLst>
              <p:ext uri="{D42A27DB-BD31-4B8C-83A1-F6EECF244321}">
                <p14:modId xmlns:p14="http://schemas.microsoft.com/office/powerpoint/2010/main" val="1548680432"/>
              </p:ext>
            </p:extLst>
          </p:nvPr>
        </p:nvGraphicFramePr>
        <p:xfrm>
          <a:off x="3200400" y="5834586"/>
          <a:ext cx="2403454" cy="885483"/>
        </p:xfrm>
        <a:graphic>
          <a:graphicData uri="http://schemas.openxmlformats.org/presentationml/2006/ole">
            <mc:AlternateContent xmlns:mc="http://schemas.openxmlformats.org/markup-compatibility/2006">
              <mc:Choice xmlns:v="urn:schemas-microsoft-com:vml" Requires="v">
                <p:oleObj spid="_x0000_s31748" name="Equation" r:id="rId8" imgW="482400" imgH="177480" progId="Equation.DSMT4">
                  <p:embed/>
                </p:oleObj>
              </mc:Choice>
              <mc:Fallback>
                <p:oleObj name="Equation" r:id="rId8" imgW="482400" imgH="177480" progId="Equation.DSMT4">
                  <p:embed/>
                  <p:pic>
                    <p:nvPicPr>
                      <p:cNvPr id="0" name=""/>
                      <p:cNvPicPr/>
                      <p:nvPr/>
                    </p:nvPicPr>
                    <p:blipFill>
                      <a:blip r:embed="rId9"/>
                      <a:stretch>
                        <a:fillRect/>
                      </a:stretch>
                    </p:blipFill>
                    <p:spPr>
                      <a:xfrm>
                        <a:off x="3200400" y="5834586"/>
                        <a:ext cx="2403454" cy="88548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xmlns="" id="{9BF3BF9B-7912-43F4-6FED-73871743E586}"/>
              </a:ext>
            </a:extLst>
          </p:cNvPr>
          <p:cNvGraphicFramePr>
            <a:graphicFrameLocks noChangeAspect="1"/>
          </p:cNvGraphicFramePr>
          <p:nvPr>
            <p:extLst>
              <p:ext uri="{D42A27DB-BD31-4B8C-83A1-F6EECF244321}">
                <p14:modId xmlns:p14="http://schemas.microsoft.com/office/powerpoint/2010/main" val="2976093076"/>
              </p:ext>
            </p:extLst>
          </p:nvPr>
        </p:nvGraphicFramePr>
        <p:xfrm>
          <a:off x="13099188" y="5848474"/>
          <a:ext cx="2732426" cy="889627"/>
        </p:xfrm>
        <a:graphic>
          <a:graphicData uri="http://schemas.openxmlformats.org/presentationml/2006/ole">
            <mc:AlternateContent xmlns:mc="http://schemas.openxmlformats.org/markup-compatibility/2006">
              <mc:Choice xmlns:v="urn:schemas-microsoft-com:vml" Requires="v">
                <p:oleObj spid="_x0000_s31749" name="Equation" r:id="rId10" imgW="545760" imgH="177480" progId="Equation.DSMT4">
                  <p:embed/>
                </p:oleObj>
              </mc:Choice>
              <mc:Fallback>
                <p:oleObj name="Equation" r:id="rId10" imgW="545760" imgH="177480" progId="Equation.DSMT4">
                  <p:embed/>
                  <p:pic>
                    <p:nvPicPr>
                      <p:cNvPr id="0" name=""/>
                      <p:cNvPicPr/>
                      <p:nvPr/>
                    </p:nvPicPr>
                    <p:blipFill>
                      <a:blip r:embed="rId11"/>
                      <a:stretch>
                        <a:fillRect/>
                      </a:stretch>
                    </p:blipFill>
                    <p:spPr>
                      <a:xfrm>
                        <a:off x="13099188" y="5848474"/>
                        <a:ext cx="2732426" cy="889627"/>
                      </a:xfrm>
                      <a:prstGeom prst="rect">
                        <a:avLst/>
                      </a:prstGeom>
                    </p:spPr>
                  </p:pic>
                </p:oleObj>
              </mc:Fallback>
            </mc:AlternateContent>
          </a:graphicData>
        </a:graphic>
      </p:graphicFrame>
      <p:sp>
        <p:nvSpPr>
          <p:cNvPr id="6" name="Google Shape;304;p14">
            <a:extLst>
              <a:ext uri="{FF2B5EF4-FFF2-40B4-BE49-F238E27FC236}">
                <a16:creationId xmlns:a16="http://schemas.microsoft.com/office/drawing/2014/main" xmlns="" id="{AE5373DA-3822-57A4-3BDA-7A32CFCEA1E4}"/>
              </a:ext>
            </a:extLst>
          </p:cNvPr>
          <p:cNvSpPr/>
          <p:nvPr/>
        </p:nvSpPr>
        <p:spPr>
          <a:xfrm>
            <a:off x="609600" y="432152"/>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Bài</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4</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287575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par>
                          <p:cTn id="30" fill="hold">
                            <p:stCondLst>
                              <p:cond delay="500"/>
                            </p:stCondLst>
                            <p:childTnLst>
                              <p:par>
                                <p:cTn id="31" presetID="45"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500"/>
                                        <p:tgtEl>
                                          <p:spTgt spid="2"/>
                                        </p:tgtEl>
                                      </p:cBhvr>
                                    </p:animEffect>
                                    <p:anim calcmode="lin" valueType="num">
                                      <p:cBhvr>
                                        <p:cTn id="34" dur="1500" fill="hold"/>
                                        <p:tgtEl>
                                          <p:spTgt spid="2"/>
                                        </p:tgtEl>
                                        <p:attrNameLst>
                                          <p:attrName>ppt_w</p:attrName>
                                        </p:attrNameLst>
                                      </p:cBhvr>
                                      <p:tavLst>
                                        <p:tav tm="0" fmla="#ppt_w*sin(2.5*pi*$)">
                                          <p:val>
                                            <p:fltVal val="0"/>
                                          </p:val>
                                        </p:tav>
                                        <p:tav tm="100000">
                                          <p:val>
                                            <p:fltVal val="1"/>
                                          </p:val>
                                        </p:tav>
                                      </p:tavLst>
                                    </p:anim>
                                    <p:anim calcmode="lin" valueType="num">
                                      <p:cBhvr>
                                        <p:cTn id="35" dur="1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106682"/>
            <a:ext cx="15790092" cy="388265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err="1">
                <a:solidFill>
                  <a:prstClr val="black"/>
                </a:solidFill>
                <a:latin typeface="Arial" panose="020B0604020202020204" pitchFamily="34" charset="0"/>
              </a:rPr>
              <a:t>Câu</a:t>
            </a:r>
            <a:r>
              <a:rPr lang="en-US" sz="4800" dirty="0">
                <a:solidFill>
                  <a:prstClr val="black"/>
                </a:solidFill>
                <a:latin typeface="Arial" panose="020B0604020202020204" pitchFamily="34" charset="0"/>
              </a:rPr>
              <a:t> 2: Cho </a:t>
            </a:r>
            <a:r>
              <a:rPr lang="en-US" sz="4800" dirty="0" err="1">
                <a:solidFill>
                  <a:prstClr val="black"/>
                </a:solidFill>
                <a:latin typeface="Arial" panose="020B0604020202020204" pitchFamily="34" charset="0"/>
              </a:rPr>
              <a:t>hình</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vẽ</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sau</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chọn</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đáp</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án</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đúng</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nhất</a:t>
            </a:r>
            <a:endParaRPr lang="en-US" sz="4800" dirty="0">
              <a:solidFill>
                <a:prstClr val="black"/>
              </a:solidFill>
              <a:latin typeface="Arial" panose="020B0604020202020204" pitchFamily="34" charset="0"/>
            </a:endParaRPr>
          </a:p>
          <a:p>
            <a:pPr defTabSz="1371600">
              <a:defRPr/>
            </a:pPr>
            <a:endParaRPr lang="en-US" sz="4800" dirty="0">
              <a:solidFill>
                <a:prstClr val="black"/>
              </a:solidFill>
              <a:latin typeface="Arial" panose="020B0604020202020204" pitchFamily="34" charset="0"/>
            </a:endParaRPr>
          </a:p>
          <a:p>
            <a:pPr defTabSz="1371600">
              <a:defRPr/>
            </a:pPr>
            <a:endParaRPr lang="en-US" sz="4800" dirty="0">
              <a:solidFill>
                <a:prstClr val="black"/>
              </a:solidFill>
              <a:latin typeface="Arial" panose="020B0604020202020204" pitchFamily="34" charset="0"/>
            </a:endParaRPr>
          </a:p>
          <a:p>
            <a:pPr defTabSz="1371600">
              <a:defRPr/>
            </a:pPr>
            <a:endParaRPr lang="en-US" sz="4800" dirty="0">
              <a:solidFill>
                <a:prstClr val="black"/>
              </a:solidFill>
              <a:latin typeface="Arial" panose="020B0604020202020204" pitchFamily="34" charset="0"/>
            </a:endParaRPr>
          </a:p>
          <a:p>
            <a:pPr algn="ctr" defTabSz="1371600">
              <a:defRPr/>
            </a:pPr>
            <a:endParaRPr lang="vi-VN" sz="4800" dirty="0">
              <a:solidFill>
                <a:prstClr val="black"/>
              </a:solidFill>
              <a:latin typeface="Arial" panose="020B0604020202020204" pitchFamily="34" charset="0"/>
            </a:endParaRPr>
          </a:p>
        </p:txBody>
      </p:sp>
      <p:sp>
        <p:nvSpPr>
          <p:cNvPr id="26" name="Rectangle 25"/>
          <p:cNvSpPr/>
          <p:nvPr/>
        </p:nvSpPr>
        <p:spPr>
          <a:xfrm>
            <a:off x="1802490" y="404890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A. </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Rectangle 41"/>
          <p:cNvSpPr/>
          <p:nvPr/>
        </p:nvSpPr>
        <p:spPr>
          <a:xfrm>
            <a:off x="9333083" y="4055192"/>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B. </a:t>
            </a:r>
          </a:p>
        </p:txBody>
      </p:sp>
      <p:sp>
        <p:nvSpPr>
          <p:cNvPr id="43" name="Rectangle 42"/>
          <p:cNvSpPr/>
          <p:nvPr/>
        </p:nvSpPr>
        <p:spPr>
          <a:xfrm>
            <a:off x="1802490" y="572222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C. </a:t>
            </a:r>
          </a:p>
        </p:txBody>
      </p:sp>
      <p:sp>
        <p:nvSpPr>
          <p:cNvPr id="44" name="Rectangle 43"/>
          <p:cNvSpPr/>
          <p:nvPr/>
        </p:nvSpPr>
        <p:spPr>
          <a:xfrm>
            <a:off x="9333083" y="572851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D. </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54104" y="4087121"/>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955883" y="5772273"/>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86167" y="578966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86167" y="4164629"/>
            <a:ext cx="1207113" cy="965690"/>
          </a:xfrm>
          <a:prstGeom prst="rect">
            <a:avLst/>
          </a:prstGeom>
        </p:spPr>
      </p:pic>
      <p:sp>
        <p:nvSpPr>
          <p:cNvPr id="18" name="Cloud 17">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latin typeface="Arial" panose="020B0604020202020204" pitchFamily="34" charset="0"/>
            </a:endParaRPr>
          </a:p>
        </p:txBody>
      </p:sp>
      <p:pic>
        <p:nvPicPr>
          <p:cNvPr id="2" name="Hình ảnh 1">
            <a:extLst>
              <a:ext uri="{FF2B5EF4-FFF2-40B4-BE49-F238E27FC236}">
                <a16:creationId xmlns:a16="http://schemas.microsoft.com/office/drawing/2014/main" xmlns="" id="{D514EFAA-871C-1674-6F04-D4A06B72C6DF}"/>
              </a:ext>
            </a:extLst>
          </p:cNvPr>
          <p:cNvPicPr>
            <a:picLocks noChangeAspect="1"/>
          </p:cNvPicPr>
          <p:nvPr/>
        </p:nvPicPr>
        <p:blipFill>
          <a:blip r:embed="rId15"/>
          <a:stretch>
            <a:fillRect/>
          </a:stretch>
        </p:blipFill>
        <p:spPr>
          <a:xfrm>
            <a:off x="6739328" y="820337"/>
            <a:ext cx="5524166" cy="3065841"/>
          </a:xfrm>
          <a:prstGeom prst="rect">
            <a:avLst/>
          </a:prstGeom>
        </p:spPr>
      </p:pic>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xmlns="" id="{FCCD59CD-4A25-4A0B-A97D-7623536A72EE}"/>
                  </a:ext>
                </a:extLst>
              </p:cNvPr>
              <p:cNvSpPr txBox="1"/>
              <p:nvPr/>
            </p:nvSpPr>
            <p:spPr>
              <a:xfrm>
                <a:off x="9971801" y="3954807"/>
                <a:ext cx="3962400" cy="1188018"/>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3750">
                          <a:solidFill>
                            <a:prstClr val="black"/>
                          </a:solidFill>
                          <a:latin typeface="Cambria Math" panose="02040503050406030204" pitchFamily="18" charset="0"/>
                        </a:rPr>
                        <m:t>sin</m:t>
                      </m:r>
                      <m:r>
                        <a:rPr lang="en-SG" sz="3750" i="1">
                          <a:solidFill>
                            <a:prstClr val="black"/>
                          </a:solidFill>
                          <a:latin typeface="Cambria Math" panose="02040503050406030204" pitchFamily="18" charset="0"/>
                        </a:rPr>
                        <m:t>𝛼</m:t>
                      </m:r>
                      <m:r>
                        <a:rPr lang="en-SG" sz="3750">
                          <a:solidFill>
                            <a:prstClr val="black"/>
                          </a:solidFill>
                          <a:latin typeface="Cambria Math" panose="02040503050406030204" pitchFamily="18" charset="0"/>
                        </a:rPr>
                        <m:t>=</m:t>
                      </m:r>
                      <m:f>
                        <m:fPr>
                          <m:ctrlPr>
                            <a:rPr lang="en-SG" sz="3750" i="1">
                              <a:solidFill>
                                <a:srgbClr val="836967"/>
                              </a:solidFill>
                              <a:latin typeface="Cambria Math"/>
                            </a:rPr>
                          </m:ctrlPr>
                        </m:fPr>
                        <m:num>
                          <m:r>
                            <a:rPr lang="en-SG" sz="3750" i="1">
                              <a:solidFill>
                                <a:prstClr val="black"/>
                              </a:solidFill>
                              <a:latin typeface="Cambria Math" panose="02040503050406030204" pitchFamily="18" charset="0"/>
                            </a:rPr>
                            <m:t>𝐴𝐶</m:t>
                          </m:r>
                        </m:num>
                        <m:den>
                          <m:r>
                            <a:rPr lang="en-SG" sz="3750" i="1">
                              <a:solidFill>
                                <a:prstClr val="black"/>
                              </a:solidFill>
                              <a:latin typeface="Cambria Math" panose="02040503050406030204" pitchFamily="18" charset="0"/>
                            </a:rPr>
                            <m:t>𝐵𝐶</m:t>
                          </m:r>
                        </m:den>
                      </m:f>
                      <m:r>
                        <a:rPr lang="en-SG" sz="3750">
                          <a:solidFill>
                            <a:prstClr val="black"/>
                          </a:solidFill>
                          <a:latin typeface="Cambria Math" panose="02040503050406030204" pitchFamily="18" charset="0"/>
                        </a:rPr>
                        <m:t>=</m:t>
                      </m:r>
                      <m:f>
                        <m:fPr>
                          <m:ctrlPr>
                            <a:rPr lang="en-SG" sz="3750" i="1">
                              <a:solidFill>
                                <a:srgbClr val="836967"/>
                              </a:solidFill>
                              <a:latin typeface="Cambria Math"/>
                            </a:rPr>
                          </m:ctrlPr>
                        </m:fPr>
                        <m:num>
                          <m:r>
                            <a:rPr lang="en-SG" sz="3750" i="1">
                              <a:solidFill>
                                <a:prstClr val="black"/>
                              </a:solidFill>
                              <a:latin typeface="Cambria Math" panose="02040503050406030204" pitchFamily="18" charset="0"/>
                            </a:rPr>
                            <m:t>𝑏</m:t>
                          </m:r>
                        </m:num>
                        <m:den>
                          <m:r>
                            <a:rPr lang="en-SG" sz="3750" i="1">
                              <a:solidFill>
                                <a:prstClr val="black"/>
                              </a:solidFill>
                              <a:latin typeface="Cambria Math" panose="02040503050406030204" pitchFamily="18" charset="0"/>
                            </a:rPr>
                            <m:t>𝑎</m:t>
                          </m:r>
                        </m:den>
                      </m:f>
                    </m:oMath>
                  </m:oMathPara>
                </a14:m>
                <a:endParaRPr lang="en-SG" sz="3750" dirty="0">
                  <a:solidFill>
                    <a:prstClr val="black"/>
                  </a:solidFill>
                  <a:latin typeface="Calibri"/>
                </a:endParaRPr>
              </a:p>
            </p:txBody>
          </p:sp>
        </mc:Choice>
        <mc:Fallback xmlns="">
          <p:sp>
            <p:nvSpPr>
              <p:cNvPr id="6" name="Hộp Văn bản 5">
                <a:extLst>
                  <a:ext uri="{FF2B5EF4-FFF2-40B4-BE49-F238E27FC236}">
                    <a16:creationId xmlns:a16="http://schemas.microsoft.com/office/drawing/2014/main" id="{FCCD59CD-4A25-4A0B-A97D-7623536A72EE}"/>
                  </a:ext>
                </a:extLst>
              </p:cNvPr>
              <p:cNvSpPr txBox="1">
                <a:spLocks noRot="1" noChangeAspect="1" noMove="1" noResize="1" noEditPoints="1" noAdjustHandles="1" noChangeArrowheads="1" noChangeShapeType="1" noTextEdit="1"/>
              </p:cNvSpPr>
              <p:nvPr/>
            </p:nvSpPr>
            <p:spPr>
              <a:xfrm>
                <a:off x="9971801" y="3954807"/>
                <a:ext cx="3962400" cy="1188018"/>
              </a:xfrm>
              <a:prstGeom prst="rect">
                <a:avLst/>
              </a:prstGeom>
              <a:blipFill>
                <a:blip r:embed="rId1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xmlns="" id="{8C5F94F1-E004-C1A0-8B53-DEA0B9D47F23}"/>
                  </a:ext>
                </a:extLst>
              </p:cNvPr>
              <p:cNvSpPr txBox="1"/>
              <p:nvPr/>
            </p:nvSpPr>
            <p:spPr>
              <a:xfrm>
                <a:off x="2058068" y="3960579"/>
                <a:ext cx="5135880" cy="1176476"/>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3750">
                          <a:solidFill>
                            <a:prstClr val="black"/>
                          </a:solidFill>
                          <a:latin typeface="Cambria Math" panose="02040503050406030204" pitchFamily="18" charset="0"/>
                        </a:rPr>
                        <m:t>sin</m:t>
                      </m:r>
                      <m:r>
                        <a:rPr lang="en-SG" sz="3750" i="1">
                          <a:solidFill>
                            <a:prstClr val="black"/>
                          </a:solidFill>
                          <a:latin typeface="Cambria Math" panose="02040503050406030204" pitchFamily="18" charset="0"/>
                        </a:rPr>
                        <m:t>𝛼</m:t>
                      </m:r>
                      <m:r>
                        <a:rPr lang="en-SG" sz="3750">
                          <a:solidFill>
                            <a:prstClr val="black"/>
                          </a:solidFill>
                          <a:latin typeface="Cambria Math" panose="02040503050406030204" pitchFamily="18" charset="0"/>
                        </a:rPr>
                        <m:t>=</m:t>
                      </m:r>
                      <m:f>
                        <m:fPr>
                          <m:ctrlPr>
                            <a:rPr lang="en-SG" sz="3750" i="1">
                              <a:solidFill>
                                <a:srgbClr val="836967"/>
                              </a:solidFill>
                              <a:latin typeface="Cambria Math"/>
                            </a:rPr>
                          </m:ctrlPr>
                        </m:fPr>
                        <m:num>
                          <m:r>
                            <a:rPr lang="en-SG" sz="3750" i="1">
                              <a:solidFill>
                                <a:prstClr val="black"/>
                              </a:solidFill>
                              <a:latin typeface="Cambria Math" panose="02040503050406030204" pitchFamily="18" charset="0"/>
                            </a:rPr>
                            <m:t>𝐴𝐶</m:t>
                          </m:r>
                        </m:num>
                        <m:den>
                          <m:r>
                            <a:rPr lang="en-SG" sz="3750" i="1">
                              <a:solidFill>
                                <a:prstClr val="black"/>
                              </a:solidFill>
                              <a:latin typeface="Cambria Math" panose="02040503050406030204" pitchFamily="18" charset="0"/>
                            </a:rPr>
                            <m:t>𝐵𝐶</m:t>
                          </m:r>
                        </m:den>
                      </m:f>
                      <m:r>
                        <a:rPr lang="en-SG" sz="3750">
                          <a:solidFill>
                            <a:prstClr val="black"/>
                          </a:solidFill>
                          <a:latin typeface="Cambria Math" panose="02040503050406030204" pitchFamily="18" charset="0"/>
                        </a:rPr>
                        <m:t>=</m:t>
                      </m:r>
                      <m:f>
                        <m:fPr>
                          <m:ctrlPr>
                            <a:rPr lang="en-SG" sz="3750" i="1">
                              <a:solidFill>
                                <a:srgbClr val="836967"/>
                              </a:solidFill>
                              <a:latin typeface="Cambria Math"/>
                            </a:rPr>
                          </m:ctrlPr>
                        </m:fPr>
                        <m:num>
                          <m:r>
                            <a:rPr lang="en-SG" sz="3750" i="1">
                              <a:solidFill>
                                <a:prstClr val="black"/>
                              </a:solidFill>
                              <a:latin typeface="Cambria Math" panose="02040503050406030204" pitchFamily="18" charset="0"/>
                            </a:rPr>
                            <m:t>𝑎</m:t>
                          </m:r>
                        </m:num>
                        <m:den>
                          <m:r>
                            <a:rPr lang="en-SG" sz="3750" i="1">
                              <a:solidFill>
                                <a:prstClr val="black"/>
                              </a:solidFill>
                              <a:latin typeface="Cambria Math" panose="02040503050406030204" pitchFamily="18" charset="0"/>
                            </a:rPr>
                            <m:t>𝑏</m:t>
                          </m:r>
                        </m:den>
                      </m:f>
                    </m:oMath>
                  </m:oMathPara>
                </a14:m>
                <a:endParaRPr lang="en-SG" sz="3750" dirty="0">
                  <a:solidFill>
                    <a:prstClr val="black"/>
                  </a:solidFill>
                  <a:latin typeface="Calibri"/>
                </a:endParaRPr>
              </a:p>
            </p:txBody>
          </p:sp>
        </mc:Choice>
        <mc:Fallback xmlns="">
          <p:sp>
            <p:nvSpPr>
              <p:cNvPr id="10" name="Hộp Văn bản 9">
                <a:extLst>
                  <a:ext uri="{FF2B5EF4-FFF2-40B4-BE49-F238E27FC236}">
                    <a16:creationId xmlns:a16="http://schemas.microsoft.com/office/drawing/2014/main" id="{8C5F94F1-E004-C1A0-8B53-DEA0B9D47F23}"/>
                  </a:ext>
                </a:extLst>
              </p:cNvPr>
              <p:cNvSpPr txBox="1">
                <a:spLocks noRot="1" noChangeAspect="1" noMove="1" noResize="1" noEditPoints="1" noAdjustHandles="1" noChangeArrowheads="1" noChangeShapeType="1" noTextEdit="1"/>
              </p:cNvSpPr>
              <p:nvPr/>
            </p:nvSpPr>
            <p:spPr>
              <a:xfrm>
                <a:off x="2058068" y="3960579"/>
                <a:ext cx="5135880" cy="1176476"/>
              </a:xfrm>
              <a:prstGeom prst="rect">
                <a:avLst/>
              </a:prstGeom>
              <a:blipFill>
                <a:blip r:embed="rId1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xmlns="" id="{652C595D-1E7C-FA32-7B4D-70FCD616741C}"/>
                  </a:ext>
                </a:extLst>
              </p:cNvPr>
              <p:cNvSpPr txBox="1"/>
              <p:nvPr/>
            </p:nvSpPr>
            <p:spPr>
              <a:xfrm>
                <a:off x="2909201" y="5648051"/>
                <a:ext cx="3685203" cy="1176476"/>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3750">
                          <a:solidFill>
                            <a:prstClr val="black"/>
                          </a:solidFill>
                          <a:latin typeface="Cambria Math" panose="02040503050406030204" pitchFamily="18" charset="0"/>
                        </a:rPr>
                        <m:t>cos</m:t>
                      </m:r>
                      <m:r>
                        <a:rPr lang="en-SG" sz="3750" i="1">
                          <a:solidFill>
                            <a:prstClr val="black"/>
                          </a:solidFill>
                          <a:latin typeface="Cambria Math" panose="02040503050406030204" pitchFamily="18" charset="0"/>
                        </a:rPr>
                        <m:t>𝛼</m:t>
                      </m:r>
                      <m:r>
                        <a:rPr lang="en-SG" sz="3750">
                          <a:solidFill>
                            <a:prstClr val="black"/>
                          </a:solidFill>
                          <a:latin typeface="Cambria Math" panose="02040503050406030204" pitchFamily="18" charset="0"/>
                        </a:rPr>
                        <m:t>=</m:t>
                      </m:r>
                      <m:f>
                        <m:fPr>
                          <m:ctrlPr>
                            <a:rPr lang="en-SG" sz="3750" i="1">
                              <a:solidFill>
                                <a:srgbClr val="836967"/>
                              </a:solidFill>
                              <a:latin typeface="Cambria Math"/>
                            </a:rPr>
                          </m:ctrlPr>
                        </m:fPr>
                        <m:num>
                          <m:r>
                            <a:rPr lang="en-SG" sz="3750" i="1">
                              <a:solidFill>
                                <a:prstClr val="black"/>
                              </a:solidFill>
                              <a:latin typeface="Cambria Math" panose="02040503050406030204" pitchFamily="18" charset="0"/>
                            </a:rPr>
                            <m:t>𝐴𝐶</m:t>
                          </m:r>
                        </m:num>
                        <m:den>
                          <m:r>
                            <a:rPr lang="en-SG" sz="3750" i="1">
                              <a:solidFill>
                                <a:prstClr val="black"/>
                              </a:solidFill>
                              <a:latin typeface="Cambria Math" panose="02040503050406030204" pitchFamily="18" charset="0"/>
                            </a:rPr>
                            <m:t>𝐵𝐶</m:t>
                          </m:r>
                        </m:den>
                      </m:f>
                      <m:r>
                        <a:rPr lang="en-SG" sz="3750">
                          <a:solidFill>
                            <a:prstClr val="black"/>
                          </a:solidFill>
                          <a:latin typeface="Cambria Math" panose="02040503050406030204" pitchFamily="18" charset="0"/>
                        </a:rPr>
                        <m:t>=</m:t>
                      </m:r>
                      <m:f>
                        <m:fPr>
                          <m:ctrlPr>
                            <a:rPr lang="en-SG" sz="3750" i="1">
                              <a:solidFill>
                                <a:srgbClr val="836967"/>
                              </a:solidFill>
                              <a:latin typeface="Cambria Math"/>
                            </a:rPr>
                          </m:ctrlPr>
                        </m:fPr>
                        <m:num>
                          <m:r>
                            <a:rPr lang="en-SG" sz="3750" i="1">
                              <a:solidFill>
                                <a:prstClr val="black"/>
                              </a:solidFill>
                              <a:latin typeface="Cambria Math" panose="02040503050406030204" pitchFamily="18" charset="0"/>
                            </a:rPr>
                            <m:t>𝑎</m:t>
                          </m:r>
                        </m:num>
                        <m:den>
                          <m:r>
                            <a:rPr lang="en-SG" sz="3750" i="1">
                              <a:solidFill>
                                <a:prstClr val="black"/>
                              </a:solidFill>
                              <a:latin typeface="Cambria Math" panose="02040503050406030204" pitchFamily="18" charset="0"/>
                            </a:rPr>
                            <m:t>𝑏</m:t>
                          </m:r>
                        </m:den>
                      </m:f>
                    </m:oMath>
                  </m:oMathPara>
                </a14:m>
                <a:endParaRPr lang="en-SG" sz="3750" dirty="0">
                  <a:solidFill>
                    <a:prstClr val="black"/>
                  </a:solidFill>
                  <a:latin typeface="Calibri"/>
                </a:endParaRPr>
              </a:p>
            </p:txBody>
          </p:sp>
        </mc:Choice>
        <mc:Fallback xmlns="">
          <p:sp>
            <p:nvSpPr>
              <p:cNvPr id="13" name="Hộp Văn bản 12">
                <a:extLst>
                  <a:ext uri="{FF2B5EF4-FFF2-40B4-BE49-F238E27FC236}">
                    <a16:creationId xmlns:a16="http://schemas.microsoft.com/office/drawing/2014/main" id="{652C595D-1E7C-FA32-7B4D-70FCD616741C}"/>
                  </a:ext>
                </a:extLst>
              </p:cNvPr>
              <p:cNvSpPr txBox="1">
                <a:spLocks noRot="1" noChangeAspect="1" noMove="1" noResize="1" noEditPoints="1" noAdjustHandles="1" noChangeArrowheads="1" noChangeShapeType="1" noTextEdit="1"/>
              </p:cNvSpPr>
              <p:nvPr/>
            </p:nvSpPr>
            <p:spPr>
              <a:xfrm>
                <a:off x="2909201" y="5648051"/>
                <a:ext cx="3685203" cy="1176476"/>
              </a:xfrm>
              <a:prstGeom prst="rect">
                <a:avLst/>
              </a:prstGeom>
              <a:blipFill>
                <a:blip r:embed="rId18"/>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xmlns="" id="{BAEFB400-F63A-8BF7-A2CE-C71B621B730B}"/>
                  </a:ext>
                </a:extLst>
              </p:cNvPr>
              <p:cNvSpPr txBox="1"/>
              <p:nvPr/>
            </p:nvSpPr>
            <p:spPr>
              <a:xfrm>
                <a:off x="10408096" y="5616281"/>
                <a:ext cx="3378053" cy="1188018"/>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3750">
                          <a:solidFill>
                            <a:prstClr val="black"/>
                          </a:solidFill>
                          <a:latin typeface="Cambria Math" panose="02040503050406030204" pitchFamily="18" charset="0"/>
                        </a:rPr>
                        <m:t>cos</m:t>
                      </m:r>
                      <m:r>
                        <a:rPr lang="en-SG" sz="3750" i="1">
                          <a:solidFill>
                            <a:prstClr val="black"/>
                          </a:solidFill>
                          <a:latin typeface="Cambria Math" panose="02040503050406030204" pitchFamily="18" charset="0"/>
                        </a:rPr>
                        <m:t>𝛼</m:t>
                      </m:r>
                      <m:r>
                        <a:rPr lang="en-SG" sz="3750">
                          <a:solidFill>
                            <a:prstClr val="black"/>
                          </a:solidFill>
                          <a:latin typeface="Cambria Math" panose="02040503050406030204" pitchFamily="18" charset="0"/>
                        </a:rPr>
                        <m:t>=</m:t>
                      </m:r>
                      <m:f>
                        <m:fPr>
                          <m:ctrlPr>
                            <a:rPr lang="en-SG" sz="3750" i="1">
                              <a:solidFill>
                                <a:srgbClr val="836967"/>
                              </a:solidFill>
                              <a:latin typeface="Cambria Math"/>
                            </a:rPr>
                          </m:ctrlPr>
                        </m:fPr>
                        <m:num>
                          <m:r>
                            <a:rPr lang="en-SG" sz="3750" i="1">
                              <a:solidFill>
                                <a:prstClr val="black"/>
                              </a:solidFill>
                              <a:latin typeface="Cambria Math" panose="02040503050406030204" pitchFamily="18" charset="0"/>
                            </a:rPr>
                            <m:t>𝐴𝐶</m:t>
                          </m:r>
                        </m:num>
                        <m:den>
                          <m:r>
                            <a:rPr lang="en-SG" sz="3750" i="1">
                              <a:solidFill>
                                <a:prstClr val="black"/>
                              </a:solidFill>
                              <a:latin typeface="Cambria Math" panose="02040503050406030204" pitchFamily="18" charset="0"/>
                            </a:rPr>
                            <m:t>𝐵𝐶</m:t>
                          </m:r>
                        </m:den>
                      </m:f>
                      <m:r>
                        <a:rPr lang="en-SG" sz="3750">
                          <a:solidFill>
                            <a:prstClr val="black"/>
                          </a:solidFill>
                          <a:latin typeface="Cambria Math" panose="02040503050406030204" pitchFamily="18" charset="0"/>
                        </a:rPr>
                        <m:t>=</m:t>
                      </m:r>
                      <m:f>
                        <m:fPr>
                          <m:ctrlPr>
                            <a:rPr lang="en-SG" sz="3750" i="1">
                              <a:solidFill>
                                <a:srgbClr val="836967"/>
                              </a:solidFill>
                              <a:latin typeface="Cambria Math"/>
                            </a:rPr>
                          </m:ctrlPr>
                        </m:fPr>
                        <m:num>
                          <m:r>
                            <a:rPr lang="en-SG" sz="3750" i="1">
                              <a:solidFill>
                                <a:prstClr val="black"/>
                              </a:solidFill>
                              <a:latin typeface="Cambria Math" panose="02040503050406030204" pitchFamily="18" charset="0"/>
                            </a:rPr>
                            <m:t>𝑏</m:t>
                          </m:r>
                        </m:num>
                        <m:den>
                          <m:r>
                            <a:rPr lang="en-SG" sz="3750" i="1">
                              <a:solidFill>
                                <a:prstClr val="black"/>
                              </a:solidFill>
                              <a:latin typeface="Cambria Math" panose="02040503050406030204" pitchFamily="18" charset="0"/>
                            </a:rPr>
                            <m:t>𝑎</m:t>
                          </m:r>
                        </m:den>
                      </m:f>
                    </m:oMath>
                  </m:oMathPara>
                </a14:m>
                <a:endParaRPr lang="en-SG" sz="3750" dirty="0">
                  <a:solidFill>
                    <a:prstClr val="black"/>
                  </a:solidFill>
                  <a:latin typeface="Calibri"/>
                </a:endParaRPr>
              </a:p>
            </p:txBody>
          </p:sp>
        </mc:Choice>
        <mc:Fallback xmlns="">
          <p:sp>
            <p:nvSpPr>
              <p:cNvPr id="15" name="Hộp Văn bản 14">
                <a:extLst>
                  <a:ext uri="{FF2B5EF4-FFF2-40B4-BE49-F238E27FC236}">
                    <a16:creationId xmlns:a16="http://schemas.microsoft.com/office/drawing/2014/main" id="{BAEFB400-F63A-8BF7-A2CE-C71B621B730B}"/>
                  </a:ext>
                </a:extLst>
              </p:cNvPr>
              <p:cNvSpPr txBox="1">
                <a:spLocks noRot="1" noChangeAspect="1" noMove="1" noResize="1" noEditPoints="1" noAdjustHandles="1" noChangeArrowheads="1" noChangeShapeType="1" noTextEdit="1"/>
              </p:cNvSpPr>
              <p:nvPr/>
            </p:nvSpPr>
            <p:spPr>
              <a:xfrm>
                <a:off x="10408096" y="5616281"/>
                <a:ext cx="3378053" cy="1188018"/>
              </a:xfrm>
              <a:prstGeom prst="rect">
                <a:avLst/>
              </a:prstGeom>
              <a:blipFill>
                <a:blip r:embed="rId19"/>
                <a:stretch>
                  <a:fillRect/>
                </a:stretch>
              </a:blipFill>
            </p:spPr>
            <p:txBody>
              <a:bodyPr/>
              <a:lstStyle/>
              <a:p>
                <a:r>
                  <a:rPr lang="en-SG">
                    <a:noFill/>
                  </a:rPr>
                  <a:t> </a:t>
                </a:r>
              </a:p>
            </p:txBody>
          </p:sp>
        </mc:Fallback>
      </mc:AlternateContent>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0A83858-BDBF-5D10-EE74-7E9AE435C7C0}"/>
              </a:ext>
            </a:extLst>
          </p:cNvPr>
          <p:cNvSpPr txBox="1"/>
          <p:nvPr/>
        </p:nvSpPr>
        <p:spPr>
          <a:xfrm>
            <a:off x="400455" y="5178567"/>
            <a:ext cx="21336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 </a:t>
            </a:r>
            <a:r>
              <a:rPr lang="en-US" sz="6000" dirty="0" err="1">
                <a:latin typeface="Times New Roman" panose="02020603050405020304" pitchFamily="18" charset="0"/>
                <a:cs typeface="Times New Roman" panose="02020603050405020304" pitchFamily="18" charset="0"/>
              </a:rPr>
              <a:t>Đặt</a:t>
            </a:r>
            <a:endParaRPr lang="en-US" sz="6000" dirty="0">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xmlns="" id="{AACC87DC-367E-2539-8EAD-5D4C5BD05869}"/>
              </a:ext>
            </a:extLst>
          </p:cNvPr>
          <p:cNvGraphicFramePr>
            <a:graphicFrameLocks noChangeAspect="1"/>
          </p:cNvGraphicFramePr>
          <p:nvPr>
            <p:extLst>
              <p:ext uri="{D42A27DB-BD31-4B8C-83A1-F6EECF244321}">
                <p14:modId xmlns:p14="http://schemas.microsoft.com/office/powerpoint/2010/main" val="2479060042"/>
              </p:ext>
            </p:extLst>
          </p:nvPr>
        </p:nvGraphicFramePr>
        <p:xfrm>
          <a:off x="2466237" y="5227829"/>
          <a:ext cx="7086600" cy="1198476"/>
        </p:xfrm>
        <a:graphic>
          <a:graphicData uri="http://schemas.openxmlformats.org/presentationml/2006/ole">
            <mc:AlternateContent xmlns:mc="http://schemas.openxmlformats.org/markup-compatibility/2006">
              <mc:Choice xmlns:v="urn:schemas-microsoft-com:vml" Requires="v">
                <p:oleObj spid="_x0000_s32770" name="Equation" r:id="rId3" imgW="1549080" imgH="253800" progId="Equation.DSMT4">
                  <p:embed/>
                </p:oleObj>
              </mc:Choice>
              <mc:Fallback>
                <p:oleObj name="Equation" r:id="rId3" imgW="1549080" imgH="253800" progId="Equation.DSMT4">
                  <p:embed/>
                  <p:pic>
                    <p:nvPicPr>
                      <p:cNvPr id="16" name="Object 15">
                        <a:extLst>
                          <a:ext uri="{FF2B5EF4-FFF2-40B4-BE49-F238E27FC236}">
                            <a16:creationId xmlns:a16="http://schemas.microsoft.com/office/drawing/2014/main" xmlns="" id="{9BF3BF9B-7912-43F4-6FED-73871743E586}"/>
                          </a:ext>
                        </a:extLst>
                      </p:cNvPr>
                      <p:cNvPicPr/>
                      <p:nvPr/>
                    </p:nvPicPr>
                    <p:blipFill>
                      <a:blip r:embed="rId4"/>
                      <a:stretch>
                        <a:fillRect/>
                      </a:stretch>
                    </p:blipFill>
                    <p:spPr>
                      <a:xfrm>
                        <a:off x="2466237" y="5227829"/>
                        <a:ext cx="7086600" cy="1198476"/>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xmlns="" id="{B6B12B25-CC37-F905-39AD-491C93D54DD7}"/>
              </a:ext>
            </a:extLst>
          </p:cNvPr>
          <p:cNvPicPr>
            <a:picLocks noChangeAspect="1"/>
          </p:cNvPicPr>
          <p:nvPr/>
        </p:nvPicPr>
        <p:blipFill>
          <a:blip r:embed="rId5"/>
          <a:stretch>
            <a:fillRect/>
          </a:stretch>
        </p:blipFill>
        <p:spPr>
          <a:xfrm>
            <a:off x="381000" y="495300"/>
            <a:ext cx="17480610" cy="4500454"/>
          </a:xfrm>
          <a:prstGeom prst="rect">
            <a:avLst/>
          </a:prstGeom>
        </p:spPr>
      </p:pic>
      <p:sp>
        <p:nvSpPr>
          <p:cNvPr id="6" name="TextBox 5">
            <a:extLst>
              <a:ext uri="{FF2B5EF4-FFF2-40B4-BE49-F238E27FC236}">
                <a16:creationId xmlns:a16="http://schemas.microsoft.com/office/drawing/2014/main" xmlns="" id="{42254F6A-CD95-097E-5C73-DCAB4A0A2E50}"/>
              </a:ext>
            </a:extLst>
          </p:cNvPr>
          <p:cNvSpPr txBox="1"/>
          <p:nvPr/>
        </p:nvSpPr>
        <p:spPr>
          <a:xfrm>
            <a:off x="9552837" y="5227829"/>
            <a:ext cx="2655375"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xmlns="" id="{3BF8C9F7-A474-B2C4-5503-B52FC5452D10}"/>
              </a:ext>
            </a:extLst>
          </p:cNvPr>
          <p:cNvGraphicFramePr>
            <a:graphicFrameLocks noChangeAspect="1"/>
          </p:cNvGraphicFramePr>
          <p:nvPr>
            <p:extLst>
              <p:ext uri="{D42A27DB-BD31-4B8C-83A1-F6EECF244321}">
                <p14:modId xmlns:p14="http://schemas.microsoft.com/office/powerpoint/2010/main" val="1586249839"/>
              </p:ext>
            </p:extLst>
          </p:nvPr>
        </p:nvGraphicFramePr>
        <p:xfrm>
          <a:off x="11689648" y="5375906"/>
          <a:ext cx="4857522" cy="914357"/>
        </p:xfrm>
        <a:graphic>
          <a:graphicData uri="http://schemas.openxmlformats.org/presentationml/2006/ole">
            <mc:AlternateContent xmlns:mc="http://schemas.openxmlformats.org/markup-compatibility/2006">
              <mc:Choice xmlns:v="urn:schemas-microsoft-com:vml" Requires="v">
                <p:oleObj spid="_x0000_s32771" name="Equation" r:id="rId6" imgW="1079280" imgH="203040" progId="Equation.DSMT4">
                  <p:embed/>
                </p:oleObj>
              </mc:Choice>
              <mc:Fallback>
                <p:oleObj name="Equation" r:id="rId6" imgW="1079280" imgH="203040" progId="Equation.DSMT4">
                  <p:embed/>
                  <p:pic>
                    <p:nvPicPr>
                      <p:cNvPr id="0" name=""/>
                      <p:cNvPicPr/>
                      <p:nvPr/>
                    </p:nvPicPr>
                    <p:blipFill>
                      <a:blip r:embed="rId7"/>
                      <a:stretch>
                        <a:fillRect/>
                      </a:stretch>
                    </p:blipFill>
                    <p:spPr>
                      <a:xfrm>
                        <a:off x="11689648" y="5375906"/>
                        <a:ext cx="4857522" cy="914357"/>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xmlns="" id="{EC371015-D614-3501-6C21-8A422FD3B9AD}"/>
              </a:ext>
            </a:extLst>
          </p:cNvPr>
          <p:cNvSpPr txBox="1"/>
          <p:nvPr/>
        </p:nvSpPr>
        <p:spPr>
          <a:xfrm>
            <a:off x="609600" y="7180602"/>
            <a:ext cx="17526000" cy="193899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Áp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dụng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hệ</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thức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về</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 ta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endParaRPr lang="en-US" sz="6000" dirty="0">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xmlns="" id="{7F42B19D-7438-3D1B-4731-D71199651F9C}"/>
              </a:ext>
            </a:extLst>
          </p:cNvPr>
          <p:cNvGraphicFramePr>
            <a:graphicFrameLocks noChangeAspect="1"/>
          </p:cNvGraphicFramePr>
          <p:nvPr>
            <p:extLst>
              <p:ext uri="{D42A27DB-BD31-4B8C-83A1-F6EECF244321}">
                <p14:modId xmlns:p14="http://schemas.microsoft.com/office/powerpoint/2010/main" val="4280575871"/>
              </p:ext>
            </p:extLst>
          </p:nvPr>
        </p:nvGraphicFramePr>
        <p:xfrm>
          <a:off x="2649103" y="8225492"/>
          <a:ext cx="3704137" cy="894102"/>
        </p:xfrm>
        <a:graphic>
          <a:graphicData uri="http://schemas.openxmlformats.org/presentationml/2006/ole">
            <mc:AlternateContent xmlns:mc="http://schemas.openxmlformats.org/markup-compatibility/2006">
              <mc:Choice xmlns:v="urn:schemas-microsoft-com:vml" Requires="v">
                <p:oleObj spid="_x0000_s32772" name="Equation" r:id="rId8" imgW="736560" imgH="177480" progId="Equation.DSMT4">
                  <p:embed/>
                </p:oleObj>
              </mc:Choice>
              <mc:Fallback>
                <p:oleObj name="Equation" r:id="rId8" imgW="736560" imgH="177480" progId="Equation.DSMT4">
                  <p:embed/>
                  <p:pic>
                    <p:nvPicPr>
                      <p:cNvPr id="0" name=""/>
                      <p:cNvPicPr/>
                      <p:nvPr/>
                    </p:nvPicPr>
                    <p:blipFill>
                      <a:blip r:embed="rId9"/>
                      <a:stretch>
                        <a:fillRect/>
                      </a:stretch>
                    </p:blipFill>
                    <p:spPr>
                      <a:xfrm>
                        <a:off x="2649103" y="8225492"/>
                        <a:ext cx="3704137" cy="89410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62674B1E-9F6E-1B9E-46D4-B574DC3B2A96}"/>
              </a:ext>
            </a:extLst>
          </p:cNvPr>
          <p:cNvGraphicFramePr>
            <a:graphicFrameLocks noChangeAspect="1"/>
          </p:cNvGraphicFramePr>
          <p:nvPr>
            <p:extLst>
              <p:ext uri="{D42A27DB-BD31-4B8C-83A1-F6EECF244321}">
                <p14:modId xmlns:p14="http://schemas.microsoft.com/office/powerpoint/2010/main" val="4133516575"/>
              </p:ext>
            </p:extLst>
          </p:nvPr>
        </p:nvGraphicFramePr>
        <p:xfrm>
          <a:off x="7772400" y="8136024"/>
          <a:ext cx="5812609" cy="1198476"/>
        </p:xfrm>
        <a:graphic>
          <a:graphicData uri="http://schemas.openxmlformats.org/presentationml/2006/ole">
            <mc:AlternateContent xmlns:mc="http://schemas.openxmlformats.org/markup-compatibility/2006">
              <mc:Choice xmlns:v="urn:schemas-microsoft-com:vml" Requires="v">
                <p:oleObj spid="_x0000_s32773" name="Equation" r:id="rId10" imgW="1231560" imgH="253800" progId="Equation.DSMT4">
                  <p:embed/>
                </p:oleObj>
              </mc:Choice>
              <mc:Fallback>
                <p:oleObj name="Equation" r:id="rId10" imgW="1231560" imgH="253800" progId="Equation.DSMT4">
                  <p:embed/>
                  <p:pic>
                    <p:nvPicPr>
                      <p:cNvPr id="0" name=""/>
                      <p:cNvPicPr/>
                      <p:nvPr/>
                    </p:nvPicPr>
                    <p:blipFill>
                      <a:blip r:embed="rId11"/>
                      <a:stretch>
                        <a:fillRect/>
                      </a:stretch>
                    </p:blipFill>
                    <p:spPr>
                      <a:xfrm>
                        <a:off x="7772400" y="8136024"/>
                        <a:ext cx="5812609" cy="1198476"/>
                      </a:xfrm>
                      <a:prstGeom prst="rect">
                        <a:avLst/>
                      </a:prstGeom>
                    </p:spPr>
                  </p:pic>
                </p:oleObj>
              </mc:Fallback>
            </mc:AlternateContent>
          </a:graphicData>
        </a:graphic>
      </p:graphicFrame>
    </p:spTree>
    <p:extLst>
      <p:ext uri="{BB962C8B-B14F-4D97-AF65-F5344CB8AC3E}">
        <p14:creationId xmlns:p14="http://schemas.microsoft.com/office/powerpoint/2010/main" val="320353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CB14D92-C011-933E-B1C8-3B6C69BBAE8D}"/>
              </a:ext>
            </a:extLst>
          </p:cNvPr>
          <p:cNvSpPr txBox="1"/>
          <p:nvPr/>
        </p:nvSpPr>
        <p:spPr>
          <a:xfrm>
            <a:off x="381000" y="489902"/>
            <a:ext cx="36576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xmlns="" id="{FD2453E7-D8C9-1BDE-AE51-D74296358807}"/>
              </a:ext>
            </a:extLst>
          </p:cNvPr>
          <p:cNvGraphicFramePr>
            <a:graphicFrameLocks noChangeAspect="1"/>
          </p:cNvGraphicFramePr>
          <p:nvPr>
            <p:extLst>
              <p:ext uri="{D42A27DB-BD31-4B8C-83A1-F6EECF244321}">
                <p14:modId xmlns:p14="http://schemas.microsoft.com/office/powerpoint/2010/main" val="1663019110"/>
              </p:ext>
            </p:extLst>
          </p:nvPr>
        </p:nvGraphicFramePr>
        <p:xfrm>
          <a:off x="2747482" y="416569"/>
          <a:ext cx="8758718" cy="1367911"/>
        </p:xfrm>
        <a:graphic>
          <a:graphicData uri="http://schemas.openxmlformats.org/presentationml/2006/ole">
            <mc:AlternateContent xmlns:mc="http://schemas.openxmlformats.org/markup-compatibility/2006">
              <mc:Choice xmlns:v="urn:schemas-microsoft-com:vml" Requires="v">
                <p:oleObj spid="_x0000_s33794" name="Equation" r:id="rId3" imgW="1625400" imgH="253800" progId="Equation.DSMT4">
                  <p:embed/>
                </p:oleObj>
              </mc:Choice>
              <mc:Fallback>
                <p:oleObj name="Equation" r:id="rId3" imgW="1625400" imgH="253800" progId="Equation.DSMT4">
                  <p:embed/>
                  <p:pic>
                    <p:nvPicPr>
                      <p:cNvPr id="9" name="Object 8">
                        <a:extLst>
                          <a:ext uri="{FF2B5EF4-FFF2-40B4-BE49-F238E27FC236}">
                            <a16:creationId xmlns:a16="http://schemas.microsoft.com/office/drawing/2014/main" xmlns="" id="{7F42B19D-7438-3D1B-4731-D71199651F9C}"/>
                          </a:ext>
                        </a:extLst>
                      </p:cNvPr>
                      <p:cNvPicPr/>
                      <p:nvPr/>
                    </p:nvPicPr>
                    <p:blipFill>
                      <a:blip r:embed="rId4"/>
                      <a:stretch>
                        <a:fillRect/>
                      </a:stretch>
                    </p:blipFill>
                    <p:spPr>
                      <a:xfrm>
                        <a:off x="2747482" y="416569"/>
                        <a:ext cx="8758718" cy="1367911"/>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xmlns="" id="{6E7588AC-2FAF-1F3D-951C-D2C3C0C661A5}"/>
              </a:ext>
            </a:extLst>
          </p:cNvPr>
          <p:cNvGraphicFramePr>
            <a:graphicFrameLocks noChangeAspect="1"/>
          </p:cNvGraphicFramePr>
          <p:nvPr>
            <p:extLst>
              <p:ext uri="{D42A27DB-BD31-4B8C-83A1-F6EECF244321}">
                <p14:modId xmlns:p14="http://schemas.microsoft.com/office/powerpoint/2010/main" val="2140756143"/>
              </p:ext>
            </p:extLst>
          </p:nvPr>
        </p:nvGraphicFramePr>
        <p:xfrm>
          <a:off x="2725366" y="1431578"/>
          <a:ext cx="10321925" cy="976398"/>
        </p:xfrm>
        <a:graphic>
          <a:graphicData uri="http://schemas.openxmlformats.org/presentationml/2006/ole">
            <mc:AlternateContent xmlns:mc="http://schemas.openxmlformats.org/markup-compatibility/2006">
              <mc:Choice xmlns:v="urn:schemas-microsoft-com:vml" Requires="v">
                <p:oleObj spid="_x0000_s33795" name="Equation" r:id="rId5" imgW="1879560" imgH="177480" progId="Equation.DSMT4">
                  <p:embed/>
                </p:oleObj>
              </mc:Choice>
              <mc:Fallback>
                <p:oleObj name="Equation" r:id="rId5" imgW="1879560" imgH="177480" progId="Equation.DSMT4">
                  <p:embed/>
                  <p:pic>
                    <p:nvPicPr>
                      <p:cNvPr id="0" name=""/>
                      <p:cNvPicPr/>
                      <p:nvPr/>
                    </p:nvPicPr>
                    <p:blipFill>
                      <a:blip r:embed="rId6"/>
                      <a:stretch>
                        <a:fillRect/>
                      </a:stretch>
                    </p:blipFill>
                    <p:spPr>
                      <a:xfrm>
                        <a:off x="2725366" y="1431578"/>
                        <a:ext cx="10321925" cy="97639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85150741-C057-361A-70D3-D1D4AB91C0F1}"/>
              </a:ext>
            </a:extLst>
          </p:cNvPr>
          <p:cNvGraphicFramePr>
            <a:graphicFrameLocks noChangeAspect="1"/>
          </p:cNvGraphicFramePr>
          <p:nvPr>
            <p:extLst>
              <p:ext uri="{D42A27DB-BD31-4B8C-83A1-F6EECF244321}">
                <p14:modId xmlns:p14="http://schemas.microsoft.com/office/powerpoint/2010/main" val="2029196506"/>
              </p:ext>
            </p:extLst>
          </p:nvPr>
        </p:nvGraphicFramePr>
        <p:xfrm>
          <a:off x="2747482" y="2191856"/>
          <a:ext cx="10321924" cy="969845"/>
        </p:xfrm>
        <a:graphic>
          <a:graphicData uri="http://schemas.openxmlformats.org/presentationml/2006/ole">
            <mc:AlternateContent xmlns:mc="http://schemas.openxmlformats.org/markup-compatibility/2006">
              <mc:Choice xmlns:v="urn:schemas-microsoft-com:vml" Requires="v">
                <p:oleObj spid="_x0000_s33796" name="Equation" r:id="rId7" imgW="1892160" imgH="177480" progId="Equation.DSMT4">
                  <p:embed/>
                </p:oleObj>
              </mc:Choice>
              <mc:Fallback>
                <p:oleObj name="Equation" r:id="rId7" imgW="1892160" imgH="177480" progId="Equation.DSMT4">
                  <p:embed/>
                  <p:pic>
                    <p:nvPicPr>
                      <p:cNvPr id="0" name=""/>
                      <p:cNvPicPr/>
                      <p:nvPr/>
                    </p:nvPicPr>
                    <p:blipFill>
                      <a:blip r:embed="rId8"/>
                      <a:stretch>
                        <a:fillRect/>
                      </a:stretch>
                    </p:blipFill>
                    <p:spPr>
                      <a:xfrm>
                        <a:off x="2747482" y="2191856"/>
                        <a:ext cx="10321924" cy="96984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5984F99E-1894-5ED7-14D9-A2338BCAB395}"/>
              </a:ext>
            </a:extLst>
          </p:cNvPr>
          <p:cNvGraphicFramePr>
            <a:graphicFrameLocks noChangeAspect="1"/>
          </p:cNvGraphicFramePr>
          <p:nvPr>
            <p:extLst>
              <p:ext uri="{D42A27DB-BD31-4B8C-83A1-F6EECF244321}">
                <p14:modId xmlns:p14="http://schemas.microsoft.com/office/powerpoint/2010/main" val="1807897663"/>
              </p:ext>
            </p:extLst>
          </p:nvPr>
        </p:nvGraphicFramePr>
        <p:xfrm>
          <a:off x="2725366" y="2872525"/>
          <a:ext cx="10299809" cy="1391866"/>
        </p:xfrm>
        <a:graphic>
          <a:graphicData uri="http://schemas.openxmlformats.org/presentationml/2006/ole">
            <mc:AlternateContent xmlns:mc="http://schemas.openxmlformats.org/markup-compatibility/2006">
              <mc:Choice xmlns:v="urn:schemas-microsoft-com:vml" Requires="v">
                <p:oleObj spid="_x0000_s33797" name="Equation" r:id="rId9" imgW="1879560" imgH="253800" progId="Equation.DSMT4">
                  <p:embed/>
                </p:oleObj>
              </mc:Choice>
              <mc:Fallback>
                <p:oleObj name="Equation" r:id="rId9" imgW="1879560" imgH="253800" progId="Equation.DSMT4">
                  <p:embed/>
                  <p:pic>
                    <p:nvPicPr>
                      <p:cNvPr id="0" name=""/>
                      <p:cNvPicPr/>
                      <p:nvPr/>
                    </p:nvPicPr>
                    <p:blipFill>
                      <a:blip r:embed="rId10"/>
                      <a:stretch>
                        <a:fillRect/>
                      </a:stretch>
                    </p:blipFill>
                    <p:spPr>
                      <a:xfrm>
                        <a:off x="2725366" y="2872525"/>
                        <a:ext cx="10299809" cy="1391866"/>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8DACF919-A705-A05A-9E1F-8A9BA65B3AB5}"/>
              </a:ext>
            </a:extLst>
          </p:cNvPr>
          <p:cNvGraphicFramePr>
            <a:graphicFrameLocks noChangeAspect="1"/>
          </p:cNvGraphicFramePr>
          <p:nvPr>
            <p:extLst>
              <p:ext uri="{D42A27DB-BD31-4B8C-83A1-F6EECF244321}">
                <p14:modId xmlns:p14="http://schemas.microsoft.com/office/powerpoint/2010/main" val="3737943048"/>
              </p:ext>
            </p:extLst>
          </p:nvPr>
        </p:nvGraphicFramePr>
        <p:xfrm>
          <a:off x="2747482" y="3626250"/>
          <a:ext cx="6604000" cy="2300758"/>
        </p:xfrm>
        <a:graphic>
          <a:graphicData uri="http://schemas.openxmlformats.org/presentationml/2006/ole">
            <mc:AlternateContent xmlns:mc="http://schemas.openxmlformats.org/markup-compatibility/2006">
              <mc:Choice xmlns:v="urn:schemas-microsoft-com:vml" Requires="v">
                <p:oleObj spid="_x0000_s33798" name="Equation" r:id="rId11" imgW="1130040" imgH="393480" progId="Equation.DSMT4">
                  <p:embed/>
                </p:oleObj>
              </mc:Choice>
              <mc:Fallback>
                <p:oleObj name="Equation" r:id="rId11" imgW="1130040" imgH="393480" progId="Equation.DSMT4">
                  <p:embed/>
                  <p:pic>
                    <p:nvPicPr>
                      <p:cNvPr id="0" name=""/>
                      <p:cNvPicPr/>
                      <p:nvPr/>
                    </p:nvPicPr>
                    <p:blipFill>
                      <a:blip r:embed="rId12"/>
                      <a:stretch>
                        <a:fillRect/>
                      </a:stretch>
                    </p:blipFill>
                    <p:spPr>
                      <a:xfrm>
                        <a:off x="2747482" y="3626250"/>
                        <a:ext cx="6604000" cy="230075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xmlns="" id="{A9BDA09D-B29F-8CDA-4B71-81463713B42A}"/>
              </a:ext>
            </a:extLst>
          </p:cNvPr>
          <p:cNvSpPr txBox="1"/>
          <p:nvPr/>
        </p:nvSpPr>
        <p:spPr>
          <a:xfrm>
            <a:off x="1864468" y="6473167"/>
            <a:ext cx="36576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Do </a:t>
            </a:r>
            <a:r>
              <a:rPr lang="en-US" sz="6000" dirty="0" err="1">
                <a:latin typeface="Times New Roman" panose="02020603050405020304" pitchFamily="18" charset="0"/>
                <a:cs typeface="Times New Roman" panose="02020603050405020304" pitchFamily="18" charset="0"/>
              </a:rPr>
              <a:t>đó</a:t>
            </a:r>
            <a:r>
              <a:rPr lang="en-US" sz="6000" dirty="0">
                <a:latin typeface="Times New Roman" panose="02020603050405020304" pitchFamily="18" charset="0"/>
                <a:cs typeface="Times New Roman" panose="02020603050405020304" pitchFamily="18" charset="0"/>
              </a:rPr>
              <a:t>:</a:t>
            </a:r>
          </a:p>
        </p:txBody>
      </p:sp>
      <p:graphicFrame>
        <p:nvGraphicFramePr>
          <p:cNvPr id="9" name="Object 8">
            <a:extLst>
              <a:ext uri="{FF2B5EF4-FFF2-40B4-BE49-F238E27FC236}">
                <a16:creationId xmlns:a16="http://schemas.microsoft.com/office/drawing/2014/main" xmlns="" id="{6FCD3F04-3D64-EAAF-2E2B-3944E2E35005}"/>
              </a:ext>
            </a:extLst>
          </p:cNvPr>
          <p:cNvGraphicFramePr>
            <a:graphicFrameLocks noChangeAspect="1"/>
          </p:cNvGraphicFramePr>
          <p:nvPr>
            <p:extLst>
              <p:ext uri="{D42A27DB-BD31-4B8C-83A1-F6EECF244321}">
                <p14:modId xmlns:p14="http://schemas.microsoft.com/office/powerpoint/2010/main" val="2377614621"/>
              </p:ext>
            </p:extLst>
          </p:nvPr>
        </p:nvGraphicFramePr>
        <p:xfrm>
          <a:off x="4648200" y="5830619"/>
          <a:ext cx="12097535" cy="2300758"/>
        </p:xfrm>
        <a:graphic>
          <a:graphicData uri="http://schemas.openxmlformats.org/presentationml/2006/ole">
            <mc:AlternateContent xmlns:mc="http://schemas.openxmlformats.org/markup-compatibility/2006">
              <mc:Choice xmlns:v="urn:schemas-microsoft-com:vml" Requires="v">
                <p:oleObj spid="_x0000_s33799" name="Equation" r:id="rId13" imgW="2070000" imgH="393480" progId="Equation.DSMT4">
                  <p:embed/>
                </p:oleObj>
              </mc:Choice>
              <mc:Fallback>
                <p:oleObj name="Equation" r:id="rId13" imgW="2070000" imgH="393480" progId="Equation.DSMT4">
                  <p:embed/>
                  <p:pic>
                    <p:nvPicPr>
                      <p:cNvPr id="0" name=""/>
                      <p:cNvPicPr/>
                      <p:nvPr/>
                    </p:nvPicPr>
                    <p:blipFill>
                      <a:blip r:embed="rId14"/>
                      <a:stretch>
                        <a:fillRect/>
                      </a:stretch>
                    </p:blipFill>
                    <p:spPr>
                      <a:xfrm>
                        <a:off x="4648200" y="5830619"/>
                        <a:ext cx="12097535" cy="230075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xmlns="" id="{3A4C225B-62BC-9AA3-59E3-C0A950654B4A}"/>
              </a:ext>
            </a:extLst>
          </p:cNvPr>
          <p:cNvSpPr txBox="1"/>
          <p:nvPr/>
        </p:nvSpPr>
        <p:spPr>
          <a:xfrm>
            <a:off x="1066800" y="8273603"/>
            <a:ext cx="14759671"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Vậy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chiều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cao</a:t>
            </a:r>
            <a:r>
              <a:rPr lang="en-US" sz="6000" dirty="0">
                <a:latin typeface="Times New Roman" panose="02020603050405020304" pitchFamily="18" charset="0"/>
                <a:cs typeface="Times New Roman" panose="02020603050405020304" pitchFamily="18" charset="0"/>
              </a:rPr>
              <a:t> h </a:t>
            </a:r>
            <a:r>
              <a:rPr lang="en-US" sz="6000" dirty="0" err="1">
                <a:latin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cs typeface="Times New Roman" panose="02020603050405020304" pitchFamily="18" charset="0"/>
              </a:rPr>
              <a:t> con </a:t>
            </a:r>
            <a:r>
              <a:rPr lang="en-US" sz="6000" dirty="0" err="1">
                <a:latin typeface="Times New Roman" panose="02020603050405020304" pitchFamily="18" charset="0"/>
                <a:cs typeface="Times New Roman" panose="02020603050405020304" pitchFamily="18" charset="0"/>
              </a:rPr>
              <a:t>dốc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32m</a:t>
            </a:r>
          </a:p>
        </p:txBody>
      </p:sp>
    </p:spTree>
    <p:extLst>
      <p:ext uri="{BB962C8B-B14F-4D97-AF65-F5344CB8AC3E}">
        <p14:creationId xmlns:p14="http://schemas.microsoft.com/office/powerpoint/2010/main" val="263085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0-#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xmlns="" id="{27408276-59B3-26F8-E20F-231E576F3796}"/>
              </a:ext>
            </a:extLst>
          </p:cNvPr>
          <p:cNvSpPr txBox="1"/>
          <p:nvPr/>
        </p:nvSpPr>
        <p:spPr>
          <a:xfrm>
            <a:off x="58602" y="952500"/>
            <a:ext cx="16459200" cy="988284"/>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AHC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3" name="Object 2">
            <a:extLst>
              <a:ext uri="{FF2B5EF4-FFF2-40B4-BE49-F238E27FC236}">
                <a16:creationId xmlns:a16="http://schemas.microsoft.com/office/drawing/2014/main" xmlns="" id="{F5F20F24-615A-5713-4F1D-35700BA8BF1B}"/>
              </a:ext>
            </a:extLst>
          </p:cNvPr>
          <p:cNvGraphicFramePr>
            <a:graphicFrameLocks noChangeAspect="1"/>
          </p:cNvGraphicFramePr>
          <p:nvPr>
            <p:extLst>
              <p:ext uri="{D42A27DB-BD31-4B8C-83A1-F6EECF244321}">
                <p14:modId xmlns:p14="http://schemas.microsoft.com/office/powerpoint/2010/main" val="2332093971"/>
              </p:ext>
            </p:extLst>
          </p:nvPr>
        </p:nvGraphicFramePr>
        <p:xfrm>
          <a:off x="10210800" y="862172"/>
          <a:ext cx="2122487" cy="1123670"/>
        </p:xfrm>
        <a:graphic>
          <a:graphicData uri="http://schemas.openxmlformats.org/presentationml/2006/ole">
            <mc:AlternateContent xmlns:mc="http://schemas.openxmlformats.org/markup-compatibility/2006">
              <mc:Choice xmlns:v="urn:schemas-microsoft-com:vml" Requires="v">
                <p:oleObj spid="_x0000_s34818" name="Equation" r:id="rId3" imgW="431640" imgH="228600" progId="Equation.DSMT4">
                  <p:embed/>
                </p:oleObj>
              </mc:Choice>
              <mc:Fallback>
                <p:oleObj name="Equation" r:id="rId3" imgW="431640" imgH="228600" progId="Equation.DSMT4">
                  <p:embed/>
                  <p:pic>
                    <p:nvPicPr>
                      <p:cNvPr id="0" name=""/>
                      <p:cNvPicPr/>
                      <p:nvPr/>
                    </p:nvPicPr>
                    <p:blipFill>
                      <a:blip r:embed="rId4"/>
                      <a:stretch>
                        <a:fillRect/>
                      </a:stretch>
                    </p:blipFill>
                    <p:spPr>
                      <a:xfrm>
                        <a:off x="10210800" y="862172"/>
                        <a:ext cx="2122487" cy="112367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xmlns="" id="{A373A58F-72DC-F8C7-3CB6-412D3E371D31}"/>
              </a:ext>
            </a:extLst>
          </p:cNvPr>
          <p:cNvGraphicFramePr>
            <a:graphicFrameLocks noChangeAspect="1"/>
          </p:cNvGraphicFramePr>
          <p:nvPr>
            <p:extLst>
              <p:ext uri="{D42A27DB-BD31-4B8C-83A1-F6EECF244321}">
                <p14:modId xmlns:p14="http://schemas.microsoft.com/office/powerpoint/2010/main" val="604942969"/>
              </p:ext>
            </p:extLst>
          </p:nvPr>
        </p:nvGraphicFramePr>
        <p:xfrm>
          <a:off x="13469802" y="952500"/>
          <a:ext cx="4818198" cy="1066800"/>
        </p:xfrm>
        <a:graphic>
          <a:graphicData uri="http://schemas.openxmlformats.org/presentationml/2006/ole">
            <mc:AlternateContent xmlns:mc="http://schemas.openxmlformats.org/markup-compatibility/2006">
              <mc:Choice xmlns:v="urn:schemas-microsoft-com:vml" Requires="v">
                <p:oleObj spid="_x0000_s34819" name="Equation" r:id="rId5" imgW="838080" imgH="177480" progId="Equation.DSMT4">
                  <p:embed/>
                </p:oleObj>
              </mc:Choice>
              <mc:Fallback>
                <p:oleObj name="Equation" r:id="rId5" imgW="838080" imgH="177480" progId="Equation.DSMT4">
                  <p:embed/>
                  <p:pic>
                    <p:nvPicPr>
                      <p:cNvPr id="0" name=""/>
                      <p:cNvPicPr/>
                      <p:nvPr/>
                    </p:nvPicPr>
                    <p:blipFill>
                      <a:blip r:embed="rId6"/>
                      <a:stretch>
                        <a:fillRect/>
                      </a:stretch>
                    </p:blipFill>
                    <p:spPr>
                      <a:xfrm>
                        <a:off x="13469802" y="952500"/>
                        <a:ext cx="4818198" cy="10668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xmlns="" id="{6C7FE758-426C-FEB8-8B8B-A097806AB70E}"/>
              </a:ext>
            </a:extLst>
          </p:cNvPr>
          <p:cNvSpPr txBox="1"/>
          <p:nvPr/>
        </p:nvSpPr>
        <p:spPr>
          <a:xfrm>
            <a:off x="1066800" y="3176492"/>
            <a:ext cx="2579468"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xmlns="" id="{DBF940CF-0370-6802-CDAC-14832451A69F}"/>
              </a:ext>
            </a:extLst>
          </p:cNvPr>
          <p:cNvGraphicFramePr>
            <a:graphicFrameLocks noChangeAspect="1"/>
          </p:cNvGraphicFramePr>
          <p:nvPr>
            <p:extLst>
              <p:ext uri="{D42A27DB-BD31-4B8C-83A1-F6EECF244321}">
                <p14:modId xmlns:p14="http://schemas.microsoft.com/office/powerpoint/2010/main" val="4068211013"/>
              </p:ext>
            </p:extLst>
          </p:nvPr>
        </p:nvGraphicFramePr>
        <p:xfrm>
          <a:off x="3183575" y="2698825"/>
          <a:ext cx="14242024" cy="1970995"/>
        </p:xfrm>
        <a:graphic>
          <a:graphicData uri="http://schemas.openxmlformats.org/presentationml/2006/ole">
            <mc:AlternateContent xmlns:mc="http://schemas.openxmlformats.org/markup-compatibility/2006">
              <mc:Choice xmlns:v="urn:schemas-microsoft-com:vml" Requires="v">
                <p:oleObj spid="_x0000_s34820" name="Equation" r:id="rId7" imgW="2844720" imgH="393480" progId="Equation.DSMT4">
                  <p:embed/>
                </p:oleObj>
              </mc:Choice>
              <mc:Fallback>
                <p:oleObj name="Equation" r:id="rId7" imgW="2844720" imgH="393480" progId="Equation.DSMT4">
                  <p:embed/>
                  <p:pic>
                    <p:nvPicPr>
                      <p:cNvPr id="0" name=""/>
                      <p:cNvPicPr/>
                      <p:nvPr/>
                    </p:nvPicPr>
                    <p:blipFill>
                      <a:blip r:embed="rId8"/>
                      <a:stretch>
                        <a:fillRect/>
                      </a:stretch>
                    </p:blipFill>
                    <p:spPr>
                      <a:xfrm>
                        <a:off x="3183575" y="2698825"/>
                        <a:ext cx="14242024" cy="1970995"/>
                      </a:xfrm>
                      <a:prstGeom prst="rect">
                        <a:avLst/>
                      </a:prstGeom>
                    </p:spPr>
                  </p:pic>
                </p:oleObj>
              </mc:Fallback>
            </mc:AlternateContent>
          </a:graphicData>
        </a:graphic>
      </p:graphicFrame>
      <p:sp>
        <p:nvSpPr>
          <p:cNvPr id="7" name="TextBox 13">
            <a:extLst>
              <a:ext uri="{FF2B5EF4-FFF2-40B4-BE49-F238E27FC236}">
                <a16:creationId xmlns:a16="http://schemas.microsoft.com/office/drawing/2014/main" xmlns="" id="{0FEC6586-CC5E-D985-C6C9-CD7A67FE742A}"/>
              </a:ext>
            </a:extLst>
          </p:cNvPr>
          <p:cNvSpPr txBox="1"/>
          <p:nvPr/>
        </p:nvSpPr>
        <p:spPr>
          <a:xfrm>
            <a:off x="685800" y="5033856"/>
            <a:ext cx="16459200" cy="988284"/>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BHC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8" name="Object 7">
            <a:extLst>
              <a:ext uri="{FF2B5EF4-FFF2-40B4-BE49-F238E27FC236}">
                <a16:creationId xmlns:a16="http://schemas.microsoft.com/office/drawing/2014/main" xmlns="" id="{0AB18F03-D431-B6FE-4286-8E5E6AE2D613}"/>
              </a:ext>
            </a:extLst>
          </p:cNvPr>
          <p:cNvGraphicFramePr>
            <a:graphicFrameLocks noChangeAspect="1"/>
          </p:cNvGraphicFramePr>
          <p:nvPr>
            <p:extLst>
              <p:ext uri="{D42A27DB-BD31-4B8C-83A1-F6EECF244321}">
                <p14:modId xmlns:p14="http://schemas.microsoft.com/office/powerpoint/2010/main" val="1920283684"/>
              </p:ext>
            </p:extLst>
          </p:nvPr>
        </p:nvGraphicFramePr>
        <p:xfrm>
          <a:off x="10304587" y="4895850"/>
          <a:ext cx="2170113" cy="1085850"/>
        </p:xfrm>
        <a:graphic>
          <a:graphicData uri="http://schemas.openxmlformats.org/presentationml/2006/ole">
            <mc:AlternateContent xmlns:mc="http://schemas.openxmlformats.org/markup-compatibility/2006">
              <mc:Choice xmlns:v="urn:schemas-microsoft-com:vml" Requires="v">
                <p:oleObj spid="_x0000_s34821" name="Equation" r:id="rId9" imgW="431640" imgH="215640" progId="Equation.DSMT4">
                  <p:embed/>
                </p:oleObj>
              </mc:Choice>
              <mc:Fallback>
                <p:oleObj name="Equation" r:id="rId9" imgW="431640" imgH="215640" progId="Equation.DSMT4">
                  <p:embed/>
                  <p:pic>
                    <p:nvPicPr>
                      <p:cNvPr id="11" name="Object 10">
                        <a:extLst>
                          <a:ext uri="{FF2B5EF4-FFF2-40B4-BE49-F238E27FC236}">
                            <a16:creationId xmlns:a16="http://schemas.microsoft.com/office/drawing/2014/main" xmlns="" id="{798E15E6-E349-6A3A-83E7-BAC316D97249}"/>
                          </a:ext>
                        </a:extLst>
                      </p:cNvPr>
                      <p:cNvPicPr/>
                      <p:nvPr/>
                    </p:nvPicPr>
                    <p:blipFill>
                      <a:blip r:embed="rId10"/>
                      <a:stretch>
                        <a:fillRect/>
                      </a:stretch>
                    </p:blipFill>
                    <p:spPr>
                      <a:xfrm>
                        <a:off x="10304587" y="4895850"/>
                        <a:ext cx="2170113" cy="10858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2753A1A0-6FA2-30C0-DA3F-7F630D9A7896}"/>
              </a:ext>
            </a:extLst>
          </p:cNvPr>
          <p:cNvGraphicFramePr>
            <a:graphicFrameLocks noChangeAspect="1"/>
          </p:cNvGraphicFramePr>
          <p:nvPr>
            <p:extLst>
              <p:ext uri="{D42A27DB-BD31-4B8C-83A1-F6EECF244321}">
                <p14:modId xmlns:p14="http://schemas.microsoft.com/office/powerpoint/2010/main" val="2900539504"/>
              </p:ext>
            </p:extLst>
          </p:nvPr>
        </p:nvGraphicFramePr>
        <p:xfrm>
          <a:off x="13713509" y="5033856"/>
          <a:ext cx="4598810" cy="1066800"/>
        </p:xfrm>
        <a:graphic>
          <a:graphicData uri="http://schemas.openxmlformats.org/presentationml/2006/ole">
            <mc:AlternateContent xmlns:mc="http://schemas.openxmlformats.org/markup-compatibility/2006">
              <mc:Choice xmlns:v="urn:schemas-microsoft-com:vml" Requires="v">
                <p:oleObj spid="_x0000_s34822" name="Equation" r:id="rId11" imgW="825480" imgH="177480" progId="Equation.DSMT4">
                  <p:embed/>
                </p:oleObj>
              </mc:Choice>
              <mc:Fallback>
                <p:oleObj name="Equation" r:id="rId11" imgW="825480" imgH="177480" progId="Equation.DSMT4">
                  <p:embed/>
                  <p:pic>
                    <p:nvPicPr>
                      <p:cNvPr id="0" name=""/>
                      <p:cNvPicPr/>
                      <p:nvPr/>
                    </p:nvPicPr>
                    <p:blipFill>
                      <a:blip r:embed="rId12"/>
                      <a:stretch>
                        <a:fillRect/>
                      </a:stretch>
                    </p:blipFill>
                    <p:spPr>
                      <a:xfrm>
                        <a:off x="13713509" y="5033856"/>
                        <a:ext cx="4598810" cy="10668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xmlns="" id="{3CFFB878-8577-8102-8C65-38512133ADAF}"/>
              </a:ext>
            </a:extLst>
          </p:cNvPr>
          <p:cNvSpPr txBox="1"/>
          <p:nvPr/>
        </p:nvSpPr>
        <p:spPr>
          <a:xfrm>
            <a:off x="1066800" y="7133422"/>
            <a:ext cx="2579468"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xmlns="" id="{3F2895D6-B521-05C5-46E5-E7E4FAE6B27B}"/>
              </a:ext>
            </a:extLst>
          </p:cNvPr>
          <p:cNvGraphicFramePr>
            <a:graphicFrameLocks noChangeAspect="1"/>
          </p:cNvGraphicFramePr>
          <p:nvPr>
            <p:extLst>
              <p:ext uri="{D42A27DB-BD31-4B8C-83A1-F6EECF244321}">
                <p14:modId xmlns:p14="http://schemas.microsoft.com/office/powerpoint/2010/main" val="3803698705"/>
              </p:ext>
            </p:extLst>
          </p:nvPr>
        </p:nvGraphicFramePr>
        <p:xfrm>
          <a:off x="3352800" y="6655757"/>
          <a:ext cx="14496350" cy="1970995"/>
        </p:xfrm>
        <a:graphic>
          <a:graphicData uri="http://schemas.openxmlformats.org/presentationml/2006/ole">
            <mc:AlternateContent xmlns:mc="http://schemas.openxmlformats.org/markup-compatibility/2006">
              <mc:Choice xmlns:v="urn:schemas-microsoft-com:vml" Requires="v">
                <p:oleObj spid="_x0000_s34823" name="Equation" r:id="rId13" imgW="2895480" imgH="393480" progId="Equation.DSMT4">
                  <p:embed/>
                </p:oleObj>
              </mc:Choice>
              <mc:Fallback>
                <p:oleObj name="Equation" r:id="rId13" imgW="2895480" imgH="393480" progId="Equation.DSMT4">
                  <p:embed/>
                  <p:pic>
                    <p:nvPicPr>
                      <p:cNvPr id="0" name=""/>
                      <p:cNvPicPr/>
                      <p:nvPr/>
                    </p:nvPicPr>
                    <p:blipFill>
                      <a:blip r:embed="rId14"/>
                      <a:stretch>
                        <a:fillRect/>
                      </a:stretch>
                    </p:blipFill>
                    <p:spPr>
                      <a:xfrm>
                        <a:off x="3352800" y="6655757"/>
                        <a:ext cx="14496350" cy="1970995"/>
                      </a:xfrm>
                      <a:prstGeom prst="rect">
                        <a:avLst/>
                      </a:prstGeom>
                    </p:spPr>
                  </p:pic>
                </p:oleObj>
              </mc:Fallback>
            </mc:AlternateContent>
          </a:graphicData>
        </a:graphic>
      </p:graphicFrame>
    </p:spTree>
    <p:extLst>
      <p:ext uri="{BB962C8B-B14F-4D97-AF65-F5344CB8AC3E}">
        <p14:creationId xmlns:p14="http://schemas.microsoft.com/office/powerpoint/2010/main" val="179497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2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DBFF015-E310-8442-D3FF-7156D3D6B25A}"/>
              </a:ext>
            </a:extLst>
          </p:cNvPr>
          <p:cNvSpPr txBox="1"/>
          <p:nvPr/>
        </p:nvSpPr>
        <p:spPr>
          <a:xfrm>
            <a:off x="457200" y="1028700"/>
            <a:ext cx="140208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Thời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gian</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đi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a:t>
            </a:r>
          </a:p>
        </p:txBody>
      </p:sp>
      <p:graphicFrame>
        <p:nvGraphicFramePr>
          <p:cNvPr id="3" name="Object 2">
            <a:extLst>
              <a:ext uri="{FF2B5EF4-FFF2-40B4-BE49-F238E27FC236}">
                <a16:creationId xmlns:a16="http://schemas.microsoft.com/office/drawing/2014/main" xmlns="" id="{D83EA1DA-72A5-4FC2-7053-8D15F30444A5}"/>
              </a:ext>
            </a:extLst>
          </p:cNvPr>
          <p:cNvGraphicFramePr>
            <a:graphicFrameLocks noChangeAspect="1"/>
          </p:cNvGraphicFramePr>
          <p:nvPr>
            <p:extLst>
              <p:ext uri="{D42A27DB-BD31-4B8C-83A1-F6EECF244321}">
                <p14:modId xmlns:p14="http://schemas.microsoft.com/office/powerpoint/2010/main" val="2912613000"/>
              </p:ext>
            </p:extLst>
          </p:nvPr>
        </p:nvGraphicFramePr>
        <p:xfrm>
          <a:off x="1025525" y="2044700"/>
          <a:ext cx="6305550" cy="1935163"/>
        </p:xfrm>
        <a:graphic>
          <a:graphicData uri="http://schemas.openxmlformats.org/presentationml/2006/ole">
            <mc:AlternateContent xmlns:mc="http://schemas.openxmlformats.org/markup-compatibility/2006">
              <mc:Choice xmlns:v="urn:schemas-microsoft-com:vml" Requires="v">
                <p:oleObj spid="_x0000_s35842" name="Equation" r:id="rId3" imgW="1282680" imgH="393480" progId="Equation.DSMT4">
                  <p:embed/>
                </p:oleObj>
              </mc:Choice>
              <mc:Fallback>
                <p:oleObj name="Equation" r:id="rId3" imgW="1282680" imgH="393480" progId="Equation.DSMT4">
                  <p:embed/>
                  <p:pic>
                    <p:nvPicPr>
                      <p:cNvPr id="3" name="Object 2">
                        <a:extLst>
                          <a:ext uri="{FF2B5EF4-FFF2-40B4-BE49-F238E27FC236}">
                            <a16:creationId xmlns:a16="http://schemas.microsoft.com/office/drawing/2014/main" xmlns="" id="{F5F20F24-615A-5713-4F1D-35700BA8BF1B}"/>
                          </a:ext>
                        </a:extLst>
                      </p:cNvPr>
                      <p:cNvPicPr/>
                      <p:nvPr/>
                    </p:nvPicPr>
                    <p:blipFill>
                      <a:blip r:embed="rId4"/>
                      <a:stretch>
                        <a:fillRect/>
                      </a:stretch>
                    </p:blipFill>
                    <p:spPr>
                      <a:xfrm>
                        <a:off x="1025525" y="2044700"/>
                        <a:ext cx="6305550" cy="1935163"/>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xmlns="" id="{025368F5-3387-94C7-2E29-84D916E880E9}"/>
              </a:ext>
            </a:extLst>
          </p:cNvPr>
          <p:cNvSpPr txBox="1"/>
          <p:nvPr/>
        </p:nvSpPr>
        <p:spPr>
          <a:xfrm>
            <a:off x="7162800" y="2400300"/>
            <a:ext cx="19812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giờ</a:t>
            </a:r>
            <a:r>
              <a:rPr lang="en-US" sz="6000" dirty="0">
                <a:latin typeface="Times New Roman" panose="02020603050405020304" pitchFamily="18" charset="0"/>
                <a:cs typeface="Times New Roman" panose="02020603050405020304" pitchFamily="18" charset="0"/>
              </a:rPr>
              <a:t>)</a:t>
            </a:r>
          </a:p>
        </p:txBody>
      </p:sp>
      <p:graphicFrame>
        <p:nvGraphicFramePr>
          <p:cNvPr id="5" name="Object 4">
            <a:extLst>
              <a:ext uri="{FF2B5EF4-FFF2-40B4-BE49-F238E27FC236}">
                <a16:creationId xmlns:a16="http://schemas.microsoft.com/office/drawing/2014/main" xmlns="" id="{26904DC7-5379-090B-2779-7AC2E87DC119}"/>
              </a:ext>
            </a:extLst>
          </p:cNvPr>
          <p:cNvGraphicFramePr>
            <a:graphicFrameLocks noChangeAspect="1"/>
          </p:cNvGraphicFramePr>
          <p:nvPr>
            <p:extLst>
              <p:ext uri="{D42A27DB-BD31-4B8C-83A1-F6EECF244321}">
                <p14:modId xmlns:p14="http://schemas.microsoft.com/office/powerpoint/2010/main" val="2176254969"/>
              </p:ext>
            </p:extLst>
          </p:nvPr>
        </p:nvGraphicFramePr>
        <p:xfrm>
          <a:off x="8763001" y="2518068"/>
          <a:ext cx="1219200" cy="898358"/>
        </p:xfrm>
        <a:graphic>
          <a:graphicData uri="http://schemas.openxmlformats.org/presentationml/2006/ole">
            <mc:AlternateContent xmlns:mc="http://schemas.openxmlformats.org/markup-compatibility/2006">
              <mc:Choice xmlns:v="urn:schemas-microsoft-com:vml" Requires="v">
                <p:oleObj spid="_x0000_s35843" name="Equation" r:id="rId5" imgW="241200" imgH="177480" progId="Equation.DSMT4">
                  <p:embed/>
                </p:oleObj>
              </mc:Choice>
              <mc:Fallback>
                <p:oleObj name="Equation" r:id="rId5" imgW="241200" imgH="177480" progId="Equation.DSMT4">
                  <p:embed/>
                  <p:pic>
                    <p:nvPicPr>
                      <p:cNvPr id="0" name=""/>
                      <p:cNvPicPr/>
                      <p:nvPr/>
                    </p:nvPicPr>
                    <p:blipFill>
                      <a:blip r:embed="rId6"/>
                      <a:stretch>
                        <a:fillRect/>
                      </a:stretch>
                    </p:blipFill>
                    <p:spPr>
                      <a:xfrm>
                        <a:off x="8763001" y="2518068"/>
                        <a:ext cx="1219200" cy="89835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xmlns="" id="{35F7154D-197E-EA42-8DCB-EE2CD6D52755}"/>
              </a:ext>
            </a:extLst>
          </p:cNvPr>
          <p:cNvSpPr txBox="1"/>
          <p:nvPr/>
        </p:nvSpPr>
        <p:spPr>
          <a:xfrm>
            <a:off x="9829800" y="2363077"/>
            <a:ext cx="23622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phút</a:t>
            </a:r>
            <a:r>
              <a:rPr lang="en-US" sz="6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21E23628-64FC-D522-BECE-75A5C5A61FC8}"/>
              </a:ext>
            </a:extLst>
          </p:cNvPr>
          <p:cNvSpPr txBox="1"/>
          <p:nvPr/>
        </p:nvSpPr>
        <p:spPr>
          <a:xfrm>
            <a:off x="457200" y="3750412"/>
            <a:ext cx="16805275" cy="193899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Lúc</a:t>
            </a:r>
            <a:r>
              <a:rPr lang="en-US" sz="6000" dirty="0">
                <a:latin typeface="Times New Roman" panose="02020603050405020304" pitchFamily="18" charset="0"/>
                <a:cs typeface="Times New Roman" panose="02020603050405020304" pitchFamily="18" charset="0"/>
              </a:rPr>
              <a:t> 6 </a:t>
            </a:r>
            <a:r>
              <a:rPr lang="en-US" sz="6000" dirty="0" err="1">
                <a:latin typeface="Times New Roman" panose="02020603050405020304" pitchFamily="18" charset="0"/>
                <a:cs typeface="Times New Roman" panose="02020603050405020304" pitchFamily="18" charset="0"/>
              </a:rPr>
              <a:t>giờ</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bạn</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đi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xe</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đạp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lúc</a:t>
            </a:r>
            <a:r>
              <a:rPr lang="en-US" sz="6000" dirty="0">
                <a:latin typeface="Times New Roman" panose="02020603050405020304" pitchFamily="18" charset="0"/>
                <a:cs typeface="Times New Roman" panose="02020603050405020304" pitchFamily="18" charset="0"/>
              </a:rPr>
              <a:t>:</a:t>
            </a:r>
          </a:p>
        </p:txBody>
      </p:sp>
      <p:graphicFrame>
        <p:nvGraphicFramePr>
          <p:cNvPr id="8" name="Object 7">
            <a:extLst>
              <a:ext uri="{FF2B5EF4-FFF2-40B4-BE49-F238E27FC236}">
                <a16:creationId xmlns:a16="http://schemas.microsoft.com/office/drawing/2014/main" xmlns="" id="{6ACFDC01-C161-3279-B4F1-FCFD137996B4}"/>
              </a:ext>
            </a:extLst>
          </p:cNvPr>
          <p:cNvGraphicFramePr>
            <a:graphicFrameLocks noChangeAspect="1"/>
          </p:cNvGraphicFramePr>
          <p:nvPr>
            <p:extLst>
              <p:ext uri="{D42A27DB-BD31-4B8C-83A1-F6EECF244321}">
                <p14:modId xmlns:p14="http://schemas.microsoft.com/office/powerpoint/2010/main" val="1834345656"/>
              </p:ext>
            </p:extLst>
          </p:nvPr>
        </p:nvGraphicFramePr>
        <p:xfrm>
          <a:off x="1219200" y="5413545"/>
          <a:ext cx="630870" cy="883218"/>
        </p:xfrm>
        <a:graphic>
          <a:graphicData uri="http://schemas.openxmlformats.org/presentationml/2006/ole">
            <mc:AlternateContent xmlns:mc="http://schemas.openxmlformats.org/markup-compatibility/2006">
              <mc:Choice xmlns:v="urn:schemas-microsoft-com:vml" Requires="v">
                <p:oleObj spid="_x0000_s35844" name="Equation" r:id="rId7" imgW="126720" imgH="177480" progId="Equation.DSMT4">
                  <p:embed/>
                </p:oleObj>
              </mc:Choice>
              <mc:Fallback>
                <p:oleObj name="Equation" r:id="rId7" imgW="126720" imgH="177480" progId="Equation.DSMT4">
                  <p:embed/>
                  <p:pic>
                    <p:nvPicPr>
                      <p:cNvPr id="0" name=""/>
                      <p:cNvPicPr/>
                      <p:nvPr/>
                    </p:nvPicPr>
                    <p:blipFill>
                      <a:blip r:embed="rId8"/>
                      <a:stretch>
                        <a:fillRect/>
                      </a:stretch>
                    </p:blipFill>
                    <p:spPr>
                      <a:xfrm>
                        <a:off x="1219200" y="5413545"/>
                        <a:ext cx="630870" cy="88321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xmlns="" id="{6D90A2BA-274C-5068-7A40-992F31A5CF43}"/>
              </a:ext>
            </a:extLst>
          </p:cNvPr>
          <p:cNvSpPr txBox="1"/>
          <p:nvPr/>
        </p:nvSpPr>
        <p:spPr>
          <a:xfrm>
            <a:off x="1752600" y="5347037"/>
            <a:ext cx="19812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giờ</a:t>
            </a:r>
            <a:r>
              <a:rPr lang="en-US" sz="6000" dirty="0">
                <a:latin typeface="Times New Roman" panose="02020603050405020304" pitchFamily="18" charset="0"/>
                <a:cs typeface="Times New Roman" panose="02020603050405020304" pitchFamily="18" charset="0"/>
              </a:rPr>
              <a:t>)</a:t>
            </a:r>
          </a:p>
        </p:txBody>
      </p:sp>
      <p:graphicFrame>
        <p:nvGraphicFramePr>
          <p:cNvPr id="10" name="Object 9">
            <a:extLst>
              <a:ext uri="{FF2B5EF4-FFF2-40B4-BE49-F238E27FC236}">
                <a16:creationId xmlns:a16="http://schemas.microsoft.com/office/drawing/2014/main" xmlns="" id="{36E6E0A0-CEC0-4790-00BC-478892F8BE09}"/>
              </a:ext>
            </a:extLst>
          </p:cNvPr>
          <p:cNvGraphicFramePr>
            <a:graphicFrameLocks noChangeAspect="1"/>
          </p:cNvGraphicFramePr>
          <p:nvPr>
            <p:extLst>
              <p:ext uri="{D42A27DB-BD31-4B8C-83A1-F6EECF244321}">
                <p14:modId xmlns:p14="http://schemas.microsoft.com/office/powerpoint/2010/main" val="2474947772"/>
              </p:ext>
            </p:extLst>
          </p:nvPr>
        </p:nvGraphicFramePr>
        <p:xfrm>
          <a:off x="3418119" y="5420467"/>
          <a:ext cx="1001481" cy="876296"/>
        </p:xfrm>
        <a:graphic>
          <a:graphicData uri="http://schemas.openxmlformats.org/presentationml/2006/ole">
            <mc:AlternateContent xmlns:mc="http://schemas.openxmlformats.org/markup-compatibility/2006">
              <mc:Choice xmlns:v="urn:schemas-microsoft-com:vml" Requires="v">
                <p:oleObj spid="_x0000_s35845" name="Equation" r:id="rId9" imgW="203040" imgH="177480" progId="Equation.DSMT4">
                  <p:embed/>
                </p:oleObj>
              </mc:Choice>
              <mc:Fallback>
                <p:oleObj name="Equation" r:id="rId9" imgW="203040" imgH="177480" progId="Equation.DSMT4">
                  <p:embed/>
                  <p:pic>
                    <p:nvPicPr>
                      <p:cNvPr id="0" name=""/>
                      <p:cNvPicPr/>
                      <p:nvPr/>
                    </p:nvPicPr>
                    <p:blipFill>
                      <a:blip r:embed="rId10"/>
                      <a:stretch>
                        <a:fillRect/>
                      </a:stretch>
                    </p:blipFill>
                    <p:spPr>
                      <a:xfrm>
                        <a:off x="3418119" y="5420467"/>
                        <a:ext cx="1001481" cy="876296"/>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xmlns="" id="{AFDB22CD-D069-F49D-067C-536883BD5F60}"/>
              </a:ext>
            </a:extLst>
          </p:cNvPr>
          <p:cNvSpPr txBox="1"/>
          <p:nvPr/>
        </p:nvSpPr>
        <p:spPr>
          <a:xfrm>
            <a:off x="4267200" y="5347037"/>
            <a:ext cx="23622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phút</a:t>
            </a:r>
            <a:r>
              <a:rPr lang="en-US" sz="6000" dirty="0">
                <a:latin typeface="Times New Roman" panose="02020603050405020304" pitchFamily="18" charset="0"/>
                <a:cs typeface="Times New Roman" panose="02020603050405020304" pitchFamily="18" charset="0"/>
              </a:rPr>
              <a:t>)</a:t>
            </a:r>
          </a:p>
        </p:txBody>
      </p:sp>
      <p:graphicFrame>
        <p:nvGraphicFramePr>
          <p:cNvPr id="12" name="Object 11">
            <a:extLst>
              <a:ext uri="{FF2B5EF4-FFF2-40B4-BE49-F238E27FC236}">
                <a16:creationId xmlns:a16="http://schemas.microsoft.com/office/drawing/2014/main" xmlns="" id="{9BA78CE2-8169-4D17-7E2A-EF4514B40712}"/>
              </a:ext>
            </a:extLst>
          </p:cNvPr>
          <p:cNvGraphicFramePr>
            <a:graphicFrameLocks noChangeAspect="1"/>
          </p:cNvGraphicFramePr>
          <p:nvPr>
            <p:extLst>
              <p:ext uri="{D42A27DB-BD31-4B8C-83A1-F6EECF244321}">
                <p14:modId xmlns:p14="http://schemas.microsoft.com/office/powerpoint/2010/main" val="1679112299"/>
              </p:ext>
            </p:extLst>
          </p:nvPr>
        </p:nvGraphicFramePr>
        <p:xfrm>
          <a:off x="6248400" y="5451231"/>
          <a:ext cx="1219200" cy="898525"/>
        </p:xfrm>
        <a:graphic>
          <a:graphicData uri="http://schemas.openxmlformats.org/presentationml/2006/ole">
            <mc:AlternateContent xmlns:mc="http://schemas.openxmlformats.org/markup-compatibility/2006">
              <mc:Choice xmlns:v="urn:schemas-microsoft-com:vml" Requires="v">
                <p:oleObj spid="_x0000_s35846" name="Equation" r:id="rId11" imgW="1219475" imgH="899127" progId="Equation.DSMT4">
                  <p:embed/>
                </p:oleObj>
              </mc:Choice>
              <mc:Fallback>
                <p:oleObj name="Equation" r:id="rId11" imgW="1219475" imgH="899127" progId="Equation.DSMT4">
                  <p:embed/>
                  <p:pic>
                    <p:nvPicPr>
                      <p:cNvPr id="0" name=""/>
                      <p:cNvPicPr/>
                      <p:nvPr/>
                    </p:nvPicPr>
                    <p:blipFill>
                      <a:blip r:embed="rId12"/>
                      <a:stretch>
                        <a:fillRect/>
                      </a:stretch>
                    </p:blipFill>
                    <p:spPr>
                      <a:xfrm>
                        <a:off x="6248400" y="5451231"/>
                        <a:ext cx="1219200" cy="898525"/>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xmlns="" id="{766B0ECB-E711-FA71-B3D9-C1132B57A57A}"/>
              </a:ext>
            </a:extLst>
          </p:cNvPr>
          <p:cNvSpPr txBox="1"/>
          <p:nvPr/>
        </p:nvSpPr>
        <p:spPr>
          <a:xfrm>
            <a:off x="7362218" y="5423237"/>
            <a:ext cx="19812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giờ</a:t>
            </a:r>
            <a:endParaRPr lang="en-US" sz="6000" dirty="0">
              <a:latin typeface="Times New Roman" panose="02020603050405020304" pitchFamily="18" charset="0"/>
              <a:cs typeface="Times New Roman" panose="02020603050405020304" pitchFamily="18" charset="0"/>
            </a:endParaRPr>
          </a:p>
        </p:txBody>
      </p:sp>
      <p:graphicFrame>
        <p:nvGraphicFramePr>
          <p:cNvPr id="14" name="Object 13">
            <a:extLst>
              <a:ext uri="{FF2B5EF4-FFF2-40B4-BE49-F238E27FC236}">
                <a16:creationId xmlns:a16="http://schemas.microsoft.com/office/drawing/2014/main" xmlns="" id="{AA1851A5-4E3B-AFA0-A6C4-51A60BBFFDEA}"/>
              </a:ext>
            </a:extLst>
          </p:cNvPr>
          <p:cNvGraphicFramePr>
            <a:graphicFrameLocks noChangeAspect="1"/>
          </p:cNvGraphicFramePr>
          <p:nvPr>
            <p:extLst>
              <p:ext uri="{D42A27DB-BD31-4B8C-83A1-F6EECF244321}">
                <p14:modId xmlns:p14="http://schemas.microsoft.com/office/powerpoint/2010/main" val="404531210"/>
              </p:ext>
            </p:extLst>
          </p:nvPr>
        </p:nvGraphicFramePr>
        <p:xfrm>
          <a:off x="8512175" y="5451231"/>
          <a:ext cx="631825" cy="884237"/>
        </p:xfrm>
        <a:graphic>
          <a:graphicData uri="http://schemas.openxmlformats.org/presentationml/2006/ole">
            <mc:AlternateContent xmlns:mc="http://schemas.openxmlformats.org/markup-compatibility/2006">
              <mc:Choice xmlns:v="urn:schemas-microsoft-com:vml" Requires="v">
                <p:oleObj spid="_x0000_s35847" name="Equation" r:id="rId13" imgW="631148" imgH="883986" progId="Equation.DSMT4">
                  <p:embed/>
                </p:oleObj>
              </mc:Choice>
              <mc:Fallback>
                <p:oleObj name="Equation" r:id="rId13" imgW="631148" imgH="883986" progId="Equation.DSMT4">
                  <p:embed/>
                  <p:pic>
                    <p:nvPicPr>
                      <p:cNvPr id="0" name=""/>
                      <p:cNvPicPr/>
                      <p:nvPr/>
                    </p:nvPicPr>
                    <p:blipFill>
                      <a:blip r:embed="rId14"/>
                      <a:stretch>
                        <a:fillRect/>
                      </a:stretch>
                    </p:blipFill>
                    <p:spPr>
                      <a:xfrm>
                        <a:off x="8512175" y="5451231"/>
                        <a:ext cx="631825" cy="884237"/>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xmlns="" id="{41005BF6-C57B-1271-7943-6C2901FC76F7}"/>
              </a:ext>
            </a:extLst>
          </p:cNvPr>
          <p:cNvSpPr txBox="1"/>
          <p:nvPr/>
        </p:nvSpPr>
        <p:spPr>
          <a:xfrm>
            <a:off x="8991600" y="5423237"/>
            <a:ext cx="23622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phút</a:t>
            </a:r>
            <a:endParaRPr lang="en-US" sz="6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33C9EF4A-0570-FF27-07E8-381ED7FF3697}"/>
              </a:ext>
            </a:extLst>
          </p:cNvPr>
          <p:cNvSpPr txBox="1"/>
          <p:nvPr/>
        </p:nvSpPr>
        <p:spPr>
          <a:xfrm>
            <a:off x="609600" y="6714211"/>
            <a:ext cx="140208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Vậy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bạn</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lúc</a:t>
            </a:r>
            <a:r>
              <a:rPr lang="en-US" sz="6000" dirty="0">
                <a:latin typeface="Times New Roman" panose="02020603050405020304" pitchFamily="18" charset="0"/>
                <a:cs typeface="Times New Roman" panose="02020603050405020304" pitchFamily="18" charset="0"/>
              </a:rPr>
              <a:t>:  </a:t>
            </a:r>
          </a:p>
        </p:txBody>
      </p:sp>
      <p:graphicFrame>
        <p:nvGraphicFramePr>
          <p:cNvPr id="17" name="Object 16">
            <a:extLst>
              <a:ext uri="{FF2B5EF4-FFF2-40B4-BE49-F238E27FC236}">
                <a16:creationId xmlns:a16="http://schemas.microsoft.com/office/drawing/2014/main" xmlns="" id="{9C1AE7DB-1A23-5CB3-EBD9-0714337BA681}"/>
              </a:ext>
            </a:extLst>
          </p:cNvPr>
          <p:cNvGraphicFramePr>
            <a:graphicFrameLocks noChangeAspect="1"/>
          </p:cNvGraphicFramePr>
          <p:nvPr>
            <p:extLst>
              <p:ext uri="{D42A27DB-BD31-4B8C-83A1-F6EECF244321}">
                <p14:modId xmlns:p14="http://schemas.microsoft.com/office/powerpoint/2010/main" val="2909087212"/>
              </p:ext>
            </p:extLst>
          </p:nvPr>
        </p:nvGraphicFramePr>
        <p:xfrm>
          <a:off x="10947401" y="6856348"/>
          <a:ext cx="664314" cy="930040"/>
        </p:xfrm>
        <a:graphic>
          <a:graphicData uri="http://schemas.openxmlformats.org/presentationml/2006/ole">
            <mc:AlternateContent xmlns:mc="http://schemas.openxmlformats.org/markup-compatibility/2006">
              <mc:Choice xmlns:v="urn:schemas-microsoft-com:vml" Requires="v">
                <p:oleObj spid="_x0000_s35848" name="Equation" r:id="rId15" imgW="126720" imgH="177480" progId="Equation.DSMT4">
                  <p:embed/>
                </p:oleObj>
              </mc:Choice>
              <mc:Fallback>
                <p:oleObj name="Equation" r:id="rId15" imgW="126720" imgH="177480" progId="Equation.DSMT4">
                  <p:embed/>
                  <p:pic>
                    <p:nvPicPr>
                      <p:cNvPr id="0" name=""/>
                      <p:cNvPicPr/>
                      <p:nvPr/>
                    </p:nvPicPr>
                    <p:blipFill>
                      <a:blip r:embed="rId16"/>
                      <a:stretch>
                        <a:fillRect/>
                      </a:stretch>
                    </p:blipFill>
                    <p:spPr>
                      <a:xfrm>
                        <a:off x="10947401" y="6856348"/>
                        <a:ext cx="664314" cy="930040"/>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xmlns="" id="{CFE35F50-420F-BE8E-F455-14F865144023}"/>
              </a:ext>
            </a:extLst>
          </p:cNvPr>
          <p:cNvSpPr txBox="1"/>
          <p:nvPr/>
        </p:nvSpPr>
        <p:spPr>
          <a:xfrm>
            <a:off x="11582400" y="6797778"/>
            <a:ext cx="19812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giờ</a:t>
            </a:r>
            <a:endParaRPr lang="en-US" sz="6000" dirty="0">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xmlns="" id="{976636A0-20D2-DF36-9433-4F0C8D3B7E42}"/>
              </a:ext>
            </a:extLst>
          </p:cNvPr>
          <p:cNvGraphicFramePr>
            <a:graphicFrameLocks noChangeAspect="1"/>
          </p:cNvGraphicFramePr>
          <p:nvPr>
            <p:extLst>
              <p:ext uri="{D42A27DB-BD31-4B8C-83A1-F6EECF244321}">
                <p14:modId xmlns:p14="http://schemas.microsoft.com/office/powerpoint/2010/main" val="2483838121"/>
              </p:ext>
            </p:extLst>
          </p:nvPr>
        </p:nvGraphicFramePr>
        <p:xfrm>
          <a:off x="12762689" y="6858136"/>
          <a:ext cx="631825" cy="884237"/>
        </p:xfrm>
        <a:graphic>
          <a:graphicData uri="http://schemas.openxmlformats.org/presentationml/2006/ole">
            <mc:AlternateContent xmlns:mc="http://schemas.openxmlformats.org/markup-compatibility/2006">
              <mc:Choice xmlns:v="urn:schemas-microsoft-com:vml" Requires="v">
                <p:oleObj spid="_x0000_s35849" name="Equation" r:id="rId17" imgW="632587" imgH="883986" progId="Equation.DSMT4">
                  <p:embed/>
                </p:oleObj>
              </mc:Choice>
              <mc:Fallback>
                <p:oleObj name="Equation" r:id="rId17" imgW="632587" imgH="883986" progId="Equation.DSMT4">
                  <p:embed/>
                  <p:pic>
                    <p:nvPicPr>
                      <p:cNvPr id="0" name=""/>
                      <p:cNvPicPr/>
                      <p:nvPr/>
                    </p:nvPicPr>
                    <p:blipFill>
                      <a:blip r:embed="rId18"/>
                      <a:stretch>
                        <a:fillRect/>
                      </a:stretch>
                    </p:blipFill>
                    <p:spPr>
                      <a:xfrm>
                        <a:off x="12762689" y="6858136"/>
                        <a:ext cx="631825" cy="884237"/>
                      </a:xfrm>
                      <a:prstGeom prst="rect">
                        <a:avLst/>
                      </a:prstGeom>
                    </p:spPr>
                  </p:pic>
                </p:oleObj>
              </mc:Fallback>
            </mc:AlternateContent>
          </a:graphicData>
        </a:graphic>
      </p:graphicFrame>
      <p:sp>
        <p:nvSpPr>
          <p:cNvPr id="20" name="TextBox 19">
            <a:extLst>
              <a:ext uri="{FF2B5EF4-FFF2-40B4-BE49-F238E27FC236}">
                <a16:creationId xmlns:a16="http://schemas.microsoft.com/office/drawing/2014/main" xmlns="" id="{808ADAE5-C9C5-9B93-109F-B6DF924EDAD8}"/>
              </a:ext>
            </a:extLst>
          </p:cNvPr>
          <p:cNvSpPr txBox="1"/>
          <p:nvPr/>
        </p:nvSpPr>
        <p:spPr>
          <a:xfrm>
            <a:off x="13144500" y="6792422"/>
            <a:ext cx="23622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phút</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347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9" grpId="0"/>
      <p:bldP spid="11" grpId="0"/>
      <p:bldP spid="13" grpId="0"/>
      <p:bldP spid="15" grpId="0"/>
      <p:bldP spid="16" grpId="0"/>
      <p:bldP spid="18" grpId="0"/>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xmlns="" id="{B5E4EF74-7033-A95D-0FDC-1E23C305763E}"/>
              </a:ext>
            </a:extLst>
          </p:cNvPr>
          <p:cNvSpPr/>
          <p:nvPr/>
        </p:nvSpPr>
        <p:spPr>
          <a:xfrm rot="696582">
            <a:off x="-595586" y="-924613"/>
            <a:ext cx="2410368" cy="205628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pic>
        <p:nvPicPr>
          <p:cNvPr id="11" name="Picture 4">
            <a:extLst>
              <a:ext uri="{FF2B5EF4-FFF2-40B4-BE49-F238E27FC236}">
                <a16:creationId xmlns:a16="http://schemas.microsoft.com/office/drawing/2014/main" xmlns="" id="{BB29C06A-F120-85B8-BFAF-5FEC328ED8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1984705"/>
            <a:ext cx="18288000" cy="8302295"/>
          </a:xfrm>
          <a:prstGeom prst="rect">
            <a:avLst/>
          </a:prstGeom>
        </p:spPr>
      </p:pic>
      <p:sp>
        <p:nvSpPr>
          <p:cNvPr id="3" name="TextBox 2">
            <a:extLst>
              <a:ext uri="{FF2B5EF4-FFF2-40B4-BE49-F238E27FC236}">
                <a16:creationId xmlns:a16="http://schemas.microsoft.com/office/drawing/2014/main" xmlns="" id="{1F8F691D-376E-1747-1B5D-D7C32A1CFE53}"/>
              </a:ext>
            </a:extLst>
          </p:cNvPr>
          <p:cNvSpPr txBox="1"/>
          <p:nvPr/>
        </p:nvSpPr>
        <p:spPr>
          <a:xfrm>
            <a:off x="2514599" y="662730"/>
            <a:ext cx="14337767" cy="1015663"/>
          </a:xfrm>
          <a:prstGeom prst="rect">
            <a:avLst/>
          </a:prstGeom>
          <a:noFill/>
        </p:spPr>
        <p:txBody>
          <a:bodyPr wrap="square">
            <a:spAutoFit/>
          </a:bodyPr>
          <a:lstStyle/>
          <a:p>
            <a:pPr algn="ctr"/>
            <a:r>
              <a:rPr lang="en-US" sz="6000" b="1" dirty="0">
                <a:latin typeface="Times New Roman" panose="02020603050405020304" pitchFamily="18" charset="0"/>
                <a:cs typeface="Times New Roman" panose="02020603050405020304" pitchFamily="18" charset="0"/>
              </a:rPr>
              <a:t> H</a:t>
            </a:r>
            <a:r>
              <a:rPr lang="vi-VN" sz="6000" b="1" dirty="0">
                <a:latin typeface="Times New Roman" panose="02020603050405020304" pitchFamily="18" charset="0"/>
                <a:cs typeface="Times New Roman" panose="02020603050405020304" pitchFamily="18" charset="0"/>
              </a:rPr>
              <a:t>ƯỚNG</a:t>
            </a:r>
            <a:r>
              <a:rPr lang="en-US" sz="6000" b="1" dirty="0">
                <a:latin typeface="Times New Roman" panose="02020603050405020304" pitchFamily="18" charset="0"/>
                <a:cs typeface="Times New Roman" panose="02020603050405020304" pitchFamily="18" charset="0"/>
              </a:rPr>
              <a:t> DẪN VỀ NHÀ</a:t>
            </a:r>
            <a:endParaRPr lang="en-US" sz="60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D67FA8F1-59FA-377B-7535-19223505385B}"/>
              </a:ext>
            </a:extLst>
          </p:cNvPr>
          <p:cNvSpPr txBox="1"/>
          <p:nvPr/>
        </p:nvSpPr>
        <p:spPr>
          <a:xfrm>
            <a:off x="1143000" y="2781300"/>
            <a:ext cx="16230600" cy="5405326"/>
          </a:xfrm>
          <a:prstGeom prst="rect">
            <a:avLst/>
          </a:prstGeom>
        </p:spPr>
        <p:txBody>
          <a:bodyPr wrap="square" lIns="0" tIns="0" rIns="0" bIns="0" rtlCol="0" anchor="t">
            <a:spAutoFit/>
          </a:bodyPr>
          <a:lstStyle/>
          <a:p>
            <a:pPr marL="857250" lvl="1" indent="-857250" algn="just">
              <a:lnSpc>
                <a:spcPts val="8400"/>
              </a:lnSpc>
              <a:spcBef>
                <a:spcPct val="0"/>
              </a:spcBef>
              <a:buFontTx/>
              <a:buChar char="-"/>
            </a:pPr>
            <a:r>
              <a:rPr lang="en-US" sz="9600" dirty="0" err="1">
                <a:solidFill>
                  <a:schemeClr val="bg1"/>
                </a:solidFill>
                <a:latin typeface="Times New Roman" panose="02020603050405020304" pitchFamily="18" charset="0"/>
                <a:cs typeface="Times New Roman" panose="02020603050405020304" pitchFamily="18" charset="0"/>
              </a:rPr>
              <a:t>Xem</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lại</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lý</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thuyết</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và</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bài</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tập</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đã</a:t>
            </a:r>
            <a:r>
              <a:rPr lang="en-US" sz="9600" dirty="0">
                <a:solidFill>
                  <a:schemeClr val="bg1"/>
                </a:solidFill>
                <a:latin typeface="Times New Roman" panose="02020603050405020304" pitchFamily="18" charset="0"/>
                <a:cs typeface="Times New Roman" panose="02020603050405020304" pitchFamily="18" charset="0"/>
              </a:rPr>
              <a:t> h</a:t>
            </a:r>
            <a:r>
              <a:rPr lang="vi-VN" sz="9600" dirty="0">
                <a:solidFill>
                  <a:schemeClr val="bg1"/>
                </a:solidFill>
                <a:latin typeface="Times New Roman" panose="02020603050405020304" pitchFamily="18" charset="0"/>
                <a:cs typeface="Times New Roman" panose="02020603050405020304" pitchFamily="18" charset="0"/>
              </a:rPr>
              <a:t>ướng</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dẫn</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trên</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lớp</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a:solidFill>
                  <a:srgbClr val="000000"/>
                </a:solidFill>
                <a:latin typeface="Times New Roman" panose="02020603050405020304" pitchFamily="18" charset="0"/>
                <a:cs typeface="Times New Roman" panose="02020603050405020304" pitchFamily="18" charset="0"/>
              </a:rPr>
              <a:t>	</a:t>
            </a:r>
          </a:p>
          <a:p>
            <a:pPr marL="857250" lvl="1" indent="-857250" algn="just">
              <a:lnSpc>
                <a:spcPts val="8400"/>
              </a:lnSpc>
              <a:spcBef>
                <a:spcPct val="0"/>
              </a:spcBef>
              <a:buFontTx/>
              <a:buChar char="-"/>
            </a:pPr>
            <a:r>
              <a:rPr lang="en-US" sz="9600" dirty="0" err="1">
                <a:solidFill>
                  <a:schemeClr val="bg1"/>
                </a:solidFill>
                <a:latin typeface="Times New Roman" panose="02020603050405020304" pitchFamily="18" charset="0"/>
                <a:cs typeface="Times New Roman" panose="02020603050405020304" pitchFamily="18" charset="0"/>
              </a:rPr>
              <a:t>Chuẩn</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bị</a:t>
            </a:r>
            <a:r>
              <a:rPr lang="en-US" sz="9600" dirty="0">
                <a:solidFill>
                  <a:schemeClr val="bg1"/>
                </a:solidFill>
                <a:latin typeface="Times New Roman" panose="02020603050405020304" pitchFamily="18" charset="0"/>
                <a:cs typeface="Times New Roman" panose="02020603050405020304" pitchFamily="18" charset="0"/>
              </a:rPr>
              <a:t> tr</a:t>
            </a:r>
            <a:r>
              <a:rPr lang="vi-VN" sz="9600" dirty="0">
                <a:solidFill>
                  <a:schemeClr val="bg1"/>
                </a:solidFill>
                <a:latin typeface="Times New Roman" panose="02020603050405020304" pitchFamily="18" charset="0"/>
                <a:cs typeface="Times New Roman" panose="02020603050405020304" pitchFamily="18" charset="0"/>
              </a:rPr>
              <a:t>ước</a:t>
            </a:r>
            <a:r>
              <a:rPr lang="en-US" sz="9600" dirty="0">
                <a:solidFill>
                  <a:schemeClr val="bg1"/>
                </a:solidFill>
                <a:latin typeface="Times New Roman" panose="02020603050405020304" pitchFamily="18" charset="0"/>
                <a:cs typeface="Times New Roman" panose="02020603050405020304" pitchFamily="18" charset="0"/>
              </a:rPr>
              <a:t> BÀI TẬP CUỐI CH</a:t>
            </a:r>
            <a:r>
              <a:rPr lang="vi-VN" sz="9600" dirty="0">
                <a:solidFill>
                  <a:schemeClr val="bg1"/>
                </a:solidFill>
                <a:latin typeface="Times New Roman" panose="02020603050405020304" pitchFamily="18" charset="0"/>
                <a:cs typeface="Times New Roman" panose="02020603050405020304" pitchFamily="18" charset="0"/>
              </a:rPr>
              <a:t>ƯƠNG</a:t>
            </a:r>
            <a:r>
              <a:rPr lang="en-US" sz="9600" dirty="0">
                <a:solidFill>
                  <a:schemeClr val="bg1"/>
                </a:solidFill>
                <a:latin typeface="Times New Roman" panose="02020603050405020304" pitchFamily="18" charset="0"/>
                <a:cs typeface="Times New Roman" panose="02020603050405020304" pitchFamily="18" charset="0"/>
              </a:rPr>
              <a:t> IV </a:t>
            </a:r>
            <a:r>
              <a:rPr lang="en-US" sz="9600" dirty="0" err="1">
                <a:solidFill>
                  <a:schemeClr val="bg1"/>
                </a:solidFill>
                <a:latin typeface="Times New Roman" panose="02020603050405020304" pitchFamily="18" charset="0"/>
                <a:cs typeface="Times New Roman" panose="02020603050405020304" pitchFamily="18" charset="0"/>
              </a:rPr>
              <a:t>trang</a:t>
            </a:r>
            <a:r>
              <a:rPr lang="en-US" sz="9600" dirty="0">
                <a:solidFill>
                  <a:schemeClr val="bg1"/>
                </a:solidFill>
                <a:latin typeface="Times New Roman" panose="02020603050405020304" pitchFamily="18" charset="0"/>
                <a:cs typeface="Times New Roman" panose="02020603050405020304" pitchFamily="18" charset="0"/>
              </a:rPr>
              <a:t> 72, 73	</a:t>
            </a:r>
            <a:r>
              <a:rPr lang="en-US" sz="9600" dirty="0">
                <a:solidFill>
                  <a:srgbClr val="000000"/>
                </a:solidFill>
                <a:latin typeface="Times New Roman" panose="02020603050405020304" pitchFamily="18" charset="0"/>
                <a:cs typeface="Times New Roman" panose="02020603050405020304" pitchFamily="18" charset="0"/>
              </a:rPr>
              <a:t>			</a:t>
            </a:r>
          </a:p>
        </p:txBody>
      </p:sp>
      <p:sp>
        <p:nvSpPr>
          <p:cNvPr id="15" name="Freeform 23">
            <a:extLst>
              <a:ext uri="{FF2B5EF4-FFF2-40B4-BE49-F238E27FC236}">
                <a16:creationId xmlns:a16="http://schemas.microsoft.com/office/drawing/2014/main" xmlns="" id="{A3C25BD7-3F48-BC7C-9D1B-A029EDCA1724}"/>
              </a:ext>
            </a:extLst>
          </p:cNvPr>
          <p:cNvSpPr/>
          <p:nvPr/>
        </p:nvSpPr>
        <p:spPr>
          <a:xfrm>
            <a:off x="16543329" y="6653548"/>
            <a:ext cx="1645714" cy="3299004"/>
          </a:xfrm>
          <a:custGeom>
            <a:avLst/>
            <a:gdLst/>
            <a:ahLst/>
            <a:cxnLst/>
            <a:rect l="l" t="t" r="r" b="b"/>
            <a:pathLst>
              <a:path w="1645714" h="3299004">
                <a:moveTo>
                  <a:pt x="0" y="0"/>
                </a:moveTo>
                <a:lnTo>
                  <a:pt x="1645713" y="0"/>
                </a:lnTo>
                <a:lnTo>
                  <a:pt x="1645713" y="3299004"/>
                </a:lnTo>
                <a:lnTo>
                  <a:pt x="0" y="3299004"/>
                </a:lnTo>
                <a:lnTo>
                  <a:pt x="0" y="0"/>
                </a:lnTo>
                <a:close/>
              </a:path>
            </a:pathLst>
          </a:custGeom>
          <a:blipFill>
            <a:blip r:embed="rId7">
              <a:extLst>
                <a:ext uri="{96DAC541-7B7A-43D3-8B79-37D633B846F1}">
                  <asvg:svgBlip xmlns:asvg="http://schemas.microsoft.com/office/drawing/2016/SVG/main" xmlns="" r:embed="rId8"/>
                </a:ext>
              </a:extLst>
            </a:blip>
            <a:stretch>
              <a:fillRect l="-166312"/>
            </a:stretch>
          </a:blipFill>
        </p:spPr>
        <p:txBody>
          <a:bodyPr/>
          <a:lstStyle/>
          <a:p>
            <a:endParaRPr lang="en-SG"/>
          </a:p>
        </p:txBody>
      </p:sp>
    </p:spTree>
    <p:extLst>
      <p:ext uri="{BB962C8B-B14F-4D97-AF65-F5344CB8AC3E}">
        <p14:creationId xmlns:p14="http://schemas.microsoft.com/office/powerpoint/2010/main" val="182080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
        <p:nvSpPr>
          <p:cNvPr id="3" name="TextBox 2">
            <a:extLst>
              <a:ext uri="{FF2B5EF4-FFF2-40B4-BE49-F238E27FC236}">
                <a16:creationId xmlns:a16="http://schemas.microsoft.com/office/drawing/2014/main" xmlns="" id="{A96417D7-9191-3384-BA4C-820118EFA836}"/>
              </a:ext>
            </a:extLst>
          </p:cNvPr>
          <p:cNvSpPr txBox="1"/>
          <p:nvPr/>
        </p:nvSpPr>
        <p:spPr>
          <a:xfrm>
            <a:off x="4976191" y="5422300"/>
            <a:ext cx="9952382" cy="923330"/>
          </a:xfrm>
          <a:prstGeom prst="rect">
            <a:avLst/>
          </a:prstGeom>
          <a:noFill/>
        </p:spPr>
        <p:txBody>
          <a:bodyPr wrap="square">
            <a:spAutoFit/>
          </a:bodyPr>
          <a:lstStyle/>
          <a:p>
            <a:endParaRPr lang="en-US"/>
          </a:p>
          <a:p>
            <a:r>
              <a:rPr lang="en-US"/>
              <a:t>Tài liệu được chia sẻ bởi Website VnTeach.Com</a:t>
            </a:r>
          </a:p>
          <a:p>
            <a:r>
              <a:rPr lang="en-US"/>
              <a:t>https://www.vnteach.com</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dirty="0" err="1">
                <a:solidFill>
                  <a:prstClr val="black"/>
                </a:solidFill>
                <a:latin typeface="Arial" panose="020B0604020202020204" pitchFamily="34" charset="0"/>
              </a:rPr>
              <a:t>Câu</a:t>
            </a:r>
            <a:r>
              <a:rPr lang="en-US" sz="4800" dirty="0">
                <a:solidFill>
                  <a:prstClr val="black"/>
                </a:solidFill>
                <a:latin typeface="Arial" panose="020B0604020202020204" pitchFamily="34" charset="0"/>
              </a:rPr>
              <a:t> 3: Trong tam </a:t>
            </a:r>
            <a:r>
              <a:rPr lang="en-US" sz="4800" dirty="0" err="1">
                <a:solidFill>
                  <a:prstClr val="black"/>
                </a:solidFill>
                <a:latin typeface="Arial" panose="020B0604020202020204" pitchFamily="34" charset="0"/>
              </a:rPr>
              <a:t>giác</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vuông</a:t>
            </a:r>
            <a:r>
              <a:rPr lang="en-US" sz="4800" dirty="0">
                <a:solidFill>
                  <a:prstClr val="black"/>
                </a:solidFill>
                <a:latin typeface="Arial" panose="020B0604020202020204" pitchFamily="34" charset="0"/>
              </a:rPr>
              <a:t>  </a:t>
            </a:r>
            <a:r>
              <a:rPr lang="en-US" sz="4800" dirty="0">
                <a:solidFill>
                  <a:prstClr val="white"/>
                </a:solidFill>
                <a:latin typeface="Arial" panose="020B0604020202020204" pitchFamily="34" charset="0"/>
              </a:rPr>
              <a:t>…….……....</a:t>
            </a:r>
            <a:r>
              <a:rPr lang="en-US" sz="4800" dirty="0">
                <a:solidFill>
                  <a:prstClr val="black"/>
                </a:solidFill>
                <a:latin typeface="Arial" panose="020B0604020202020204" pitchFamily="34" charset="0"/>
              </a:rPr>
              <a:t>?                                   </a:t>
            </a:r>
            <a:endParaRPr lang="vi-VN" sz="4800" dirty="0">
              <a:solidFill>
                <a:prstClr val="black"/>
              </a:solidFill>
              <a:latin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A. </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B. </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C. </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D. </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17" name="Cloud 1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xmlns="" id="{48FF30FB-55FB-EF27-5221-1C17238903A1}"/>
                  </a:ext>
                </a:extLst>
              </p:cNvPr>
              <p:cNvSpPr txBox="1"/>
              <p:nvPr/>
            </p:nvSpPr>
            <p:spPr>
              <a:xfrm>
                <a:off x="7382241" y="1050152"/>
                <a:ext cx="11430000" cy="830997"/>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4800">
                          <a:solidFill>
                            <a:prstClr val="black"/>
                          </a:solidFill>
                          <a:latin typeface="Cambria Math" panose="02040503050406030204" pitchFamily="18" charset="0"/>
                        </a:rPr>
                        <m:t>cos</m:t>
                      </m:r>
                      <m:d>
                        <m:dPr>
                          <m:ctrlPr>
                            <a:rPr lang="en-SG" sz="4800" i="1">
                              <a:solidFill>
                                <a:srgbClr val="836967"/>
                              </a:solidFill>
                              <a:latin typeface="Cambria Math"/>
                            </a:rPr>
                          </m:ctrlPr>
                        </m:dPr>
                        <m:e>
                          <m:sSup>
                            <m:sSupPr>
                              <m:ctrlPr>
                                <a:rPr lang="en-SG" sz="4800" i="1">
                                  <a:solidFill>
                                    <a:srgbClr val="836967"/>
                                  </a:solidFill>
                                  <a:latin typeface="Cambria Math"/>
                                </a:rPr>
                              </m:ctrlPr>
                            </m:sSupPr>
                            <m:e>
                              <m:r>
                                <a:rPr lang="en-SG" sz="4800">
                                  <a:solidFill>
                                    <a:prstClr val="black"/>
                                  </a:solidFill>
                                  <a:latin typeface="Cambria Math" panose="02040503050406030204" pitchFamily="18" charset="0"/>
                                </a:rPr>
                                <m:t>60</m:t>
                              </m:r>
                            </m:e>
                            <m:sup>
                              <m:r>
                                <a:rPr lang="en-SG" sz="4800">
                                  <a:solidFill>
                                    <a:prstClr val="black"/>
                                  </a:solidFill>
                                  <a:latin typeface="Cambria Math" panose="02040503050406030204" pitchFamily="18" charset="0"/>
                                </a:rPr>
                                <m:t>∘</m:t>
                              </m:r>
                            </m:sup>
                          </m:sSup>
                        </m:e>
                      </m:d>
                      <m:r>
                        <a:rPr lang="en-SG" sz="4800">
                          <a:solidFill>
                            <a:prstClr val="black"/>
                          </a:solidFill>
                          <a:latin typeface="Cambria Math" panose="02040503050406030204" pitchFamily="18" charset="0"/>
                        </a:rPr>
                        <m:t>=</m:t>
                      </m:r>
                    </m:oMath>
                  </m:oMathPara>
                </a14:m>
                <a:endParaRPr lang="en-SG" sz="4800" dirty="0">
                  <a:solidFill>
                    <a:prstClr val="black"/>
                  </a:solidFill>
                  <a:latin typeface="Calibri"/>
                </a:endParaRPr>
              </a:p>
            </p:txBody>
          </p:sp>
        </mc:Choice>
        <mc:Fallback xmlns="">
          <p:sp>
            <p:nvSpPr>
              <p:cNvPr id="3" name="Hộp Văn bản 2">
                <a:extLst>
                  <a:ext uri="{FF2B5EF4-FFF2-40B4-BE49-F238E27FC236}">
                    <a16:creationId xmlns:a16="http://schemas.microsoft.com/office/drawing/2014/main" id="{48FF30FB-55FB-EF27-5221-1C17238903A1}"/>
                  </a:ext>
                </a:extLst>
              </p:cNvPr>
              <p:cNvSpPr txBox="1">
                <a:spLocks noRot="1" noChangeAspect="1" noMove="1" noResize="1" noEditPoints="1" noAdjustHandles="1" noChangeArrowheads="1" noChangeShapeType="1" noTextEdit="1"/>
              </p:cNvSpPr>
              <p:nvPr/>
            </p:nvSpPr>
            <p:spPr>
              <a:xfrm>
                <a:off x="7382241" y="1050152"/>
                <a:ext cx="11430000" cy="830997"/>
              </a:xfrm>
              <a:prstGeom prst="rect">
                <a:avLst/>
              </a:prstGeom>
              <a:blipFill>
                <a:blip r:embed="rId15"/>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xmlns="" id="{845DBDA6-09D5-EA19-EAA7-753E2F9E414F}"/>
                  </a:ext>
                </a:extLst>
              </p:cNvPr>
              <p:cNvSpPr txBox="1"/>
              <p:nvPr/>
            </p:nvSpPr>
            <p:spPr>
              <a:xfrm>
                <a:off x="2532032" y="2883829"/>
                <a:ext cx="2448281" cy="117269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f>
                        <m:fPr>
                          <m:ctrlPr>
                            <a:rPr lang="en-SG" sz="3750" i="1">
                              <a:solidFill>
                                <a:srgbClr val="836967"/>
                              </a:solidFill>
                              <a:latin typeface="Cambria Math"/>
                            </a:rPr>
                          </m:ctrlPr>
                        </m:fPr>
                        <m:num>
                          <m:r>
                            <a:rPr lang="en-SG" sz="3750">
                              <a:solidFill>
                                <a:prstClr val="black"/>
                              </a:solidFill>
                              <a:latin typeface="Cambria Math" panose="02040503050406030204" pitchFamily="18" charset="0"/>
                            </a:rPr>
                            <m:t>1</m:t>
                          </m:r>
                        </m:num>
                        <m:den>
                          <m:r>
                            <a:rPr lang="en-SG" sz="3750">
                              <a:solidFill>
                                <a:prstClr val="black"/>
                              </a:solidFill>
                              <a:latin typeface="Cambria Math" panose="02040503050406030204" pitchFamily="18" charset="0"/>
                            </a:rPr>
                            <m:t>2</m:t>
                          </m:r>
                        </m:den>
                      </m:f>
                    </m:oMath>
                  </m:oMathPara>
                </a14:m>
                <a:endParaRPr lang="en-SG" sz="3750" dirty="0">
                  <a:solidFill>
                    <a:prstClr val="black"/>
                  </a:solidFill>
                  <a:latin typeface="Calibri"/>
                </a:endParaRPr>
              </a:p>
            </p:txBody>
          </p:sp>
        </mc:Choice>
        <mc:Fallback xmlns="">
          <p:sp>
            <p:nvSpPr>
              <p:cNvPr id="6" name="Hộp Văn bản 5">
                <a:extLst>
                  <a:ext uri="{FF2B5EF4-FFF2-40B4-BE49-F238E27FC236}">
                    <a16:creationId xmlns:a16="http://schemas.microsoft.com/office/drawing/2014/main" id="{845DBDA6-09D5-EA19-EAA7-753E2F9E414F}"/>
                  </a:ext>
                </a:extLst>
              </p:cNvPr>
              <p:cNvSpPr txBox="1">
                <a:spLocks noRot="1" noChangeAspect="1" noMove="1" noResize="1" noEditPoints="1" noAdjustHandles="1" noChangeArrowheads="1" noChangeShapeType="1" noTextEdit="1"/>
              </p:cNvSpPr>
              <p:nvPr/>
            </p:nvSpPr>
            <p:spPr>
              <a:xfrm>
                <a:off x="2532032" y="2883829"/>
                <a:ext cx="2448281" cy="1172693"/>
              </a:xfrm>
              <a:prstGeom prst="rect">
                <a:avLst/>
              </a:prstGeom>
              <a:blipFill>
                <a:blip r:embed="rId1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xmlns="" id="{9D875B1D-DC2C-B77F-2DD3-338D31976A80}"/>
                  </a:ext>
                </a:extLst>
              </p:cNvPr>
              <p:cNvSpPr txBox="1"/>
              <p:nvPr/>
            </p:nvSpPr>
            <p:spPr>
              <a:xfrm>
                <a:off x="3075626" y="4167122"/>
                <a:ext cx="2494226" cy="117269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f>
                        <m:fPr>
                          <m:ctrlPr>
                            <a:rPr lang="en-SG" sz="3750" i="1">
                              <a:solidFill>
                                <a:srgbClr val="836967"/>
                              </a:solidFill>
                              <a:latin typeface="Cambria Math"/>
                            </a:rPr>
                          </m:ctrlPr>
                        </m:fPr>
                        <m:num>
                          <m:r>
                            <a:rPr lang="en-SG" sz="3750">
                              <a:solidFill>
                                <a:prstClr val="black"/>
                              </a:solidFill>
                              <a:latin typeface="Cambria Math" panose="02040503050406030204" pitchFamily="18" charset="0"/>
                            </a:rPr>
                            <m:t>1</m:t>
                          </m:r>
                        </m:num>
                        <m:den>
                          <m:r>
                            <a:rPr lang="en-SG" sz="3750">
                              <a:solidFill>
                                <a:prstClr val="black"/>
                              </a:solidFill>
                              <a:latin typeface="Cambria Math" panose="02040503050406030204" pitchFamily="18" charset="0"/>
                            </a:rPr>
                            <m:t>4</m:t>
                          </m:r>
                        </m:den>
                      </m:f>
                    </m:oMath>
                  </m:oMathPara>
                </a14:m>
                <a:endParaRPr lang="en-SG" sz="3750" dirty="0">
                  <a:solidFill>
                    <a:prstClr val="black"/>
                  </a:solidFill>
                  <a:latin typeface="Calibri"/>
                </a:endParaRPr>
              </a:p>
            </p:txBody>
          </p:sp>
        </mc:Choice>
        <mc:Fallback xmlns="">
          <p:sp>
            <p:nvSpPr>
              <p:cNvPr id="10" name="Hộp Văn bản 9">
                <a:extLst>
                  <a:ext uri="{FF2B5EF4-FFF2-40B4-BE49-F238E27FC236}">
                    <a16:creationId xmlns:a16="http://schemas.microsoft.com/office/drawing/2014/main" id="{9D875B1D-DC2C-B77F-2DD3-338D31976A80}"/>
                  </a:ext>
                </a:extLst>
              </p:cNvPr>
              <p:cNvSpPr txBox="1">
                <a:spLocks noRot="1" noChangeAspect="1" noMove="1" noResize="1" noEditPoints="1" noAdjustHandles="1" noChangeArrowheads="1" noChangeShapeType="1" noTextEdit="1"/>
              </p:cNvSpPr>
              <p:nvPr/>
            </p:nvSpPr>
            <p:spPr>
              <a:xfrm>
                <a:off x="3075626" y="4167122"/>
                <a:ext cx="2494226" cy="1172693"/>
              </a:xfrm>
              <a:prstGeom prst="rect">
                <a:avLst/>
              </a:prstGeom>
              <a:blipFill>
                <a:blip r:embed="rId1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xmlns="" id="{924ADE1C-686E-A6B9-AB43-E074F9F7772C}"/>
                  </a:ext>
                </a:extLst>
              </p:cNvPr>
              <p:cNvSpPr txBox="1"/>
              <p:nvPr/>
            </p:nvSpPr>
            <p:spPr>
              <a:xfrm>
                <a:off x="9741255" y="2870916"/>
                <a:ext cx="2333298" cy="1176476"/>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f>
                        <m:fPr>
                          <m:ctrlPr>
                            <a:rPr lang="en-SG" sz="3750" i="1">
                              <a:solidFill>
                                <a:srgbClr val="836967"/>
                              </a:solidFill>
                              <a:latin typeface="Cambria Math"/>
                            </a:rPr>
                          </m:ctrlPr>
                        </m:fPr>
                        <m:num>
                          <m:r>
                            <a:rPr lang="en-SG" sz="3750">
                              <a:solidFill>
                                <a:prstClr val="black"/>
                              </a:solidFill>
                              <a:latin typeface="Cambria Math" panose="02040503050406030204" pitchFamily="18" charset="0"/>
                            </a:rPr>
                            <m:t>1</m:t>
                          </m:r>
                        </m:num>
                        <m:den>
                          <m:r>
                            <a:rPr lang="en-SG" sz="3750">
                              <a:solidFill>
                                <a:prstClr val="black"/>
                              </a:solidFill>
                              <a:latin typeface="Cambria Math" panose="02040503050406030204" pitchFamily="18" charset="0"/>
                            </a:rPr>
                            <m:t>6</m:t>
                          </m:r>
                        </m:den>
                      </m:f>
                    </m:oMath>
                  </m:oMathPara>
                </a14:m>
                <a:endParaRPr lang="en-SG" sz="3750" dirty="0">
                  <a:solidFill>
                    <a:prstClr val="black"/>
                  </a:solidFill>
                  <a:latin typeface="Calibri"/>
                </a:endParaRPr>
              </a:p>
            </p:txBody>
          </p:sp>
        </mc:Choice>
        <mc:Fallback xmlns="">
          <p:sp>
            <p:nvSpPr>
              <p:cNvPr id="13" name="Hộp Văn bản 12">
                <a:extLst>
                  <a:ext uri="{FF2B5EF4-FFF2-40B4-BE49-F238E27FC236}">
                    <a16:creationId xmlns:a16="http://schemas.microsoft.com/office/drawing/2014/main" id="{924ADE1C-686E-A6B9-AB43-E074F9F7772C}"/>
                  </a:ext>
                </a:extLst>
              </p:cNvPr>
              <p:cNvSpPr txBox="1">
                <a:spLocks noRot="1" noChangeAspect="1" noMove="1" noResize="1" noEditPoints="1" noAdjustHandles="1" noChangeArrowheads="1" noChangeShapeType="1" noTextEdit="1"/>
              </p:cNvSpPr>
              <p:nvPr/>
            </p:nvSpPr>
            <p:spPr>
              <a:xfrm>
                <a:off x="9741255" y="2870916"/>
                <a:ext cx="2333298" cy="1176476"/>
              </a:xfrm>
              <a:prstGeom prst="rect">
                <a:avLst/>
              </a:prstGeom>
              <a:blipFill>
                <a:blip r:embed="rId18"/>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xmlns="" id="{1E6016E5-8977-6FA7-F082-E0D766E19D07}"/>
                  </a:ext>
                </a:extLst>
              </p:cNvPr>
              <p:cNvSpPr txBox="1"/>
              <p:nvPr/>
            </p:nvSpPr>
            <p:spPr>
              <a:xfrm>
                <a:off x="10540058" y="4583553"/>
                <a:ext cx="1063364" cy="669414"/>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a:rPr lang="en-SG" sz="3750">
                          <a:solidFill>
                            <a:prstClr val="black"/>
                          </a:solidFill>
                          <a:latin typeface="Cambria Math" panose="02040503050406030204" pitchFamily="18" charset="0"/>
                        </a:rPr>
                        <m:t>1</m:t>
                      </m:r>
                    </m:oMath>
                  </m:oMathPara>
                </a14:m>
                <a:endParaRPr lang="en-SG" sz="3750" dirty="0">
                  <a:solidFill>
                    <a:prstClr val="black"/>
                  </a:solidFill>
                  <a:latin typeface="Calibri"/>
                </a:endParaRPr>
              </a:p>
            </p:txBody>
          </p:sp>
        </mc:Choice>
        <mc:Fallback xmlns="">
          <p:sp>
            <p:nvSpPr>
              <p:cNvPr id="15" name="Hộp Văn bản 14">
                <a:extLst>
                  <a:ext uri="{FF2B5EF4-FFF2-40B4-BE49-F238E27FC236}">
                    <a16:creationId xmlns:a16="http://schemas.microsoft.com/office/drawing/2014/main" id="{1E6016E5-8977-6FA7-F082-E0D766E19D07}"/>
                  </a:ext>
                </a:extLst>
              </p:cNvPr>
              <p:cNvSpPr txBox="1">
                <a:spLocks noRot="1" noChangeAspect="1" noMove="1" noResize="1" noEditPoints="1" noAdjustHandles="1" noChangeArrowheads="1" noChangeShapeType="1" noTextEdit="1"/>
              </p:cNvSpPr>
              <p:nvPr/>
            </p:nvSpPr>
            <p:spPr>
              <a:xfrm>
                <a:off x="10540058" y="4583553"/>
                <a:ext cx="1063364" cy="669414"/>
              </a:xfrm>
              <a:prstGeom prst="rect">
                <a:avLst/>
              </a:prstGeom>
              <a:blipFill>
                <a:blip r:embed="rId19"/>
                <a:stretch>
                  <a:fillRect/>
                </a:stretch>
              </a:blipFill>
            </p:spPr>
            <p:txBody>
              <a:bodyPr/>
              <a:lstStyle/>
              <a:p>
                <a:r>
                  <a:rPr lang="en-SG">
                    <a:noFill/>
                  </a:rPr>
                  <a:t> </a:t>
                </a:r>
              </a:p>
            </p:txBody>
          </p:sp>
        </mc:Fallback>
      </mc:AlternateContent>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09516">
            <a:off x="-2524476" y="5936154"/>
            <a:ext cx="9134307" cy="4848542"/>
          </a:xfrm>
          <a:custGeom>
            <a:avLst/>
            <a:gdLst/>
            <a:ahLst/>
            <a:cxnLst/>
            <a:rect l="l" t="t" r="r" b="b"/>
            <a:pathLst>
              <a:path w="9134307" h="4848542">
                <a:moveTo>
                  <a:pt x="0" y="0"/>
                </a:moveTo>
                <a:lnTo>
                  <a:pt x="9134307" y="0"/>
                </a:lnTo>
                <a:lnTo>
                  <a:pt x="9134307" y="4848542"/>
                </a:lnTo>
                <a:lnTo>
                  <a:pt x="0" y="48485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a:p>
        </p:txBody>
      </p:sp>
      <p:sp>
        <p:nvSpPr>
          <p:cNvPr id="3" name="Freeform 3"/>
          <p:cNvSpPr/>
          <p:nvPr/>
        </p:nvSpPr>
        <p:spPr>
          <a:xfrm rot="4619462">
            <a:off x="1040231" y="-1993901"/>
            <a:ext cx="3252501" cy="7579981"/>
          </a:xfrm>
          <a:custGeom>
            <a:avLst/>
            <a:gdLst/>
            <a:ahLst/>
            <a:cxnLst/>
            <a:rect l="l" t="t" r="r" b="b"/>
            <a:pathLst>
              <a:path w="3252501" h="7579981">
                <a:moveTo>
                  <a:pt x="0" y="0"/>
                </a:moveTo>
                <a:lnTo>
                  <a:pt x="3252501" y="0"/>
                </a:lnTo>
                <a:lnTo>
                  <a:pt x="3252501" y="7579980"/>
                </a:lnTo>
                <a:lnTo>
                  <a:pt x="0" y="75799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SG"/>
          </a:p>
        </p:txBody>
      </p:sp>
      <p:sp>
        <p:nvSpPr>
          <p:cNvPr id="4" name="Freeform 4"/>
          <p:cNvSpPr/>
          <p:nvPr/>
        </p:nvSpPr>
        <p:spPr>
          <a:xfrm rot="-1991373">
            <a:off x="12424230" y="6355707"/>
            <a:ext cx="7212064" cy="4668172"/>
          </a:xfrm>
          <a:custGeom>
            <a:avLst/>
            <a:gdLst/>
            <a:ahLst/>
            <a:cxnLst/>
            <a:rect l="l" t="t" r="r" b="b"/>
            <a:pathLst>
              <a:path w="7212064" h="4668172">
                <a:moveTo>
                  <a:pt x="0" y="0"/>
                </a:moveTo>
                <a:lnTo>
                  <a:pt x="7212064" y="0"/>
                </a:lnTo>
                <a:lnTo>
                  <a:pt x="7212064" y="4668172"/>
                </a:lnTo>
                <a:lnTo>
                  <a:pt x="0" y="46681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SG"/>
          </a:p>
        </p:txBody>
      </p:sp>
      <p:sp>
        <p:nvSpPr>
          <p:cNvPr id="5" name="Freeform 5"/>
          <p:cNvSpPr/>
          <p:nvPr/>
        </p:nvSpPr>
        <p:spPr>
          <a:xfrm rot="-8796643">
            <a:off x="11035607" y="-2568988"/>
            <a:ext cx="7591023" cy="5137975"/>
          </a:xfrm>
          <a:custGeom>
            <a:avLst/>
            <a:gdLst/>
            <a:ahLst/>
            <a:cxnLst/>
            <a:rect l="l" t="t" r="r" b="b"/>
            <a:pathLst>
              <a:path w="7591023" h="5137975">
                <a:moveTo>
                  <a:pt x="0" y="0"/>
                </a:moveTo>
                <a:lnTo>
                  <a:pt x="7591023" y="0"/>
                </a:lnTo>
                <a:lnTo>
                  <a:pt x="7591023" y="5137976"/>
                </a:lnTo>
                <a:lnTo>
                  <a:pt x="0" y="51379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SG"/>
          </a:p>
        </p:txBody>
      </p:sp>
      <p:sp>
        <p:nvSpPr>
          <p:cNvPr id="6" name="TextBox 6"/>
          <p:cNvSpPr txBox="1"/>
          <p:nvPr/>
        </p:nvSpPr>
        <p:spPr>
          <a:xfrm>
            <a:off x="826142" y="2705100"/>
            <a:ext cx="16230600" cy="4424288"/>
          </a:xfrm>
          <a:prstGeom prst="rect">
            <a:avLst/>
          </a:prstGeom>
        </p:spPr>
        <p:txBody>
          <a:bodyPr lIns="0" tIns="0" rIns="0" bIns="0" rtlCol="0" anchor="t">
            <a:spAutoFit/>
          </a:bodyPr>
          <a:lstStyle/>
          <a:p>
            <a:pPr marL="0" lvl="0" indent="0" algn="ctr">
              <a:lnSpc>
                <a:spcPts val="11519"/>
              </a:lnSpc>
              <a:spcBef>
                <a:spcPct val="0"/>
              </a:spcBef>
            </a:pPr>
            <a:r>
              <a:rPr lang="en-US" sz="9600" b="1" dirty="0">
                <a:solidFill>
                  <a:srgbClr val="000000"/>
                </a:solidFill>
                <a:latin typeface="Goudy Old Style" panose="02020502050305020303" pitchFamily="18" charset="0"/>
              </a:rPr>
              <a:t>BÀI 2</a:t>
            </a:r>
            <a:r>
              <a:rPr lang="en-US" sz="9600" dirty="0">
                <a:solidFill>
                  <a:srgbClr val="000000"/>
                </a:solidFill>
                <a:latin typeface="Goudy Old Style" panose="02020502050305020303" pitchFamily="18" charset="0"/>
              </a:rPr>
              <a:t>:HỆ THỨC GIỮA </a:t>
            </a:r>
          </a:p>
          <a:p>
            <a:pPr marL="0" lvl="0" indent="0" algn="ctr">
              <a:lnSpc>
                <a:spcPts val="11519"/>
              </a:lnSpc>
              <a:spcBef>
                <a:spcPct val="0"/>
              </a:spcBef>
            </a:pPr>
            <a:r>
              <a:rPr lang="en-US" sz="9600" dirty="0">
                <a:solidFill>
                  <a:srgbClr val="000000"/>
                </a:solidFill>
                <a:latin typeface="Goudy Old Style" panose="02020502050305020303" pitchFamily="18" charset="0"/>
              </a:rPr>
              <a:t>CẠNH VÀ GÓC TRONG </a:t>
            </a:r>
          </a:p>
          <a:p>
            <a:pPr marL="0" lvl="0" indent="0" algn="ctr">
              <a:lnSpc>
                <a:spcPts val="11519"/>
              </a:lnSpc>
              <a:spcBef>
                <a:spcPct val="0"/>
              </a:spcBef>
            </a:pPr>
            <a:r>
              <a:rPr lang="en-US" sz="9600" dirty="0">
                <a:solidFill>
                  <a:srgbClr val="000000"/>
                </a:solidFill>
                <a:latin typeface="Goudy Old Style" panose="02020502050305020303" pitchFamily="18" charset="0"/>
              </a:rPr>
              <a:t>TAM GIÁC VUÔNG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1862" y="3474369"/>
            <a:ext cx="771999" cy="77199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txBody>
            <a:bodyPr/>
            <a:lstStyle/>
            <a:p>
              <a:endParaRPr lang="en-SG"/>
            </a:p>
          </p:txBody>
        </p:sp>
      </p:grpSp>
      <p:grpSp>
        <p:nvGrpSpPr>
          <p:cNvPr id="4" name="Group 4"/>
          <p:cNvGrpSpPr/>
          <p:nvPr/>
        </p:nvGrpSpPr>
        <p:grpSpPr>
          <a:xfrm>
            <a:off x="1428592" y="6667500"/>
            <a:ext cx="771999" cy="77199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txBody>
            <a:bodyPr/>
            <a:lstStyle/>
            <a:p>
              <a:endParaRPr lang="en-SG"/>
            </a:p>
          </p:txBody>
        </p:sp>
      </p:grpSp>
      <p:sp>
        <p:nvSpPr>
          <p:cNvPr id="10" name="Freeform 10"/>
          <p:cNvSpPr/>
          <p:nvPr/>
        </p:nvSpPr>
        <p:spPr>
          <a:xfrm>
            <a:off x="11347115" y="3198256"/>
            <a:ext cx="5375629" cy="4114800"/>
          </a:xfrm>
          <a:custGeom>
            <a:avLst/>
            <a:gdLst/>
            <a:ahLst/>
            <a:cxnLst/>
            <a:rect l="l" t="t" r="r" b="b"/>
            <a:pathLst>
              <a:path w="5375629" h="4114800">
                <a:moveTo>
                  <a:pt x="0" y="0"/>
                </a:moveTo>
                <a:lnTo>
                  <a:pt x="5375629" y="0"/>
                </a:lnTo>
                <a:lnTo>
                  <a:pt x="537562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a:p>
        </p:txBody>
      </p:sp>
      <p:sp>
        <p:nvSpPr>
          <p:cNvPr id="11" name="TextBox 11"/>
          <p:cNvSpPr txBox="1"/>
          <p:nvPr/>
        </p:nvSpPr>
        <p:spPr>
          <a:xfrm>
            <a:off x="2797017" y="3216478"/>
            <a:ext cx="8573367" cy="2014398"/>
          </a:xfrm>
          <a:prstGeom prst="rect">
            <a:avLst/>
          </a:prstGeom>
        </p:spPr>
        <p:txBody>
          <a:bodyPr lIns="0" tIns="0" rIns="0" bIns="0" rtlCol="0" anchor="t">
            <a:spAutoFit/>
          </a:bodyPr>
          <a:lstStyle/>
          <a:p>
            <a:pPr algn="l">
              <a:lnSpc>
                <a:spcPts val="8400"/>
              </a:lnSpc>
            </a:pPr>
            <a:r>
              <a:rPr lang="en-US" sz="4200" dirty="0" err="1">
                <a:solidFill>
                  <a:srgbClr val="000000"/>
                </a:solidFill>
                <a:latin typeface="Times New Roman" panose="02020603050405020304" pitchFamily="18" charset="0"/>
                <a:cs typeface="Times New Roman" panose="02020603050405020304" pitchFamily="18" charset="0"/>
              </a:rPr>
              <a:t>Hệ</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thức</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giữa</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cạnh</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và</a:t>
            </a:r>
            <a:r>
              <a:rPr lang="en-US" sz="4200" dirty="0">
                <a:solidFill>
                  <a:srgbClr val="000000"/>
                </a:solidFill>
                <a:latin typeface="Times New Roman" panose="02020603050405020304" pitchFamily="18" charset="0"/>
                <a:cs typeface="Times New Roman" panose="02020603050405020304" pitchFamily="18" charset="0"/>
              </a:rPr>
              <a:t> góc </a:t>
            </a:r>
            <a:r>
              <a:rPr lang="en-US" sz="4200" dirty="0" err="1">
                <a:solidFill>
                  <a:srgbClr val="000000"/>
                </a:solidFill>
                <a:latin typeface="Times New Roman" panose="02020603050405020304" pitchFamily="18" charset="0"/>
                <a:cs typeface="Times New Roman" panose="02020603050405020304" pitchFamily="18" charset="0"/>
              </a:rPr>
              <a:t>trong</a:t>
            </a:r>
            <a:r>
              <a:rPr lang="en-US" sz="4200" dirty="0">
                <a:solidFill>
                  <a:srgbClr val="000000"/>
                </a:solidFill>
                <a:latin typeface="Times New Roman" panose="02020603050405020304" pitchFamily="18" charset="0"/>
                <a:cs typeface="Times New Roman" panose="02020603050405020304" pitchFamily="18" charset="0"/>
              </a:rPr>
              <a:t> tam </a:t>
            </a:r>
            <a:r>
              <a:rPr lang="en-US" sz="4200" dirty="0" err="1">
                <a:solidFill>
                  <a:srgbClr val="000000"/>
                </a:solidFill>
                <a:latin typeface="Times New Roman" panose="02020603050405020304" pitchFamily="18" charset="0"/>
                <a:cs typeface="Times New Roman" panose="02020603050405020304" pitchFamily="18" charset="0"/>
              </a:rPr>
              <a:t>giác</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vuông</a:t>
            </a:r>
            <a:endParaRPr lang="en-US" sz="4200" dirty="0">
              <a:solidFill>
                <a:srgbClr val="000000"/>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1565256" y="3425837"/>
            <a:ext cx="545211" cy="707136"/>
          </a:xfrm>
          <a:prstGeom prst="rect">
            <a:avLst/>
          </a:prstGeom>
        </p:spPr>
        <p:txBody>
          <a:bodyPr lIns="0" tIns="0" rIns="0" bIns="0" rtlCol="0" anchor="t">
            <a:spAutoFit/>
          </a:bodyPr>
          <a:lstStyle/>
          <a:p>
            <a:pPr algn="ctr">
              <a:lnSpc>
                <a:spcPts val="5652"/>
              </a:lnSpc>
            </a:pPr>
            <a:r>
              <a:rPr lang="en-US" sz="3600" dirty="0">
                <a:solidFill>
                  <a:srgbClr val="FFFFFF"/>
                </a:solidFill>
                <a:latin typeface="IreneFlorentina"/>
              </a:rPr>
              <a:t>1</a:t>
            </a:r>
          </a:p>
        </p:txBody>
      </p:sp>
      <p:sp>
        <p:nvSpPr>
          <p:cNvPr id="13" name="TextBox 13"/>
          <p:cNvSpPr txBox="1"/>
          <p:nvPr/>
        </p:nvSpPr>
        <p:spPr>
          <a:xfrm>
            <a:off x="2767447" y="6386254"/>
            <a:ext cx="8573367" cy="963930"/>
          </a:xfrm>
          <a:prstGeom prst="rect">
            <a:avLst/>
          </a:prstGeom>
        </p:spPr>
        <p:txBody>
          <a:bodyPr lIns="0" tIns="0" rIns="0" bIns="0" rtlCol="0" anchor="t">
            <a:spAutoFit/>
          </a:bodyPr>
          <a:lstStyle/>
          <a:p>
            <a:pPr marL="0" lvl="1" indent="0" algn="l">
              <a:lnSpc>
                <a:spcPts val="8400"/>
              </a:lnSpc>
              <a:spcBef>
                <a:spcPct val="0"/>
              </a:spcBef>
            </a:pPr>
            <a:r>
              <a:rPr lang="en-US" sz="4200" dirty="0" err="1">
                <a:solidFill>
                  <a:srgbClr val="000000"/>
                </a:solidFill>
                <a:latin typeface="Times New Roman" panose="02020603050405020304" pitchFamily="18" charset="0"/>
                <a:cs typeface="Times New Roman" panose="02020603050405020304" pitchFamily="18" charset="0"/>
              </a:rPr>
              <a:t>Giải</a:t>
            </a:r>
            <a:r>
              <a:rPr lang="en-US" sz="4200" dirty="0">
                <a:solidFill>
                  <a:srgbClr val="000000"/>
                </a:solidFill>
                <a:latin typeface="Times New Roman" panose="02020603050405020304" pitchFamily="18" charset="0"/>
                <a:cs typeface="Times New Roman" panose="02020603050405020304" pitchFamily="18" charset="0"/>
              </a:rPr>
              <a:t> tam </a:t>
            </a:r>
            <a:r>
              <a:rPr lang="en-US" sz="4200" dirty="0" err="1">
                <a:solidFill>
                  <a:srgbClr val="000000"/>
                </a:solidFill>
                <a:latin typeface="Times New Roman" panose="02020603050405020304" pitchFamily="18" charset="0"/>
                <a:cs typeface="Times New Roman" panose="02020603050405020304" pitchFamily="18" charset="0"/>
              </a:rPr>
              <a:t>giác</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vuông</a:t>
            </a:r>
            <a:endParaRPr lang="en-US" sz="4200" dirty="0">
              <a:solidFill>
                <a:srgbClr val="000000"/>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1541987" y="6667500"/>
            <a:ext cx="545211" cy="707136"/>
          </a:xfrm>
          <a:prstGeom prst="rect">
            <a:avLst/>
          </a:prstGeom>
        </p:spPr>
        <p:txBody>
          <a:bodyPr lIns="0" tIns="0" rIns="0" bIns="0" rtlCol="0" anchor="t">
            <a:spAutoFit/>
          </a:bodyPr>
          <a:lstStyle/>
          <a:p>
            <a:pPr marL="0" lvl="1" indent="0" algn="ctr">
              <a:lnSpc>
                <a:spcPts val="5652"/>
              </a:lnSpc>
              <a:spcBef>
                <a:spcPct val="0"/>
              </a:spcBef>
            </a:pPr>
            <a:r>
              <a:rPr lang="en-US" sz="3600" u="none" dirty="0">
                <a:solidFill>
                  <a:srgbClr val="FFFFFF"/>
                </a:solidFill>
                <a:latin typeface="IreneFlorentina"/>
              </a:rPr>
              <a:t>2</a:t>
            </a:r>
          </a:p>
        </p:txBody>
      </p:sp>
      <p:sp>
        <p:nvSpPr>
          <p:cNvPr id="19" name="TextBox 19"/>
          <p:cNvSpPr txBox="1"/>
          <p:nvPr/>
        </p:nvSpPr>
        <p:spPr>
          <a:xfrm>
            <a:off x="3385158" y="952500"/>
            <a:ext cx="11517685" cy="1231106"/>
          </a:xfrm>
          <a:prstGeom prst="rect">
            <a:avLst/>
          </a:prstGeom>
        </p:spPr>
        <p:txBody>
          <a:bodyPr lIns="0" tIns="0" rIns="0" bIns="0" rtlCol="0" anchor="t">
            <a:spAutoFit/>
          </a:bodyPr>
          <a:lstStyle/>
          <a:p>
            <a:pPr marL="0" lvl="0" indent="0" algn="ctr">
              <a:lnSpc>
                <a:spcPts val="9600"/>
              </a:lnSpc>
              <a:spcBef>
                <a:spcPct val="0"/>
              </a:spcBef>
            </a:pPr>
            <a:r>
              <a:rPr lang="en-US" sz="8000" dirty="0">
                <a:solidFill>
                  <a:srgbClr val="000000"/>
                </a:solidFill>
                <a:latin typeface="IreneFlorentina"/>
              </a:rPr>
              <a:t>NỘI DUNG BÀI HỌC</a:t>
            </a:r>
          </a:p>
        </p:txBody>
      </p:sp>
      <p:pic>
        <p:nvPicPr>
          <p:cNvPr id="20" name="Picture 19">
            <a:extLst>
              <a:ext uri="{FF2B5EF4-FFF2-40B4-BE49-F238E27FC236}">
                <a16:creationId xmlns:a16="http://schemas.microsoft.com/office/drawing/2014/main" xmlns="" id="{20A0775F-7EF1-2243-F8D7-17D302EC75A5}"/>
              </a:ext>
            </a:extLst>
          </p:cNvPr>
          <p:cNvPicPr>
            <a:picLocks noChangeAspect="1"/>
          </p:cNvPicPr>
          <p:nvPr/>
        </p:nvPicPr>
        <p:blipFill>
          <a:blip r:embed="rId5"/>
          <a:stretch>
            <a:fillRect/>
          </a:stretch>
        </p:blipFill>
        <p:spPr>
          <a:xfrm>
            <a:off x="609600" y="571500"/>
            <a:ext cx="1066800" cy="1145177"/>
          </a:xfrm>
          <a:prstGeom prst="rect">
            <a:avLst/>
          </a:prstGeom>
        </p:spPr>
      </p:pic>
      <p:pic>
        <p:nvPicPr>
          <p:cNvPr id="21" name="Picture 20">
            <a:extLst>
              <a:ext uri="{FF2B5EF4-FFF2-40B4-BE49-F238E27FC236}">
                <a16:creationId xmlns:a16="http://schemas.microsoft.com/office/drawing/2014/main" xmlns="" id="{330895D3-CF23-2FF3-F221-C7608C092589}"/>
              </a:ext>
            </a:extLst>
          </p:cNvPr>
          <p:cNvPicPr>
            <a:picLocks noChangeAspect="1"/>
          </p:cNvPicPr>
          <p:nvPr/>
        </p:nvPicPr>
        <p:blipFill>
          <a:blip r:embed="rId6"/>
          <a:stretch>
            <a:fillRect/>
          </a:stretch>
        </p:blipFill>
        <p:spPr>
          <a:xfrm>
            <a:off x="14173200" y="7315412"/>
            <a:ext cx="3087506" cy="2593735"/>
          </a:xfrm>
          <a:prstGeom prst="rect">
            <a:avLst/>
          </a:prstGeom>
        </p:spPr>
      </p:pic>
      <p:sp>
        <p:nvSpPr>
          <p:cNvPr id="6" name="Freeform 24">
            <a:extLst>
              <a:ext uri="{FF2B5EF4-FFF2-40B4-BE49-F238E27FC236}">
                <a16:creationId xmlns:a16="http://schemas.microsoft.com/office/drawing/2014/main" xmlns="" id="{DFF7BE98-35AF-BEA5-4A02-5BCEF29E0690}"/>
              </a:ext>
            </a:extLst>
          </p:cNvPr>
          <p:cNvSpPr/>
          <p:nvPr/>
        </p:nvSpPr>
        <p:spPr>
          <a:xfrm>
            <a:off x="1451862" y="8033736"/>
            <a:ext cx="1728781" cy="1019981"/>
          </a:xfrm>
          <a:custGeom>
            <a:avLst/>
            <a:gdLst/>
            <a:ahLst/>
            <a:cxnLst/>
            <a:rect l="l" t="t" r="r" b="b"/>
            <a:pathLst>
              <a:path w="1728781" h="1019981">
                <a:moveTo>
                  <a:pt x="0" y="0"/>
                </a:moveTo>
                <a:lnTo>
                  <a:pt x="1728781" y="0"/>
                </a:lnTo>
                <a:lnTo>
                  <a:pt x="1728781" y="1019981"/>
                </a:lnTo>
                <a:lnTo>
                  <a:pt x="0" y="101998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S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CA53B9B-8783-D475-F07D-C6CFEAD0D276}"/>
              </a:ext>
            </a:extLst>
          </p:cNvPr>
          <p:cNvSpPr txBox="1"/>
          <p:nvPr/>
        </p:nvSpPr>
        <p:spPr>
          <a:xfrm>
            <a:off x="1405422" y="952501"/>
            <a:ext cx="12996378" cy="3693319"/>
          </a:xfrm>
          <a:prstGeom prst="rect">
            <a:avLst/>
          </a:prstGeom>
        </p:spPr>
        <p:txBody>
          <a:bodyPr wrap="square" lIns="0" tIns="0" rIns="0" bIns="0" rtlCol="0" anchor="t">
            <a:spAutoFit/>
          </a:bodyPr>
          <a:lstStyle/>
          <a:p>
            <a:pPr>
              <a:lnSpc>
                <a:spcPts val="9600"/>
              </a:lnSpc>
              <a:spcBef>
                <a:spcPct val="0"/>
              </a:spcBef>
            </a:pPr>
            <a:r>
              <a:rPr lang="en-US" sz="8000" dirty="0" err="1">
                <a:solidFill>
                  <a:srgbClr val="000000"/>
                </a:solidFill>
                <a:latin typeface="Quicksand Medium"/>
              </a:rPr>
              <a:t>Hệ</a:t>
            </a:r>
            <a:r>
              <a:rPr lang="en-US" sz="8000" dirty="0">
                <a:solidFill>
                  <a:srgbClr val="000000"/>
                </a:solidFill>
                <a:latin typeface="Quicksand Medium"/>
              </a:rPr>
              <a:t> </a:t>
            </a:r>
            <a:r>
              <a:rPr lang="en-US" sz="8000" dirty="0" err="1">
                <a:solidFill>
                  <a:srgbClr val="000000"/>
                </a:solidFill>
                <a:latin typeface="Quicksand Medium"/>
              </a:rPr>
              <a:t>thức</a:t>
            </a:r>
            <a:r>
              <a:rPr lang="en-US" sz="8000" dirty="0">
                <a:solidFill>
                  <a:srgbClr val="000000"/>
                </a:solidFill>
                <a:latin typeface="Quicksand Medium"/>
              </a:rPr>
              <a:t> </a:t>
            </a:r>
            <a:r>
              <a:rPr lang="en-US" sz="8000" dirty="0" err="1">
                <a:solidFill>
                  <a:srgbClr val="000000"/>
                </a:solidFill>
                <a:latin typeface="Quicksand Medium"/>
              </a:rPr>
              <a:t>giữa</a:t>
            </a:r>
            <a:r>
              <a:rPr lang="en-US" sz="8000" dirty="0">
                <a:solidFill>
                  <a:srgbClr val="000000"/>
                </a:solidFill>
                <a:latin typeface="Quicksand Medium"/>
              </a:rPr>
              <a:t> </a:t>
            </a:r>
            <a:r>
              <a:rPr lang="en-US" sz="8000" dirty="0" err="1">
                <a:solidFill>
                  <a:srgbClr val="000000"/>
                </a:solidFill>
                <a:latin typeface="Quicksand Medium"/>
              </a:rPr>
              <a:t>cạnh</a:t>
            </a:r>
            <a:r>
              <a:rPr lang="en-US" sz="8000" dirty="0">
                <a:solidFill>
                  <a:srgbClr val="000000"/>
                </a:solidFill>
                <a:latin typeface="Quicksand Medium"/>
              </a:rPr>
              <a:t> </a:t>
            </a:r>
            <a:r>
              <a:rPr lang="en-US" sz="8000" dirty="0" err="1">
                <a:solidFill>
                  <a:srgbClr val="000000"/>
                </a:solidFill>
                <a:latin typeface="Quicksand Medium"/>
              </a:rPr>
              <a:t>và</a:t>
            </a:r>
            <a:r>
              <a:rPr lang="en-US" sz="8000" dirty="0">
                <a:solidFill>
                  <a:srgbClr val="000000"/>
                </a:solidFill>
                <a:latin typeface="Quicksand Medium"/>
              </a:rPr>
              <a:t> góc </a:t>
            </a:r>
            <a:r>
              <a:rPr lang="en-US" sz="8000" dirty="0" err="1">
                <a:solidFill>
                  <a:srgbClr val="000000"/>
                </a:solidFill>
                <a:latin typeface="Quicksand Medium"/>
              </a:rPr>
              <a:t>trong</a:t>
            </a:r>
            <a:r>
              <a:rPr lang="en-US" sz="8000" dirty="0">
                <a:solidFill>
                  <a:srgbClr val="000000"/>
                </a:solidFill>
                <a:latin typeface="Quicksand Medium"/>
              </a:rPr>
              <a:t> tam </a:t>
            </a:r>
            <a:r>
              <a:rPr lang="en-US" sz="8000" dirty="0" err="1">
                <a:solidFill>
                  <a:srgbClr val="000000"/>
                </a:solidFill>
                <a:latin typeface="Quicksand Medium"/>
              </a:rPr>
              <a:t>giác</a:t>
            </a:r>
            <a:r>
              <a:rPr lang="en-US" sz="8000" dirty="0">
                <a:solidFill>
                  <a:srgbClr val="000000"/>
                </a:solidFill>
                <a:latin typeface="Quicksand Medium"/>
              </a:rPr>
              <a:t> </a:t>
            </a:r>
            <a:r>
              <a:rPr lang="en-US" sz="8000" dirty="0" err="1">
                <a:solidFill>
                  <a:srgbClr val="000000"/>
                </a:solidFill>
                <a:latin typeface="Quicksand Medium"/>
              </a:rPr>
              <a:t>vuông</a:t>
            </a:r>
            <a:endParaRPr lang="en-US" sz="8000" dirty="0">
              <a:solidFill>
                <a:srgbClr val="000000"/>
              </a:solidFill>
              <a:latin typeface="Quicksand Medium"/>
            </a:endParaRPr>
          </a:p>
          <a:p>
            <a:pPr marL="0" lvl="0" indent="0" algn="l">
              <a:lnSpc>
                <a:spcPts val="9600"/>
              </a:lnSpc>
              <a:spcBef>
                <a:spcPct val="0"/>
              </a:spcBef>
            </a:pPr>
            <a:endParaRPr lang="en-US" sz="8000" dirty="0">
              <a:solidFill>
                <a:srgbClr val="000000"/>
              </a:solidFill>
              <a:latin typeface="IreneFlorentina"/>
            </a:endParaRPr>
          </a:p>
        </p:txBody>
      </p:sp>
      <p:sp>
        <p:nvSpPr>
          <p:cNvPr id="6" name="TextBox 3">
            <a:extLst>
              <a:ext uri="{FF2B5EF4-FFF2-40B4-BE49-F238E27FC236}">
                <a16:creationId xmlns:a16="http://schemas.microsoft.com/office/drawing/2014/main" xmlns="" id="{C3FDC72D-7567-5F09-DDD0-7ADADF77B79B}"/>
              </a:ext>
            </a:extLst>
          </p:cNvPr>
          <p:cNvSpPr txBox="1"/>
          <p:nvPr/>
        </p:nvSpPr>
        <p:spPr>
          <a:xfrm>
            <a:off x="990600" y="3284537"/>
            <a:ext cx="11885618" cy="5745163"/>
          </a:xfrm>
          <a:prstGeom prst="rect">
            <a:avLst/>
          </a:prstGeom>
        </p:spPr>
        <p:txBody>
          <a:bodyPr wrap="square" lIns="0" tIns="0" rIns="0" bIns="0" rtlCol="0" anchor="t">
            <a:spAutoFit/>
          </a:bodyPr>
          <a:lstStyle/>
          <a:p>
            <a:pPr marL="0" lvl="0" indent="0" algn="ctr">
              <a:lnSpc>
                <a:spcPts val="6449"/>
              </a:lnSpc>
              <a:spcBef>
                <a:spcPct val="0"/>
              </a:spcBef>
            </a:pPr>
            <a:r>
              <a:rPr lang="vi-VN" sz="6000" dirty="0">
                <a:solidFill>
                  <a:srgbClr val="000000"/>
                </a:solidFill>
                <a:latin typeface="Times New Roman" panose="02020603050405020304" pitchFamily="18" charset="0"/>
                <a:cs typeface="Times New Roman" panose="02020603050405020304" pitchFamily="18" charset="0"/>
              </a:rPr>
              <a:t>Trong một tam giác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a:t>
            </a:r>
          </a:p>
          <a:p>
            <a:pPr lvl="0">
              <a:lnSpc>
                <a:spcPts val="6449"/>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t>
            </a:r>
            <a:r>
              <a:rPr lang="vi-VN" sz="6000" dirty="0">
                <a:solidFill>
                  <a:srgbClr val="000000"/>
                </a:solidFill>
                <a:latin typeface="Times New Roman" panose="02020603050405020304" pitchFamily="18" charset="0"/>
                <a:cs typeface="Times New Roman" panose="02020603050405020304" pitchFamily="18" charset="0"/>
              </a:rPr>
              <a:t>Mỗi cạnh góc vuông bằng cạnh</a:t>
            </a:r>
            <a:r>
              <a:rPr lang="en-US" sz="6000" dirty="0">
                <a:solidFill>
                  <a:srgbClr val="000000"/>
                </a:solidFill>
                <a:latin typeface="Times New Roman" panose="02020603050405020304" pitchFamily="18" charset="0"/>
                <a:cs typeface="Times New Roman" panose="02020603050405020304" pitchFamily="18" charset="0"/>
              </a:rPr>
              <a:t> </a:t>
            </a:r>
            <a:r>
              <a:rPr lang="vi-VN" sz="6000" dirty="0">
                <a:solidFill>
                  <a:srgbClr val="000000"/>
                </a:solidFill>
                <a:latin typeface="Times New Roman" panose="02020603050405020304" pitchFamily="18" charset="0"/>
                <a:cs typeface="Times New Roman" panose="02020603050405020304" pitchFamily="18" charset="0"/>
              </a:rPr>
              <a:t>huyền</a:t>
            </a:r>
            <a:r>
              <a:rPr lang="en-US" sz="6000" dirty="0">
                <a:solidFill>
                  <a:srgbClr val="000000"/>
                </a:solidFill>
                <a:latin typeface="Times New Roman" panose="02020603050405020304" pitchFamily="18" charset="0"/>
                <a:cs typeface="Times New Roman" panose="02020603050405020304" pitchFamily="18" charset="0"/>
              </a:rPr>
              <a:t> </a:t>
            </a:r>
            <a:r>
              <a:rPr lang="vi-VN" sz="6000" dirty="0">
                <a:solidFill>
                  <a:srgbClr val="000000"/>
                </a:solidFill>
                <a:latin typeface="Times New Roman" panose="02020603050405020304" pitchFamily="18" charset="0"/>
                <a:cs typeface="Times New Roman" panose="02020603050405020304" pitchFamily="18" charset="0"/>
              </a:rPr>
              <a:t>nhân với sin góc </a:t>
            </a:r>
            <a:r>
              <a:rPr lang="en-US" sz="6000" dirty="0" err="1">
                <a:solidFill>
                  <a:srgbClr val="000000"/>
                </a:solidFill>
                <a:latin typeface="Times New Roman" panose="02020603050405020304" pitchFamily="18" charset="0"/>
                <a:cs typeface="Times New Roman" panose="02020603050405020304" pitchFamily="18" charset="0"/>
              </a:rPr>
              <a:t>đối</a:t>
            </a:r>
            <a:r>
              <a:rPr lang="vi-VN" sz="6000" dirty="0">
                <a:solidFill>
                  <a:srgbClr val="000000"/>
                </a:solidFill>
                <a:latin typeface="Times New Roman" panose="02020603050405020304" pitchFamily="18" charset="0"/>
                <a:cs typeface="Times New Roman" panose="02020603050405020304" pitchFamily="18" charset="0"/>
              </a:rPr>
              <a:t> hoặc nhân với côsin góc k</a:t>
            </a:r>
            <a:r>
              <a:rPr lang="en-US" sz="6000" dirty="0">
                <a:solidFill>
                  <a:srgbClr val="000000"/>
                </a:solidFill>
                <a:latin typeface="Times New Roman" panose="02020603050405020304" pitchFamily="18" charset="0"/>
                <a:cs typeface="Times New Roman" panose="02020603050405020304" pitchFamily="18" charset="0"/>
              </a:rPr>
              <a:t>ề.</a:t>
            </a:r>
          </a:p>
          <a:p>
            <a:pPr lvl="0">
              <a:lnSpc>
                <a:spcPts val="6449"/>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t>
            </a:r>
            <a:r>
              <a:rPr lang="vi-VN" sz="6000" dirty="0">
                <a:solidFill>
                  <a:srgbClr val="000000"/>
                </a:solidFill>
                <a:latin typeface="Times New Roman" panose="02020603050405020304" pitchFamily="18" charset="0"/>
                <a:cs typeface="Times New Roman" panose="02020603050405020304" pitchFamily="18" charset="0"/>
              </a:rPr>
              <a:t>Mỗi cạnh góc vuông bằng cạnh góc vuông còn lại nhân với tang góc đối hoặc nh</a:t>
            </a:r>
            <a:r>
              <a:rPr lang="en-US" sz="6000" dirty="0" err="1">
                <a:solidFill>
                  <a:srgbClr val="000000"/>
                </a:solidFill>
                <a:latin typeface="Times New Roman" panose="02020603050405020304" pitchFamily="18" charset="0"/>
                <a:cs typeface="Times New Roman" panose="02020603050405020304" pitchFamily="18" charset="0"/>
              </a:rPr>
              <a:t>ân</a:t>
            </a:r>
            <a:r>
              <a:rPr lang="vi-VN" sz="6000" dirty="0">
                <a:solidFill>
                  <a:srgbClr val="000000"/>
                </a:solidFill>
                <a:latin typeface="Times New Roman" panose="02020603050405020304" pitchFamily="18" charset="0"/>
                <a:cs typeface="Times New Roman" panose="02020603050405020304" pitchFamily="18" charset="0"/>
              </a:rPr>
              <a:t> với cô</a:t>
            </a:r>
            <a:r>
              <a:rPr lang="en-US" sz="6000" dirty="0">
                <a:solidFill>
                  <a:srgbClr val="000000"/>
                </a:solidFill>
                <a:latin typeface="Times New Roman" panose="02020603050405020304" pitchFamily="18" charset="0"/>
                <a:cs typeface="Times New Roman" panose="02020603050405020304" pitchFamily="18" charset="0"/>
              </a:rPr>
              <a:t>t</a:t>
            </a:r>
            <a:r>
              <a:rPr lang="vi-VN" sz="6000" dirty="0">
                <a:solidFill>
                  <a:srgbClr val="000000"/>
                </a:solidFill>
                <a:latin typeface="Times New Roman" panose="02020603050405020304" pitchFamily="18" charset="0"/>
                <a:cs typeface="Times New Roman" panose="02020603050405020304" pitchFamily="18" charset="0"/>
              </a:rPr>
              <a:t>ang góc k</a:t>
            </a:r>
            <a:r>
              <a:rPr lang="en-US" sz="6000" dirty="0">
                <a:solidFill>
                  <a:srgbClr val="000000"/>
                </a:solidFill>
                <a:latin typeface="Times New Roman" panose="02020603050405020304" pitchFamily="18" charset="0"/>
                <a:cs typeface="Times New Roman" panose="02020603050405020304" pitchFamily="18" charset="0"/>
              </a:rPr>
              <a:t>ề.</a:t>
            </a:r>
          </a:p>
        </p:txBody>
      </p:sp>
      <p:pic>
        <p:nvPicPr>
          <p:cNvPr id="7" name="Picture 6">
            <a:extLst>
              <a:ext uri="{FF2B5EF4-FFF2-40B4-BE49-F238E27FC236}">
                <a16:creationId xmlns:a16="http://schemas.microsoft.com/office/drawing/2014/main" xmlns="" id="{2911FF33-4D29-8DEB-7D28-0A47D1DD732E}"/>
              </a:ext>
            </a:extLst>
          </p:cNvPr>
          <p:cNvPicPr>
            <a:picLocks noChangeAspect="1"/>
          </p:cNvPicPr>
          <p:nvPr/>
        </p:nvPicPr>
        <p:blipFill>
          <a:blip r:embed="rId2"/>
          <a:stretch>
            <a:fillRect/>
          </a:stretch>
        </p:blipFill>
        <p:spPr>
          <a:xfrm>
            <a:off x="12894243" y="2560320"/>
            <a:ext cx="4866349" cy="6469380"/>
          </a:xfrm>
          <a:prstGeom prst="rect">
            <a:avLst/>
          </a:prstGeom>
        </p:spPr>
      </p:pic>
      <p:sp>
        <p:nvSpPr>
          <p:cNvPr id="2" name="Freeform 14">
            <a:extLst>
              <a:ext uri="{FF2B5EF4-FFF2-40B4-BE49-F238E27FC236}">
                <a16:creationId xmlns:a16="http://schemas.microsoft.com/office/drawing/2014/main" xmlns="" id="{69207CB5-5E41-D4A6-E830-8251E34CCEFA}"/>
              </a:ext>
            </a:extLst>
          </p:cNvPr>
          <p:cNvSpPr/>
          <p:nvPr/>
        </p:nvSpPr>
        <p:spPr>
          <a:xfrm rot="397203">
            <a:off x="72950" y="8925515"/>
            <a:ext cx="1113859" cy="1329981"/>
          </a:xfrm>
          <a:custGeom>
            <a:avLst/>
            <a:gdLst/>
            <a:ahLst/>
            <a:cxnLst/>
            <a:rect l="l" t="t" r="r" b="b"/>
            <a:pathLst>
              <a:path w="1113859" h="1329981">
                <a:moveTo>
                  <a:pt x="0" y="0"/>
                </a:moveTo>
                <a:lnTo>
                  <a:pt x="1113860" y="0"/>
                </a:lnTo>
                <a:lnTo>
                  <a:pt x="1113860" y="1329981"/>
                </a:lnTo>
                <a:lnTo>
                  <a:pt x="0" y="13299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a:p>
        </p:txBody>
      </p:sp>
      <p:sp>
        <p:nvSpPr>
          <p:cNvPr id="3" name="Freeform 12">
            <a:extLst>
              <a:ext uri="{FF2B5EF4-FFF2-40B4-BE49-F238E27FC236}">
                <a16:creationId xmlns:a16="http://schemas.microsoft.com/office/drawing/2014/main" xmlns="" id="{944CD5F5-FB37-D563-3296-883B73BF3F99}"/>
              </a:ext>
            </a:extLst>
          </p:cNvPr>
          <p:cNvSpPr/>
          <p:nvPr/>
        </p:nvSpPr>
        <p:spPr>
          <a:xfrm>
            <a:off x="16267780" y="545415"/>
            <a:ext cx="1492812" cy="1423769"/>
          </a:xfrm>
          <a:custGeom>
            <a:avLst/>
            <a:gdLst/>
            <a:ahLst/>
            <a:cxnLst/>
            <a:rect l="l" t="t" r="r" b="b"/>
            <a:pathLst>
              <a:path w="1492812" h="1423769">
                <a:moveTo>
                  <a:pt x="0" y="0"/>
                </a:moveTo>
                <a:lnTo>
                  <a:pt x="1492811" y="0"/>
                </a:lnTo>
                <a:lnTo>
                  <a:pt x="1492811" y="1423769"/>
                </a:lnTo>
                <a:lnTo>
                  <a:pt x="0" y="14237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SG"/>
          </a:p>
        </p:txBody>
      </p:sp>
    </p:spTree>
    <p:extLst>
      <p:ext uri="{BB962C8B-B14F-4D97-AF65-F5344CB8AC3E}">
        <p14:creationId xmlns:p14="http://schemas.microsoft.com/office/powerpoint/2010/main" val="316309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xmlns="" name="Savon" id="{1306E473-ED32-493B-A2D0-240A757EDD34}" vid="{C20BADFE-D095-436F-9677-9264042809F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3780</TotalTime>
  <Words>1517</Words>
  <Application>Microsoft Office PowerPoint</Application>
  <PresentationFormat>Custom</PresentationFormat>
  <Paragraphs>297</Paragraphs>
  <Slides>55</Slides>
  <Notes>15</Notes>
  <HiddenSlides>0</HiddenSlides>
  <MMClips>1</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55</vt:i4>
      </vt:variant>
    </vt:vector>
  </HeadingPairs>
  <TitlesOfParts>
    <vt:vector size="71" baseType="lpstr">
      <vt:lpstr>Arial</vt:lpstr>
      <vt:lpstr>Tahoma</vt:lpstr>
      <vt:lpstr>Quicksand Medium</vt:lpstr>
      <vt:lpstr>Century Gothic</vt:lpstr>
      <vt:lpstr>Goudy Old Style</vt:lpstr>
      <vt:lpstr>Garamond</vt:lpstr>
      <vt:lpstr>Calibri Light</vt:lpstr>
      <vt:lpstr>Cambria Math</vt:lpstr>
      <vt:lpstr>Times New Roman</vt:lpstr>
      <vt:lpstr>Calibri</vt:lpstr>
      <vt:lpstr>IreneFlorentina</vt:lpstr>
      <vt:lpstr>Savon</vt:lpstr>
      <vt:lpstr>1_Office Theme</vt:lpstr>
      <vt:lpstr>2_Office Theme</vt:lpstr>
      <vt:lpstr>Office Theme</vt:lpstr>
      <vt:lpstr>Equation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QT</cp:lastModifiedBy>
  <cp:revision>1</cp:revision>
  <dcterms:created xsi:type="dcterms:W3CDTF">2006-08-16T00:00:00Z</dcterms:created>
  <dcterms:modified xsi:type="dcterms:W3CDTF">2025-02-07T15:21:07Z</dcterms:modified>
  <dc:identifier>DAGHgISTwFc</dc:identifier>
</cp:coreProperties>
</file>